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8" r:id="rId6"/>
    <p:sldId id="265" r:id="rId7"/>
    <p:sldId id="267" r:id="rId8"/>
    <p:sldId id="269" r:id="rId9"/>
    <p:sldId id="262" r:id="rId10"/>
    <p:sldId id="270" r:id="rId11"/>
    <p:sldId id="263" r:id="rId12"/>
    <p:sldId id="271" r:id="rId13"/>
    <p:sldId id="275" r:id="rId14"/>
    <p:sldId id="276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9915-ABC8-432C-A5D7-8B3606E837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CE194-0A99-4CA9-9801-ECB0ACFDB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9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5:15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A74BD3-F4D5-4367-83FD-63A648DD59FD}" emma:medium="tactile" emma:mode="ink">
          <msink:context xmlns:msink="http://schemas.microsoft.com/ink/2010/main" type="writingRegion" rotatedBoundingBox="2453,10150 7234,10278 7093,15562 2312,15434"/>
        </emma:interpretation>
      </emma:emma>
    </inkml:annotationXML>
    <inkml:traceGroup>
      <inkml:annotationXML>
        <emma:emma xmlns:emma="http://www.w3.org/2003/04/emma" version="1.0">
          <emma:interpretation id="{855BB101-CFC2-40A2-BA9A-85A3AF772500}" emma:medium="tactile" emma:mode="ink">
            <msink:context xmlns:msink="http://schemas.microsoft.com/ink/2010/main" type="paragraph" rotatedBoundingBox="2453,10150 7234,10278 7175,12498 2394,12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A5AB7D-7062-4F52-8E81-8DB91B9CFB7C}" emma:medium="tactile" emma:mode="ink">
              <msink:context xmlns:msink="http://schemas.microsoft.com/ink/2010/main" type="line" rotatedBoundingBox="2453,10150 7234,10278 7174,12498 2394,12370"/>
            </emma:interpretation>
          </emma:emma>
        </inkml:annotationXML>
        <inkml:traceGroup>
          <inkml:annotationXML>
            <emma:emma xmlns:emma="http://www.w3.org/2003/04/emma" version="1.0">
              <emma:interpretation id="{4BE9B0AB-048E-4F5F-A2CA-9A9891D1CEDE}" emma:medium="tactile" emma:mode="ink">
                <msink:context xmlns:msink="http://schemas.microsoft.com/ink/2010/main" type="inkWord" rotatedBoundingBox="2439,10676 4107,10721 4073,11993 2405,11948"/>
              </emma:interpretation>
              <emma:one-of disjunction-type="recognition" id="oneOf0">
                <emma:interpretation id="interp0" emma:lang="en-US" emma:confidence="0">
                  <emma:literal>C=</emma:literal>
                </emma:interpretation>
                <emma:interpretation id="interp1" emma:lang="en-US" emma:confidence="0">
                  <emma:literal>CE</emma:literal>
                </emma:interpretation>
                <emma:interpretation id="interp2" emma:lang="en-US" emma:confidence="0">
                  <emma:literal>CT</emma:literal>
                </emma:interpretation>
                <emma:interpretation id="interp3" emma:lang="en-US" emma:confidence="0">
                  <emma:literal>CF</emma:literal>
                </emma:interpretation>
                <emma:interpretation id="interp4" emma:lang="en-US" emma:confidence="0">
                  <emma:literal>C.</emma:literal>
                </emma:interpretation>
              </emma:one-of>
            </emma:emma>
          </inkml:annotationXML>
          <inkml:trace contextRef="#ctx0" brushRef="#br0">870 380 40,'0'0'32,"0"0"1,0 0 0,8-27-15,-8 27-4,0 0-4,0 0-1,10-38-2,-10 38-1,-8-30-1,8 30 0,-17-38-1,17 38-1,-35-50-1,16 23 0,-9-5 0,-4 5-1,-5-2 1,-2 5-2,-6 0 1,-4 7 0,-3 5-1,-3 6 0,1 6 1,2 12-1,0 5-1,3 10 2,2 8-2,5 13 2,2 5-1,3 12 0,5 3 0,7 5 0,3 7 0,10 0 1,4 2 0,11 7 0,7-3 0,10-7-1,4-2 1,13-6-1,8-12 1,12-3-2,7-12 2,5-14-2,8-9 2,2-7 0,0-5-1,0-9 0,-10-3-1,-7-6-1,-8 6-2,-19-14-5,9 28-13,-44-11-18,33-23 1,-33 23-1,7-39 1</inkml:trace>
          <inkml:trace contextRef="#ctx0" brushRef="#br0" timeOffset="390.625">1266 530 74,'0'0'36,"0"0"1,0 0 0,10 42-23,12-57-9,22 12-2,-2-9-1,10 0-1,0 3-2,-5-2 0,0 5-2,-15-9-2,5 27-6,-37-12-24,22-3 0,-22 3-3,0 0 3</inkml:trace>
          <inkml:trace contextRef="#ctx0" brushRef="#br0" timeOffset="578.125">1283 752 61,'0'0'36,"-2"44"-1,2-44-1,39 29-9,-7-37-23,18 2-3,6 6-6,-11-9-24,14 0-4,-7 0-1,-2-6 2</inkml:trace>
        </inkml:traceGroup>
        <inkml:traceGroup>
          <inkml:annotationXML>
            <emma:emma xmlns:emma="http://www.w3.org/2003/04/emma" version="1.0">
              <emma:interpretation id="{E96E2AAF-A0CC-4B0F-9661-B03D612717DB}" emma:medium="tactile" emma:mode="ink">
                <msink:context xmlns:msink="http://schemas.microsoft.com/ink/2010/main" type="inkWord" rotatedBoundingBox="5078,10220 7234,10278 7175,12498 5019,12440"/>
              </emma:interpretation>
              <emma:one-of disjunction-type="recognition" id="oneOf1">
                <emma:interpretation id="interp5" emma:lang="en-US" emma:confidence="0">
                  <emma:literal>E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&amp;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9</emma:literal>
                </emma:interpretation>
              </emma:one-of>
            </emma:emma>
          </inkml:annotationXML>
          <inkml:trace contextRef="#ctx0" brushRef="#br0" timeOffset="3359.375">3149 17 60,'-3'-30'36,"3"30"0,0 0 0,0 0-23,-29-38-5,29 38-2,-23-21-2,23 21-1,-34-18-1,9 18-1,-7 0 0,-3 3 0,-7 9 0,-2 9-1,-1 5 1,-2 13-1,3 5 1,4 6-1,8 6 0,10 3 1,7-6-1,15 1 0,10-4 0,12-9 1,13-8-1,14-7 0,6-11 1,4-6-1,0-6 0,1-6 0,-3-3 0,-10-3 0,-10-3 0,-10 3 0,-27 9 1,32-14-1,-32 14 0,0 0 1,0 0-1,0 0 0,0 0 0,-37 5 0,37-5 0,-45 18 0,11-3 0,-3 6 1,-8-1-1,1 7 0,-6 2 1,3 4-1,-2 5 1,4 1-1,6 5 2,7 12-2,5 0 1,7 3-1,7 0 1,13 0-1,10 0 1,10-6-2,12-3 2,10-11-2,10-13 2,5 1 0,2-12-1,1-3 0,-9-9 0,-6-3 0,-10-3-2,-11-9-1,-24 12-6,0 0-29,0 0-1,8-39 0,-8 39-1</inkml:trace>
          <inkml:trace contextRef="#ctx0" brushRef="#br0" timeOffset="1890.625">2852 604 2,'25'-24'7,"-25"24"-5,0 0-6</inkml:trace>
          <inkml:trace contextRef="#ctx0" brushRef="#br0" timeOffset="4453.125">4145-211 61,'-25'15'36,"25"-15"-1,-22 32 0,22-32-20,-15 57-8,8-19-2,14 21-1,-5-6-2,6 9 0,-1 0 0,3 0-1,-5-15 0,2-2-1,-4-13 1,-3-32-1,7 33 0,-7-33 0,0 0 0,5-30-1,-5 3 1,-2-14-2,2-12 1,-8-15-1,3 3 1,1-12-1,1 1 2,1-1-1,7 3 1,4 9 0,9 9 0,4 15 1,8 5 0,4 19 0,1 8 0,2 15 0,0 11 0,0 16 0,-7 5-1,-3 15 1,-5 9-1,-5 6 1,-4 3-1,-3 3 1,-8-6-1,1-9 0,-1-6-1,-7-15-1,8-2-3,-3-36-5,0 0-26,-23-12-1,23 12 0,-34-56 1</inkml:trace>
          <inkml:trace contextRef="#ctx0" brushRef="#br0" timeOffset="4656.25">4078 8 65,'0'0'36,"10"32"-2,15-29 2,12-32-25,15 17-9,4 0-2,1-6-2,15 21-9,-28-15-23,1 7 0,-13 5-1,-32 0 1</inkml:trace>
          <inkml:trace contextRef="#ctx0" brushRef="#br0" timeOffset="4984.375">4068 734 75,'37'-3'36,"8"-3"-2,4 0 1,-2-6-32,15 12-1,-10 0-3,-10-6-3,10 24-13,-23-9-18,-29-9 2,30 24-3,-30-24 3</inkml:trace>
          <inkml:trace contextRef="#ctx0" brushRef="#br0" timeOffset="5578.125">4639 1339 46,'-22'-6'33,"22"6"2,0-29-1,0-7-12,0 36-14,5-44-1,-5 44-2,-10-41-1,10 41-1,-40-33-1,11 24 0,-11 3-1,-4 9-1,-8 6 1,-3 12-1,3 5 0,1 13 0,6 8 0,8 9 0,10 3 0,14 6 0,18 0 0,15-9 0,17-6 0,13-8 0,6-13 0,9-11 0,1-21 0,-1-18-1,-8-11 0,-8-12-1,-7-10 0,-15-19-1,-2-7 1,-18-23 0,1 5 0,-11-2 1,1 5 0,-6 10 2,-4 8 0,5 24 2,-6 11-1,13 42 3,0 0-1,-10 27 0,10 14 0,8 24-2,-1 12 1,6 15-2,-1 5 2,3 9-3,-3 6-1,-2-17-1,0 8-2,-10-38-6,15 12-28,-15-24 0,0-15 0,0-38-1</inkml:trace>
        </inkml:traceGroup>
      </inkml:traceGroup>
    </inkml:traceGroup>
    <inkml:traceGroup>
      <inkml:annotationXML>
        <emma:emma xmlns:emma="http://www.w3.org/2003/04/emma" version="1.0">
          <emma:interpretation id="{D407387F-054B-4A27-9E4F-5D7149965461}" emma:medium="tactile" emma:mode="ink">
            <msink:context xmlns:msink="http://schemas.microsoft.com/ink/2010/main" type="paragraph" rotatedBoundingBox="2624,14265 5429,14040 5529,15285 2724,15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F423AF-A589-4AB3-8D3A-3158E73898BD}" emma:medium="tactile" emma:mode="ink">
              <msink:context xmlns:msink="http://schemas.microsoft.com/ink/2010/main" type="line" rotatedBoundingBox="2624,14265 5429,14040 5529,15285 2724,15510"/>
            </emma:interpretation>
          </emma:emma>
        </inkml:annotationXML>
        <inkml:traceGroup>
          <inkml:annotationXML>
            <emma:emma xmlns:emma="http://www.w3.org/2003/04/emma" version="1.0">
              <emma:interpretation id="{1753B06F-3C7B-43EF-8CA7-F89F423210E3}" emma:medium="tactile" emma:mode="ink">
                <msink:context xmlns:msink="http://schemas.microsoft.com/ink/2010/main" type="inkWord" rotatedBoundingBox="2624,14265 5429,14040 5529,15285 2724,15510"/>
              </emma:interpretation>
            </emma:emma>
          </inkml:annotationXML>
          <inkml:trace contextRef="#ctx0" brushRef="#br0" timeOffset="6250">1221 3816 68,'0'0'34,"-5"-41"1,-2 2-1,7 39-25,-20-53-3,20 53-1,-34-56 0,11 32-1,-14-8-1,-5 14-1,-17-3 0,-8 13 0,-14 8 0,-6 14-1,-7 10 1,-2 17 0,4 18-1,13 15 0,10 15 0,22 8 0,17 9 0,26 7 0,21-1 0,20 0-1,20-9 1,19-17-2,13-12 2,5-18-2,5-12 0,-3-20-2,-2-4-3,-17-55-11,2 14-21,-22-23 0,-3 0-1,-14-18 0</inkml:trace>
          <inkml:trace contextRef="#ctx0" brushRef="#br0" timeOffset="6515.625">1745 3839 66,'0'0'36,"0"0"-1,0 0 1,0 0-24,50-2-9,-3-1-2,9 3 0,9 3-4,-9-15-4,24 21-21,-29-12-7,-6 0-1,-15 0 1</inkml:trace>
          <inkml:trace contextRef="#ctx0" brushRef="#br0" timeOffset="6703.125">1790 4220 76,'12'27'35,"18"-15"0,19-15-3,10-21-34,30 3-29,-7-2-3,-3-13 0,-5 4 0</inkml:trace>
          <inkml:trace contextRef="#ctx0" brushRef="#br0" timeOffset="7453.125">3015 3485 68,'-34'-26'38,"34"26"-1,-30 3 1,8-3-26,27 41-3,-15-6-3,22 36-2,-2 3-2,7 20 0,-4 7-1,4 2 0,0 0 0,3-2-1,-3-13 0,-7-17 0,3-9-1,-6-23-2,6-1-2,-13-38-7,0 0-26,0 0 0,0 0-1,4-50 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7:53.6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5B7025-37A1-4868-80C8-61DBC6CDEFD1}" emma:medium="tactile" emma:mode="ink">
          <msink:context xmlns:msink="http://schemas.microsoft.com/ink/2010/main" type="writingRegion" rotatedBoundingBox="13607,14647 23197,14607 23205,16540 13615,16579"/>
        </emma:interpretation>
      </emma:emma>
    </inkml:annotationXML>
    <inkml:traceGroup>
      <inkml:annotationXML>
        <emma:emma xmlns:emma="http://www.w3.org/2003/04/emma" version="1.0">
          <emma:interpretation id="{2E52A360-A302-4F14-AA9A-B744778C4761}" emma:medium="tactile" emma:mode="ink">
            <msink:context xmlns:msink="http://schemas.microsoft.com/ink/2010/main" type="paragraph" rotatedBoundingBox="13607,14647 23197,14607 23205,16540 13615,16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E34530-D3BE-46A6-9EBF-348E7D40FDC4}" emma:medium="tactile" emma:mode="ink">
              <msink:context xmlns:msink="http://schemas.microsoft.com/ink/2010/main" type="line" rotatedBoundingBox="13607,14647 23197,14607 23205,16540 13615,16579"/>
            </emma:interpretation>
          </emma:emma>
        </inkml:annotationXML>
        <inkml:traceGroup>
          <inkml:annotationXML>
            <emma:emma xmlns:emma="http://www.w3.org/2003/04/emma" version="1.0">
              <emma:interpretation id="{277ACF0A-EFFC-4468-810C-A1E059A8C76D}" emma:medium="tactile" emma:mode="ink">
                <msink:context xmlns:msink="http://schemas.microsoft.com/ink/2010/main" type="inkWord" rotatedBoundingBox="13607,14647 16454,14635 16462,16568 13615,16579"/>
              </emma:interpretation>
            </emma:emma>
          </inkml:annotationXML>
          <inkml:trace contextRef="#ctx0" brushRef="#br0">726 176 27,'0'0'32,"28"-12"3,-28 12-1,0 0-14,37-12-4,-37 12-4,0 0-3,7-26-1,-7 26-3,0 0 0,0 0-2,-17-39-1,17 39 0,-40-35-1,11 17 0,-16 3 0,-2 1-1,-10 8 1,-9 6-1,-6 8 1,-2 13 0,-3 18-1,3 11 1,10 12 0,4 11 0,16 10 0,17 15 0,22-1 0,22 3-1,23-11 2,24-3-2,15-16 1,17-14-2,6-14 1,-1-22 0,-5-8-2,-12-21 0,-12 1-3,-27-34-6,9 19-27,-34-16-1,0 1-1,-13-12 0</inkml:trace>
          <inkml:trace contextRef="#ctx0" brushRef="#br0" timeOffset="359.375">1072 719 60,'-5'35'38,"5"4"-1,0-39 1,0 71-14,0-71-21,25 20-2,2-20-1,13-6-1,9-3-1,-2-20-2,10 8-1,-12-20 0,6 6 0,-18-10 1,-1 13 0,-25-4 1,-7 36 3,-20-32 2,-17 32 1,-2 21 0,-16 5 1,3 18-1,-4 1 0,11 11-1,3 0 0,20 6 0,12-9-2,17-6 0,21-5-1,6-13-2,21 1-3,-13-36-14,19 6-16,-1-15 1,-1-6-2,-2-8 2</inkml:trace>
          <inkml:trace contextRef="#ctx0" brushRef="#br0" timeOffset="906.25">2058 843 69,'0'0'38,"-39"21"-3,7-21 3,32 0-31,-55 3-4,18 5-2,-5 1 0,0 9 0,0 3-1,0 5 0,3 4-1,2 2 1,12 7 0,13-4-1,12-3 0,14-2 0,19-6 0,6-10-1,15-8 1,1-6 0,-3-9 0,2-2 1,-17-7 1,-2 3 0,-35 15 1,22-21 0,-22 21 1,-27 0-1,2 12 0,0 12 1,-7 5-2,3 13 1,-1 5-1,5 9 0,5 6-1,3 12 0,10 6 0,4-1-1,13-2 0,7-6 0,13-9-1,7-12 1,5-18 0,8-20-1,4-21 1,0-17 0,-4-15 1,-6-10-1,-9-11 1,-10-8-1,-11 2 0,-14-6 0,-7 12-1,-20-6-2,2 27-3,-24-18-11,19 23-16,-12 7-1,7 8-1,6 3 2</inkml:trace>
          <inkml:trace contextRef="#ctx0" brushRef="#br0" timeOffset="1359.375">2567 825 76,'0'0'37,"-29"18"0,29-18-1,0 0-35,42-3-6,15 12-19,-8-12-10,5-3-3,-7-3 1,-5-3-1</inkml:trace>
          <inkml:trace contextRef="#ctx0" brushRef="#br0" timeOffset="1375">2582 1064 39,'8'39'27,"-8"-39"-11,57-30-15,2 24-21,3-35-10,19 8 2</inkml:trace>
        </inkml:traceGroup>
        <inkml:traceGroup>
          <inkml:annotationXML>
            <emma:emma xmlns:emma="http://www.w3.org/2003/04/emma" version="1.0">
              <emma:interpretation id="{C05111A6-08CF-4ED7-BD38-754D8556DEDD}" emma:medium="tactile" emma:mode="ink">
                <msink:context xmlns:msink="http://schemas.microsoft.com/ink/2010/main" type="inkWord" rotatedBoundingBox="17225,14908 19040,14901 19044,15868 17229,15876"/>
              </emma:interpretation>
            </emma:emma>
          </inkml:annotationXML>
          <inkml:trace contextRef="#ctx0" brushRef="#br0" timeOffset="1656.25">4166 347 60,'0'0'35,"-39"-47"-1,12 29 0,-5 12-25,-6-9-7,1 15 0,-10 3-1,1 15 0,-9 3 0,3 17 1,3 3 0,7 24 0,2 3 1,13 15-2,10 0 2,17 8-2,17-5 1,18-7-2,9-8-1,11-21 0,11-5-3,-4-34-4,20 10-18,-18-30-10,-5-11-2,-9-13 2</inkml:trace>
          <inkml:trace contextRef="#ctx0" brushRef="#br0" timeOffset="1828.125">4441 819 78,'-10'39'36,"0"2"-1,0 30-7,3-24-26,4 3-3,11 12-10,-16-23-19,16-7-5,-8-32-1,17 27 1</inkml:trace>
          <inkml:trace contextRef="#ctx0" brushRef="#br0" timeOffset="2171.875">4952 760 68,'0'0'37,"0"0"0,47 12 0,-15-27-30,30 15-4,0-9-2,5-8-4,7 17-5,-32-33-17,2 16-12,-12-1 1,-32 18-1,18-36 1</inkml:trace>
          <inkml:trace contextRef="#ctx0" brushRef="#br0" timeOffset="2375">5207 474 65,'-32'6'38,"32"-6"-1,-42 50 1,34 15-23,1-21-9,12 18-3,-3 0 0,8 3-2,-2-3-1,1-9-2,6-3-5,-15-50-24,8 39-8,-8-39 1,37-30-2</inkml:trace>
        </inkml:traceGroup>
        <inkml:traceGroup>
          <inkml:annotationXML>
            <emma:emma xmlns:emma="http://www.w3.org/2003/04/emma" version="1.0">
              <emma:interpretation id="{F29439E6-8782-4082-B237-7E7F971380AC}" emma:medium="tactile" emma:mode="ink">
                <msink:context xmlns:msink="http://schemas.microsoft.com/ink/2010/main" type="inkWord" rotatedBoundingBox="19534,14779 23198,14764 23204,16157 19539,16172"/>
              </emma:interpretation>
            </emma:emma>
          </inkml:annotationXML>
          <inkml:trace contextRef="#ctx0" brushRef="#br0" timeOffset="2875">6353 303 62,'-29'-48'36,"14"22"-1,-2-1 0,-8-2-28,25 29-3,-40-18-2,16 27 0,-18 9-1,0 17 1,-8 9 0,6 21 0,-3 9 1,17 15 0,8-1-1,24 4 0,21-10 0,21-8-3,20-9 0,8-26-4,29 2-8,-26-47-15,16 0-10,-19-18 0,-8-5 0</inkml:trace>
          <inkml:trace contextRef="#ctx0" brushRef="#br0" timeOffset="3218.75">6610 672 25,'0'0'34,"0"0"1,0 0 0,3 41-13,-3-41-7,22 24-5,-22-24-3,40 23-2,-11-20-2,8 12-1,3-15-1,-3 6 0,-2-3 0,-3 0 0,-7 6-1,-25-9 0,22 23 1,-22-23-1,-20 42 1,-5-13-1,-2 4 1,-3 5-1,1 0 1,4 4-1,5-4 1,5 0-1,13-5 0,14-7 0,-12-26 0,52 30-1,-10-24-1,0-15-1,15 6-4,-15-32-11,17 8-21,-12-8 2,0-1-1,-7-5 2</inkml:trace>
          <inkml:trace contextRef="#ctx0" brushRef="#br0" timeOffset="3718.75">7498 568 67,'-28'6'38,"28"-6"0,0 0 0,0 0-27,47 3-6,-9-3-4,8-6-1,11 9-5,-15-26-5,25 26-21,-20-15-6,-7 0-1,-6-3 0</inkml:trace>
          <inkml:trace contextRef="#ctx0" brushRef="#br0" timeOffset="3531.25">7693 179 74,'-15'-30'38,"15"30"0,-27-23 1,27 23-29,-10 44-4,8 12-2,-11 6-1,8 29 0,-2 4-1,4 5-1,1-2 1,-1-4-2,3-14 0,3-15-1,4-12-1,-7-53-2,18 41-7,-18-41-26,0 0-3,-8-59 1,13 21-2</inkml:trace>
          <inkml:trace contextRef="#ctx0" brushRef="#br0" timeOffset="4062.5">8770 314 86,'0'0'37,"-22"-35"1,2 0-4,20 35-29,-37-30-2,37 30-1,-49-6-2,19 15 1,-7 6-1,-5 11 0,0 13 1,0 8-1,8 6 1,-1 18-1,13 3 1,14 3 0,13-1 0,15 1-1,17-9 1,8-6-2,9-12 0,8-20-2,9-1-5,-21-41-16,16 9-16,-14-20 1,3 2-1,-13-14 2</inkml:trace>
          <inkml:trace contextRef="#ctx0" brushRef="#br0" timeOffset="4562.5">9060 805 64,'0'0'37,"-28"2"0,28-2 0,0 0-26,23 3-5,1-8-3,11 2-2,2-3 1,7 0-1,-4-3 0,0 3 0,-13 3-1,-5 3 1,-22 0-1,25 9 0,-25-9 1,-8 26-1,8-26 1,-32 45-1,10-22 0,-3 4 1,0 0-1,1-1 0,1-5 0,23-21 0,-27 29 0,27-29 0,0 0 0,0 0 0,35 15 0,-8-21 0,3 0 0,7 3 0,0 0 0,7 3 1,-2 6 0,0 9 0,-5 3 0,3 8 0,-13 10 0,-5 5 0,-12 3-1,-10 9 1,-10-2 0,-9 2-1,-13-6 1,-6-6 0,-6-8 0,-3-4 0,-2-17 0,4-6 0,-2-9-1,10-12 0,2-2-3,1-22-5,34 39-27,-10-68-6,10 30 1,5-12-2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5:37.1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F84D58-9799-4C82-91FE-2CED17B1B180}" emma:medium="tactile" emma:mode="ink">
          <msink:context xmlns:msink="http://schemas.microsoft.com/ink/2010/main" type="writingRegion" rotatedBoundingBox="3084,11165 8487,10859 8746,15409 3343,15715"/>
        </emma:interpretation>
      </emma:emma>
    </inkml:annotationXML>
    <inkml:traceGroup>
      <inkml:annotationXML>
        <emma:emma xmlns:emma="http://www.w3.org/2003/04/emma" version="1.0">
          <emma:interpretation id="{74235E9D-FF57-41B2-A5D9-8EACFCBC0ED3}" emma:medium="tactile" emma:mode="ink">
            <msink:context xmlns:msink="http://schemas.microsoft.com/ink/2010/main" type="paragraph" rotatedBoundingBox="3093,11126 7079,10945 7162,12775 3176,12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4818FD-8204-4D45-87C9-425C1BF57E52}" emma:medium="tactile" emma:mode="ink">
              <msink:context xmlns:msink="http://schemas.microsoft.com/ink/2010/main" type="line" rotatedBoundingBox="3093,11126 7079,10945 7162,12775 3176,12956"/>
            </emma:interpretation>
          </emma:emma>
        </inkml:annotationXML>
        <inkml:traceGroup>
          <inkml:annotationXML>
            <emma:emma xmlns:emma="http://www.w3.org/2003/04/emma" version="1.0">
              <emma:interpretation id="{565B54CB-FE58-4B2F-9C5F-C590A349E6DF}" emma:medium="tactile" emma:mode="ink">
                <msink:context xmlns:msink="http://schemas.microsoft.com/ink/2010/main" type="inkWord" rotatedBoundingBox="3093,11126 7079,10945 7162,12775 3176,12956"/>
              </emma:interpretation>
              <emma:one-of disjunction-type="recognition" id="oneOf0">
                <emma:interpretation id="interp0" emma:lang="en-US" emma:confidence="0">
                  <emma:literal>EA</emma:literal>
                </emma:interpretation>
                <emma:interpretation id="interp1" emma:lang="en-US" emma:confidence="0">
                  <emma:literal>CIA</emma:literal>
                </emma:interpretation>
                <emma:interpretation id="interp2" emma:lang="en-US" emma:confidence="0">
                  <emma:literal>CETA</emma:literal>
                </emma:interpretation>
                <emma:interpretation id="interp3" emma:lang="en-US" emma:confidence="0">
                  <emma:literal>CASA</emma:literal>
                </emma:interpretation>
                <emma:interpretation id="interp4" emma:lang="en-US" emma:confidence="0">
                  <emma:literal>CIAA</emma:literal>
                </emma:interpretation>
              </emma:one-of>
            </emma:emma>
          </inkml:annotationXML>
          <inkml:trace contextRef="#ctx0" brushRef="#br0">609 194 51,'-8'-27'35,"8"27"0,-7-30 0,-1-11-14,8 41-10,-2-38-4,2 38 0,-8-27-3,8 27 0,-22-20-2,22 20 0,-37-9-1,12 9 1,-7 0-1,-5 6 1,-5 2 0,-2 10-1,-6 6 1,3 11-1,-7 9 1,5 13-2,2 5 2,10 8-2,4 10 1,19 9-2,9 2 2,15-5-2,17-4 1,10 7 1,15-9-1,7-6 0,5-10 0,5-10 1,1-13-1,-1-9 0,-5-8 0,0-15 0,-7-9 0,-10-12-1,-5 3-2,-12-14-1,-1 17-4,-29-27-24,0 33-7,13-26 0,-13 26-1</inkml:trace>
          <inkml:trace contextRef="#ctx0" brushRef="#br0" timeOffset="1171.875">1123 669 76,'0'0'35,"0"0"-1,37 18-7,-37-18-19,66-9-3,-29 3-3,10 3-2,5 9-4,-12-24-14,-1 18-16,-4-3 0,-8-6-1,-5 0 1</inkml:trace>
          <inkml:trace contextRef="#ctx0" brushRef="#br0" timeOffset="921.875">1142 306 21,'0'0'31,"0"0"2,0 0-1,0 0-11,28 29-4,-28-29-5,32-9-1,-32 9-4,54-11-2,-22 5-1,5 6-1,-7 0-1,2 0-2,-7 9 0,-25-9-3,39 29-1,-39-29-4,18 41-9,-18-41-16,-18 39-2,18-39 0,-20 32 1</inkml:trace>
          <inkml:trace contextRef="#ctx0" brushRef="#br0" timeOffset="2000">2573 182 60,'0'0'35,"3"-36"-1,-3 36 1,-20-47-22,20 47-5,-10-32-3,10 32 0,-25-33-2,25 33 1,-42-23-3,10 17 0,-7 0 0,-13 12 1,-3 2-2,-1 13 1,1 12 0,6 5-1,2 3 2,12 7-2,13-1 0,19-3 0,16-6 0,21-5 0,13-18 0,13-6 0,9-9 1,3-6-1,-3-9 0,-5-3 0,-10 3 0,-14 1 0,-13 2 0,-27 12 1,0 0-1,0 0 1,0 0-1,-32 9 1,5 5-1,-3 4 0,-4 3 0,-1 5 1,-7 4-1,0 8 0,-5 1 1,5 8-1,-3 3 1,8 6 0,5 3-1,10-3 1,12-3-1,13 4 1,11-13-1,16-3 0,12-8 0,12-10 0,6-11 0,7 0 0,-1-9 0,-2-6 0,-7 0-1,-12-6-1,-6 6-1,-16-12-4,9 30-16,-32-15-15,0 0 0,10-38-1,-10 38 2</inkml:trace>
          <inkml:trace contextRef="#ctx0" brushRef="#br0" timeOffset="3093.75">3117 416 62,'42'9'33,"10"-12"-1,17 3 0,8-6-26,-3 3-6,-5-9-9,3 12-22,-13 9 0,-20 0-2,-6 12 1</inkml:trace>
          <inkml:trace contextRef="#ctx0" brushRef="#br0" timeOffset="2859.375">3203-225 75,'-10'30'38,"10"-30"-3,13 47 3,-13-47-29,54 18-5,-7-15-2,8 0-2,4 0-4,-12-21-8,15 9-24,-20 0-1,-8 3 0,-9-3 1</inkml:trace>
          <inkml:trace contextRef="#ctx0" brushRef="#br0" timeOffset="2656.25">3312-183 65,'0'0'37,"-27"-15"-2,27 15 2,-30-12-27,30 12-2,3 33-3,4-4-1,-2 4-1,7 8-1,-2 12 0,0 0-1,0-3 0,0-5-1,-5-7 1,0-11-2,-5-27 0,0 0-1,0 0 1,-3-39 0,-2 1-1,-2-9 1,0-10-2,-6-13 1,8-4 0,0 0 1,5 0 0,5 3 0,3 6 1,9 12 1,3 12 1,7 23-1,3 21 2,7 21-1,-3 14 0,6 21 0,-8 3 0,5 15 0,-10-6 0,0 0-1,-9-6 0,-6-15-1,-4-9-2,-8-41-4,0 33-23,0-33-10,-33-24 2,6-11-2</inkml:trace>
          <inkml:trace contextRef="#ctx0" brushRef="#br0" timeOffset="3671.875">3816 897 68,'-22'-9'35,"22"9"-1,-5-38 2,5 38-29,0-56-1,0 23-3,-10-5 0,0 8-2,-7 1 0,-8 8-1,-7 12 0,-5 9-1,-5 18 1,0 12 0,0 11 0,5 12 0,5 12 0,10 6 0,12 6 1,15-4-1,12-2 1,13-9 0,9-15-1,11-11 1,-1-21-1,5-21 0,-2-15 0,-2-17-1,-8-12 0,-10-24-1,-2-3 0,-13-23-1,0 2 0,-9-11 1,-6 9 0,-2-1 2,-5 13 1,5 20 0,-7 12 2,7 56 1,-5-33 1,5 33-1,5 56 0,7 6 0,-5 12-1,8 15 0,-2 8-1,1 6-1,-1 1-2,-1-13-1,5 7-6,-19-30-29,9-18 0,-7-50-1,0 26-1</inkml:trace>
        </inkml:traceGroup>
      </inkml:traceGroup>
    </inkml:traceGroup>
    <inkml:traceGroup>
      <inkml:annotationXML>
        <emma:emma xmlns:emma="http://www.w3.org/2003/04/emma" version="1.0">
          <emma:interpretation id="{15DE945E-C256-4DE7-AB20-99BE23D5635B}" emma:medium="tactile" emma:mode="ink">
            <msink:context xmlns:msink="http://schemas.microsoft.com/ink/2010/main" type="paragraph" rotatedBoundingBox="3292,13712 8632,13409 8745,15409 3406,15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328B94-DF78-4994-A6ED-B2BD457D34EA}" emma:medium="tactile" emma:mode="ink">
              <msink:context xmlns:msink="http://schemas.microsoft.com/ink/2010/main" type="line" rotatedBoundingBox="3292,13712 8632,13409 8746,15409 3406,15712"/>
            </emma:interpretation>
          </emma:emma>
        </inkml:annotationXML>
        <inkml:traceGroup>
          <inkml:annotationXML>
            <emma:emma xmlns:emma="http://www.w3.org/2003/04/emma" version="1.0">
              <emma:interpretation id="{1908051C-31B4-43D5-8426-5FCFEE86CCAA}" emma:medium="tactile" emma:mode="ink">
                <msink:context xmlns:msink="http://schemas.microsoft.com/ink/2010/main" type="inkWord" rotatedBoundingBox="3292,13712 8632,13409 8746,15409 3406,15712"/>
              </emma:interpretation>
            </emma:emma>
          </inkml:annotationXML>
          <inkml:trace contextRef="#ctx0" brushRef="#br0" timeOffset="4656.25">875 2907 49,'0'0'32,"3"-29"2,-3 29-2,0 0-19,-12-36-7,12 36-2,0 0-2,-13-32-1,13 32-1,0 0 0,0 0 0,0 0 0,0 0 0,0 0 0,0 0 0,0 0-1,0 0 1,0 0 0,0 0 1,0 0 0,0 0 0,0 0 0,-22-12 1,22 12 0,0 0 0,0 0 0,-25-3 0,25 3 1,-27-6-1,27 6 0,-44 0 0,19 6 0,-7-3 0,0 6 0,-10 0 0,2 12-1,-2-1 1,0 13-1,0-1 0,0 12 1,0 4-1,2 14 0,8 0 0,5 9 0,5 2 0,12 1 0,13 3-1,11-3 1,18-9 0,13-6-1,14-12 0,18-9 0,9-11 0,8-12 0,8-12-2,-4-18-1,9 3-5,-28-35-19,12 14-12,-22-17 2,-4 0-2,-21-12 1</inkml:trace>
          <inkml:trace contextRef="#ctx0" brushRef="#br0" timeOffset="4890.625">1419 2958 78,'-12'26'37,"12"-26"-1,22 21 0,22-15-30,-4-9-3,9 3-2,11 0-3,-6-18-4,23 24-20,-23-15-9,-9 3-1,-18-6-1</inkml:trace>
          <inkml:trace contextRef="#ctx0" brushRef="#br0" timeOffset="5093.75">1436 3330 77,'18'26'36,"11"-14"-2,16-9 1,9-15-34,13 3-5,-10-23-20,10 5-9,-3-5-1,-7-7-1,-13-2 0</inkml:trace>
          <inkml:trace contextRef="#ctx0" brushRef="#br0" timeOffset="5375">2376 2547 85,'-45'21'37,"28"8"0,2-2 1,17 20-32,1 6-2,9 21-2,8 12 0,5 5-1,-1 7-1,6-4 0,-3-2-1,-5-13-1,1-8-2,-16-35-6,20-4-28,-27-32 1,0 0-1,0 0 0</inkml:trace>
          <inkml:trace contextRef="#ctx0" brushRef="#br0" timeOffset="5578.125">2445 3135 90,'0'0'38,"22"-36"-1,5 10 2,0-19-34,23 4-3,-1-6-2,6-6-3,4 17-2,-25-17-7,13 24-26,-47 29 0,20-36 0,-20 36 1</inkml:trace>
          <inkml:trace contextRef="#ctx0" brushRef="#br0" timeOffset="5750">2460 3182 77,'7'44'38,"13"3"-2,9-17 1,31 5-30,-13-17-4,12 0-2,0 3-4,-12-30-9,3 12-25,-13-9 1,-8-9-2,-9-15 1</inkml:trace>
          <inkml:trace contextRef="#ctx0" brushRef="#br0" timeOffset="6375">3994 2624 58,'0'0'36,"-32"0"-1,32 0-1,-20-50-16,20 50-14,-19-39-1,19 39-1,-42-35-2,12 20 0,-5 6 0,-7 6-1,-2 6 1,-6 6 0,1 9-1,7 9 1,2 5 1,11 12 0,9 1-1,13 2 2,11-3-1,19 0 0,11-11 1,13-7-1,10-14 0,5-3 0,-3-12-1,-2-3 1,-10-11 0,-7-1-1,-13 0 1,-27 18-1,17-26 1,-17 26-1,-27-12 0,0 18 0,-5 5 0,-6 7 0,-4 12 0,-2 8 0,2 6 0,0 7 0,7 5 0,6 6 0,6 3 0,14 0 1,11-4 0,13-1 0,12-7 0,18-9 0,9-9 0,8-8 1,2-12-2,0-9 0,-2-3-3,-18-27-5,13 9-30,-30-8 0,-4-7 1,-13-8-2</inkml:trace>
          <inkml:trace contextRef="#ctx0" brushRef="#br0" timeOffset="7500">4686 3164 77,'0'0'37,"0"0"0,59 3 0,16-9-31,-4-5-4,16-1-2,12 12-5,-20-27-14,7 27-17,-14 0-1,-13 3 0,-17 0 1</inkml:trace>
          <inkml:trace contextRef="#ctx0" brushRef="#br0" timeOffset="7250">4745 2379 80,'3'27'38,"19"-10"0,20-5-1,-5-15-32,40 9-3,7 0-5,-8-21-12,9 15-22,-16-3 0,-12 6-1,-23-6 1</inkml:trace>
          <inkml:trace contextRef="#ctx0" brushRef="#br0" timeOffset="8015.625">5418 3474 53,'-30'-3'34,"30"3"-1,-35-29 0,35 29-16,-39-42-13,24 13-2,-5-1 0,-2 4-2,-5 5 0,-8 12 1,-7 6-1,-2 15 0,-6 12 0,3 11 1,0 12-1,8 7 0,7 2 1,14 6 0,16 3 1,17-3-1,14-12 1,18-12-1,10-17 1,10-12-1,2-15 0,5-12-1,-5-20 0,-9-13 0,-11-8-1,-12-3 2,-10-5-2,-12-10 1,-15-3 0,-10 3 0,-4 7 2,-1 8-1,0 11 1,5 22 0,10 29 0,0 0 0,0 38 1,17 18-1,3 18-1,5 12 1,-3 8-1,3 7-1,-1-1 0,-6-12-3,4 4-4,-22-30-29,12-15-2,-12-47 1,0 0-2</inkml:trace>
          <inkml:trace contextRef="#ctx0" brushRef="#br0" timeOffset="7046.875">4958 2172 65,'-30'15'35,"30"-15"0,-7 41 1,-1-14-30,26 29-1,-13 0-1,10 15-1,-6 0-1,4-3-1,-3-3-1,0-15 0,-3-12-2,-7-38-1,0 0-2,0 0 0,0 0 0,-5-73-1,3 22 1,-13-22 0,7-1 2,-4-9 1,2-3 2,5 1 2,0 5 2,18 9 0,-4 9 1,21 33 1,-5 2 0,22 39-1,-8 3 1,13 41-2,-7-3 0,4 30-1,-9-4-1,-3 7 0,-8-3-1,-6-7-1,-9-5-2,-9-26-3,13 11-20,-18-56-13,-23 23 1,-4-38-1,-2-17 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4:01:40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DA5EC8-538D-417D-86D8-B0511FF1C469}" emma:medium="tactile" emma:mode="ink">
          <msink:context xmlns:msink="http://schemas.microsoft.com/ink/2010/main" type="inkDrawing" rotatedBoundingBox="3051,4350 8051,8029 6070,10720 1071,7041" semanticType="callout" shapeName="Other">
            <msink:sourceLink direction="with" ref="{719565E5-08F2-432A-8441-13E5DF224CE8}"/>
            <msink:sourceLink direction="with" ref="{43D2779C-DB43-4E85-BF25-4F348E8FEBBB}"/>
          </msink:context>
        </emma:interpretation>
      </emma:emma>
    </inkml:annotationXML>
    <inkml:trace contextRef="#ctx0" brushRef="#br0">-5 145 69,'0'-50'36,"4"8"1,-4 42-9,8-59-13,22 59-2,-30 0-5,34-3-1,-34 3-3,35 53 1,-28-8-2,6 23 1,-11 11-2,5 25 1,-7 14-1,5 18 0,-7 8 0,4 10 0,1 8-1,4 6 0,3 1 0,5-7 0,5 0-1,-1-8 0,6-4 1,0 1-1,0-9 0,-3-4 0,-2-2 0,-3-3 1,-7-12-1,0 9 0,-5-9 0,0-12 0,0 0 0,-5-8 0,4-10 0,1-2 0,5-4 0,-2-8 0,2-6-1,-1 3 1,1-12 0,3 6 0,-3-9 0,-3-6 0,-2-3 0,0 0 0,2-8 0,-2-4 0,3 0 0,-1-8 0,0-4 0,1 1 0,-8-27 0,22 41 0,-22-41 0,25 24 0,-25-24 0,30 15 0,-30-15 0,37 6 0,-37-6 0,42 0 0,-20 0 0,7-3-1,-1 0 1,9-6 0,7-3 0,8-3 0,7-2 0,11-1-1,6-9 1,11 4 0,9-1 0,10-5 0,11 2 0,9-3 0,9 1 0,11-6 0,10 2-1,5-2 1,9-4 0,3 7 0,3-1 0,2 1-1,2 2 1,-10 7 0,3-1 0,-7 6 0,-10 1 0,-11-1 0,-9 6 0,-7 0 0,-10 1 0,-11 2 0,-11-3 0,-6 3 0,-12 0 0,-7 0 0,-10 0-1,-15-2 1,-10 5-1,-10-6-1,-5 9-2,-22-24-8,0 27-30,0 0-1,-44-38 1,-11 9-1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4:01:44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CF8255-13D5-4086-92F6-03D0F05DD8A5}" emma:medium="tactile" emma:mode="ink">
          <msink:context xmlns:msink="http://schemas.microsoft.com/ink/2010/main" type="inkDrawing" rotatedBoundingBox="3585,8906 8841,4347 8931,4451 3675,9009" semanticType="callout" shapeName="Other">
            <msink:sourceLink direction="with" ref="{43D2779C-DB43-4E85-BF25-4F348E8FEBBB}"/>
          </msink:context>
        </emma:interpretation>
      </emma:emma>
    </inkml:annotationXML>
    <inkml:trace contextRef="#ctx0" brushRef="#br0">-4 4522 49,'0'0'34,"0"0"1,0 0 0,-10-47-16,40 41-10,-15-26-1,24 14-2,-2-20-1,18 8 0,-1-23-1,18 3 0,4-18-1,23-3 0,7-15 0,23-2-2,9-16 1,11-8-1,6-3 0,8-3-1,-2-6 1,-3-6-1,-5-6-1,-4 1 1,-6-1 0,-5 6 0,1-9 0,-3 0-1,0 1 2,0-1-2,-3 0 2,3 3-1,7 1 0,-2-1 0,2 9 0,3 3 0,2 0 1,6 6-1,-1 3 0,-5-3-1,-4 2 1,-4 1 0,-6 6 0,-11 3-1,-9 11 2,-15 7-2,-13 17 1,-14 9 0,-10 18 0,-20 8 0,-8 13 0,-11 5 0,-23 18-1,0 0-1,0 0-3,0 0-16,-25-9-19,25 9 0,-37 9-1,37-9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4:01:41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C005B8-13AF-420B-B122-6E0CABBFB05A}" emma:medium="tactile" emma:mode="ink">
          <msink:context xmlns:msink="http://schemas.microsoft.com/ink/2010/main" type="writingRegion" rotatedBoundingBox="2048,6563 23185,7009 22965,17433 1828,16988"/>
        </emma:interpretation>
      </emma:emma>
    </inkml:annotationXML>
    <inkml:traceGroup>
      <inkml:annotationXML>
        <emma:emma xmlns:emma="http://www.w3.org/2003/04/emma" version="1.0">
          <emma:interpretation id="{2EECAADB-8F41-402A-BA3F-BC1443950CFF}" emma:medium="tactile" emma:mode="ink">
            <msink:context xmlns:msink="http://schemas.microsoft.com/ink/2010/main" type="paragraph" rotatedBoundingBox="2705,6548 2827,8175 2128,8228 2006,6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A4057-2F18-4675-A635-C603AEEE2F8A}" emma:medium="tactile" emma:mode="ink">
              <msink:context xmlns:msink="http://schemas.microsoft.com/ink/2010/main" type="line" rotatedBoundingBox="2705,6548 2827,8175 2128,8228 2006,6601"/>
            </emma:interpretation>
          </emma:emma>
        </inkml:annotationXML>
        <inkml:traceGroup>
          <inkml:annotationXML>
            <emma:emma xmlns:emma="http://www.w3.org/2003/04/emma" version="1.0">
              <emma:interpretation id="{719565E5-08F2-432A-8441-13E5DF224CE8}" emma:medium="tactile" emma:mode="ink">
                <msink:context xmlns:msink="http://schemas.microsoft.com/ink/2010/main" type="inkWord" rotatedBoundingBox="2705,6548 2827,8175 2128,8228 2006,6601">
                  <msink:destinationLink direction="with" ref="{EBDA5EC8-538D-417D-86D8-B0511FF1C469}"/>
                </msink:context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0">
                  <emma:literal>ox.</emma:literal>
                </emma:interpretation>
                <emma:interpretation id="interp2" emma:lang="en-US" emma:confidence="0">
                  <emma:literal>ooh</emma:literal>
                </emma:interpretation>
                <emma:interpretation id="interp3" emma:lang="en-US" emma:confidence="0">
                  <emma:literal>ax.</emma:literal>
                </emma:interpretation>
                <emma:interpretation id="interp4" emma:lang="en-US" emma:confidence="0">
                  <emma:literal>ac</emma:literal>
                </emma:interpretation>
              </emma:one-of>
            </emma:emma>
          </inkml:annotationXML>
          <inkml:trace contextRef="#ctx0" brushRef="#br0">32-3846 71,'0'0'36,"24"-27"0,-24 27 1,5-47-27,-5 47-4,30-50-2,-8 23 0,-12-14-1,5 8 0,-13-5 0,-4 8-1,-10-8 0,-11 11-1,-6 10 0,-11 14 0,-7 12 0,-7 20-1,2 4 1,0 17-1,0 9 0,10 9 1,5 6-1,12-7 0,15-2 0,13-12 0,9-2 0,10-16 0,13-17 0,7-12 0,5-15-1,0-9 1,0-11 0,-3-4-1,-4-5 1,-5-1-1,-8 4 1,-8 5 0,-19 30 0,25-35 0,-25 35 0,0 0 1,3 27-1,-8 8 1,-8 9-1,-1 12 1,-6 12 0,-2 6 0,-3 6 0,-2 5 0,-8 10 1,3 5-1,2-5 0,3-1-1,5-8 1,5-1-1,7-11 1,12-6-1,13-18-1,7-14 1,8-10 0,12-14 0,5-12-1,7-12 1,5-14 0,3-7 0,0-8 0,-3-3 0,-4-7 0,-8 1 0,-15-6 0,-12 0 0,-18-3 0,-17 0 0,-17-3 0,-15 0 0,-12-3 0,-8 3-1,-5 12 1,-4 3 0,7 5-1,7 7-2,17 17-3,-4-20-17,49 38-17,0 0 1,0 0-1,62-24 0</inkml:trace>
        </inkml:traceGroup>
      </inkml:traceGroup>
    </inkml:traceGroup>
    <inkml:traceGroup>
      <inkml:annotationXML>
        <emma:emma xmlns:emma="http://www.w3.org/2003/04/emma" version="1.0">
          <emma:interpretation id="{F6CD62EF-B012-423A-B4B9-4822CC93F548}" emma:medium="tactile" emma:mode="ink">
            <msink:context xmlns:msink="http://schemas.microsoft.com/ink/2010/main" type="paragraph" rotatedBoundingBox="3068,10329 6457,8435 6942,9303 3553,11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41F346-F7EB-48DE-B07D-E1F9AF22B396}" emma:medium="tactile" emma:mode="ink">
              <msink:context xmlns:msink="http://schemas.microsoft.com/ink/2010/main" type="inkBullet" rotatedBoundingBox="3349,10831 3690,10640 3752,10751 3410,10941"/>
            </emma:interpretation>
            <emma:one-of disjunction-type="recognition" id="oneOf1">
              <emma:interpretation id="interp5" emma:lang="en-US" emma:confidence="0">
                <emma:literal>~</emma:literal>
              </emma:interpretation>
              <emma:interpretation id="interp6" emma:lang="en-US" emma:confidence="0">
                <emma:literal>-</emma:literal>
              </emma:interpretation>
              <emma:interpretation id="interp7" emma:lang="en-US" emma:confidence="0">
                <emma:literal>.</emma:literal>
              </emma:interpretation>
              <emma:interpretation id="interp8" emma:lang="en-US" emma:confidence="0">
                <emma:literal>'</emma:literal>
              </emma:interpretation>
              <emma:interpretation id="interp9" emma:lang="en-US" emma:confidence="0">
                <emma:literal>^</emma:literal>
              </emma:interpretation>
            </emma:one-of>
          </emma:emma>
        </inkml:annotationXML>
        <inkml:trace contextRef="#ctx0" brushRef="#br0" timeOffset="3750">1052 71 88,'-34'0'37,"6"-9"0,28 9 0,-17-26-31,49 11-4,15 3-2,8-6-3,16 21-4,-19-29-9,20 20-21,-28 0 1,-14 6-1,-30 0 1</inkml:trace>
      </inkml:traceGroup>
      <inkml:traceGroup>
        <inkml:annotationXML>
          <emma:emma xmlns:emma="http://www.w3.org/2003/04/emma" version="1.0">
            <emma:interpretation id="{5BBA1608-2091-40C0-AB9C-7D73BD50E702}" emma:medium="tactile" emma:mode="ink">
              <msink:context xmlns:msink="http://schemas.microsoft.com/ink/2010/main" type="line" rotatedBoundingBox="5435,9006 6457,8435 6942,9303 5920,9874"/>
            </emma:interpretation>
          </emma:emma>
        </inkml:annotationXML>
        <inkml:traceGroup>
          <inkml:annotationXML>
            <emma:emma xmlns:emma="http://www.w3.org/2003/04/emma" version="1.0">
              <emma:interpretation id="{43D2779C-DB43-4E85-BF25-4F348E8FEBBB}" emma:medium="tactile" emma:mode="ink">
                <msink:context xmlns:msink="http://schemas.microsoft.com/ink/2010/main" type="inkWord" rotatedBoundingBox="5435,9006 6457,8435 6942,9303 5920,9874">
                  <msink:destinationLink direction="with" ref="{EBDA5EC8-538D-417D-86D8-B0511FF1C469}"/>
                  <msink:destinationLink direction="with" ref="{9ACF8255-13D5-4086-92F6-03D0F05DD8A5}"/>
                </msink:context>
              </emma:interpretation>
              <emma:one-of disjunction-type="recognition" id="oneOf2">
                <emma:interpretation id="interp10" emma:lang="en-US" emma:confidence="0">
                  <emma:literal>u</emma:literal>
                </emma:interpretation>
                <emma:interpretation id="interp11" emma:lang="en-US" emma:confidence="0">
                  <emma:literal>L</emma:literal>
                </emma:interpretation>
                <emma:interpretation id="interp12" emma:lang="en-US" emma:confidence="0">
                  <emma:literal>C</emma:literal>
                </emma:interpretation>
                <emma:interpretation id="interp13" emma:lang="en-US" emma:confidence="0">
                  <emma:literal>c</emma:literal>
                </emma:interpretation>
                <emma:interpretation id="interp14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812.5">3247-1892 62,'-23'12'38,"23"-12"-1,-4 26 2,4-26-22,12 42-8,-12-10-2,17 21-2,-7 0 0,10 18-2,-5-3 0,7 9 0,0 0 0,3 2-1,-3-11-1,5 0 1,0-12-1,3-6 0,0-11 0,2-10 0,-2-11-1,4-12 1,-2-9-1,-2-9 1,0-9-1,-1-8 0,1-12 0,2-4 0,0-5 0,0-6-1,5-6 1,8-6 0,4 3 0,3-3-1,3 0 1,1 3 0,-4 6 0,0 9 0,-10 9 0,-7 8 0,-11 13-1,-24 20-1,28-18-3,-41-9-20,13 27-17,0 0 1,0 0-2,-32-38 1</inkml:trace>
        </inkml:traceGroup>
      </inkml:traceGroup>
    </inkml:traceGroup>
    <inkml:traceGroup>
      <inkml:annotationXML>
        <emma:emma xmlns:emma="http://www.w3.org/2003/04/emma" version="1.0">
          <emma:interpretation id="{7C8A2002-9BEF-481E-91CA-E8F1C2A752B2}" emma:medium="tactile" emma:mode="ink">
            <msink:context xmlns:msink="http://schemas.microsoft.com/ink/2010/main" type="paragraph" rotatedBoundingBox="2424,9942 9327,10264 9205,12862 2303,12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FF0DAD-3373-45DD-B2B1-F087013077F6}" emma:medium="tactile" emma:mode="ink">
              <msink:context xmlns:msink="http://schemas.microsoft.com/ink/2010/main" type="line" rotatedBoundingBox="2424,9942 9327,10264 9205,12862 2303,12540"/>
            </emma:interpretation>
          </emma:emma>
        </inkml:annotationXML>
        <inkml:traceGroup>
          <inkml:annotationXML>
            <emma:emma xmlns:emma="http://www.w3.org/2003/04/emma" version="1.0">
              <emma:interpretation id="{6E1A4CBC-8111-488F-8A22-667378FA7278}" emma:medium="tactile" emma:mode="ink">
                <msink:context xmlns:msink="http://schemas.microsoft.com/ink/2010/main" type="inkWord" rotatedBoundingBox="2424,9942 6523,10133 6428,12160 2330,11969"/>
              </emma:interpretation>
              <emma:one-of disjunction-type="recognition" id="oneOf3">
                <emma:interpretation id="interp15" emma:lang="en-US" emma:confidence="0">
                  <emma:literal>PEI</emma:literal>
                </emma:interpretation>
                <emma:interpretation id="interp16" emma:lang="en-US" emma:confidence="0">
                  <emma:literal>Pt's</emma:literal>
                </emma:interpretation>
                <emma:interpretation id="interp17" emma:lang="en-US" emma:confidence="0">
                  <emma:literal>pt's</emma:literal>
                </emma:interpretation>
                <emma:interpretation id="interp18" emma:lang="en-US" emma:confidence="0">
                  <emma:literal>Pt'',</emma:literal>
                </emma:interpretation>
                <emma:interpretation id="interp19" emma:lang="en-US" emma:confidence="0">
                  <emma:literal>pt.-it</emma:literal>
                </emma:interpretation>
              </emma:one-of>
            </emma:emma>
          </inkml:annotationXML>
          <inkml:trace contextRef="#ctx0" brushRef="#br0" timeOffset="4015.625">1102 9 76,'-32'24'37,"4"11"0,-6 3 1,16 27-26,-16-12-5,19 27-2,-5 3 0,10 11-2,5 7-1,10 5-1,13-6 1,11-5-2,11-10 2,12-11-2,12-12 1,13-15-2,2-20 1,2-18-1,1-6-1,-11-24-1,-1 0-4,-31-41-7,11 9-23,-38-15-2,-12 1 1,-27-10 0</inkml:trace>
          <inkml:trace contextRef="#ctx0" brushRef="#br0" timeOffset="4171.875">993 496 81,'-22'15'37,"22"-15"-2,0 0 2,29 20-33,23-17-2,12 6-5,-2-23-19,25 5-13,-3-6-2,-3-3 1,-7-5-1</inkml:trace>
          <inkml:trace contextRef="#ctx0" brushRef="#br0" timeOffset="4390.625">1922 281 82,'0'0'36,"0"0"0,35 11-2,31-22-32,9 11-10,-9-12-24,16 0-2,-3 3-2,-17-3 1</inkml:trace>
          <inkml:trace contextRef="#ctx0" brushRef="#br0" timeOffset="4546.875">2023 549 76,'-22'36'38,"22"-36"-3,15 29 0,32-23-32,0-21-32,34 1-4,8-4-2,3-12-1</inkml:trace>
          <inkml:trace contextRef="#ctx0" brushRef="#br0" timeOffset="3515.625">-5 343 62,'0'0'36,"0"-39"0,0 39 1,0 0-22,0 0-6,9 65-2,-6-21-1,12 21-1,-5 6-2,7 27 1,-7-7-2,5 4-1,-3-7 1,-2-5-3,-3-18 3,-2-9-3,-2-21 1,-3-35-2,0 0 1,0 0 1,-5-65-1,-5 0 1,0-14-2,-7-19 2,-1-5-2,1-6 3,2-3-2,3-1 1,9 10-1,13 12 1,10 14 0,15 15 0,12 15 0,14 20 0,9 18 0,4 21 0,5 20 0,-8 13 0,-6 17 0,-13 9 1,-23 2-1,-14 7 0,-22-6 0,-18-3 0,-17-9 0,-12-12 1,-11-12-2,-4-11 1,2-12 0,-2-12 0,12-9-1,6-12 0,13 0-1,11-11-1,27 29-2,-12-65-13,42 38-19,4 1 0,21-1 0,11-5-1</inkml:trace>
          <inkml:trace contextRef="#ctx0" brushRef="#br0" timeOffset="4843.75">3509-655 82,'2'-36'38,"-2"36"-1,0 0 0,0 0-31,3 56-2,4-8-1,5 11-1,1 9 0,2 8-1,-3-2 0,3 0-1,0-3-3,-13-30-5,20 6-27,-22-20-2,0-27-1,0 0-1</inkml:trace>
          <inkml:trace contextRef="#ctx0" brushRef="#br0" timeOffset="5046.875">3160 195 95,'-10'27'37,"10"-27"1,52 0-11,15 0-24,17-12-2,10-9-5,20 21-10,-23-18-23,0 4 1,-19-1-1,-22 9 0</inkml:trace>
          <inkml:trace contextRef="#ctx0" brushRef="#br0" timeOffset="5437.5">3444 647 83,'0'0'38,"-22"8"-3,22-8 2,30-17-33,19 11-1,3-9-1,12 0-1,3 1-1,0 2 1,-8 3-1,-9 9 0,-16 3 1,-12 12-1,-17 11 2,-15 10-1,-9 14 1,-13 12-2,-10 3 1,-8 9-1,-2-1 1,5 1-2,3-3 1,12-3-1,5-15 1,19-9 1,18-11-1,15-13 1,14-8-1,13-12 0,7-9-1,3-11-2,5 11-4,-25-29-19,7 17-12,-7-9 1,-9 4-1,-9-7 1</inkml:trace>
        </inkml:traceGroup>
        <inkml:traceGroup>
          <inkml:annotationXML>
            <emma:emma xmlns:emma="http://www.w3.org/2003/04/emma" version="1.0">
              <emma:interpretation id="{EE4D500D-E9B0-4DAA-83D1-F9AB148D5FEA}" emma:medium="tactile" emma:mode="ink">
                <msink:context xmlns:msink="http://schemas.microsoft.com/ink/2010/main" type="inkWord" rotatedBoundingBox="7015,11277 8089,11327 8019,12807 6946,12757"/>
              </emma:interpretation>
              <emma:one-of disjunction-type="recognition" id="oneOf4">
                <emma:interpretation id="interp20" emma:lang="en-US" emma:confidence="0">
                  <emma:literal>q</emma:literal>
                </emma:interpretation>
                <emma:interpretation id="interp21" emma:lang="en-US" emma:confidence="0">
                  <emma:literal>8</emma:literal>
                </emma:interpretation>
                <emma:interpretation id="interp22" emma:lang="en-US" emma:confidence="0">
                  <emma:literal>G</emma:literal>
                </emma:interpretation>
                <emma:interpretation id="interp23" emma:lang="en-US" emma:confidence="0">
                  <emma:literal>9</emma:literal>
                </emma:interpretation>
                <emma:interpretation id="interp24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6156.25">5192 682 87,'12'-29'36,"-12"29"0,17-57 0,-17 57-31,18-47-4,-18 47 1,-23-32 0,-6 23-2,-16 9 1,-9 6 1,-13 9-1,-5 11 0,-9 7 2,7 17-1,7 6 0,13 6-1,17 0 1,22 0-2,22-6 2,20-9-3,20-11 1,13-25-2,9-8 2,2-14-1,-1-13 1,-14-9 0,-6-2 0,-15 3 1,-11-1-1,-24 33 1,18-38 0,-18 38 0,-23 20 0,4 10-1,-11 8 0,3 15 0,-8 12 1,3 9-1,2 6 1,1 5 0,6 7-1,9 5 2,9 4-2,10-4 1,9-11-1,16-4 0,12-20 0,15-8 1,5-22-2,7-17 1,7-21 0,1-15-1,0-14 1,-8-18-1,-7 0 0,-10-15 0,-8 0 1,-17-6-2,-12 3 1,-22 0 0,-13 6 0,-20 3 0,-9 3 1,-18 6-1,-7 9 0,-3 5-1,8 13 1,3-4-3,21 22-2,3-25-13,42 33-19,0 0 1,37-38-2,13 8 2</inkml:trace>
        </inkml:traceGroup>
        <inkml:traceGroup>
          <inkml:annotationXML>
            <emma:emma xmlns:emma="http://www.w3.org/2003/04/emma" version="1.0">
              <emma:interpretation id="{D60A7FF0-1D72-49AD-AE71-F23F1BF01A19}" emma:medium="tactile" emma:mode="ink">
                <msink:context xmlns:msink="http://schemas.microsoft.com/ink/2010/main" type="inkWord" rotatedBoundingBox="8426,10546 9312,10588 9251,11883 8365,11841"/>
              </emma:interpretation>
              <emma:one-of disjunction-type="recognition" id="oneOf5">
                <emma:interpretation id="interp25" emma:lang="en-US" emma:confidence="1">
                  <emma:literal>V</emma:literal>
                </emma:interpretation>
                <emma:interpretation id="interp26" emma:lang="en-US" emma:confidence="0">
                  <emma:literal>v</emma:literal>
                </emma:interpretation>
                <emma:interpretation id="interp27" emma:lang="en-US" emma:confidence="0">
                  <emma:literal>U</emma:literal>
                </emma:interpretation>
                <emma:interpretation id="interp28" emma:lang="en-US" emma:confidence="0">
                  <emma:literal>u</emma:literal>
                </emma:interpretation>
                <emma:interpretation id="interp29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6734.375">6066-145 81,'0'0'40,"0"0"-1,-22 30 2,44 20-30,-24-8-4,19 25-2,-2 7-1,15 12-1,4 5-2,6 4 2,-1-7-1,3 10 0,-2-10 0,0-5-2,-3-6 2,-10-9-2,0-12 1,0-3-1,0-15 0,3-17-1,-5-9 1,4-9 0,1-15 0,0-6 0,-3-14 0,0-13 1,-2-8-2,-1-6 1,-1-15-1,-1-8 1,-2-16-1,-1-11 1,-1-3-1,-1 0 0,0 0 1,-4 2-1,2 22 1,-8 11 0,3 24 0,-8 17 0,-2 36-1,0 0-1,0 0-5,-24 15-24,19 21-10,5-36 0,-25 50-1</inkml:trace>
        </inkml:traceGroup>
      </inkml:traceGroup>
    </inkml:traceGroup>
    <inkml:traceGroup>
      <inkml:annotationXML>
        <emma:emma xmlns:emma="http://www.w3.org/2003/04/emma" version="1.0">
          <emma:interpretation id="{FFCCE8DE-A03F-4264-8992-C9872C0A59DB}" emma:medium="tactile" emma:mode="ink">
            <msink:context xmlns:msink="http://schemas.microsoft.com/ink/2010/main" type="paragraph" rotatedBoundingBox="2470,12266 23065,12700 22989,16315 2394,15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D5A863-22A5-4434-9651-80F358F87D40}" emma:medium="tactile" emma:mode="ink">
              <msink:context xmlns:msink="http://schemas.microsoft.com/ink/2010/main" type="line" rotatedBoundingBox="2470,12266 23065,12700 22989,16315 2394,15881"/>
            </emma:interpretation>
          </emma:emma>
        </inkml:annotationXML>
        <inkml:traceGroup>
          <inkml:annotationXML>
            <emma:emma xmlns:emma="http://www.w3.org/2003/04/emma" version="1.0">
              <emma:interpretation id="{476A5045-0337-4FDE-8468-38A0D4904FD1}" emma:medium="tactile" emma:mode="ink">
                <msink:context xmlns:msink="http://schemas.microsoft.com/ink/2010/main" type="inkWord" rotatedBoundingBox="2463,12591 6434,12675 6389,14767 2419,14683"/>
              </emma:interpretation>
              <emma:one-of disjunction-type="recognition" id="oneOf6">
                <emma:interpretation id="interp30" emma:lang="en-US" emma:confidence="0">
                  <emma:literal>PE</emma:literal>
                </emma:interpretation>
                <emma:interpretation id="interp31" emma:lang="en-US" emma:confidence="0">
                  <emma:literal>PEI</emma:literal>
                </emma:interpretation>
                <emma:interpretation id="interp32" emma:lang="en-US" emma:confidence="0">
                  <emma:literal>PEET</emma:literal>
                </emma:interpretation>
                <emma:interpretation id="interp33" emma:lang="en-US" emma:confidence="0">
                  <emma:literal>PEE</emma:literal>
                </emma:interpretation>
                <emma:interpretation id="interp34" emma:lang="en-US" emma:confidence="0">
                  <emma:literal>PET</emma:literal>
                </emma:interpretation>
              </emma:one-of>
            </emma:emma>
          </inkml:annotationXML>
          <inkml:trace contextRef="#ctx0" brushRef="#br0" timeOffset="9406.25">1369 2341 81,'-45'33'38,"-4"-1"-2,9 24 2,-7-6-30,27 30-2,-7 0-2,17 23-1,5 3-1,13 12-1,9 3 1,13-8-2,7-10 1,17-12-1,8-11 0,10-18 0,4-12-2,1-29-1,7-6-3,-22-42-8,22 12-22,-40-32-2,-9-3-1,-25-21 2</inkml:trace>
          <inkml:trace contextRef="#ctx0" brushRef="#br0" timeOffset="9171.8748">1270 2406 86,'-25'3'36,"25"-3"-2,-22-15 2,22 15-33,32-29-2,12 20-2,6-12-5,17 27-9,-16-15-20,6 6 0,-12-3-1,-13 0 1</inkml:trace>
          <inkml:trace contextRef="#ctx0" brushRef="#br0" timeOffset="9578.125">1376 3053 70,'-40'17'36,"13"4"-1,27-21 1,3 35-25,31-32-11,23-6-2,30 15-14,9-21-18,15-5-1,5-10-1,5-9 0</inkml:trace>
          <inkml:trace contextRef="#ctx0" brushRef="#br0" timeOffset="9765.625">2352 2946 62,'-32'15'34,"32"-15"-1,0 0-1,25-9-26,14-3-10,25 15-13,6-9-14,-9-2-2,1-1 0,-15-3-1</inkml:trace>
          <inkml:trace contextRef="#ctx0" brushRef="#br0" timeOffset="9937.5">2392 3194 76,'0'0'35,"2"33"-1,25-36-2,28 6-39,-1-12-22,18-6-4,4 0-1,-4-8 0</inkml:trace>
          <inkml:trace contextRef="#ctx0" brushRef="#br0" timeOffset="10421.8748">3168 2784 91,'-28'47'36,"28"-47"2,5 30-1,-5-30-36,82-15-3,9 24-15,-7-24-19,5 6-1,-14-6-1,-14 7 0</inkml:trace>
          <inkml:trace contextRef="#ctx0" brushRef="#br0" timeOffset="10781.25">3472 3271 63,'0'0'37,"-18"27"0,18-27 1,42-45-16,3 28-19,7-7-2,5 3 0,-1 4-1,-4 5-1,-10 9 1,-12 9 0,-30-6 0,10 47 0,-23-9 0,-11 13 1,-8 5-1,-5 9 1,-8 2 0,3 7 0,-2-3 0,9 0 0,8-6 0,14-6 0,11-12 0,22-5 0,12-16 0,15-8 0,10-15-2,2-12 0,8 0-2,-18-29-10,15 14-25,-24-8 0,-5-4 0,-13-2-1</inkml:trace>
          <inkml:trace contextRef="#ctx0" brushRef="#br0" timeOffset="10234.3748">3504 1869 87,'0'0'37,"-15"26"0,12 13 1,-4 8-34,17 24-1,-3 6-1,3 11 0,3 1-2,-1 2-1,3-2-3,-15-39-11,12 12-23,-17-27 1,5-35-2,0 0 1</inkml:trace>
          <inkml:trace contextRef="#ctx0" brushRef="#br0" timeOffset="8953.125">222 2737 52,'0'0'34,"-27"-24"1,27 24-1,-27 9-19,36 35-5,-14-14-3,15 35-1,-5-3-3,8 17 1,-11 4-2,8 6 0,-5-7 0,0-5-1,-5-12 0,-3-15-1,1-14 0,2-36-1,0 0 0,-30-21 0,18-20-1,-8-18 0,3-12 1,-5-15-1,2-5 1,3-4 0,7-2 1,7 2 0,11 10 1,9 8-1,15 18 1,13 17 0,6 16-1,11 14 2,5 24-2,0 14 0,-3 7 0,-7 11-1,-10 0 2,-13 4-2,-14-4 2,-10-3-2,-20-5 1,-12-7 1,-15-5-1,-13-6 0,-9-7 0,-3-2 0,-2-3 0,-3-6-1,13 0 0,7-9-1,22 6-2,10-23-5,43 17-19,6-15-7,21-5-1,14-13 0</inkml:trace>
        </inkml:traceGroup>
        <inkml:traceGroup>
          <inkml:annotationXML>
            <emma:emma xmlns:emma="http://www.w3.org/2003/04/emma" version="1.0">
              <emma:interpretation id="{88F5FF1A-0DFB-48A8-9535-487B34677DF4}" emma:medium="tactile" emma:mode="ink">
                <msink:context xmlns:msink="http://schemas.microsoft.com/ink/2010/main" type="inkWord" rotatedBoundingBox="7194,12366 12052,12468 11976,16083 7118,15980"/>
              </emma:interpretation>
              <emma:one-of disjunction-type="recognition" id="oneOf7">
                <emma:interpretation id="interp35" emma:lang="en-US" emma:confidence="0">
                  <emma:literal>corks</emma:literal>
                </emma:interpretation>
                <emma:interpretation id="interp36" emma:lang="en-US" emma:confidence="0">
                  <emma:literal>Eula)</emma:literal>
                </emma:interpretation>
                <emma:interpretation id="interp37" emma:lang="en-US" emma:confidence="0">
                  <emma:literal>gulag}</emma:literal>
                </emma:interpretation>
                <emma:interpretation id="interp38" emma:lang="en-US" emma:confidence="0">
                  <emma:literal>gules)</emma:literal>
                </emma:interpretation>
                <emma:interpretation id="interp39" emma:lang="en-US" emma:confidence="0">
                  <emma:literal>cork}</emma:literal>
                </emma:interpretation>
              </emma:one-of>
            </emma:emma>
          </inkml:annotationXML>
          <inkml:trace contextRef="#ctx0" brushRef="#br0" timeOffset="13062.5">5463 2778 58,'10'-41'36,"-7"8"0,-1 4 0,-19-19-21,17 48-3,-7-67-5,-1 34-1,-17-5-1,3 8-2,-20 4 0,-2 14-1,-16 0 0,-4 15-1,-5 9 0,0 17-1,0 10 0,4 5 0,13 9 0,10 3 0,20 0 0,15-3-1,19-2 1,15-19-1,18-5 1,7-10 0,7-11-1,3-9 1,-3-9 0,-5-5-1,-9-7 1,-11 1 0,-9 2 0,-25 21-1,20-41 1,-20 41 0,0 0 1,0 0-1,-32 14 0,15 22 1,-6 14-1,1 15 1,-5 18-1,0 17 1,0 6 0,2 9 0,5 3 0,10-3 0,8-5 0,14-16-1,13-17 0,14-21 0,13-15-1,10-26 0,5-21 0,2-20 0,-2-19 0,-8-17-1,-7-6 2,-15-14-1,-12-4 0,-16-5 1,-13 2 0,-14 4-1,-14 11 0,-12 9 0,-8 9-1,-15 11 0,3 16-2,-8-1 0,15 22-3,-9-19-7,41 27-17,-5-12-6,30 12 0,-2-35 1</inkml:trace>
          <inkml:trace contextRef="#ctx0" brushRef="#br0" timeOffset="11562.5">4932 1925 38,'0'0'21,"0"0"-2,0 0-3,-22 9-5,22-9-4,0 0-4,-22 32-1,22-32-2,0 0 1,-10 33-1,10-33 0,0 0 1,0 0-1,0 0 0,0 0 0,0 0 1,0 0-1,0 0 0,0 0 0,0 0 0,0 0 0,0 0 0,0 0 0,24-3 0,-24 3 1,0 0-1,0 0 0,0 0 0,0 0 0,0 0 1,0 0-2,0 0 1,0 0 0,0 0 0,0 0-1,0 0 1,0 0-1,0 0 1,0 0-1,0 0-1,0 0-1,0 0-3,0 0-3,0 0-2,0 0-3,0 0-1,0 0-2,0 0-7</inkml:trace>
          <inkml:trace contextRef="#ctx0" brushRef="#br0" timeOffset="13468.75">5688 2194 72,'0'0'36,"-17"-30"-1,17 30 0,25-27-27,-8 1-3,15 11-2,-2-3-2,4 4 0,-4 5-1,2 6 1,-7 6 0,-25-3 0,27 35 0,-22-2 0,-12 8 1,-6 12 0,-9 3-1,-5 6 1,-8 9-1,6 3 0,-4-9 0,9 0 0,2-9 0,17-9-1,7-9 1,18-8 0,7-21 0,8-6-1,9-9 1,1-9-2,2 0-1,-8-23-2,8 29-8,-30-26-24,13 5-3,-10-5 1,-1-1 0</inkml:trace>
          <inkml:trace contextRef="#ctx0" brushRef="#br0" timeOffset="13781.25">6618 1609 83,'0'0'38,"0"0"0,-20 77 0,2 0-30,18 44-1,-17 20-3,2 30-1,-7 12-1,-5 21 0,-10-3-1,-3 0-1,-7-12 0,0-12-1,3-24 0,2-23 1,7-15-3,3-35 0,17-9-3,-7-56-11,22-15-22,22 0 0,6-36 0,4-23 0</inkml:trace>
          <inkml:trace contextRef="#ctx0" brushRef="#br0" timeOffset="14125">7406 3221 74,'0'0'36,"0"0"0,0-30 1,-12 1-32,12 29-1,-8-45-2,8 45-1,-37-41 0,5 29 0,-13 9 0,-6 15 0,-14 9 1,3 23 1,-7 12-1,8 21 1,4 9-1,20 14 1,12 6 0,20 3-1,17-8-1,20-10 1,18-17-1,9-18-1,10-14-1,-4-31-2,14 7-16,-18-36-21,-4-5 1,-20-13-2,-4-2 1</inkml:trace>
          <inkml:trace contextRef="#ctx0" brushRef="#br0" timeOffset="19156.25">8150 2678 56,'29'-15'31,"21"12"0,-1-18 0,11 9-29,16 4 0,1 2 1,7 15-1,-10-9 1,0 17 1,-22-8 1,-5 21-1,-47-30 0,25 73 0,-58-28 1,-9 23 0,-27-3-1,-5 17-1,-10-2-1,3 8 1,4-5-2,23-6 0,21-6-1,26-9 1,22-9-2,22-9 1,22-11 0,20-13 0,13-2 0,7-6 0,2-3-1,-2 2 1,-13 1 0,-4 3 1,-18 3-1,-14 8 1,-23 4 0,-10 8 1,-19-2-1,-6 5 0,-12 3 0,-2 1 0,-5-1 0,5-3-1,-1-2 0,9-4 0,6-3 0,11-2 0,9-3 0,13-1 0,7-2 0,15 2 0,10 4 1,4 11-1,4 3 1,-4 10-1,-1 5 2,-8 8-2,-10 7 1,-15 6-1,-15 0 2,-17 2-1,-12-5-1,-18-3 1,-12-9-1,-7-6 1,-10-15-1,-5-11 0,-1-16 0,1-20-2,3-8-1,-1-31-4,27 22-18,-12-42-15,23 0 0,9-21 0,27-12 1</inkml:trace>
        </inkml:traceGroup>
        <inkml:traceGroup>
          <inkml:annotationXML>
            <emma:emma xmlns:emma="http://www.w3.org/2003/04/emma" version="1.0">
              <emma:interpretation id="{8DDB1A22-5DEB-4C32-8F0D-411AB0E56294}" emma:medium="tactile" emma:mode="ink">
                <msink:context xmlns:msink="http://schemas.microsoft.com/ink/2010/main" type="inkWord" rotatedBoundingBox="13287,13621 17168,13703 17142,14912 13261,14830"/>
              </emma:interpretation>
              <emma:one-of disjunction-type="recognition" id="oneOf8">
                <emma:interpretation id="interp40" emma:lang="en-US" emma:confidence="1">
                  <emma:literal>from</emma:literal>
                </emma:interpretation>
                <emma:interpretation id="interp41" emma:lang="en-US" emma:confidence="0">
                  <emma:literal>From</emma:literal>
                </emma:interpretation>
                <emma:interpretation id="interp42" emma:lang="en-US" emma:confidence="0">
                  <emma:literal>rom</emma:literal>
                </emma:interpretation>
                <emma:interpretation id="interp43" emma:lang="en-US" emma:confidence="0">
                  <emma:literal>tram</emma:literal>
                </emma:interpretation>
                <emma:interpretation id="interp44" emma:lang="en-US" emma:confidence="0">
                  <emma:literal>Dram</emma:literal>
                </emma:interpretation>
              </emma:one-of>
            </emma:emma>
          </inkml:annotationXML>
          <inkml:trace contextRef="#ctx0" brushRef="#br0" timeOffset="19734.375">11145 3466 53,'-87'59'35,"13"-9"-1,15-23 0,29-33-18,30 6-20,0 0-22,57-45-8,-5 4-1,17-6 1</inkml:trace>
          <inkml:trace contextRef="#ctx0" brushRef="#br0" timeOffset="19625">11476 4036 91,'-37'11'39,"7"-31"-1,3 8 0,-10-35-34,5-6-2,-10-9-1,-3-18 0,-14-12-1,0-5 1,-3-9-1,5-7 0,15 4 0,17 3 0,23 6-1,24 11 0,33 30-2,9 0-5,42 53-18,-17 3-13,0 27 0,-27 14 0,-15 27 1</inkml:trace>
          <inkml:trace contextRef="#ctx0" brushRef="#br0" timeOffset="20031.25">11627 3153 82,'0'32'39,"0"19"-1,-10 2 1,20 21-32,-8 2-4,11 13-1,4-1-2,0-5 0,8-3-2,-8-21 0,5-3-2,-9-30 1,-13-26 0,29-2-1,-9-25 1,-7-26 0,4-3 2,-2-15 0,2-6 1,0 0 1,-2 1 1,0 8 0,0 3 1,5 20-2,-1 1 1,9 15-3,9 26-6,-37 3-20,64-24-9,-20 27 0,8 3-2</inkml:trace>
          <inkml:trace contextRef="#ctx0" brushRef="#br0" timeOffset="20359.375">12680 3171 62,'27'-18'36,"-27"18"-1,17-50-5,-17 50-17,-25-15-7,-7 18-2,-17 3-3,-11 9 0,-11 8 0,-8 13 0,-5 5 1,5 21 1,7-3-1,25 15 1,22-3 0,33 5-1,26-11 0,35-3-1,25-14-3,15-25 0,12-5 0,-7-24-1,-8-12-1,-27-17 1,-17-4 0,-32-17 0,-20 6 1,-30-15-2,-2 24-10,-25-15-18,7 0-3,8 3 0,10-1-1</inkml:trace>
          <inkml:trace contextRef="#ctx0" brushRef="#br0" timeOffset="20906.25">12996 3091 75,'0'0'40,"30"62"0,-23-21 0,10 30-26,-9-9-9,16 15-2,-1 0-1,1 2-2,3-8 0,-2-12-1,0-15 0,-25-44-1,39 33 1,-39-33-1,35-44 0,-20 2 0,0-11 1,-3-12 0,-2-6 0,2-2 1,-2 2 0,0 9-1,0 6 2,7 11 0,6 13 0,9 23 0,10 18 0,10 17 0,7 16 0,5 8 0,-2 9 0,0 6-1,-8 3 0,-9-6 0,-8-6 0,-10-9 0,-7-14-1,-20-33 1,24 29-1,-24-29 1,20-29-2,-8-4 1,3-5 0,0-12 0,5-6 0,5-1 0,4 10 0,11 3 2,4 11 0,8 16 0,5 14 1,10 26 0,-3 10 0,5 17 0,-10 12 0,-4 9 0,-13 3-1,-8-6-1,-11-3-3,-23-65-18,12 62-19,-12-62 0,0 0-1,27-59 0</inkml:trace>
        </inkml:traceGroup>
        <inkml:traceGroup>
          <inkml:annotationXML>
            <emma:emma xmlns:emma="http://www.w3.org/2003/04/emma" version="1.0">
              <emma:interpretation id="{04F3878F-4D83-45AF-A99A-DBA76AA15FEA}" emma:medium="tactile" emma:mode="ink">
                <msink:context xmlns:msink="http://schemas.microsoft.com/ink/2010/main" type="inkWord" rotatedBoundingBox="18172,13520 19728,13508 19738,14804 18182,14816"/>
              </emma:interpretation>
              <emma:one-of disjunction-type="recognition" id="oneOf9">
                <emma:interpretation id="interp45" emma:lang="en-US" emma:confidence="0">
                  <emma:literal>C:</emma:literal>
                </emma:interpretation>
                <emma:interpretation id="interp46" emma:lang="en-US" emma:confidence="0">
                  <emma:literal>c:</emma:literal>
                </emma:interpretation>
                <emma:interpretation id="interp47" emma:lang="en-US" emma:confidence="0">
                  <emma:literal>Ct</emma:literal>
                </emma:interpretation>
                <emma:interpretation id="interp48" emma:lang="en-US" emma:confidence="0">
                  <emma:literal>ct</emma:literal>
                </emma:interpretation>
                <emma:interpretation id="interp49" emma:lang="en-US" emma:confidence="0">
                  <emma:literal>c.</emma:literal>
                </emma:interpretation>
              </emma:one-of>
            </emma:emma>
          </inkml:annotationXML>
          <inkml:trace contextRef="#ctx0" brushRef="#br0" timeOffset="21437.5">16389 2822 60,'-5'-29'38,"5"29"-2,-32-50 2,32 50-29,-47-21-2,7 30-2,-16 8-1,-6 22 0,-12 14-1,7 27 1,-2 14-1,12 21 0,7 9-1,26 9 1,21 0-2,30-6 0,30-12-1,22-20-2,23-16-2,4-37-4,27-1-15,-26-47-17,1-15 0,-26-35-1,-8-12 3</inkml:trace>
          <inkml:trace contextRef="#ctx0" brushRef="#br0" timeOffset="21671.875">16866 3091 80,'0'0'39,"42"18"-1,-5-15 0,35 0-34,-6 5-8,-9-22-18,12 17-16,-9-6 1,-8 0-2,-18-6 1</inkml:trace>
          <inkml:trace contextRef="#ctx0" brushRef="#br0" timeOffset="21859.375">17046 3374 74,'-19'48'39,"14"-7"-2,12-9-1,13 10-32,34-13-26,3-23-14,7-12 0,0-14-1,6-10 0</inkml:trace>
        </inkml:traceGroup>
        <inkml:traceGroup>
          <inkml:annotationXML>
            <emma:emma xmlns:emma="http://www.w3.org/2003/04/emma" version="1.0">
              <emma:interpretation id="{D92DFC1A-B2A2-4ADA-9060-3EB80EBAAA5E}" emma:medium="tactile" emma:mode="ink">
                <msink:context xmlns:msink="http://schemas.microsoft.com/ink/2010/main" type="inkWord" rotatedBoundingBox="20759,12396 23205,13489 22397,15298 19950,14206"/>
              </emma:interpretation>
              <emma:one-of disjunction-type="recognition" id="oneOf10">
                <emma:interpretation id="interp50" emma:lang="en-US" emma:confidence="0">
                  <emma:literal>EN</emma:literal>
                </emma:interpretation>
                <emma:interpretation id="interp51" emma:lang="en-US" emma:confidence="0">
                  <emma:literal>qtr</emma:literal>
                </emma:interpretation>
                <emma:interpretation id="interp52" emma:lang="en-US" emma:confidence="0">
                  <emma:literal>Ely</emma:literal>
                </emma:interpretation>
                <emma:interpretation id="interp53" emma:lang="en-US" emma:confidence="0">
                  <emma:literal>Ear</emma:literal>
                </emma:interpretation>
                <emma:interpretation id="interp54" emma:lang="en-US" emma:confidence="0">
                  <emma:literal>Err</emma:literal>
                </emma:interpretation>
              </emma:one-of>
            </emma:emma>
          </inkml:annotationXML>
          <inkml:trace contextRef="#ctx0" brushRef="#br0" timeOffset="22515.625">18524 2565 62,'-12'-44'37,"-8"-3"0,-5 0 0,-19-9-27,17 35-2,-28-9-5,3 16 0,-7 14-1,0 14-1,-6 13 1,11 23-1,5 6 0,17 15-1,17 3 0,27 3-1,20-9 0,18-9 0,19-9-1,7-27 0,13-14 0,-7-18 1,-1-11-1,-16-13 1,-13-5 1,-15-12 0,-15 2 0,-10 4 2,-14 6-1,-8 11 0,10 27 0,-40-17 0,13 28 1,0 25-1,-3 8 0,1 15 0,-1 9 0,3 21 1,-3 8 0,8 12-1,0 0 1,12 10 0,7-4-1,13-6 0,8-9 0,14-14 0,7-24-1,13-21 0,7-17 0,6-21 0,1-15 0,-1-15 0,-4-8 0,-9-12-1,-2 5 0,-13-8-1,-10 3 1,-20-9 0,-9 6-1,-23-6 1,-14 2 0,-16-2-1,-14 0 1,-10 0-2,-5 9 1,-7-3-2,9 14-2,1-11-4,39 29-17,4-8-9,38 26-2,-2-47 2</inkml:trace>
          <inkml:trace contextRef="#ctx0" brushRef="#br0" timeOffset="22812.5">19399 2078 72,'0'0'38,"-7"-26"0,7 26 0,-8 80-28,-17 2-3,15 42-2,-14 18-2,6 32 0,-6 6-1,2 18 0,-3-3-1,5-9 0,-2-27-1,2-23-1,8-21-2,-1-35-1,16-15-2,-3-65-5,22 38-19,-22-38-9,27-38 0,-9-10-1</inkml:trace>
          <inkml:trace contextRef="#ctx0" brushRef="#br0" timeOffset="24250">19883 3162 12,'0'0'33,"0"0"1,-12-30 1,12 30-14,0 0-5,0 0-3,0 0-4,0 0-3,0 0-3,0 0-1,0 0-1,0 0 0,0 0 0,0 0-1,0 0 1,0 0-1,0 0 0,0 0 0,0 0 0,0 0 0,0 0 0,0 0 0,0 0 0,0 0 0,0 0 0,0 0 1,0 0 0,5 30 1,-5-30 0,0 0 0,0 0 1,-5 32 0,5-32 0,0 47 1,2-11-1,11 14 0,-3 3 0,7 15-1,-2 3 0,7 3 1,3 0-2,4-7 1,-1-5-1,-1-5 0,0-10-1,0-9 1,-2-11-1,0-7 1,-25-20-1,37 18 1,-37-18-1,32-12 0,-32 12 0,29-32 1,-14 5-1,0-5 0,-3-7 0,3-5 0,-7-6 0,4-9 0,3-6 1,-5-6-2,9 0 2,-4-3-2,10 7 2,0-1-1,7 3 0,-2 6-2,7 11-1,-13-8-5,26 27-33,-33-1-1,-17 30 1,30-41-2</inkml:trace>
        </inkml:traceGroup>
      </inkml:traceGroup>
    </inkml:traceGroup>
    <inkml:traceGroup>
      <inkml:annotationXML>
        <emma:emma xmlns:emma="http://www.w3.org/2003/04/emma" version="1.0">
          <emma:interpretation id="{97393E96-F995-42DB-8138-9700DD8A5B20}" emma:medium="tactile" emma:mode="ink">
            <msink:context xmlns:msink="http://schemas.microsoft.com/ink/2010/main" type="paragraph" rotatedBoundingBox="2177,15189 9044,15140 9058,17039 2191,170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C9ADD6-2B3B-4756-B659-E8B5D7BDF66F}" emma:medium="tactile" emma:mode="ink">
              <msink:context xmlns:msink="http://schemas.microsoft.com/ink/2010/main" type="line" rotatedBoundingBox="2177,15189 9044,15140 9058,17039 2191,17088"/>
            </emma:interpretation>
          </emma:emma>
        </inkml:annotationXML>
        <inkml:traceGroup>
          <inkml:annotationXML>
            <emma:emma xmlns:emma="http://www.w3.org/2003/04/emma" version="1.0">
              <emma:interpretation id="{9EC98FC3-A8E9-4780-A31A-D40F8E1D0A5E}" emma:medium="tactile" emma:mode="ink">
                <msink:context xmlns:msink="http://schemas.microsoft.com/ink/2010/main" type="inkWord" rotatedBoundingBox="2177,15189 5472,15165 5484,16856 2189,16880"/>
              </emma:interpretation>
              <emma:one-of disjunction-type="recognition" id="oneOf11">
                <emma:interpretation id="interp55" emma:lang="en-US" emma:confidence="0">
                  <emma:literal>PEI</emma:literal>
                </emma:interpretation>
                <emma:interpretation id="interp56" emma:lang="en-US" emma:confidence="0">
                  <emma:literal>PE</emma:literal>
                </emma:interpretation>
                <emma:interpretation id="interp57" emma:lang="en-US" emma:confidence="0">
                  <emma:literal>PEI'</emma:literal>
                </emma:interpretation>
                <emma:interpretation id="interp58" emma:lang="en-US" emma:confidence="0">
                  <emma:literal>PE!</emma:literal>
                </emma:interpretation>
                <emma:interpretation id="interp59" emma:lang="en-US" emma:confidence="0">
                  <emma:literal>PE'</emma:literal>
                </emma:interpretation>
              </emma:one-of>
            </emma:emma>
          </inkml:annotationXML>
          <inkml:trace contextRef="#ctx0" brushRef="#br0" timeOffset="14968.75">-20 4924 73,'-30'-3'38,"5"12"0,-2-3 1,17 26-29,-12-8-4,22 29 0,-10 6-3,18 15 0,6 9-1,9 8-1,-1 1 0,5-4 0,0-8-1,-7-15 0,0-12 0,-8-23-1,-12-30 0,0 0 0,0 0-1,-7-51 0,-11 4 1,-11-18-1,-1-6 1,-7-11 0,5 2 1,0-3-1,7 1 1,13 2 0,19 6 1,18 9 0,17 15 0,15 15-1,14 11 1,13 21 0,5 12 0,3 20-1,-16 13 1,-4 14-1,-18 6 0,-14 3 1,-20 3-1,-23-6 0,-21-3 0,-16-12 0,-14-9 0,-13-14-1,-2-6 0,-10-15-1,9-3 0,-4-15-2,30 0-1,2-23-4,42 38-17,7-50-11,28 14 0,14-8-1,20 0 2</inkml:trace>
          <inkml:trace contextRef="#ctx0" brushRef="#br0" timeOffset="15421.8749">1065 4927 77,'-55'38'38,"8"16"-1,-5-1 1,28 26-28,-13-8-5,17 24 0,5 2-2,17 12 0,8-2-2,15-1 1,10-12-1,12-8 0,12-18-1,10-18 1,8-17-2,7-25 1,0-10-3,-8-22-1,1 0-4,-33-41-14,8 18-17,-27-21 0,-13 0 0,-29-3 1</inkml:trace>
          <inkml:trace contextRef="#ctx0" brushRef="#br0" timeOffset="15578.125">963 5500 62,'-2'32'36,"19"-5"-2,20-1-1,10-20-23,35 0-41,4-6-3,1-15 0,4-2 0</inkml:trace>
          <inkml:trace contextRef="#ctx0" brushRef="#br0" timeOffset="15187.5">1015 4927 88,'-27'15'36,"27"-15"2,0 0-1,0 0-33,0 0-3,57-21-1,-18 12-3,16 9-3,-16-17-5,18 25-12,-27-19-13,-1 5 0,-29 6-1,28-24 2</inkml:trace>
          <inkml:trace contextRef="#ctx0" brushRef="#br0" timeOffset="15781.25">1752 5243 73,'-13'32'35,"13"-32"-1,15 48-1,20-42-32,24 11-12,-15-26-16,18-5-7,2-1 0,-12-9 0</inkml:trace>
          <inkml:trace contextRef="#ctx0" brushRef="#br0" timeOffset="15953.125">1848 5458 60,'-32'51'37,"10"-16"-1,19-5-2,3-30-16,42 3-30,13-6-23,6-9 0,6-12 0,0-14 0</inkml:trace>
          <inkml:trace contextRef="#ctx0" brushRef="#br0" timeOffset="16250">2970 4428 73,'-17'-29'38,"17"29"-1,-23-27 1,23 27-25,0 0-9,23 56-1,-6-9 0,3 18-3,-1 9 1,6 9-1,-3 2-1,-4-8-2,6 15-5,-31-51-18,17 6-12,-10-17 1,0-30-2,0 0 2</inkml:trace>
        </inkml:traceGroup>
        <inkml:traceGroup>
          <inkml:annotationXML>
            <emma:emma xmlns:emma="http://www.w3.org/2003/04/emma" version="1.0">
              <emma:interpretation id="{93C89365-6763-4403-AF2F-CF2280B5BC3C}" emma:medium="tactile" emma:mode="ink">
                <msink:context xmlns:msink="http://schemas.microsoft.com/ink/2010/main" type="inkWord" rotatedBoundingBox="4980,15518 9047,15489 9058,17039 4991,17068"/>
              </emma:interpretation>
              <emma:one-of disjunction-type="recognition" id="oneOf12">
                <emma:interpretation id="interp60" emma:lang="en-US" emma:confidence="0">
                  <emma:literal>incur</emma:literal>
                </emma:interpretation>
                <emma:interpretation id="interp61" emma:lang="en-US" emma:confidence="0">
                  <emma:literal>-rcu2</emma:literal>
                </emma:interpretation>
                <emma:interpretation id="interp62" emma:lang="en-US" emma:confidence="0">
                  <emma:literal>Incur</emma:literal>
                </emma:interpretation>
                <emma:interpretation id="interp63" emma:lang="en-US" emma:confidence="0">
                  <emma:literal>-rcuz</emma:literal>
                </emma:interpretation>
                <emma:interpretation id="interp64" emma:lang="en-US" emma:confidence="0">
                  <emma:literal>incuse</emma:literal>
                </emma:interpretation>
              </emma:one-of>
            </emma:emma>
          </inkml:annotationXML>
          <inkml:trace contextRef="#ctx0" brushRef="#br0" timeOffset="17234.375">4539 5128 21,'0'0'32,"13"-30"1,-13 30 0,0 0-11,-28-41-7,28 41-3,-49-3-3,19 18-2,-24-6-2,4 20-1,-16 4 0,4 20-1,-2 3 0,7 18 0,10 2-1,15 16 0,19-6-1,23 5 1,18-8-1,21-9 0,13-12-1,12-15 1,5-21-2,2-17 1,1-9-2,-10-23-2,2 11-6,-30-30-26,8 10-1,-15-15-2,0 5 0</inkml:trace>
          <inkml:trace contextRef="#ctx0" brushRef="#br0" timeOffset="17781.25">5318 5128 70,'0'0'39,"-30"-6"-1,30 6 1,0 0-25,0 56-8,7-18-1,16 16-1,-4 5-2,14 8 0,1 4 0,6 3-1,-1-6 0,3-9 0,0-9-1,3-5 1,-6-16-1,1-11 0,-6-15 0,-4-12 1,-3-15-1,-2-11-1,-8-12 1,-2-7 0,-3-10 0,-4-7-1,-3-6 1,-3 0 0,1 3-1,-3 6 1,2 9 0,-4 6-1,4 15 0,-4 8-1,2 30-2,-3-29-6,25 41-23,-22-12-6,0 0 0,23 14 0</inkml:trace>
          <inkml:trace contextRef="#ctx0" brushRef="#br0" timeOffset="18140.625">6168 4794 79,'0'0'37,"2"-26"-2,-2 26 2,47-30-32,-10 10-2,8 8-2,-1 3 0,1 9 1,-13 0-1,-7 15 1,-25-15 1,17 50-1,-30-12 1,-4 15 0,-10-3 0,-5 15-1,-8-3 0,8 6 0,-2-6-1,11 0 0,4-12 0,16-8 0,8-7 0,-5-35-1,54 27 1,-12-33-2,13-12 0,-6-20-4,25 23-18,-24-32-17,2 3 0,-18-13-1,3 4 0</inkml:trace>
          <inkml:trace contextRef="#ctx0" brushRef="#br0" timeOffset="16453.125">2609 5408 80,'22'18'37,"20"-15"-1,20-9-2,20-15-34,2 21-8,-20-35-19,5 23-7,-10-3-3,-16 4 2</inkml:trace>
          <inkml:trace contextRef="#ctx0" brushRef="#br0" timeOffset="16828.125">3027 5597 81,'0'0'38,"-25"39"-2,25-39 2,0 0-33,32 11-3,3-11-2,4 3 0,1 0 0,-1 3 0,-11 3 0,-28-9-1,27 38 1,-25-8 1,-4 5-1,-8 7 1,-7 5-1,-3 3 1,-5 3 0,0 3-1,1-2 1,-1-7-1,5-3 1,8-6-1,9-11 0,3-27 1,20 35-1,2-29 0,8-12-1,2-5-1,10 2-3,-15-36-15,18 22-17,-11-10-1,4-2 1,-4-9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4-29T15:08:32.7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7B3127-376A-4B9C-8B78-309E28D2ED86}" emma:medium="tactile" emma:mode="ink">
          <msink:context xmlns:msink="http://schemas.microsoft.com/ink/2010/main" type="writingRegion" rotatedBoundingBox="14739,14850 14754,14850 14754,14865 14739,14865"/>
        </emma:interpretation>
      </emma:emma>
    </inkml:annotationXML>
    <inkml:traceGroup>
      <inkml:annotationXML>
        <emma:emma xmlns:emma="http://www.w3.org/2003/04/emma" version="1.0">
          <emma:interpretation id="{146AA737-805F-44BF-A370-48D6062FECD4}" emma:medium="tactile" emma:mode="ink">
            <msink:context xmlns:msink="http://schemas.microsoft.com/ink/2010/main" type="paragraph" rotatedBoundingBox="14739,14850 14754,14850 14754,14865 14739,14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9A1A62-25AD-4BF3-B1B1-CE0920B3161F}" emma:medium="tactile" emma:mode="ink">
              <msink:context xmlns:msink="http://schemas.microsoft.com/ink/2010/main" type="line" rotatedBoundingBox="14739,14850 14754,14850 14754,14865 14739,14865"/>
            </emma:interpretation>
          </emma:emma>
        </inkml:annotationXML>
        <inkml:traceGroup>
          <inkml:annotationXML>
            <emma:emma xmlns:emma="http://www.w3.org/2003/04/emma" version="1.0">
              <emma:interpretation id="{90B7DC2C-94C9-4467-87D9-7CDAA6E24849}" emma:medium="tactile" emma:mode="ink">
                <msink:context xmlns:msink="http://schemas.microsoft.com/ink/2010/main" type="inkWord" rotatedBoundingBox="14739,14850 14754,14850 14754,14865 14739,1486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38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16723F-0609-46BA-B101-11EDCDD73DF7}" emma:medium="tactile" emma:mode="ink">
          <msink:context xmlns:msink="http://schemas.microsoft.com/ink/2010/main" type="writingRegion" rotatedBoundingBox="2821,7227 7488,7195 7518,11424 2850,11457"/>
        </emma:interpretation>
      </emma:emma>
    </inkml:annotationXML>
    <inkml:traceGroup>
      <inkml:annotationXML>
        <emma:emma xmlns:emma="http://www.w3.org/2003/04/emma" version="1.0">
          <emma:interpretation id="{43398E6B-BB19-4893-879D-EDA97B59F3BB}" emma:medium="tactile" emma:mode="ink">
            <msink:context xmlns:msink="http://schemas.microsoft.com/ink/2010/main" type="paragraph" rotatedBoundingBox="3033,7106 7493,7262 7462,8149 3002,7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190739-E049-45DD-8A0E-B6EFAFEBF3BD}" emma:medium="tactile" emma:mode="ink">
              <msink:context xmlns:msink="http://schemas.microsoft.com/ink/2010/main" type="line" rotatedBoundingBox="3033,7106 7493,7262 7462,8149 3002,7993"/>
            </emma:interpretation>
          </emma:emma>
        </inkml:annotationXML>
        <inkml:traceGroup>
          <inkml:annotationXML>
            <emma:emma xmlns:emma="http://www.w3.org/2003/04/emma" version="1.0">
              <emma:interpretation id="{F8777353-0A2D-44F1-AB2A-DA3DAF9729A3}" emma:medium="tactile" emma:mode="ink">
                <msink:context xmlns:msink="http://schemas.microsoft.com/ink/2010/main" type="inkWord" rotatedBoundingBox="3031,7164 4649,7220 4620,8049 3002,7993"/>
              </emma:interpretation>
              <emma:one-of disjunction-type="recognition" id="oneOf0">
                <emma:interpretation id="interp0" emma:lang="en-US" emma:confidence="0">
                  <emma:literal>fan</emma:literal>
                </emma:interpretation>
                <emma:interpretation id="interp1" emma:lang="en-US" emma:confidence="1">
                  <emma:literal>2M f</emma:literal>
                </emma:interpretation>
                <emma:interpretation id="interp2" emma:lang="en-US" emma:confidence="0">
                  <emma:literal>auf</emma:literal>
                </emma:interpretation>
                <emma:interpretation id="interp3" emma:lang="en-US" emma:confidence="0">
                  <emma:literal>IMF</emma:literal>
                </emma:interpretation>
                <emma:interpretation id="interp4" emma:lang="en-US" emma:confidence="0">
                  <emma:literal>fau</emma:literal>
                </emma:interpretation>
              </emma:one-of>
            </emma:emma>
          </inkml:annotationXML>
          <inkml:trace contextRef="#ctx0" brushRef="#br0">273-1167 29 0,'0'0'26'0,"-13"-19"4"16,13 19-3-16,-12-21-4 15,12 21-2-15,0-22-3 0,0 22-3 16,-2-21-3-16,2 21-6 15,2-26-4-15,4 12-4 16,5-2 2-16,-2-4-1 16,4 0 1-16,1-1-1 15,0 1 1-15,6 6 0 16,0-1-1-16,4 12 1 16,-4 3 0-16,5 3 0 15,-2 10-1-15,2 0 1 0,1 8 0 16,-5 2 1-16,-2 4 0 15,-7 8 0 1,-5 6-1-16,-7-4 2 16,-7 5-1-16,-4 2 1 0,-5-4-2 15,-3-1 1-15,-6-1-1 16,0-7 0-16,4-1 0 16,-1 0 0-16,-2-8-1 15,3 2 1-15,1-2 0 16,6-2-1-16,1-2 0 15,-1-4 0-15,14-14 0 16,0 0 0-16,0 0 1 0,0 0 0 16,0 0 0-1,23-14-1-15,-3 0 2 16,0-2-1-16,5-3 1 16,2 8-1-16,0 1-1 15,4 3 1-15,-4 7 0 0,1 0-1 16,2 7 1-16,-3 5 0 15,-4-3-1-15,1 8 1 16,-3 0 0-16,-2 2-3 16,-19-19-7-16,32 34-7 15,-32-34-3-15,20 25-7 16,-20-25-4-16,7 20-4 16,-7-20-3-16,0 0 16 15</inkml:trace>
          <inkml:trace contextRef="#ctx0" brushRef="#br0" timeOffset="667.6214">815-899 57 0,'-14'23'31'0,"14"-23"2"16,0 0-9-16,0 0-6 15,0 0-4-15,13-18-2 16,-6-2-1-16,6-1-1 16,-3-5-5-16,7-1-3 0,-4-3-1 15,2-6-1-15,4-6 1 16,0 1 0-16,1 4-3 15,-4-2 2 1,2 11-2-16,-4 5 0 0,-2 3 0 16,-12 20 2-16,0 0-2 15,0 0 0-15,7 23 2 16,-7 4-1-16,-7 1 2 16,7 11-2-16,-7-2 1 15,7 6-1-15,0-1 0 16,0-6 0-16,3-4 1 15,6-9 1-15,-9-23 1 16,23 22-1-16,-23-22 2 0,31-15-1 16,-17-6 0-16,6-2 1 15,-1-10-2 1,-5-3 0-16,4-1 0 0,-8-5-2 16,3 3 0-16,-2 2 0 15,-2 7-2-15,-2 5 2 16,-1 5-2-16,-6 20 1 15,0 0 0-15,0 0 1 16,7 20 1-16,-7 9-1 16,5 6 1-16,-5 7-1 15,13 5 3-15,0 2-3 16,4-5 1-16,1-2 0 16,8-8-8-16,-6-13-8 0,11-6-7 15,-10-15-7 1,3-9-4-16,-2-12-3 15,-3-9 0-15,0-3 18 16</inkml:trace>
          <inkml:trace contextRef="#ctx0" brushRef="#br0" timeOffset="1050.0782">1714-961 72 0,'0'0'32'15,"0"0"-1"-15,0 0-5 16,0 0-4-16,-13-29-5 16,13 29-6-16,-14-34-8 0,7 13-2 15,-10-6 1-15,4-4 0 16,-1-5 0-16,0-3 0 15,1-3-1-15,5 1 1 16,8 2-2-16,0-3 1 16,0 2-1-16,14 6 0 15,1 2-2-15,5 5 1 16,0 5 0-16,1 4-2 0,8 15 1 16,-9 3-7-1,2 11-7-15,-5 3-8 16,-1 13-5-16,-5 1-6 15,-7 7 0-15,-4-1-3 0,-4-5 7 16</inkml:trace>
          <inkml:trace contextRef="#ctx0" brushRef="#br0" timeOffset="1255.2143">1640-1237 72 0,'0'0'32'15,"0"0"-3"-15,0 0-6 16,0 0-5-16,0 0-6 16,0 0-5-16,20-8-9 15,-4 8-7-15,9 0-12 16,4 0-8-16,2 0-6 0,7 0-3 16,-7-12 0-16,6 0 18 15</inkml:trace>
        </inkml:traceGroup>
        <inkml:traceGroup>
          <inkml:annotationXML>
            <emma:emma xmlns:emma="http://www.w3.org/2003/04/emma" version="1.0">
              <emma:interpretation id="{0B2C9C31-4F59-45EA-A0FD-38EF4F1A86DA}" emma:medium="tactile" emma:mode="ink">
                <msink:context xmlns:msink="http://schemas.microsoft.com/ink/2010/main" type="inkWord" rotatedBoundingBox="5750,7201 7493,7262 7464,8099 5720,8038"/>
              </emma:interpretation>
              <emma:one-of disjunction-type="recognition" id="oneOf1">
                <emma:interpretation id="interp5" emma:lang="en-US" emma:confidence="0">
                  <emma:literal>Brief</emma:literal>
                </emma:interpretation>
                <emma:interpretation id="interp6" emma:lang="en-US" emma:confidence="1">
                  <emma:literal>3M f</emma:literal>
                </emma:interpretation>
                <emma:interpretation id="interp7" emma:lang="en-US" emma:confidence="0">
                  <emma:literal>3 uf</emma:literal>
                </emma:interpretation>
                <emma:interpretation id="interp8" emma:lang="en-US" emma:confidence="0">
                  <emma:literal>3 mf</emma:literal>
                </emma:interpretation>
                <emma:interpretation id="interp9" emma:lang="en-US" emma:confidence="0">
                  <emma:literal>3uf</emma:literal>
                </emma:interpretation>
              </emma:one-of>
            </emma:emma>
          </inkml:annotationXML>
          <inkml:trace contextRef="#ctx0" brushRef="#br0" timeOffset="2374.4082">2964-1186 82 0,'0'0'34'0,"0"0"-1"16,7-23-9-16,5 6-9 15,0 0-4-15,3-3-3 16,2 7-2-16,2-1-4 15,1 5 0-15,4 2-3 16,1 7 1-16,1 0-1 16,1 6 0-16,-1 8 1 15,-3 3-2-15,1 11 2 16,-4 0-2-16,-8 3 2 0,-3 1-2 16,-4 1 2-1,-5-3 0-15,-9-3 0 16,-1-5 0-16,-5 3 0 0,-2-8 0 15,2-3 0-15,1-2 0 16,-5-4 0-16,19-8 1 16,-20 0 0-16,20 0 0 15,0 0 0-15,0-28 1 16,0 28-1-16,19-27 0 16,-19 27 0-16,30-21-1 15,-11 14-1-15,6 0-1 16,0 7 1-16,-4 7 0 15,5 5 0-15,-3 4 0 16,1 3 0-16,-5 4 0 16,-2 2 1-16,-1 4 0 15,-9 2-1-15,-7-5 1 0,0 3 0 16,-6 0 0-16,-6-2 0 16,-4-5-1-16,-4-1 1 15,-4-7 0-15,-1-1 0 16,2-6 0-16,-4-7 1 15,3 0-1-15,4-7 0 16,5 1 0-16,15 6-5 16,-25-23-7-16,25 23-7 15,0-35-6-15,6 20-7 16,-6 15-3-16,34-33-3 16,-7 12 1-16,6-1 34 15</inkml:trace>
          <inkml:trace contextRef="#ctx0" brushRef="#br0" timeOffset="3021.3369">3630-709 69 0,'-17'18'33'16,"17"-18"-4"-16,-21 18-4 15,21-18-6-15,0 0-5 16,0 0-3-16,12-18-3 16,-4-1-1-16,10-7-5 15,-2-3 0-15,4-5 0 0,0-2-1 16,4-5-1-16,-9-1 1 16,4 5-1-16,-1-4 0 15,-5 6-1-15,-4 6 0 16,2 8 0-16,-11 5-1 15,0 16 1-15,0 0-1 16,0 0 1-16,0 17 0 16,0 9 0-16,0 3 0 15,0 6 1-15,0 7 0 16,7 5 0-16,-4-1 0 16,7 3 0-16,0-8-1 15,7-6 2-15,-5-9 0 16,10-9 1-16,3-17 0 0,-1-9 0 15,6-18 1-15,0-7-1 16,1-8 0-16,0-1 0 16,2-5-1-1,-10-1-1-15,-4 6 0 0,-2 5-2 16,-4 6 1-16,-10 10-2 16,-3 22 1-16,0-20 0 15,0 20 0-15,0 18 0 16,0-2 0-16,0 11 1 15,8 2 1-15,2 5 0 16,3 4 0-16,1 7 0 16,0-3 0-16,3-5 0 0,-1-2-1 15,0-12-6-15,1-2-7 16,-17-21-7 0,25 11-6-16,-25-11-6 15,26-27-1-15,-18-1 2 16,6 0 0-16</inkml:trace>
          <inkml:trace contextRef="#ctx0" brushRef="#br0" timeOffset="3374.561">4613-675 84 0,'0'0'32'0,"0"20"0"15,0-20-6 1,0 0-4-16,-10-36-6 16,10 12-6-16,-11-14-7 0,2-4 0 15,-4-8 0-15,-1-3-2 16,0-4 0-16,-3-5-1 16,1-1 0-16,5 4 1 15,2 0-1-15,4 7 1 16,5 3-1-16,0 2 1 15,8 11-1-15,4 6 0 16,6 4-1-16,-2 5-1 16,8 14-6-16,-3-2-11 0,7 9-8 15,-2 10-6 1,-2 9-3-16,-3 2 0 16,-1 6 0-16,-6 1 1 15</inkml:trace>
          <inkml:trace contextRef="#ctx0" brushRef="#br0" timeOffset="3539.6017">4465-998 115 0,'0'0'23'16,"26"0"-8"-16,-5-11-15 15,5-4-20-15,5 5-13 16,-4-3-5-16,-2 0-2 15,-3 1 19-15</inkml:trace>
        </inkml:traceGroup>
      </inkml:traceGroup>
    </inkml:traceGroup>
    <inkml:traceGroup>
      <inkml:annotationXML>
        <emma:emma xmlns:emma="http://www.w3.org/2003/04/emma" version="1.0">
          <emma:interpretation id="{279FEF45-9E73-4F6F-AB6A-06B4D4EC4E68}" emma:medium="tactile" emma:mode="ink">
            <msink:context xmlns:msink="http://schemas.microsoft.com/ink/2010/main" type="paragraph" rotatedBoundingBox="4337,8123 5949,8121 5951,9165 4338,91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CFE5B5-08C0-49A9-9AE1-1A337772A266}" emma:medium="tactile" emma:mode="ink">
              <msink:context xmlns:msink="http://schemas.microsoft.com/ink/2010/main" type="line" rotatedBoundingBox="4337,8123 5949,8121 5951,9165 4338,9167"/>
            </emma:interpretation>
          </emma:emma>
        </inkml:annotationXML>
        <inkml:traceGroup>
          <inkml:annotationXML>
            <emma:emma xmlns:emma="http://www.w3.org/2003/04/emma" version="1.0">
              <emma:interpretation id="{6BE6C471-BB03-42B9-8EDD-61CCD86A09DC}" emma:medium="tactile" emma:mode="ink">
                <msink:context xmlns:msink="http://schemas.microsoft.com/ink/2010/main" type="inkWord" rotatedBoundingBox="4337,8123 5949,8121 5951,9165 4338,9167"/>
              </emma:interpretation>
              <emma:one-of disjunction-type="recognition" id="oneOf2">
                <emma:interpretation id="interp10" emma:lang="en-US" emma:confidence="0">
                  <emma:literal>-11</emma:literal>
                </emma:interpretation>
                <emma:interpretation id="interp11" emma:lang="en-US" emma:confidence="0">
                  <emma:literal>It</emma:literal>
                </emma:interpretation>
                <emma:interpretation id="interp12" emma:lang="en-US" emma:confidence="0">
                  <emma:literal>HI</emma:literal>
                </emma:interpretation>
                <emma:interpretation id="interp13" emma:lang="en-US" emma:confidence="0">
                  <emma:literal>-Il</emma:literal>
                </emma:interpretation>
                <emma:interpretation id="interp14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-25652.2194">1564-101 38 0,'18'16'26'16,"-18"-16"2"-16,29 0-4 16,-29 0-1-16,36 8-2 15,-20-8-2-15,8 5-5 16,-4 1-3-16,3 1-4 15,-2 2-6-15,3-1-1 16,2 3 0-16,0-3 0 16,1-1 0-16,6 0 0 0,0-1 0 15,5-3 0-15,2 3 0 16,-1 1 0-16,4-2 0 16,2-2 0-1,6 9 0-15,-4-4 0 0,5-2 0 16,-8 0 0-16,6-6 0 15,-3 0 0-15,-2 3 1 16,-4-3-1-16,-1-7 0 16,-2-1 1-16,-5 4-1 15,-5 0 0-15,-1 4-5 16,-10 0-4-16,-17 0 0 16,23 0-1-16,-23 0 0 15,0 0-2-15,17 7-1 0,-17-7-1 16,0 0 6-16,0 0 1 15,20-21-3 1,-20 21-3-16,0 0-2 16,19-15-3-16,-19 15-1 0,0 0-3 15,16-14 3-15,-16 14 19 16</inkml:trace>
          <inkml:trace contextRef="#ctx0" brushRef="#br0" timeOffset="-25079.725">2779-556 59 0,'-15'-16'29'16,"15"16"0"-16,0 0-4 15,0 0-2-15,-17 0-4 16,17 0-2-16,0 25-4 0,0-5-7 16,0 1-3-16,0 5-4 15,0 10 1-15,10 5-1 16,-3 2 0-16,-4 8 0 16,-3 3 0-16,10 3 1 15,-10 12 0-15,7 1 0 16,-7 0 0-16,0-4 0 15,0 3 0-15,0-6 1 16,0-6-1-16,0-8 0 16,0-8 0-16,0-8 1 15,0-11-1-15,0-22 0 16,9 21 0-16,-9-21-1 16,0 0-6-16,20-21-9 0,-9 1-9 15,-7-13-6-15,6-3-4 16,-3-7-1-16,5-2 3 15,-4-8-1-15</inkml:trace>
          <inkml:trace contextRef="#ctx0" brushRef="#br0" timeOffset="-24631.8348">3064-612 46 0,'0'0'29'16,"0"0"4"-16,22 0-5 15,-22 0-5-15,9 22-3 16,-9-1-4-16,0 12-2 15,0 5-4-15,0 5-7 16,0 5-4-16,0 8 1 16,0 0-2-16,-6 0 2 15,6 1 0-15,0 5 0 16,0-7-1-16,0 0 1 16,0 0 0-16,6-3 1 0,-6-3-1 15,0-1 0-15,7-6 0 16,-7-8 1-16,8-3-1 15,-2-6 0 1,1-9 0-16,-7-16-1 0,14 22-10 16,-14-22-8-16,0 0-6 15,19-9-7-15,-19 9-3 16,11-35-2-16,-4 14 3 16,-4-8 9-16</inkml:trace>
        </inkml:traceGroup>
      </inkml:traceGroup>
    </inkml:traceGroup>
    <inkml:traceGroup>
      <inkml:annotationXML>
        <emma:emma xmlns:emma="http://www.w3.org/2003/04/emma" version="1.0">
          <emma:interpretation id="{0FAB799B-42DA-4BD5-BB87-D4FCBED8E76B}" emma:medium="tactile" emma:mode="ink">
            <msink:context xmlns:msink="http://schemas.microsoft.com/ink/2010/main" type="paragraph" rotatedBoundingBox="3225,9711 6550,9325 6649,10179 3325,10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DB5D44-E951-4346-91FC-B1046433FB6C}" emma:medium="tactile" emma:mode="ink">
              <msink:context xmlns:msink="http://schemas.microsoft.com/ink/2010/main" type="line" rotatedBoundingBox="3225,9711 6550,9325 6649,10179 3325,10566"/>
            </emma:interpretation>
          </emma:emma>
        </inkml:annotationXML>
        <inkml:traceGroup>
          <inkml:annotationXML>
            <emma:emma xmlns:emma="http://www.w3.org/2003/04/emma" version="1.0">
              <emma:interpretation id="{B6BDEBE9-ECC0-409E-AF6B-DE5C0F59CF47}" emma:medium="tactile" emma:mode="ink">
                <msink:context xmlns:msink="http://schemas.microsoft.com/ink/2010/main" type="inkWord" rotatedBoundingBox="3225,9711 6550,9325 6649,10179 3325,10566"/>
              </emma:interpretation>
              <emma:one-of disjunction-type="recognition" id="oneOf3">
                <emma:interpretation id="interp15" emma:lang="en-US" emma:confidence="0">
                  <emma:literal>Infant</emma:literal>
                </emma:interpretation>
                <emma:interpretation id="interp16" emma:lang="en-US" emma:confidence="0">
                  <emma:literal>linesmen</emma:literal>
                </emma:interpretation>
                <emma:interpretation id="interp17" emma:lang="en-US" emma:confidence="0">
                  <emma:literal>limestone</emma:literal>
                </emma:interpretation>
                <emma:interpretation id="interp18" emma:lang="en-US" emma:confidence="0">
                  <emma:literal>lithesome</emma:literal>
                </emma:interpretation>
                <emma:interpretation id="interp19" emma:lang="en-US" emma:confidence="0">
                  <emma:literal>linesman</emma:literal>
                </emma:interpretation>
              </emma:one-of>
            </emma:emma>
          </inkml:annotationXML>
          <inkml:trace contextRef="#ctx0" brushRef="#br0" timeOffset="4483.0918">552 1290 55 0,'0'0'35'0,"0"0"-1"0,-21 6-13 16,21-6-4-16,-13 18-5 15,13-18 0-15,-12 29-4 16,12-8-2-16,0 2-6 16,0 4 0-16,0 2 0 15,13 5 0-15,-6 2 0 16,5-1 1-16,0-3 0 15,1-7 1-15,1-5-1 16,6-7 1-16,0-13-1 16,5 0 1-16,-2-13-1 15,8-7 0-15,2-1 1 16,0-1-3-16,-1-1 1 16,-3 1 0-16,2 2 0 0,-4 2 1 15,0 9-1-15,-8 4 0 16,-3 5-1-16,-16 0-1 15,26 0-6-15,-26 0-6 16,0 0-5-16,0 0-4 16,0 0-3-16,0 0-3 15,0 0-3-15,-9-16 0 16,2-11 5-16,-6-1 27 16</inkml:trace>
          <inkml:trace contextRef="#ctx0" brushRef="#br0" timeOffset="4726.4856">881 1071 75 0,'0'0'30'16,"0"0"-4"-16,-12 28-3 15,12 5-4-15,0-1-4 16,7 15-5-16,-1 3-11 16,5 6 1-16,-2 7 0 15,2 0 0-15,3 2 0 16,-1 2 0-16,0-4 0 15,1-13-8-15,-1-7-7 16,-5-10-4-16,5-17-6 16,-13-16-3-16,21-20-3 15,-8-11-3-15,4-16-2 16,-3-3 36-16</inkml:trace>
          <inkml:trace contextRef="#ctx0" brushRef="#br0" timeOffset="5347.0199">1194 1562 33 0,'6'25'32'15,"-6"-25"-1"-15,0 0-4 16,11-25-4-16,-3 11-2 15,-1-14-3-15,6 0-5 16,-1-8-2-16,-1-6-7 0,6 1-3 16,1-5-2-16,2 0 2 15,0-2-1-15,0-1 0 16,0 8 1-16,0 5-1 16,-5 7-1-16,-2 7-1 15,-13 22 0-15,20-12 0 16,-20 12-1-16,11 32 1 15,-11-7 0-15,0 13 0 16,0 0 1-16,6 5 0 16,-6 2 2-16,7-7-1 15,0-4 1-15,0-11 1 16,7-5 0-16,-14-18 0 0,27 0-1 16,-8-19 1-16,0-9 0 15,1-7 1-15,0-3-2 16,1-3-1-1,-1-6 0-15,-3 11 0 16,-1 3 0-16,-3 10 0 0,-2 3-2 16,-11 20 0-16,0 0 0 15,0 0 0-15,7 22-1 16,-7 5 1-16,0 8 0 16,0 7 0-16,0 1 2 15,4 2-1-15,6 0 2 16,3-5-1-16,3-4 2 15,2-15-1-15,0-6-9 0,4-6-7 16,-4-9-6 0,2-9-7-16,-4-4-5 15,-16 13-2-15,25-31-1 16,-12 10 13-16</inkml:trace>
          <inkml:trace contextRef="#ctx0" brushRef="#br0" timeOffset="5686.8252">2185 1469 72 0,'0'0'33'0,"-34"2"-3"16,34-2-6-16,-33-17-4 15,19-3-4-15,-6-14-3 0,6-7-5 16,-6-10-4-16,3-6-4 16,1-4 0-16,5-8-1 15,5 6 0-15,6 0 2 16,6 6-2-16,5 8 0 16,5 11 1-16,8 7-2 15,3 14-7-15,0-1-9 16,7 14-8-16,-3 4-6 15,-2 9-5-15,-4 6-1 16,-4-1-5-16,-4 11 32 16</inkml:trace>
          <inkml:trace contextRef="#ctx0" brushRef="#br0" timeOffset="5883.9587">2030 1171 116 0,'10'21'38'0,"-10"-21"-5"16,31 18-15-16,-9-25-15 15,3-4-5-15,8 3-15 16,-5-6-10-16,5-1-9 16,-1-6-4-16,1-1 0 15,-2-4 1-15</inkml:trace>
          <inkml:trace contextRef="#ctx0" brushRef="#br0" timeOffset="6664.4186">2678 1107 94 0,'-17'-13'37'0,"17"13"-4"0,-3-16-11 16,3 16-8-16,10-23-7 16,-10 23-3-16,30-33-2 15,-16 13-2-15,6 6-5 16,0-1-2-16,1 7-4 16,-5-5-3-16,3 13-3 15,-19 0 0-15,24 0-2 16,-24 0 1-16,0 0 3 0,6 14 4 15,-6-14 2-15,-14 22 4 16,14-22 2 0,-33 27 2-16,14-11 0 15,-4 4 1-15,0 7 1 0,2 0 1 16,-5 3 1-16,5 5 2 16,4-3 0-16,3-3 0 15,7-6 4-15,7-3-1 16,0-20 0-16,18 14 1 15,-18-14 0-15,34-12 2 16,-18-3 2-16,8 2 0 16,-8-8-2-16,8 7 0 15,-9-2-3-15,7 3 0 16,-4 6-2-16,2 0-2 16,0 7-4-16,-2 7-1 15,0 6 0-15,-18-13 0 16,27 34-1-16,-18-10 0 0,-2 2 1 15,-7 1 0-15,0 2 0 16,-3-5-4-16,-4 7-2 16,-10-9-1-16,1 0-1 15,-3-4 1-15,-7-2-3 16,1-9-3-16,3 0-4 16,-3-7 1-16,8-6 0 15,1-2-3-15,9-12-4 16,7 0-4-16,7-9 16 15,7 0 12-15</inkml:trace>
          <inkml:trace contextRef="#ctx0" brushRef="#br0" timeOffset="7242.2906">3056 1450 82 0,'-11'15'35'0,"11"-15"-3"16,0 0-8-16,0 0-7 16,0 0-5-16,0-29-3 15,10 0-1-15,1 2-6 16,5-2-1-16,-2-1-1 16,5-3 0-16,-4 3 0 15,2-3 0-15,-1 3 1 16,2 3-1-16,-2 2 0 0,1 7 0 15,-9 0-2-15,-8 18 1 16,19-15-2-16,-19 15 0 16,12 22 1-16,-4-2-1 15,-8 3 0-15,7 15 0 16,-2 1 2-16,0 7 0 16,3-3 0-16,1-6 1 15,2 1 0-15,-3-14 2 16,5-3 1-16,-13-21 0 15,26 0-1-15,-14-20 1 16,0-5-1-16,3-16 1 16,-2-7-2-16,-2 0 0 15,5-2-1-15,-7 1 0 0,2 8 0 16,-7 7 0-16,-4 11-2 16,0 23-1-16,0 0 1 15,0 0 0 1,0 14 0-16,9 15-1 0,-9-2 1 15,0 9 0-15,8 7 2 16,-1-2-1-16,5 1-6 16,0-1-8-16,0-7-4 15,5-7-6-15,-3-9-4 16,-14-18-5-16,28 0-3 16,-16-22 3-16</inkml:trace>
          <inkml:trace contextRef="#ctx0" brushRef="#br0" timeOffset="7775.3374">3633 1142 134 0,'0'0'33'16,"30"-28"-17"-16,-20 6-29 16,1-5-19-16,-2 4-7 15,1-4-3-15,-10 0 1 16,-9 5 26-16</inkml:trace>
          <inkml:trace contextRef="#ctx0" brushRef="#br0" timeOffset="7611.7221">3737 1387 86 0,'0'0'37'0,"0"0"-3"16,-14-33-6-16,2-4-8 16,12 1-5-16,-14-18-6 0,3 2-5 15,-1-9-4-15,3 3 1 16,-3 1-1-16,5-3 0 16,0 10 0-1,7 1 0-15,0 7 0 0,0 7 0 16,13 9-2-16,-2 2 0 15,-11 24-2-15,21-27-7 16,-2 27-5-16,-4 0-6 16,9 0-5-16,-24 0-7 15,33 28-3-15,-19-8-3 16,-8 0 2-16,-6 3 38 16</inkml:trace>
        </inkml:traceGroup>
      </inkml:traceGroup>
    </inkml:traceGroup>
    <inkml:traceGroup>
      <inkml:annotationXML>
        <emma:emma xmlns:emma="http://www.w3.org/2003/04/emma" version="1.0">
          <emma:interpretation id="{7873E896-5B16-4443-B9AD-84C77FF18D34}" emma:medium="tactile" emma:mode="ink">
            <msink:context xmlns:msink="http://schemas.microsoft.com/ink/2010/main" type="paragraph" rotatedBoundingBox="2844,10469 6585,10443 6592,11431 2850,11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6203CD-7C40-4B34-9422-9ECF120C5FA7}" emma:medium="tactile" emma:mode="ink">
              <msink:context xmlns:msink="http://schemas.microsoft.com/ink/2010/main" type="line" rotatedBoundingBox="2844,10469 6585,10443 6592,11431 2850,11457"/>
            </emma:interpretation>
          </emma:emma>
        </inkml:annotationXML>
        <inkml:traceGroup>
          <inkml:annotationXML>
            <emma:emma xmlns:emma="http://www.w3.org/2003/04/emma" version="1.0">
              <emma:interpretation id="{35CD9635-EDEE-4D0C-8F0A-E210A4CF6BCC}" emma:medium="tactile" emma:mode="ink">
                <msink:context xmlns:msink="http://schemas.microsoft.com/ink/2010/main" type="inkWord" rotatedBoundingBox="2844,10469 6585,10443 6592,11431 2850,11457"/>
              </emma:interpretation>
              <emma:one-of disjunction-type="recognition" id="oneOf4">
                <emma:interpretation id="interp20" emma:lang="en-US" emma:confidence="0">
                  <emma:literal>☺</emma:literal>
                </emma:interpretation>
                <emma:interpretation id="interp21" emma:lang="en-US" emma:confidence="0">
                  <emma:literal>£</emma:literal>
                </emma:interpretation>
                <emma:interpretation id="interp22" emma:lang="en-US" emma:confidence="0">
                  <emma:literal>$</emma:literal>
                </emma:interpretation>
                <emma:interpretation id="interp23" emma:lang="en-US" emma:confidence="0">
                  <emma:literal>E</emma:literal>
                </emma:interpretation>
                <emma:interpretation id="interp24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-21143.738">1663 1724 64 0,'6'20'27'0,"-6"-20"4"16,0 0-7-16,0 20-5 16,0-20-4-16,0 0-5 0,0 27-1 15,0-27-2-15,11 28-2 16,-11-10-5-16,9 2 1 16,-4 7-1-1,1 7 1-15,1-3-2 0,0 8 2 16,-1 3-1-16,1 1 1 15,-3 3-1-15,-4 0-1 16,9 2 2-16,-9-1-1 16,0-8 0-16,7 1-1 15,-7-2 2-15,0 0-2 16,0-8 1-16,3-3 0 16,-3-6 0-16,0 1 0 0,0-2 0 15,5-4 0-15,-5-16 0 16,0 27-1-1,0-27-8-15,6 19-6 16,-6-19-4-16,0 0-3 16,0 0-2-16,0 0-5 0,20 2-2 15,-20-2-3-15,0-21 7 16,0 5 26-16</inkml:trace>
          <inkml:trace contextRef="#ctx0" brushRef="#br0" timeOffset="-20492.8618">1786 2312 73 0,'0'0'32'16,"16"15"-5"-16,-16-15-6 15,18-8-3-15,-18 8-4 16,26-7-3-16,-26 7-2 16,28 0-5-16,-9 0-4 15,-2 7 0-15,5-7 0 16,0 6 0-16,2 0 0 15,-2-3 0-15,4 2 0 16,-2 2 0-16,-1 1 0 16,1-1 0-16,-9 0 0 15,4-1 0-15,-1-6 0 16,2 7 1-16,-6-7-1 16,2 0 0-16,-16 0 1 0,30 0-1 15,-11 0 1-15,-4-5-1 16,0 5 0-16,-15 0 1 15,31-15-1-15,-31 15 0 16,30-7 0-16,-30 7 0 16,29 0-10-16,-29 0-4 15,19 0-6-15,-19 0-4 16,0 0-4-16,0 0-4 16,0 0-4-16,0 0-2 15,0 0 28-15</inkml:trace>
          <inkml:trace contextRef="#ctx0" brushRef="#br0" timeOffset="-19921.4324">2494 1735 67 0,'0'0'31'16,"0"0"-5"-16,0 24-3 15,0-11-3-15,0 14-3 16,0 4-5-16,3 4-2 16,2 6-5-16,1 2-4 15,-6 10-1-15,8-2 2 16,-8 5-1-16,10 5-1 15,-10-6 1-15,3 5-1 0,-3 0 1 16,6-3-1-16,-6-3 1 16,0-3-2-1,7-7 1-15,-1-4 0 0,-6-5 1 16,11-11-1-16,-11 1 0 16,7-10 0-16,-7-15 0 15,7 16-1-15,-7-16-8 16,0 0-6-16,0 0-6 15,16-25-4-15,-16 25-4 16,12-40-3-16,-6 18-3 16,-6-7 2-16,11-4 16 15</inkml:trace>
          <inkml:trace contextRef="#ctx0" brushRef="#br0" timeOffset="-19485.1044">2905 1724 78 0,'0'0'33'0,"-9"35"0"0,1-14-8 16,8 13-6-16,-5-4-5 16,5 12-4-1,0 5-7-15,0 2-3 16,0 6 1-16,5 3 1 0,-5-4-1 16,8-2-1-16,-8 2 0 15,9-10 0-15,-9 3 1 16,11-11-1-16,-11-1 0 15,7-7-1-15,-7-6 1 16,7-4 0-16,-7-18-1 16,6 23 0-16,-6-23-10 15,0 22-5-15,0-22-7 16,0 0-5-16,0 0-3 16,0 0-4-16,0 0-2 15,0 0 2-15,0 0 35 16</inkml:trace>
          <inkml:trace contextRef="#ctx0" brushRef="#br0" timeOffset="-18763.8001">2959 2298 21 0,'18'14'21'0,"-18"-14"-5"15,26 7-4-15,-26-7-3 16,28 0-1-16,-13 8-2 15,4-8 0-15,-1 5-1 16,1 2-1-16,2-7 0 16,-1 7 0-16,0-1 0 15,0-6-1-15,-1 3 0 16,1-3-1-16,-1 0 0 16,1 0-1-16,-3 0 1 15,1 0-1-15,0 0 1 16,1 0-1-16,1 0 0 0,0 0 0 15,-1-3 0-15,1 3 3 16,0 0 2-16,0 0 1 16,0 0 1-16,4 0 1 15,-6 0 0 1,6 0 0-16,-7 0 0 0,6 0-3 16,-7 3-2-16,3-3-1 15,-19 0-2-15,30 7 0 16,-14-7-1-16,-16 0 1 15,27 0-1-15,-27 0 0 16,25 0 1-16,-25 0-1 16,26 0 0-16,-26 0 0 15,25-3 1-15,-25 3-2 0,20 0 1 16,-20 0 0-16,0 0 0 16,16-7 0-16,-16 7-3 15,0 0-4 1,0 0-3-16,0 0-1 0,0 0-2 15,0 0 0-15,0 0-3 16,0 0-2-16,0 0-2 16,0 0 0-16,0-18 0 15,0 18-2-15,0-16-1 16,0 16 2-16,-3-20 21 16</inkml:trace>
          <inkml:trace contextRef="#ctx0" brushRef="#br0" timeOffset="-18181.592">3769 1882 43 0,'0'0'17'0,"0"0"-2"15,0 0-2-15,0 0-1 16,0 0-2-16,0 0-1 16,0 0 1-16,6 16 0 15,-6-16 2-15,0 26-1 16,7-10 0-16,-7 0 0 16,7 9-2-16,-7-3 0 15,6 7-2-15,-6 3-2 16,0-1-3-16,0 4-1 15,0 1-1-15,0 3 1 16,0-8-1-16,-6 3 0 16,6-5 1-16,0-1-1 15,0-1 0-15,0-7 0 0,0-4 1 16,0-16-1-16,6 19 0 16,-6-19 1-16,0 0-1 15,7 16 0-15,-7-16-8 16,0 0-8-16,0 0-8 15,0 0-7-15,9-28-3 16,-9 12-3-16,5-6-3 16,-5-10 10-16</inkml:trace>
          <inkml:trace contextRef="#ctx0" brushRef="#br0" timeOffset="-21821.0592">1251 1731 42 0,'0'0'25'0,"0"0"0"15,0 0-3-15,0 0 0 16,0 0-3-16,-12 25-3 16,12-25-2-16,0 31-3 15,0-6-4-15,0 6-3 16,0 1-1-16,7 6-2 16,-7 10-1-16,7 3 1 15,-1 4 0-15,1 0-2 0,-1 2 2 16,0-1-1-16,-2 0 0 15,-4-2 0-15,10-4 0 16,-10-5-1-16,7 0 1 16,-7-9 0-16,0-6 0 15,5-3 0-15,-5-1 0 16,0-10 0-16,0-16-4 16,0 14-5-16,0-14-6 15,0 0-5-15,0 0-6 16,13-27-2-16,-13 10-6 15,0-9-1-15,0-3 5 16,0 1 20-16</inkml:trace>
          <inkml:trace contextRef="#ctx0" brushRef="#br0" timeOffset="-22427.9753">74 2299 35 0,'0'0'24'15,"0"0"3"-15,21-8-1 0,-21 8-2 16,26-8-2-16,-26 8-3 16,15-7-4-16,-15 7-5 15,25 0-5-15,-25 0-5 16,25 9 0-16,-11-3 0 15,2 1 0-15,8 2 0 16,1 2 1-16,5-2-1 16,8-2 1-16,4-2-1 15,7 2 0-15,1-1 1 16,7-6-1-16,-2 3 0 16,3-3 1-16,1 0-2 15,0-9 2-15,0 4-1 16,-4-2 0-16,-4 4 0 0,-2-3 0 15,-4 6 0-15,-5-6 0 16,-6 6 1-16,-3 0-2 16,-6 8 1-16,-5-8 0 15,0 7 0-15,-4-7 0 16,-16 0-1-16,27 12 1 16,-27-12 0-16,25 8 0 15,-25-8 0-15,19 12-2 16,-19-12-10-16,7 16-7 15,-7-16-8-15,0 0-5 16,0 0-5-16,0 0-5 16,0 0 4-16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10.8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35206A-DDF3-4B1E-85A0-B8BD35791A21}" emma:medium="tactile" emma:mode="ink">
          <msink:context xmlns:msink="http://schemas.microsoft.com/ink/2010/main" type="inkDrawing" rotatedBoundingBox="3158,7651 7140,8957 6532,10814 2549,9508" semanticType="enclosure" shapeName="Other"/>
        </emma:interpretation>
      </emma:emma>
    </inkml:annotationXML>
    <inkml:trace contextRef="#ctx0" brushRef="#br0">54-52 33 0,'0'0'13'0,"0"0"0"16,-13 16-3-16,13-16 0 0,0 0 1 16,0 0 0-16,20 13 0 15,-20-13 0-15,22 0 0 16,-22 0 1-16,25 7 2 15,-25-7-1-15,28 0-3 16,-11 0-1-16,5 9-2 16,-4-4 0-16,9 3-1 15,-1-1-3-15,2-1-2 16,5 6-1-16,-1-6 0 16,8-2-1-16,0-4 1 15,5 8 0-15,-4-8-1 16,6 0 1-16,4-8 0 0,-4 8 0 15,-1-7 0-15,1 7 0 16,-2-7 0-16,1 1 0 16,-6 6 0-16,-1-7 0 15,-5 7 0-15,-1-8 0 16,-6 8 0-16,-6 0 0 16,3-8-2-16,-4 8-9 15,-20 0-7-15,23 0-5 16,-23 0-4-16,0 0-5 15,17 0-3-15,-17 0-4 16,0 0 13-16</inkml:trace>
    <inkml:trace contextRef="#ctx0" brushRef="#br0" timeOffset="555.5833">1106-540 49 0,'0'0'35'0,"0"0"-4"16,0 0-4-16,0 0-3 15,0 22-2-15,0-22-5 16,0 38-5-16,-7-17-9 15,7 2-4-15,0 6 0 16,0 6 1-16,0 6-1 16,0 2 0-16,0 11 1 15,0 4 0-15,0 3 0 0,0 4 0 16,0 4 0-16,0 2 0 16,7-2 0-1,-7-5 0-15,6-1 0 16,-6-14 1-16,7-1-1 0,-4-12 0 15,2-9 0-15,1-11-1 16,-6-16-9-16,0 0-8 16,18 0-7-16,-18-14-5 15,7-10-4-15,-7-4-3 16,3-10 1-16,-3 0 11 16</inkml:trace>
    <inkml:trace contextRef="#ctx0" brushRef="#br0" timeOffset="1044.0428">1523-675 41 0,'0'0'33'0,"0"0"-3"15,0 0-3-15,7 22-2 16,-7 5-3-16,-7 1-4 0,7 9-4 15,-7 4-6-15,7 9-7 16,0 6-2-16,0 6 1 16,0 1-2-16,0 1 2 15,0 5 0-15,0-1 0 16,5-3 0-16,-2-5 0 16,-3-5 0-16,7-1 0 15,-7-6 0-15,10-6 0 0,-7-6 0 16,-3-7 0-1,11-4 0-15,-11-25-8 16,6 25-8-16,-6-25-6 16,0 0-5-16,0 0-5 0,0-31-3 15,0 10-3-15,0-8 4 16</inkml:trace>
    <inkml:trace contextRef="#ctx0" brushRef="#br0" timeOffset="3818.3104">3127-52 44 0,'0'0'31'15,"7"16"-3"-15,-7-16-4 16,23 0-1-16,-23 0-3 16,37-6-2-16,-37 6-4 15,34 0-3-15,-14 0-7 16,1 0-4-16,-1 0 0 15,4 6 0-15,-3 1 0 16,1-1 0-16,3-1 0 0,1-1 0 16,-1-4 0-1,3 12 0-15,4-12 0 16,-4 8 1-16,3-8-1 0,2 7 0 16,-5-7 0-16,3 6 1 15,-4 2-1-15,-3-8 0 16,-1 0 0-16,-2 7 0 15,-1-7 1-15,0 6-1 16,-2-6 0-16,1 7 0 16,-5-7 0-16,2 7 1 15,-16-7-1-15,25 10 0 16,-25-10-1-16,24 11 1 0,-24-11 1 16,14 15-1-1,-14-15-1-15,13 18 2 16,-13-18-1-16,7 18 0 15,-7-18 0-15,6 21 1 0,-6-21-2 16,0 32 2-16,0-17-1 16,0 7 0-16,0 0 0 15,-6-1 0-15,6 6 0 16,-6 2 0-16,6-1 0 16,-7 11 0-16,7-3 0 15,-5 1-1-15,5 6 1 16,-7 4-1-16,7 2 2 15,-6 0-1-15,6 0 0 16,-7 2-1-16,7 3 1 16,-9-3 0-16,9 4 0 15,-5-4 0-15,5 3 0 16,0-4 0-16,0 3 0 0,0-9 1 16,0 4-1-16,0-3 1 15,-6-3-1-15,6 5 0 16,0-4 0-16,-7-1 1 15,1 1-1-15,3-2 0 16,-6 2 0-16,1-1-1 16,1-3 1-16,0-3 0 15,-1-1 0-15,-1 1 0 16,5-1 0-16,-3 0 0 16,1-1 0-16,1 0 1 15,-1-3-1-15,6 1 0 16,-3-1 0-16,3-3 0 15,-10-6 0-15,10-1 0 0,-7-2 0 16,7-19 0-16,0 21-3 16,0-21-12-16,0 0-11 15,-13-16-9 1,13-4-5-16,-7-7-1 0,7-3 2 16,-8-10 16-16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52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0 132 0,'7'39'38'16,"-7"-12"0"-16,10 9-11 15,-10-1-23-15,11 0-4 16,4 7 1-16,5 3-1 16,4 6 2-16,8 7-3 15,4-7 2-15,-4 4-2 16,6-7 2-16,-1-5-1 15,-9-17 0-15,-2-11 0 0,-7-15 0 16,-4-26-1-16,-15-11 1 16,0-11-1-16,0-14 1 15,-9 3-1 1,2-2 0-16,0 3 1 0,-3 4 0 16,10 11 0-16,-3 7-1 15,3 9 2-15,7 11-2 16,-7 16 1-16,20-25 0 15,-20 25-12-15,26-8-10 16,-26 8-7-16,22 0-8 16,-22 0-2-16,0 0-4 15,12-20 0-15,-19 3 32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22.0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FFC2DE-58C8-466A-BAFC-1516BAD03D8E}" emma:medium="tactile" emma:mode="ink">
          <msink:context xmlns:msink="http://schemas.microsoft.com/ink/2010/main" type="writingRegion" rotatedBoundingBox="2399,8734 3451,8734 3451,12957 2399,12957"/>
        </emma:interpretation>
      </emma:emma>
    </inkml:annotationXML>
    <inkml:traceGroup>
      <inkml:annotationXML>
        <emma:emma xmlns:emma="http://www.w3.org/2003/04/emma" version="1.0">
          <emma:interpretation id="{53F35AE1-3BCD-45EB-8C48-3791D7755B11}" emma:medium="tactile" emma:mode="ink">
            <msink:context xmlns:msink="http://schemas.microsoft.com/ink/2010/main" type="paragraph" rotatedBoundingBox="2399,8734 3451,8734 3451,12957 2399,12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18CF58-8F34-4569-BCF7-33B5887EF4D1}" emma:medium="tactile" emma:mode="ink">
              <msink:context xmlns:msink="http://schemas.microsoft.com/ink/2010/main" type="line" rotatedBoundingBox="2399,8734 3451,8734 3451,12957 2399,12957"/>
            </emma:interpretation>
          </emma:emma>
        </inkml:annotationXML>
        <inkml:traceGroup>
          <inkml:annotationXML>
            <emma:emma xmlns:emma="http://www.w3.org/2003/04/emma" version="1.0">
              <emma:interpretation id="{A9E4837D-1217-44C7-8E29-35CC18F6F0B1}" emma:medium="tactile" emma:mode="ink">
                <msink:context xmlns:msink="http://schemas.microsoft.com/ink/2010/main" type="inkWord" rotatedBoundingBox="3268,8711 3469,12944 2430,12994 2229,8760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int</emma:literal>
                </emma:interpretation>
                <emma:interpretation id="interp2" emma:lang="en-US" emma:confidence="0">
                  <emma:literal>wit</emma:literal>
                </emma:interpretation>
                <emma:interpretation id="interp3" emma:lang="en-US" emma:confidence="0">
                  <emma:literal>mitt</emma:literal>
                </emma:interpretation>
                <emma:interpretation id="interp4" emma:lang="en-US" emma:confidence="0">
                  <emma:literal>Mitt</emma:literal>
                </emma:interpretation>
              </emma:one-of>
            </emma:emma>
          </inkml:annotationXML>
          <inkml:trace contextRef="#ctx0" brushRef="#br0">-375 3575 110 0,'0'0'36'16,"0"20"-7"-16,0-20-8 16,0 0-7-16,0 0-7 0,27 0-4 15,-12 7-4 1,-15-7 0-16,37 13 1 15,-14 1 0-15,7-6 0 16,-1 4 0-16,8-1 0 0,4 1 1 16,5 3-1-16,6-2 1 15,-4 1-1-15,6-1 0 16,3-5 0-16,-2 5 0 16,2-6 0-16,-3 2 0 15,-2-3-1-15,1-6 1 16,-5 7 0-16,-1-7 0 15,-3 6 1-15,-9-6-2 16,2 8 1-16,-10-8-1 16,-6 13-3-16,-21-13-7 15,26 9-7-15,-26-9-5 16,0 0-6-16,0 0-3 16,0 0-4-16,-32 12-3 0,11-12 14 15</inkml:trace>
          <inkml:trace contextRef="#ctx0" brushRef="#br0" timeOffset="-684.8808">36 2270 24 0,'-19'-8'12'0,"19"8"1"16,0 0-1-1,0 0 1-15,0 0 1 16,0 0 3-16,0 0 3 16,0 0-1-16,0 0-3 0,0 0-1 15,0 0-2-15,0 0-3 16,0 0-2-16,0 0-5 16,0 16-5-16,0-16 1 15,0 20 0-15,0-20 0 16,0 36 1-16,0-15 0 15,0 6 1-15,0 2-1 16,0 5 0-16,7 6 1 0,-7 2-1 16,10 1 0-1,-1 1 1-15,-3 5-1 16,-1 1 0-16,2 4 0 16,-7 1 1-16,3-5-1 15,-3 0 2-15,0 6-2 0,-3-7-1 16,3-3 2-16,-7-1-2 15,7-5 2-15,-5-8-2 16,5 2 1-16,0-7-1 16,0-1 1-16,0-3 1 15,0-1-1-15,5 3 0 16,-5-2 1-16,0 0-1 16,0 3 0-16,0-5 1 15,0 6-1-15,0-3-1 16,-5-3 2-16,5-1-1 15,-8 0 0-15,8-6 0 16,-7 8 0-16,7-2 1 0,0-6-1 16,0-14 0-16,-11 30 0 15,11-11 0-15,0-3 0 16,0-16 0-16,0 27 0 16,0-27 1-16,-6 21-2 15,6-21-1-15,0 0-10 16,0 0-7-16,0 15-6 15,0-15-5-15,0 0-5 16,0 0-3-16,0-15-2 16,0 15 30-16</inkml:trace>
          <inkml:trace contextRef="#ctx0" brushRef="#br0" timeOffset="-11968.004">17 0 34 0,'0'49'23'0,"-2"-1"-1"16,-4 6 2-16,6 5-1 16,-7 1-2-16,7 5-2 15,0-8-2-15,0 13-3 16,0-8-4-16,0 2-4 15,0-2-6-15,0 1 0 16,0 0 0-16,0 1 1 16,0 3-1-16,7-1 1 15,-1 3-1-15,-4 3 1 16,4 2-2-16,-6-1 1 0,11 3-1 16,-11 0 2-16,7-4-1 15,-7 3 0-15,3-3 0 16,-3-3-1-16,0-5 1 15,0-1 1-15,0 0-1 16,0-7 1-16,-7-6-2 16,7-1 1-16,-3-8-1 15,3-5-1-15,0 0-4 16,0-10-7-16,0-5-2 16,0-21-6-16,0 0-2 15,0 0-5-15,15-13-2 16,-10-14-4-16,-5-12 2 15,3-13 23-15</inkml:trace>
          <inkml:trace contextRef="#ctx0" brushRef="#br0" timeOffset="519.9125">-253 4065 42 0,'17'27'33'15,"-17"-27"-1"-15,32 28-5 16,-12-22-4-16,8 1-3 16,4-7-4-16,7 13-3 15,1-13-4-15,7 0-4 16,0 7-5-16,-2-4 1 0,2-3-1 16,1 8 0-16,-3-8 0 15,1 5 0-15,-7-5 0 16,1 8 0-16,-7-8 0 15,-6 0 0-15,-2 0 0 16,-5 6 0-16,-5-6 0 16,-15 0 0-16,19 8-1 15,-19-8 0-15,0 0-9 16,0 0-9-16,0 0-9 16,-14 14-5-16,14-14-6 15,-20 7-4-15,20-7 1 16,-26 11 38-16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5:23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0 444 61,'22'-27'36,"-22"27"-1,34-56 1,16 26-23,-21-29-5,23 9-4,-7-3-1,7 6-1,-3 5-2,-7-2-3,-2 24-1,-23-10-4,10 42-12,-27-12-16,0 0 1,-10 26-1,-9 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36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ABD83B-C2FD-424C-88DD-02C6980A5486}" emma:medium="tactile" emma:mode="ink">
          <msink:context xmlns:msink="http://schemas.microsoft.com/ink/2010/main" type="writingRegion" rotatedBoundingBox="6076,11291 7324,11291 7324,14377 6076,14377"/>
        </emma:interpretation>
      </emma:emma>
    </inkml:annotationXML>
    <inkml:traceGroup>
      <inkml:annotationXML>
        <emma:emma xmlns:emma="http://www.w3.org/2003/04/emma" version="1.0">
          <emma:interpretation id="{F33D7748-0872-4665-B0B3-F596C2881238}" emma:medium="tactile" emma:mode="ink">
            <msink:context xmlns:msink="http://schemas.microsoft.com/ink/2010/main" type="paragraph" rotatedBoundingBox="6076,11291 7324,11291 7324,14377 6076,14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B3001-8AA4-4442-8F16-3A79A6A8AC8F}" emma:medium="tactile" emma:mode="ink">
              <msink:context xmlns:msink="http://schemas.microsoft.com/ink/2010/main" type="line" rotatedBoundingBox="6076,11291 7324,11291 7324,14377 6076,14377"/>
            </emma:interpretation>
          </emma:emma>
        </inkml:annotationXML>
        <inkml:traceGroup>
          <inkml:annotationXML>
            <emma:emma xmlns:emma="http://www.w3.org/2003/04/emma" version="1.0">
              <emma:interpretation id="{5633719C-8722-4834-9942-625EE9949DCE}" emma:medium="tactile" emma:mode="ink">
                <msink:context xmlns:msink="http://schemas.microsoft.com/ink/2010/main" type="inkWord" rotatedBoundingBox="6075,14375 6167,11278 7385,11314 7293,1441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Int</emma:literal>
                </emma:interpretation>
                <emma:interpretation id="interp3" emma:lang="en-US" emma:confidence="0">
                  <emma:literal>Etui</emma:literal>
                </emma:interpretation>
                <emma:interpretation id="interp4" emma:lang="en-US" emma:confidence="0">
                  <emma:literal>that</emma:literal>
                </emma:interpretation>
              </emma:one-of>
            </emma:emma>
          </inkml:annotationXML>
          <inkml:trace contextRef="#ctx0" brushRef="#br0">4103 3896 56 0,'0'0'31'0,"0"0"4"15,0 0-4-15,-19-23-7 16,19 23-3-16,0-40-6 16,9 18-4-16,-9-11-2 15,0 3-3-15,0-4-5 16,0-8-1-16,-9-1-1 15,9 2 0-15,-10-2 1 16,3 1 0-16,0 1-1 16,-6-1 1-16,0 5 0 15,-1 1-1-15,-1-4 1 0,3 3 0 16,-5-3 0-16,3 0 0 16,0 3 1-16,3 2-1 15,-4-1 0-15,7 4 1 16,-5 1-1-16,6 5 0 15,-6 2 0-15,6-2 0 16,-3-2 0-16,3 0-1 16,4 4 1-16,-5-1 0 15,8-3 0-15,-4 5 0 16,4-4 0-16,-7 0 0 16,7 0 0-16,0 4 0 15,0 1 0-15,-6 1 0 16,6 1 0-16,0-1-1 0,0 21-1 15,0-22 1 1,0 22-1-16,-7-20 0 0,7 20 1 16,0 0-3-1,0 0-8-15,0 0-6 0,0 0-6 16,0 0-7-16,0 0-5 16,0 0-5-16,-20 16-1 15,20-16 23-15</inkml:trace>
          <inkml:trace contextRef="#ctx0" brushRef="#br0" timeOffset="-724.8262">3467 3833 75 0,'0'0'33'0,"33"21"-4"16,-17-14-5-16,13 6-3 16,-2-6-5-16,12 8-3 15,-5-8-5-15,7-1-5 16,8-3-2-16,-2 2-1 16,7 2 1-16,0-7 0 15,1 8-1-15,2-8 0 16,-3 0 1-16,-2 0-1 15,-1 0 1-15,-8 0-1 0,1-8 0 16,-7 8 1-16,-1-7-1 16,-3 7-1-16,-6-7 0 15,-2 7 1-15,-5 0-5 16,-1 0-5-16,-4 0-5 16,-15 0-5-16,24 7-5 15,-24-7-4-15,0 0-4 16,0 0-3-16,0 0 1 0,0 0 18 15</inkml:trace>
          <inkml:trace contextRef="#ctx0" brushRef="#br0" timeOffset="-1314.9269">3673 4577 62 0,'0'0'27'0,"0"0"3"16,0 0-6-16,0 0-4 16,20 12-2-16,-20-12-3 15,30 0-1-15,-16 7-5 16,11 0-4-16,-3 0-5 16,5 3 0-16,4 0 0 15,1-1 1-15,4 4-1 16,8-5 0-16,-3-1 1 15,4-1-1-15,2-6 0 0,1 7 1 16,0-7-1-16,0-5 1 16,-1-3-1-16,-3 1 1 15,-3-1-1-15,-1-5 1 16,-9 5-1-16,0 3-1 16,-5 5-3-16,-6-6-5 15,-2 6-4-15,-18 0-5 16,21 11-5-16,-21-11-3 15,0 0-5-15,0 17-4 16,0-17-1-16,-21 7 3 16,1-10 33-16</inkml:trace>
          <inkml:trace contextRef="#ctx0" brushRef="#br0" timeOffset="-11832.4617">2176 5467 114 0,'0'0'34'15,"0"32"1"-15,0-32-6 0,3 30-8 16,-3-30-12-16,0 27-10 15,0-27 1-15,10 28-1 16,-10-28 1-16,20 30-1 16,-10-10 1-16,1 1-1 15,2 1 1-15,0 5 0 16,-1-6 0-16,-3 0 0 16,2 0-3-16,-11-21-8 15,10 29-7-15,-10-29-5 16,0 0-9-16,0 0-2 15,-3-20-3-15,3 2-3 16,-7-7 2-16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48.3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B754D6-1207-4300-9DF5-EF8A09E4FDDB}" emma:medium="tactile" emma:mode="ink">
          <msink:context xmlns:msink="http://schemas.microsoft.com/ink/2010/main" type="writingRegion" rotatedBoundingBox="1972,11977 2274,11977 2274,12734 1972,12734"/>
        </emma:interpretation>
      </emma:emma>
    </inkml:annotationXML>
    <inkml:traceGroup>
      <inkml:annotationXML>
        <emma:emma xmlns:emma="http://www.w3.org/2003/04/emma" version="1.0">
          <emma:interpretation id="{95448E44-5BB8-4902-9093-0AF9204CDA6A}" emma:medium="tactile" emma:mode="ink">
            <msink:context xmlns:msink="http://schemas.microsoft.com/ink/2010/main" type="paragraph" rotatedBoundingBox="1972,11977 2274,11977 2274,12734 1972,12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2150C4-52A4-4720-ADF0-9A6B1EC4516C}" emma:medium="tactile" emma:mode="ink">
              <msink:context xmlns:msink="http://schemas.microsoft.com/ink/2010/main" type="line" rotatedBoundingBox="1972,11977 2274,11977 2274,12734 1972,12734"/>
            </emma:interpretation>
          </emma:emma>
        </inkml:annotationXML>
        <inkml:traceGroup>
          <inkml:annotationXML>
            <emma:emma xmlns:emma="http://www.w3.org/2003/04/emma" version="1.0">
              <emma:interpretation id="{A019F7A6-8C6C-4213-BDD7-84737275809C}" emma:medium="tactile" emma:mode="ink">
                <msink:context xmlns:msink="http://schemas.microsoft.com/ink/2010/main" type="inkWord" rotatedBoundingBox="1972,11977 2274,11977 2274,12734 1972,12734"/>
              </emma:interpretation>
            </emma:emma>
          </inkml:annotationXML>
          <inkml:trace contextRef="#ctx0" brushRef="#br0">-802 3575 128 0,'19'0'41'15,"2"-9"-20"-15,-3-3-24 16,3-4-20-16,5-3-12 15,1-2-5-15,0-4-1 16,-2-15-3-16</inkml:trace>
          <inkml:trace contextRef="#ctx0" brushRef="#br0" timeOffset="-196.4208">-500 4000 95 0,'0'0'35'0,"-27"-7"-4"0,27 7-5 16,-27-33-6-16,16 17-5 16,-9-16-5-1,6 1-5-15,-6-3-5 16,0-9 0-16,2-4 0 0,-2-3 0 16,4-1 0-16,-2-4 0 15,5-1 0-15,0 2-1 16,6 2 0-16,0-1-1 15,7 10 0-15,0 7 0 16,6 8-7-16,2 2-10 16,11 16-7-16,-19 10-5 15,32 0-4-15,-16 7-3 16,-3 9-2-16,-2 5 10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47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27FE69-FE12-4B6A-BCF0-4F5D86743820}" emma:medium="tactile" emma:mode="ink">
          <msink:context xmlns:msink="http://schemas.microsoft.com/ink/2010/main" type="writingRegion" rotatedBoundingBox="637,12495 5968,12495 5968,14829 637,14829"/>
        </emma:interpretation>
      </emma:emma>
    </inkml:annotationXML>
    <inkml:traceGroup>
      <inkml:annotationXML>
        <emma:emma xmlns:emma="http://www.w3.org/2003/04/emma" version="1.0">
          <emma:interpretation id="{C7415CF8-8897-4D6B-9B95-3B5A4EBF1108}" emma:medium="tactile" emma:mode="ink">
            <msink:context xmlns:msink="http://schemas.microsoft.com/ink/2010/main" type="paragraph" rotatedBoundingBox="637,12495 5968,12495 5968,14829 637,14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65B12D-E720-418E-9CE7-1423C2EE7C9C}" emma:medium="tactile" emma:mode="ink">
              <msink:context xmlns:msink="http://schemas.microsoft.com/ink/2010/main" type="line" rotatedBoundingBox="637,12495 5968,12495 5968,14829 637,14829"/>
            </emma:interpretation>
          </emma:emma>
        </inkml:annotationXML>
        <inkml:traceGroup>
          <inkml:annotationXML>
            <emma:emma xmlns:emma="http://www.w3.org/2003/04/emma" version="1.0">
              <emma:interpretation id="{ADF786FC-FC10-4408-AF1A-22EC9C71310B}" emma:medium="tactile" emma:mode="ink">
                <msink:context xmlns:msink="http://schemas.microsoft.com/ink/2010/main" type="inkWord" rotatedBoundingBox="637,12495 2260,12495 2260,13382 637,13382"/>
              </emma:interpretation>
              <emma:one-of disjunction-type="recognition" id="oneOf0">
                <emma:interpretation id="interp0" emma:lang="en-US" emma:confidence="1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6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0</emma:literal>
                </emma:interpretation>
              </emma:one-of>
            </emma:emma>
          </inkml:annotationXML>
          <inkml:trace contextRef="#ctx0" brushRef="#br0">-2012 3761 68 0,'-27'14'29'16,"-6"-6"2"-16,13 7-12 0,-1-7-7 15,8 10 0-15,2-1 0 16,11 9-1-16,6 1 0 15,5 5-3-15,3 9-8 16,6 6 0-16,0 10 1 16,1 0-1-16,3 3 0 15,3 0 1-15,1 3 0 16,4-2 0-16,0-14 1 16,4-11 1-16,8-14-1 0,-3-17 0 15,4-10 0 1,0-16-1-16,2-14 1 0,-1-8-2 15,-5-6-1 1,-2-6 1-16,-12-1-1 0,-1 0 1 16,-6 3 0-16,-12 2 0 15,-8 9-1-15,-3 12-1 16,-9 4-2-16,-13 16 1 16,3 10 0-16,-11 15 1 15,1 13-1-15,-1 9 1 16,-1 15 0-16,1 6 1 15,9 5 1-15,9 2 0 16,2 4-1-16,13-12-2 16,7-3-4-16,7-20-7 0,12-10-7 15,5-24-7 1,-4-8-6-16,7-21-4 16,-2-17 1-16,-3-10 15 0</inkml:trace>
          <inkml:trace contextRef="#ctx0" brushRef="#br0" timeOffset="715.401">-1153 4648 117 0,'0'0'38'15,"12"-44"-8"-15,1 14-7 16,-13-24-9-16,7-2-7 16,0-8-4-16,0-5-4 15,0-3 0-15,-1 1 1 16,1 3-1-16,-1 7 1 16,1 15 0-16,-7 6-1 0,6 17-1 15,-6 23 0-15,0 0 0 16,0 0 0-16,0 32 0 15,0 8-1-15,0 4 1 16,0 10 1-16,7 4 1 16,4 10 0-16,-2-6 0 15,5-5 1-15,4-8 0 16,3-15 1-16,4-18 0 16,-4-11 0-16,0-18 0 15,3-16-1-15,-4-18 0 16,0-15 0-16,-5-2-1 15,-3-2-1-15,-5 6 1 0,-7-3-1 16,0 12 2-16,0 12-1 16,0 14-2-16,0 25 2 15,0-18-1-15,0 18 0 16,6 35 0-16,6-2 0 16,8 10-1-16,3 6 1 15,7 1 1-15,-1 6 0 16,4-8 1-16,4-4-5 15,-3-9-11-15,-7-11-6 16,0-15-10-16,-9-14-4 16,-5-17-3-16,-13-15 0 15,0-11 5-15</inkml:trace>
        </inkml:traceGroup>
        <inkml:traceGroup>
          <inkml:annotationXML>
            <emma:emma xmlns:emma="http://www.w3.org/2003/04/emma" version="1.0">
              <emma:interpretation id="{F25CCC47-933F-4638-9409-A2C15BDDAC02}" emma:medium="tactile" emma:mode="ink">
                <msink:context xmlns:msink="http://schemas.microsoft.com/ink/2010/main" type="inkWord" rotatedBoundingBox="2896,13036 5968,13036 5968,14829 2896,14829"/>
              </emma:interpretation>
              <emma:one-of disjunction-type="recognition" id="oneOf1">
                <emma:interpretation id="interp5" emma:lang="en-US" emma:confidence="0">
                  <emma:literal>"les</emma:literal>
                </emma:interpretation>
                <emma:interpretation id="interp6" emma:lang="en-US" emma:confidence="0">
                  <emma:literal>"'let</emma:literal>
                </emma:interpretation>
                <emma:interpretation id="interp7" emma:lang="en-US" emma:confidence="0">
                  <emma:literal>"'lit</emma:literal>
                </emma:interpretation>
                <emma:interpretation id="interp8" emma:lang="en-US" emma:confidence="0">
                  <emma:literal>"'lid</emma:literal>
                </emma:interpretation>
                <emma:interpretation id="interp9" emma:lang="en-US" emma:confidence="0">
                  <emma:literal>"'les</emma:literal>
                </emma:interpretation>
              </emma:one-of>
            </emma:emma>
          </inkml:annotationXML>
          <inkml:trace contextRef="#ctx0" brushRef="#br0" timeOffset="-23232.2262">122 4302 56 0,'0'0'30'0,"0"0"2"16,0 0-5-16,0 0-2 15,0 0-5-15,0 0-3 16,0 0-4-16,0 0-4 15,0 0-5-15,0 0-5 16,0 0-1-16,0 0 0 16,7 22 0-16,-7-22 0 15,6 29 0-15,-6-8 0 0,7 8 1 16,-1 9 1-16,-1 3 0 16,3 4 0-1,0 5 0-15,-1 4 0 16,3 4 0-16,-3 3 0 15,0-6 0-15,-1 4 0 0,1-9 0 16,-7 3 0-16,3-3 0 16,-3-2 0-16,0-3 0 15,0-4 1-15,0 1-1 16,0-6 0-16,0 0 0 16,0-5 1-16,0-7-1 15,0-3 0-15,0 0 0 16,0-3 0-16,0-18 0 15,-7 22 1-15,7-22-1 16,0 16 1-16,0-16-1 16,0 0 0-16,0 0 1 15,0 0-1-15,0 0 0 0,0 0 1 16,0 0-1-16,18 12 0 16,-18-12 0-16,20 0-1 15,-20 0 0-15,27-7 1 16,-7 7-2-16,1 0 2 15,5-7-2-15,5 7 2 16,3-7-1-16,5 7 1 16,3 0 0-16,4-6 0 15,5 6 0-15,2 0 0 16,-1 0 1-16,2 0-1 16,0 0 0-16,-2 0 0 15,-1 0 1-15,-2 0-1 16,-3 0 0-16,0 6 1 0,-5-6-1 15,3 0 1-15,-9 7 0 16,4-7-1-16,0 7 1 16,0 6 1-16,0-4-1 15,1 4 0-15,0 1 0 16,-1 0-1-16,1 2 0 16,-6-2 1-16,0 1-1 15,-3-4-1-15,-2 2 1 16,-4-6-1-16,1-7 0 15,-7 3 0-15,-3-3 0 16,-16 0 0-16,24-7 0 16,-24 7 0-16,16 0-3 15,-16 0-7-15,0 0-8 0,0 0-6 16,0 0-7-16,-16 7-3 16,16-7-5-1,-20 11-1-15,20-11 27 0</inkml:trace>
          <inkml:trace contextRef="#ctx0" brushRef="#br0" timeOffset="-21604.0098">2757 4990 46 0,'0'0'32'16,"-5"-23"2"-16,5 23-4 0,0 0-3 15,0 0-2 1,0 0-3-16,0 0-5 16,0 0-6-16,-12 15-9 15,12-15-2-15,0 28 0 0,0-7 0 16,0 1 0-16,0 6 0 15,0 1 0-15,6 11 0 16,-6-3 0-16,11 9 0 16,-11 0 0-16,10 8 0 15,-4 4 0-15,-6 1 1 16,11 6-1-16,-8-4 0 16,3 2 0-16,-1 0-1 0,-5-6 1 15,8-1 0 1,-8 1 0-16,11-8 0 15,-11-7 0-15,0-4 0 16,3-5-1-16,-3-7 1 0,0-8 0 16,0-18 0-16,5 17-2 15,-5-17-10-15,0 0-7 16,0 0-8-16,0-33-5 16,6 11-2-16,-12-6 0 15,6-5-1-15,0-8 1 16</inkml:trace>
          <inkml:trace contextRef="#ctx0" brushRef="#br0" timeOffset="-21175.8724">3029 5395 123 0,'15'14'34'16,"-10"2"-3"-16,-5-16-7 15,0 25-6-15,0-25-8 16,6 18-9-16,1 0-1 15,-7-18 0-15,16 35 0 16,-5-14-1-16,-4 8 0 0,6 0 1 16,1 3-1-16,-3 0 0 15,2 2 1-15,-6 1 0 16,0-7 0-16,0-2 0 16,2-9 0-16,-9-17 0 15,10 19-5-15,-10-19-8 16,0 0-8-16,7-22-5 15,-7 22-7-15,0-27 0 16,0 27-1-16,0-29-1 16,0 11 4-16</inkml:trace>
          <inkml:trace contextRef="#ctx0" brushRef="#br0" timeOffset="-12391.589">3302 5629 3 0,'0'0'3'15,"0"0"0"-15,0 0-2 16,0 0 1-16,0 0 0 16,0 0 2-16,0 0-1 15,0 0 2-15,0 0-2 16,0 0 0-16,0 0 1 16,15 0-1-16,-15 0 0 15,0 0 0-15,0 0-1 16,0 0 1-16,0 0 1 15,0 0 0-15,0 0 0 16,0 0 1-16,0 0 0 16,0 0 0-16,0 0 0 0,0 0 1 15,0 0 0-15,0 0 2 16,0 0 2-16,0 0 2 16,0 0 1-16,0 0 3 15,0 0-2-15,0 0 0 16,19 14-2-16,-19-14-2 15,24 0-3-15,-9 0-1 16,5 0-3-16,1-4-3 16,4 4 1-16,0-7-1 15,2 7 0-15,4-5 0 16,-2 5 0-16,3 0 0 16,1 0 0-16,1 0 0 0,-2-8 0 15,2 8 1-15,3-5-1 16,-8 5 0-16,2-9 2 15,0 4-2 1,-1-3 1-16,-2 0-1 0,2 4 1 16,-3-3 0-16,-6 3-1 15,2 4 0-15,-3-7 1 16,-2 7-1-16,-18 0 0 16,25-7 0-16,-25 7 0 15,16 0 0-15,-16 0 0 16,0 0-1-16,0 0 1 15,0 0 0-15,17-6 0 16,-17 6 0-16,0 0 0 0,0 0-1 16,0 0 1-1,0 0 0-15,0 0 0 16,0 0 0-16,0 0 0 16,0 0 0-16,0 0 0 0,0 0 0 15,0 0 0-15,19 15 1 16,-19-15-2-16,0 0 1 15,0 0 0-15,0 0 0 16,0 0 0-16,0 0 0 16,0 0 0-16,0 0 1 15,0 0 0-15,0 0-1 16,0 0 1-16,0-19 1 16,0 19 1-16,0 0-1 0,2-23 0 15,-2 23 0 1,0-30-1-16,0 6 0 15,0 1-1-15,0-6-1 16,0-5 0-16,-8-2 1 0,2-6-1 16,-2 1 1-16,-4-4 0 15,0-2 0-15,-3 4 0 16,3 2 0-16,3-1 0 16,-4 2 0-16,2 10 0 15,4-2 1-15,1 3-1 16,3 7 1-16,3 2-1 15,-7 4 2-15,7 16-2 16,-5-27 1-16,5 27-1 16,0-16 0-16,0 16 0 15,0 0-2-15,0 0 1 16,0 0-1-16,12-20 1 16,-12 20 0-16,0 0 0 0,0 0 0 15,16-7 0-15,-16 7 1 16,0 0-1-16,0 0 0 15,0 0-1-15,0 0-11 16,0 0-7-16,17 0-7 16,-17 0-5-16,0 0-4 15,0 13-3-15,0-13 0 16,0 20 17-16</inkml:trace>
          <inkml:trace contextRef="#ctx0" brushRef="#br0" timeOffset="-22708.3605">1663 5002 94 0,'0'0'39'0,"0"16"-4"15,0 10-7-15,0-8-7 16,0 14-5-16,0-3-9 16,0 5-6-16,7 2-1 15,3 4 1-15,-7-3-1 0,3 5-1 16,1 1 1 0,4 4 1-16,-4-3-1 15,0 3-1-15,3 2 1 16,0 1 0-16,-1 0 0 0,2-2 0 15,-1 3 0-15,1-2 0 16,-2 0-1-16,1-2 2 16,-2-4-1-16,2-7 0 15,-3-4-1-15,-3-10 1 16,6-1-9-16,-10-21-6 16,0 0-8-16,0 0-6 15,19-20-6-15,-19-3 0 16,0-4-1-16,0-9 1 15,0-3 13-15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51.7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138A18-FE60-486D-9446-76529284673E}" emma:medium="tactile" emma:mode="ink">
          <msink:context xmlns:msink="http://schemas.microsoft.com/ink/2010/main" type="writingRegion" rotatedBoundingBox="4139,14866 8546,11521 9547,12839 5139,16184"/>
        </emma:interpretation>
      </emma:emma>
    </inkml:annotationXML>
    <inkml:traceGroup>
      <inkml:annotationXML>
        <emma:emma xmlns:emma="http://www.w3.org/2003/04/emma" version="1.0">
          <emma:interpretation id="{B5D86A11-1B0D-4DF4-861E-5A015BBE9D84}" emma:medium="tactile" emma:mode="ink">
            <msink:context xmlns:msink="http://schemas.microsoft.com/ink/2010/main" type="paragraph" rotatedBoundingBox="4139,14866 8546,11521 9547,12839 5139,16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B5A733-26D2-4D1D-98EC-CFE615F23E75}" emma:medium="tactile" emma:mode="ink">
              <msink:context xmlns:msink="http://schemas.microsoft.com/ink/2010/main" type="line" rotatedBoundingBox="4139,14866 8546,11521 9547,12839 5139,16184"/>
            </emma:interpretation>
          </emma:emma>
        </inkml:annotationXML>
        <inkml:traceGroup>
          <inkml:annotationXML>
            <emma:emma xmlns:emma="http://www.w3.org/2003/04/emma" version="1.0">
              <emma:interpretation id="{A002136A-8D58-47BE-9FB6-3D5D3664D350}" emma:medium="tactile" emma:mode="ink">
                <msink:context xmlns:msink="http://schemas.microsoft.com/ink/2010/main" type="inkWord" rotatedBoundingBox="4442,15266 5015,14831 5546,15531 4974,15966"/>
              </emma:interpretation>
            </emma:emma>
          </inkml:annotationXML>
          <inkml:trace contextRef="#ctx0" brushRef="#br0">173 60 101 0,'-9'-14'40'15,"9"14"-8"-15,-25-13-7 16,11-1-6-16,14 14-4 16,-33-13-5-16,33 13-4 0,-27-7-6 15,27 7 1-15,-27 0-1 16,27 0 0-1,-20 20 0-15,10 1 2 16,10 3-2-16,-8 8 1 0,8 5 0 16,0 5-1-16,0 6 0 15,0 7 0-15,6 0 2 16,2 1-2-16,5 0-3 16,5-4 1-16,4-3 0 15,3-7 0-15,8-3 0 16,6-14 0-16,7-5 1 15,2-8 0-15,6-12 1 16,2-11 0-16,4-6 1 0,-5-5 0 16,-1-11 0-1,-3 3-1-15,-5-8 1 16,-11 2-1-16,-4-2 0 16,-5-1-1-16,-12 3 1 0,-6 0-1 15,-8 2 0-15,0-1 1 16,-10 6-1-16,-7 6 1 15,-4 4-1-15,-10 7 1 16,-3 12-1-16,-6 0 1 16,-1 13 0-16,-6 7-1 15,2 9 2-15,3 7-2 16,5 5 1-16,5 8 0 16,11-1 0-16,8 4 0 15,13 1 0-15,6-9 0 16,11 2 0-16,11-10 0 15,6-13 0-15,6-5 0 0,0-10 0 16,1-20-8-16,4 3-10 16,-11-16-8-16,6 3-7 15,-9-15-2-15,2 3 2 16,-13-9-3-16,1 3-3 16</inkml:trace>
        </inkml:traceGroup>
        <inkml:traceGroup>
          <inkml:annotationXML>
            <emma:emma xmlns:emma="http://www.w3.org/2003/04/emma" version="1.0">
              <emma:interpretation id="{2D2BC018-C54B-428E-B29B-BF50E000E8E3}" emma:medium="tactile" emma:mode="ink">
                <msink:context xmlns:msink="http://schemas.microsoft.com/ink/2010/main" type="inkWord" rotatedBoundingBox="7119,12604 8546,11521 9547,12839 8120,13922"/>
              </emma:interpretation>
            </emma:emma>
          </inkml:annotationXML>
          <inkml:trace contextRef="#ctx0" brushRef="#br0" timeOffset="-2515.9253">2676-2601 132 0,'26'-4'38'0,"-26"4"-2"15,27-31-13-15,-13 8-13 16,6 2-9-16,-1-5-1 16,1 3 1-16,0 9-1 15,-1 1 0-15,0 4-1 16,1 9 0-16,0 0 0 15,3 16-1-15,2 11 1 16,1 15-1-16,2 8 0 16,0 11 0-16,1 11 2 15,-7 4-2-15,0 3 2 0,-7 4-2 16,-2-4 2 0,-6-9 0-16,-3-10 0 15,-4-2 0-15,0-22-1 16,0-3 2-16,0-9-8 0,0-24-7 15,0 19-6-15,0-19-4 16,-19 0-3-16,3-13-4 16,16 13 0-16,-34-21-1 15,11 6 9-15,-4 0 8 16</inkml:trace>
          <inkml:trace contextRef="#ctx0" brushRef="#br0" timeOffset="-2295.3667">2741-2111 140 0,'0'0'33'0,"0"0"0"15,0 0-9-15,23 13-14 0,-5-13-9 16,4-12 0-16,3 9-1 16,8-9-1-16,6 4 1 15,7-7-4-15,8 2-12 16,-5-8-9-16,12 7-7 15,-14-8-4-15,5 8-2 16,-12-1 0-16,-4 10-1 16</inkml:trace>
          <inkml:trace contextRef="#ctx0" brushRef="#br0" timeOffset="-1643.3252">3412-1529 143 0,'0'0'39'16,"0"0"-1"-16,0 0-14 15,0 0-21-15,0-36-2 16,5-6 0-16,3-7-1 15,3-8 0-15,2-4-1 16,1-2 1-16,0 6 0 16,0-6 0-16,-1 8-1 0,0 11 2 15,-1 8-2-15,-3 9 1 16,1 13 0-16,-10 14-1 16,0 0 0-16,15 8-1 15,-15 14 1-15,9 11-1 16,-3 4 2-16,4 10-1 15,-2 3 0-15,3-2 1 16,4 0 1-16,0-7-1 16,4-10 1-16,-1-10-1 15,2-11 1-15,1-14 0 16,3-16 0-16,-4-9-1 16,0-11 0-16,0-10 0 15,-6 0 0-15,0-6 0 0,-3-8 0 16,-4 9 0-16,-7-1 0 15,0 8 0-15,0 12 0 16,0 8 1-16,0 8-1 16,0 20 0-16,0 0 0 15,5 41-1-15,6-4 0 16,8 16 1-16,2 4-1 16,6 13 1-16,2 6-1 15,1-5 1-15,1-2 1 16,-1-11-1-16,-1-15 0 15,-5-9-10-15,-24-34-11 16,27 0-8-16,-27-23-6 16,8-18-4-16,-16-14-2 0,0-4 1 15,-1-8 15-15</inkml:trace>
          <inkml:trace contextRef="#ctx0" brushRef="#br0" timeOffset="-1179.6733">4414-1875 143 0,'0'0'42'16,"0"0"-5"-16,0 0-11 16,-24-26-19-16,17-2-7 15,-2-7 0-15,-4-13 0 16,-1-5 0-16,-6-21 0 15,1-11 0-15,-1-6 0 16,0-6 0-16,7-2 0 16,2 7 0-16,11 9 0 0,0 14 0 15,11 19 0 1,5 16-2-16,4 12 0 16,5 15-1-16,1 7-8 15,8 19-5-15,-3-3-6 0,3 9-6 16,-2-1-6-16,1 11-3 15,-10-1-4-15,-5 3 3 16,-8-2 18-16</inkml:trace>
          <inkml:trace contextRef="#ctx0" brushRef="#br0" timeOffset="-1003.1463">4376-2281 128 0,'0'22'38'15,"0"-22"-2"-15,18 5-7 16,2-18-22-16,12-5-21 0,-5-11-9 16,7 6-13-16,0-4-3 15,-5 4-2-15,-2 2 1 16,-7 4-1-16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59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0B9EB8-386A-4837-939D-99C9F7D0652B}" emma:medium="tactile" emma:mode="ink">
          <msink:context xmlns:msink="http://schemas.microsoft.com/ink/2010/main" type="inkDrawing" rotatedBoundingBox="3771,7834 7388,11251 5117,13655 1500,10237" hotPoints="5575,9335 5425,11435 2683,11211 2832,9111" semanticType="enclosure" shapeName="Parallelogram">
            <msink:sourceLink direction="with" ref="{6F3AD658-9A54-4C39-8097-1ACD4EBB1590}"/>
            <msink:destinationLink direction="with" ref="{06371C59-0747-4933-A77A-E2A33B6CB8A0}"/>
          </msink:context>
        </emma:interpretation>
      </emma:emma>
    </inkml:annotationXML>
    <inkml:trace contextRef="#ctx0" brushRef="#br0">118-44 10 0,'0'0'6'0,"0"0"-1"0,-18 6-1 16,18-6 1-16,0 0-1 16,-10 14-1-16,10-14-1 15,0 0 0-15,-6 16 0 16,6-16 1-16,0 0 1 15,0 0 0-15,0 0 2 16,0 0 2-16,0 0 1 16,0 0 0-16,0 0 1 15,0 0-2-15,0 0 1 16,0 0 3-16,0 0 2 0,0 0-2 16,0 0-1-16,20-16 0 15,-20 16-1-15,20-5-1 16,-20 5-1-1,34 0-4-15,-8 0-4 0,2 0 1 16,9 0-1-16,3 0 0 16,-1 7 0-16,8-3 1 15,-2 4-1-15,5 0 0 16,0-3 0-16,-1-5 0 16,2 9 0-16,-3-9 0 15,2 0 0-15,-3 5-1 16,0-5 1-16,-8 0 0 15,-3 8 0-15,-4-8 0 0,-3 8 0 16,-7-1-1 0,0-1-7-16,-22-6-8 15,27 15-6-15,-27-15-6 16,0 0-4-16,19-13-3 0,-19 13-2 16,0-22 12-16</inkml:trace>
    <inkml:trace contextRef="#ctx0" brushRef="#br0" timeOffset="-806.0184">31 26 50 0,'7'-21'36'0,"-7"21"-9"16,0 0-4-16,0 0-3 15,0 0-2-15,-20-7-1 16,20 7-5-16,0 0-3 16,0 0-8-16,-12 21-1 15,12-21 0-15,0 21 2 16,-5-6-2-16,5 5 1 15,0 7 0-15,0 2 0 16,5 5-2-16,-5 2 2 16,8 11-1-16,-8 3 0 15,5 6 1-15,-5 5-1 16,6 4 0-16,-6 6 0 16,7 0 0-16,-7 6-1 0,0-2 2 15,0 3-1-15,6-2 0 16,-6-4 0-16,0 0 1 15,7 2-2-15,-7-3 2 16,5 0-1-16,4-5 1 16,-2 1-1-16,4 0 1 15,-2-3-1-15,2 1 0 16,-4-2 0-16,2 0-1 16,-2-10 1-16,3-2-1 15,-10-9 1-15,7-12-3 16,0-4-9-16,-7-26-11 15,0 0-8-15,-7-22-5 16,7-12-3-16,-11-14 3 0,11-7-1 16</inkml:trace>
    <inkml:trace contextRef="#ctx0" brushRef="#br0" timeOffset="598.6318">1075-746 34 0,'0'0'30'0,"0"0"-2"16,-11-20-4-16,11 20-2 15,0 0-2-15,0 20-3 16,0-20-2-16,0 33-3 0,0-11-7 16,7 12-2-16,0 3-3 15,3 12 2-15,-3 5-2 16,2 9 2-16,2 3-2 15,-4 10 2-15,-1 1-2 16,1 1 0-16,0-1 0 16,-1 1 0-16,1-7 0 15,0 2 0-15,-2-7 0 16,2-5-1-16,1-3 1 16,-3-2 0-16,2-9 1 15,-7-8-1-15,7 1 0 16,-7-6 0-16,0-7 0 0,0-9-8 15,7 1-6-15,-7-19-5 16,0 0-6-16,0 0-4 16,0 0-5-16,19-19-2 15,-12-5-1-15,6-10 24 16</inkml:trace>
    <inkml:trace contextRef="#ctx0" brushRef="#br0" timeOffset="3455.1487">25 2043 16 0,'0'0'10'0,"0"0"2"16,16-12 0 0,-16 12 3-16,0 0 1 0,0 0 5 15,0 0 0-15,0 0-3 16,19 7-2-16,-19-7-3 15,24 0-1-15,-24 0-2 16,33 0-2-16,-13 0-8 16,3 5 1-16,8 1-1 15,7-2 0-15,-3 6 0 16,9-2 1-16,3 0-2 16,1-1 1-16,3 1 0 15,2 3 0-15,-1-4 0 0,-2 0 0 16,2-4 0-1,-1 3 0-15,-2-6 0 16,-4 7 0-16,0-7 0 0,-4 0 1 16,-1-5-1-16,-2 5 0 15,-5-4 0-15,-5 4 1 16,-2 0-1-16,-1 0 0 16,-5 0 1-16,-20 0-1 15,26 7 2-15,-26-7-6 16,0 0-8-16,7 16-6 15,-7-16-6-15,-13 20-5 16,13-20-5-16,-25 13-4 16,10-13-5-16,15 0 40 15</inkml:trace>
    <inkml:trace contextRef="#ctx0" brushRef="#br0" timeOffset="4098.1751">1122 1657 36 0,'0'0'32'0,"0"-22"-1"16,0 22-5-16,0 0-2 15,0 0-4-15,0 0-2 16,0 0-5-16,0 0-3 15,0 0-8-15,0 0-3 16,0 16 0-16,0-16 1 16,0 0-1-16,9 16 1 15,-9-16 1-15,11 23 0 16,-11-23-1-16,8 25 1 0,-8-25 0 16,7 37 1-16,-7-13-1 15,10 0-2-15,-10 9 2 16,7 3-1-16,-7 5 0 15,8 4-1-15,-8 9 1 16,5-4-1-16,-5 6 1 16,7 6 1-16,-4-1 0 15,7-2 0-15,-3 2-1 16,0-5 2-16,-1-1-2 16,2-2 2-16,-2-5-2 15,3 0 0-15,-4-13 0 16,-5 0 0-16,6-12-1 15,-6-2 0-15,0-21-2 0,0 0-12 16,0 0-7-16,0 0-7 16,13-16-6-16,-13-9 1 15,0 2-1-15,0-12-2 16</inkml:trace>
    <inkml:trace contextRef="#ctx0" brushRef="#br0" timeOffset="1139.3332">1546-605 81 0,'0'0'33'16,"0"0"-3"-16,0 0-8 15,0 0-4-15,0 0-4 16,-7 20-4-16,7-20-9 0,5 34-1 15,3-12 1-15,-1 12-1 16,5 3 1-16,1 10 0 16,3 4-1-1,1 10 1-15,-2 3 0 0,-1 1-1 16,3 5 1-16,-4 1-1 16,-6 3 1-16,2-8-1 15,-2 1 0-15,-1-8 0 16,-1 2 0-16,-5-7 0 15,0-7 0-15,7-6-1 16,-7-3 1-16,6-13-1 16,-6 1-3-16,0-26-8 15,16 23-6-15,-16-23-2 0,0 0-6 16,19-8-4 0,-19 8-4-16,19-30-1 15,-11 9 1-15,2-5 34 16</inkml:trace>
    <inkml:trace contextRef="#ctx0" brushRef="#br0" timeOffset="4806.043">1632 1532 67 0,'0'27'32'15,"0"-27"-3"-15,-8 39-2 16,1-15-4-16,7 7-5 16,0-3-4-16,0 6-7 15,8 7-7-15,4-4 0 0,-3 9 0 16,8-2 0 0,-4 5 0-16,1-1-1 15,1 3 2-15,3 4-2 16,-5 1 2-16,-6 0 0 15,1 0-1-15,4 0 1 0,-9 0-1 16,-3-6 1-16,5-2-1 16,-5-6 2-16,0-6-2 15,0-4 1-15,0-8-2 16,0-4 1-16,0-20-2 16,0 15-5-16,0-15-7 15,0 0-5-15,24-13-4 16,-24-4-7-16,14-4-2 15,-14-6-4-15,8-1 3 16,-8-6 8-16</inkml:trace>
    <inkml:trace contextRef="#ctx0" brushRef="#br0" timeOffset="2350.8869">1737 10 50 0,'21'6'27'16,"-21"-6"-1"-16,20 0-3 16,-20 0-3-16,27 0-1 0,-27 0-4 15,33 3-2 1,-15-3-4-16,8 13-4 16,-4-5-5-16,8-3 0 15,-3 1 0-15,6-2-1 16,-3 3 1-16,2-7-1 0,5 7 1 15,-3-7 0-15,1 10 0 16,4-10 0-16,-7 0 0 16,2 0 0-16,3 0 0 15,-8 0 0-15,3 0 0 16,-5-10 1-16,0 7 0 16,-1-2-1-16,-1-3 0 15,-5 8 1-15,0-7-1 16,-5 7 1-16,-15 0-2 15,27 0 1-15,-27 0 0 16,24 7 1-16,-24-7-1 16,26 0 0-16,-26 0 0 0,20 0 0 15,-20 0 1-15,21 0-2 16,-21 0 1-16,18 0 0 16,-18 0 0-16,0 0-1 15,20 0 1-15,-20 0 0 16,0 0 0-16,20 8 0 15,-20-8 0-15,0 0 0 16,20 0 0-16,-20 0 0 16,0 0 0-16,0 0 0 15,0 0 1-15,16 0-1 16,-16 0-1-16,0 0 1 16,0 0 0-16,0 0 0 15,0 0 0-15,18 12-1 0,-18-12 1 16,0 0 0-16,7 20 0 15,-7-20 0 1,6 22 0-16,-6-22 1 16,7 28 0-16,-7-8 0 0,7 3 0 15,-7 3 0-15,8-1 0 16,-2 9 0-16,1 3-1 16,-1 3 1-16,-1 3-1 15,3 6 0-15,-3 0 0 16,2 6 0-16,-1 0 0 15,1 3 0-15,-1-2 0 16,1-1 1-16,0-1-1 16,1-2 0-16,0-4 0 0,1 1 0 15,-1-6 0 1,-1-1 0-16,-2-1 0 16,-5-5 0-16,7-1 1 15,-7-6-1-15,0 3 0 0,0-4 0 16,3 0 1-16,-3 0-1 15,0 0 0-15,0-4 1 16,0 9-1-16,6-3 0 16,-6-1 0-16,6 3 0 15,-6-3 0-15,0 0 0 16,0-1 0-16,0 0 0 16,0-3 0-16,0-3 0 15,0-5 0-15,0 1 0 16,0-18 0-16,0 20-1 0,0-20-9 15,0 0-5 1,0 0-7-16,0 0-5 16,0 0-4-16,0 0-5 0,0 0-1 15,0 0-2-15,8-20 39 16</inkml:trace>
    <inkml:trace contextRef="#ctx0" brushRef="#br0" timeOffset="5972.2024">1716 2162 89 0,'14'8'32'0,"-14"-8"-5"0,26 0-7 15,-5 0-3-15,-1 0-3 16,7 0-6-16,4-2-7 16,-4 2-1-16,0-7 0 15,1 7 0-15,3-6 0 16,2 6 0-16,-9 0 0 16,6 6 0-16,-3-6 1 15,0 3-1-15,0-3 0 16,-2 0 0-16,-2 0 0 15,5 0 0-15,-5-3 0 16,1 3 0-16,1-10 0 16,-2 10 0-16,3 0 0 15,-1 0 0-15,-4 0 0 0,3 11 0 16,-1-4 0-16,1-1 0 16,-3-3-1-16,1 3 1 15,-2-6 0-15,-1 9 0 16,1-4 0-16,0 2 0 15,-1-7 0-15,0 7 0 16,0-7 0-16,1 0 1 16,-1 6-1-16,1-6 0 15,0 0 0-15,0-6 0 16,1-1 0-16,-1 7 1 16,1-7-1-16,2 7 0 15,0 0 0-15,1-5 0 16,-1 5 0-16,2 0 0 0,-1 0 0 15,-1 0 0-15,1 0 0 16,-4 0 0 0,0 5 0-16,-1-5 0 0,1 0 0 15,0 7 0-15,0-7 0 16,-4 0 1-16,3 7-1 16,0-7 0-16,-1 0 0 15,2 0 0-15,-6 0 0 16,2 0 1-16,1 0-1 15,-17 0 0-15,24 0-1 16,-24 0-1-16,18-7-2 16,-18 7-2-16,0 0-2 15,17-8-1-15,-17 8-1 16,0 0 1-16,0 0 0 0,5-22 2 16,-5 22 3-1,0-18 5-15,0 18 7 16,0-22 1-16,0 22 0 0,0-21 1 15,0 21-1-15,0-29 0 16,-5 11 0-16,5 2-4 16,0 0-5-16,0-3 0 15,0-8 1-15,0 4-1 16,-5-6 0-16,-2-3 0 16,1-3 0-16,-3 4 0 15,-3-9 0-15,-4 2 0 0,1-2-1 16,-1-1 1-16,-2-1 0 15,3 7 0 1,-5-1 0-16,5 1-1 16,4 1 1-16,-2 5 0 0,1 7 0 15,5 0-1-15,7 2 1 16,-7 0 0-16,7 5 0 16,0 15 0-16,0-21 0 15,0 21-1-15,0 0 1 16,0 0 0-16,0 0 1 15,0 0-10-15,14 7-9 16,-14-7-7-16,0 16-6 16,0-16-4-16,0 0-5 15,0 20-1-15,0-20 31 16</inkml:trace>
    <inkml:trace contextRef="#ctx0" brushRef="#br0" timeOffset="7415.8093">3067 1378 22 0,'0'0'12'0,"7"-15"-2"15,-7 15-2-15,0 0 0 16,0 0 0-16,18 0 1 16,-18 0 0-16,0 0 2 15,0 0 4-15,19 15 3 16,-19-15-1-16,0 0 1 15,3 21-2-15,-3-1-2 16,0-3-4-16,5 2-1 0,-5 10-6 16,0-2-1-1,6 9-2-15,-6 0 1 16,6 5 0-16,1 1 0 16,-5 1 0-16,4 5-1 0,1-5 1 15,0 4-1-15,3 2 0 16,-1-6 0-16,2 6 0 15,-1-1 0-15,0 1 0 16,-2-1 0-16,4-3 1 16,-5 3-1-16,1 1 0 15,4 0 1-15,-5 0-2 16,1-1 2-16,1-3-2 16,2 8 3-16,-2-3-3 15,1-1 1-15,-2-1 0 16,2 1 0-16,-3-5 0 15,-4 5-1-15,-3 0 2 16,0-2-2-16,0 3 1 0,0 0 0 16,0 6 0-16,0 0 1 15,-7 5-1-15,7-3 1 16,0-1-1-16,-3-1 0 16,3 0 1-16,0-6 0 15,0-1-1-15,0-8-1 16,0-1 2-16,0-4-1 15,0-8 0-15,0 1-1 16,0-9 1-16,0-4-1 16,0-16 1-16,0 26 0 15,0-26 0-15,0 0-1 16,0 0 0-16,0 0-3 16,0 0-12-16,0 0-9 0,0 0-5 15,0-26-6-15,7 12-2 16,-7-2-2-16,0-3 5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9:10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371C59-0747-4933-A77A-E2A33B6CB8A0}" emma:medium="tactile" emma:mode="ink">
          <msink:context xmlns:msink="http://schemas.microsoft.com/ink/2010/main" type="inkDrawing" rotatedBoundingBox="2572,10889 2754,13761 2657,13767 2476,10895" semanticType="callout" shapeName="Other">
            <msink:sourceLink direction="with" ref="{B40B9EB8-386A-4837-939D-99C9F7D0652B}"/>
            <msink:sourceLink direction="with" ref="{472BAFD0-110C-4EB7-9FF2-2240EA17A136}"/>
          </msink:context>
        </emma:interpretation>
      </emma:emma>
    </inkml:annotationXML>
    <inkml:trace contextRef="#ctx0" brushRef="#br0">12 218 18 0,'-7'-22'8'16,"7"22"-1"-16,-7-27-2 15,7 27 0-15,-6-24-1 16,6 24-1-16,0-20 0 16,0 20-1-16,6-19 0 15,-6 19-2-15,10-22 2 16,-10 22-3-16,17-29 3 16,-17 29-2-16,14-28 1 15,-14 28-1-15,18-28 2 0,-18 28-1 16,0 0 1-16,0 0 2 15,0 0 3-15,0 0 2 16,15 40 1-16,-21-17 6 16,12 13 2-16,-6-1 1 15,0 8-2-15,0-1-2 16,0 7-3-16,0 0-1 16,0 5-2-16,0-2-5 15,0 2-4-15,0 2 1 16,0-6-1-16,7 5 1 15,-2-5 0-15,2-2-1 16,-1 8 2-16,1-2-2 16,0 0 0-16,-1 7 1 0,1-3-1 15,0 9 0-15,-1-4 0 16,1 1 1-16,0 5-3 16,-7-5 3-16,6 4 0 15,-6-2-1-15,0-3 1 16,0-1-1-16,0 1 1 15,0-7-1-15,0-5 1 16,-6-3-1-16,-1 1 0 16,7-7 0-16,0-4 0 15,-7 1 0-15,7-5 0 16,0 0 0-16,0 2 0 16,0-5 0-16,7 3 0 15,-7-2 0-15,0 0 0 0,8 6 0 16,-8-7 0-16,7 3 0 15,-7-4 0-15,8 1-1 16,-3 0 1-16,-5-3 0 16,12-1-1-16,-10-3 1 15,-2 1 0-15,10-2 0 16,-7 3-1-16,-3-5 1 16,0-5 0-16,6 4 0 15,-6-1 0-15,7-2 0 16,-7 3 1-16,7-4-2 15,-7 4 2-15,6 0-1 16,-6 1 0-16,5 1 0 0,-5-2 0 16,0 1 0-16,0-1 1 15,0-20-1 1,0 27-1-16,0-27-8 16,0 0-11-16,0 0-10 0,0 0-5 15,13-27-6-15,-13 0-3 16,13-9-1-16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9:12.8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CF4EFF-B1B5-4815-84AF-84F6F16C1BE7}" emma:medium="tactile" emma:mode="ink">
          <msink:context xmlns:msink="http://schemas.microsoft.com/ink/2010/main" type="writingRegion" rotatedBoundingBox="2581,13690 8423,11753 9279,14336 3437,16273"/>
        </emma:interpretation>
      </emma:emma>
    </inkml:annotationXML>
    <inkml:traceGroup>
      <inkml:annotationXML>
        <emma:emma xmlns:emma="http://www.w3.org/2003/04/emma" version="1.0">
          <emma:interpretation id="{4FE864A9-3CA3-4FFB-B2C0-9AEE0137105B}" emma:medium="tactile" emma:mode="ink">
            <msink:context xmlns:msink="http://schemas.microsoft.com/ink/2010/main" type="paragraph" rotatedBoundingBox="2581,13690 8423,11753 9279,14336 3437,16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82B47B-FA7E-43C2-B467-1F4BCAEB1F8B}" emma:medium="tactile" emma:mode="ink">
              <msink:context xmlns:msink="http://schemas.microsoft.com/ink/2010/main" type="line" rotatedBoundingBox="2581,13690 8423,11753 9279,14336 3437,16273"/>
            </emma:interpretation>
          </emma:emma>
        </inkml:annotationXML>
        <inkml:traceGroup>
          <inkml:annotationXML>
            <emma:emma xmlns:emma="http://www.w3.org/2003/04/emma" version="1.0">
              <emma:interpretation id="{472BAFD0-110C-4EB7-9FF2-2240EA17A136}" emma:medium="tactile" emma:mode="ink">
                <msink:context xmlns:msink="http://schemas.microsoft.com/ink/2010/main" type="inkWord" rotatedBoundingBox="2581,13690 8423,11753 9279,14336 3437,16273">
                  <msink:destinationLink direction="with" ref="{06371C59-0747-4933-A77A-E2A33B6CB8A0}"/>
                </msink:context>
              </emma:interpretation>
              <emma:one-of disjunction-type="recognition" id="oneOf0">
                <emma:interpretation id="interp0" emma:lang="en-US" emma:confidence="0">
                  <emma:literal>"anis-Tue</emma:literal>
                </emma:interpretation>
                <emma:interpretation id="interp1" emma:lang="en-US" emma:confidence="0">
                  <emma:literal>"'anis-sue</emma:literal>
                </emma:interpretation>
                <emma:interpretation id="interp2" emma:lang="en-US" emma:confidence="0">
                  <emma:literal>"'alit-Tue</emma:literal>
                </emma:interpretation>
                <emma:interpretation id="interp3" emma:lang="en-US" emma:confidence="0">
                  <emma:literal>"'anis-Tue</emma:literal>
                </emma:interpretation>
                <emma:interpretation id="interp4" emma:lang="en-US" emma:confidence="0">
                  <emma:literal>"'avis-Tue</emma:literal>
                </emma:interpretation>
              </emma:one-of>
            </emma:emma>
          </inkml:annotationXML>
          <inkml:trace contextRef="#ctx0" brushRef="#br0">225 2753 10 0,'0'0'6'0,"-22"8"0"0,22-8 1 16,0 0-2-16,0 0 1 15,0 0 0 1,0 0 0-16,0 0-1 0,0 0-1 16,-7 13 0-16,7-13-2 15,0 0 1-15,0 20 0 16,0-20 1-16,0 15 1 15,0-15-1-15,3 23 2 16,-3-23-1-16,6 25 0 16,-6-9 1-16,0-16-2 15,0 29-1-15,0-13 0 16,6 2 2-16,-6 2 0 0,0-3 0 16,0-17 1-1,7 28-2-15,-7-28 1 16,0 28 0-16,0-28 1 15,7 22-3-15,-7-22 0 0,5 18-1 16,-5-18 0-16,0 0 0 16,0 21 0-16,0-21-1 15,6 15 0-15,-6-15-1 16,0 20 0-16,0-20 0 16,0 23 0-16,0-23 0 15,0 29 1-15,0-29-1 16,0 31 0-16,0-31 0 15,0 21 0-15,0-21 1 16,7 15-1-16,-7-15 1 16,0 0-1-16,0 0 0 15,7 20-1-15,-7-20 1 16,0 0 1-16,0 0-1 0,0 0 2 16,6 16-1-16,-6-16 1 15,0 0 0-15,0 0 1 16,0 0-1-16,0 0-1 15,7 21 1-15,-7-21-2 16,7 16 0-16,-7-16 0 16,6 27 0-16,-6-27-1 15,7 26 1-15,-7-26 1 16,7 21-1-16,-7-21 0 16,0 16 0-16,0-16 1 15,0 0-1-15,13 19 2 16,-13-19 0-16,0 0 1 0,15 0 0 15,-15 0 0-15,19 0 1 16,-19 0-2-16,27-13 1 16,-27 13-1-16,32 0-1 15,-11 0-1-15,4 0 0 16,0 7 0-16,-2-1 0 16,2 8 0-16,2-7 0 15,0 7 0-15,4 1 0 16,-5-1 0-16,-3-1 1 15,2-3-1-15,1 1 0 16,-5 2 0-16,3-4 0 16,-4-2 0-16,-5 0 1 15,4-7-1-15,-19 0 0 0,21 9-1 16,-21-9-8-16,18 6-7 16,-18-6-7-1,0 0-6-15,0 0-5 16,0 0 0-16,-24-20 0 0,24 20-1 15</inkml:trace>
          <inkml:trace contextRef="#ctx0" brushRef="#br0" timeOffset="518.7249">899 3069 67 0,'0'0'30'0,"-14"29"3"16,14-29-7-16,-13 33-5 16,5-18-6-16,8 7-3 15,-6 0-3-15,6 5-3 0,0 0-1 16,0 3-2-16,7 5-3 16,-1 0 0-1,3 5 0-15,2 2 0 16,-4 6 0-16,6 2 0 0,-6-1 0 15,1 1 1-15,1 5-1 16,1-4 1-16,-5 4-2 16,0-5 1-16,3-2 0 15,-5-4 0-15,4-3 0 16,-1-8-1-16,1-9-6 16,-7-24-7-16,13 27-4 15,-13-27-6-15,0 0-3 16,0 0-4-16,18-23-3 15,-18 3 0-15,0-1 5 16,0-5 21-16</inkml:trace>
          <inkml:trace contextRef="#ctx0" brushRef="#br0" timeOffset="991.4324">1302 3447 59 0,'0'27'25'16,"0"-27"-4"-16,-9 25-9 16,9-25-7-16,0 25-5 15,0-25-1-15,-5 28-1 16,5-28 1-16,5 28-1 15,-5-13 0-15,3 5 0 16,3-5 1-16,-6 5-1 16,7 0-1-16,-7-4-1 0,0-16-2 15,13 28-2-15,-13-28-2 16,7 14-3-16,-7-14 0 16,0 0-2-16,0 0 0 15,0 0-2-15,0 0 13 16,0 0 4-16</inkml:trace>
          <inkml:trace contextRef="#ctx0" brushRef="#br0" timeOffset="1652.3164">1432 3006 56 0,'0'0'37'15,"-12"23"-6"-15,12-4-5 16,0-19-5-16,0 36-2 16,0-15-4-16,0 12-2 15,2-3-4-15,4 6-8 16,0 11-1-16,1 3 1 16,4 4-1-16,-4-2 1 15,0 8-1-15,0-3 0 0,1-1 1 16,-1 2-1-1,0-3 0-15,0 1 1 16,3 0-1-16,-2-3-1 16,4-5 2-16,-5-1-1 0,0 0-1 15,0-10 1-15,0-3 0 16,-1-6-1-16,-6-7 0 16,5-5-1-16,2 2-8 15,-7-18-6-15,0 0-5 16,0 0-6-16,16 0-3 15,-16 0-2-15,6-20-2 16,-6 2 2-16,0 1 8 16</inkml:trace>
          <inkml:trace contextRef="#ctx0" brushRef="#br0" timeOffset="2201.492">1782 3461 49 0,'0'0'27'0,"-19"15"1"16,19-15-1-16,-6 21-4 16,6-6-3-16,0-15-2 15,0 34-3-15,0-20-4 16,6 8-4-16,1 5-6 16,-4-4-1-16,6 4 0 0,-1 0 0 15,0 1 0-15,3-5 0 16,-4-2-1-16,2-3 0 15,2 0-7-15,-11-18-5 16,16 20-5-16,-16-20-5 16,0 0-4-16,0 0-4 15,18 0-4-15,-18 0 1 16,0-20 3-16,0 20 28 16</inkml:trace>
          <inkml:trace contextRef="#ctx0" brushRef="#br0" timeOffset="3318.8704">1865 3733 23 0,'0'0'16'15,"0"16"3"-15,0-16-3 16,0 0-4-16,0 0 0 0,17-14 3 16,-17 14 0-16,8-18 0 15,-8 18 0-15,0 0-1 16,26-16-3-16,-26 16 0 15,0 0-2-15,20 0-2 16,-20 0-3-16,15 13-2 16,-15-13-2-16,21 10 1 15,-4-5-1-15,-17-5 0 16,32 13 0-16,-17-6 1 16,4 6-1-16,-2-4 0 15,2 0 0-15,0 2 1 16,1-2-1-16,-2 3 0 15,2-3 0-15,-20-9 0 0,31 14-1 16,-17-6-10-16,-14-8-9 16,22 5-7-1,-22-5-7-15,0 0-2 0,0 0-3 16,0 0-2-16</inkml:trace>
          <inkml:trace contextRef="#ctx0" brushRef="#br0" timeOffset="4343.8553">1261 4401 117 0,'-6'14'42'0,"6"-14"-6"15,0 0-12-15,0 0-11 16,-14-14-10-16,14 14-2 16,0 0 0-16,-26-19 1 15,26 19-2-15,-25-7 0 16,9 7 0-16,-2 0 1 16,-3 0-1-16,1 12-1 15,-6-5 1-15,2 7 0 16,2-5 1-16,-3 9-1 15,6-2 0-15,3 4 0 0,-1 2-1 16,4-1 1-16,5 6-1 16,2 2 0-16,6 5 0 15,0 2-1-15,13-2 0 16,-6-5 1-16,7 0 0 16,5-8 0-16,5-8 0 15,-5-5 1-15,4-8 0 16,1-10 0-16,3-8 0 15,-1-2 0-15,-4-3 1 16,2-4-1-16,-4-2 0 16,-4 2 0-16,1 0 0 15,-7 4 0-15,0 1 0 0,-3 5 0 16,-7 17 0-16,7-24 0 16,-7 24 0-16,0 0-1 15,0 0 1-15,0 0-1 16,0 0 1-1,0 0 0-15,0 0 0 0,0 0 0 16,14 20 1-16,-8-5-1 16,1 7 1-16,0 4 1 15,0 2-1-15,0 7-1 16,0 2 1-16,3 10 0 16,-3 1 0-16,0 9 0 15,2 0-1-15,2 4 0 16,-4-3 0-16,2-2 0 0,1-6 0 15,-2-9-1-15,4-12 0 16,-5-9 0-16,-7-20-5 16,0 0-6-16,22 0-8 15,-22-20-7-15,10 5-4 16,-10-13-3-16,0-2 1 16,0-3-1-16,-11-8 3 15</inkml:trace>
          <inkml:trace contextRef="#ctx0" brushRef="#br0" timeOffset="4848.5542">1532 4568 143 0,'0'23'35'0,"0"4"-3"16,0-5-15-16,0-1-9 15,10 5-9-15,2-3 0 16,7 4 1-16,1 7-1 16,11-2 1-16,-4 7-1 15,5 2 1-15,-3-3 0 16,2 3 0-16,-4-7 0 0,0-3-1 15,-8-6 1-15,-6-11 0 16,-13-14 0 0,20 16 0-16,-20-16 0 15,0 0 0-15,7-21 1 0,-7 5-1 16,0-4 1-16,-7-6-1 16,7-4 1-16,0-3-1 15,0 2 0-15,7-7 0 16,-1 1 1-16,1 0-2 15,1 1 1-15,5 2 0 16,-1 1 0-16,2 6 1 16,-6 4-1-16,4 1 0 15,-5 1-6-15,5 2-17 0,-12-2-11 16,0 3-3-16,0-13-5 16,-14-6-2-1,4-9-1-15</inkml:trace>
          <inkml:trace contextRef="#ctx0" brushRef="#br0" timeOffset="-3619.3233">3448 2896 75 0,'-6'18'39'0,"6"10"-8"0,0-28-6 15,0 28-5-15,0-28-4 16,0 29-3 0,0-29-4-16,9 30-3 0,-2-10-5 15,3 6-1-15,0 2 1 16,0 1-1-16,0 7 0 16,1-1 1-16,-4 3-1 15,4 1 0-15,-4 1 0 16,-7 4 0-16,8-4 0 15,-8-1 0-15,7 2-1 16,-7-5 1-16,0 3 0 16,0-10 0-16,0 1 0 15,0-5 0-15,0-3 0 0,0-22 0 16,-12 27 0-16,12-27-1 16,-7 16 1-1,7-16 0-15,-3 20 0 16,3-20 0-16,0 16 0 0,0-16 0 15,-10 18 0-15,10-18 0 16,0 0 0-16,-7 22 0 16,7-22 0-16,0 0 1 15,0 0-1-15,-19 10 1 16,19-10-1-16,-16 0 0 16,16 0 0-16,-27 0 1 15,7 0-1-15,-4-9 0 16,-1 4 0-16,-2-3 0 15,-2 1 0-15,-3 0-1 16,-2 1 1-16,-5 2 0 16,0-3 0-16,-2 7 0 15,-3-12-1-15,-3 12 1 0,-1 0 0 16,-5 0 0-16,1 0-1 16,-2 0 1-16,-7 0 0 15,0 0 0-15,3 0-1 16,1 0 1-16,3 0 0 15,2 0 0-15,5 0 0 16,3 0 0-16,9-5 0 16,4 5 0-16,4-10 0 15,5 4 0-15,4 0 0 16,4-2 0-16,14 8 0 16,-27-8 0-16,27 8 0 15,-26-5 0-15,26 5 1 16,-20 0-2-16,20 0 1 0,-18 0 0 15,18 0 0-15,-18 0 0 16,18 0-1-16,-22 5 1 16,22-5 0-1,-21 8 1-15,21-8-1 0,-20 8-1 16,20-8-3-16,-24 7-10 16,24-7-9-16,0 0-6 15,0 0-8-15,0 0-4 16,0 0-2-16,9-24 2 15,-1 4 41-15</inkml:trace>
          <inkml:trace contextRef="#ctx0" brushRef="#br0" timeOffset="-4681.2613">2827 2698 67 0,'0'0'42'16,"0"0"-2"-16,0 0-13 0,23 20-8 16,-6-20-6-16,10 8-5 15,1-8-3-15,9 7-5 16,5-2 1-16,7-2-1 15,6-3 0-15,-1 8 1 16,11-8-1-16,-4 0 0 16,10 0 0-16,-5 0 0 15,1-4 0-15,-2 4 0 16,-2-7-1-16,-2 2 1 16,-3-2 0-16,-7 1 1 15,-6-1-1-15,-9 1 0 16,-5 6 1-16,-6-4-1 15,-5 4 0-15,-20 0 0 0,0 0-5 16,0 0-11-16,7 21-7 16,-7-21-6-16,-25 9-5 15,6-2-6-15,-2-7-2 16,0 5 8-16</inkml:trace>
          <inkml:trace contextRef="#ctx0" brushRef="#br0" timeOffset="-5252.254">2768 1939 71 0,'0'0'37'15,"-20"16"-3"-15,20-16-12 16,0 0-9-1,0 0-3-15,22-7 0 16,-22 7 0-16,40 0-1 0,-14-5-7 16,5 5-1-16,9 8-1 15,-1-4 1-15,9 3-1 16,5 1 0-16,6-3 1 16,7 2-1-16,2-1 0 15,4-6 0-15,0 0 0 16,-1 3 1-16,-9-3-1 15,-2 0 0-15,-9 0 0 0,-10-3 0 16,-4 3 0-16,-14 0 0 16,-5 0-1-16,-18 0 0 15,20 9-3 1,-20-9-6-16,0 14-6 0,0-14-5 16,0 23-6-16,0-23-4 15,-21 27-5-15,21-27-4 16,-26 27 6-16,26-27 34 15</inkml:trace>
          <inkml:trace contextRef="#ctx0" brushRef="#br0" timeOffset="6071.9602">4270 2287 51 0,'0'0'32'0,"0"0"-2"15,0 0-2-15,-21-18-8 16,21 18-3-16,-6-19-3 15,6 19-1-15,0 0-2 16,0-20-3-16,0 20-5 16,0 0-3-16,0-23-1 15,0 23 1-15,7-20 0 16,-7 20-1-16,20-16 1 16,-20 16 0-16,31-21 1 15,-11 14-1-15,0 7 0 0,7 0 0 16,1 7 0-16,3 3 0 15,3 9 0-15,-2 9-1 16,-3 7 2-16,1 0-1 16,-10 7 1-16,0-5 0 15,-13 5 0-15,-3-1 1 16,-4-5-2-16,-4-3 1 16,-7-4-1-16,2-6 0 15,2-5-1-15,7-18 0 16,-17 14-1-16,17-14 2 15,0 0-2-15,0 0 1 16,0-18 0-16,0 18 0 16,9-16 1-16,-9 16 1 0,22-7-1 15,-22 7 0-15,30 0 0 16,-10 7 0-16,2 0 0 16,4 6 1-1,-3 1-2-15,1 6 1 0,-4-2 1 16,-1 7-1-16,-4-3 1 15,-5 1 0-15,-2 1 0 16,-8-3-1-16,0 3 1 16,-10-8 0-16,0 2 0 15,-8-5-1-15,-3-5 0 16,-8 1-1-16,5 2 1 16,-7-3 0-16,3-1 0 0,-1 1 1 15,7-2-1-15,2 1 0 16,20-7-1-1,-26 13 1-15,26-13-6 16,0 0-6-16,0 0-8 16,0 0-6-16,24 0-3 0,-24 0-4 15,27 0 0-15,-27 0-2 16,34-18 2-16</inkml:trace>
          <inkml:trace contextRef="#ctx0" brushRef="#br0" timeOffset="6843.3456">5072 2977 151 0,'0'29'36'0,"-4"-14"-4"16,4-15-17-16,0 0-15 15,20 8-1-15,-6-24 0 16,5-7 1-16,-5-9 1 16,1-4-1-16,5-8 0 0,-1-4 0 15,0-5 0 1,-3 2-1-16,1-4 1 15,-4 5 0-15,-3 0 0 16,1 3 0-16,-4 5 0 0,3 5 0 16,-10 4 0-16,7 10 0 15,-7 9-1-15,0 14 1 16,0 0 0-16,0 0 0 16,0 0 1-16,20 29-1 15,-16 5 1-15,6 1 1 16,3 7-1-16,1 7 1 15,5 1-2-15,-4 6 1 16,5 1-2-16,0-3 1 16,4-9-2-16,0-4 0 15,0-15 1-15,0-15 0 16,-1-11 0-16,1-11 0 16,-3-18 0-16,-1-9 0 0,-1-3 1 15,-7-10 1-15,-3 1-1 16,-4 1 0-16,1 1 0 15,-6 5 0-15,0 8 1 16,-6 7-1-16,6 6 0 16,0 22 0-16,-12-14 0 15,12 14 1-15,0 0-1 16,0 27 1-16,0-9-1 16,10 13 1-16,2-3 0 15,4 4-1-15,4 8 1 16,0 2-2-16,1-5 1 15,4 3 0-15,0-3-1 16,-1-5-1-16,0-2-3 0,-4-10-7 16,2-6-6-16,-22-14-4 15,31 0-5-15,-23-20-3 16,3 4-3 0,-11-12 1-16,11 2 4 0,-2 4 5 15</inkml:trace>
          <inkml:trace contextRef="#ctx0" brushRef="#br0" timeOffset="7234.9682">6321 2902 105 0,'0'0'38'15,"0"0"-2"1,0 0-8-16,0 0-8 0,-24-35-7 16,13 7-7-16,-2-3-6 15,-3-7 0-15,-3-1 1 16,-6-8 0-16,4-3-1 16,-3-6 1-16,4 0-1 15,0 0 0-15,6 2 0 16,1 2-1-16,13 3-1 15,0 1-1-15,0 8 2 0,12 8-1 16,3 5-1 0,5 2 1-16,6 7 0 0,1 1-1 15,4 17-9 1,-6-3-6-16,7 10-7 0,-4 6-5 16,-5 2-3-16,-6 6-6 15,-7 1 0-15,-5-1 6 16</inkml:trace>
          <inkml:trace contextRef="#ctx0" brushRef="#br0" timeOffset="7423.5849">6246 2581 146 0,'0'26'39'16,"0"-26"-5"-16,14 21-20 15,-14-21-29-15,17-13-11 0,-17 13-6 16,23-36-5-16,-10 8-2 16,1-15-1-16,0-13-1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9:23.8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C2FCDC-9E63-422E-BAE1-81F5F1C5EDE1}" emma:medium="tactile" emma:mode="ink">
          <msink:context xmlns:msink="http://schemas.microsoft.com/ink/2010/main" type="writingRegion" rotatedBoundingBox="3548,7452 5758,7310 5983,10804 3773,10946"/>
        </emma:interpretation>
      </emma:emma>
    </inkml:annotationXML>
    <inkml:traceGroup>
      <inkml:annotationXML>
        <emma:emma xmlns:emma="http://www.w3.org/2003/04/emma" version="1.0">
          <emma:interpretation id="{7720EB2D-8DD2-4D35-9B5C-B214F81BD15A}" emma:medium="tactile" emma:mode="ink">
            <msink:context xmlns:msink="http://schemas.microsoft.com/ink/2010/main" type="paragraph" rotatedBoundingBox="3821,7435 5758,7310 5821,8289 3884,8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5703E9-C12B-4115-9FB6-D8EFD65FEEAD}" emma:medium="tactile" emma:mode="ink">
              <msink:context xmlns:msink="http://schemas.microsoft.com/ink/2010/main" type="line" rotatedBoundingBox="3821,7435 5758,7310 5821,8289 3884,8414"/>
            </emma:interpretation>
          </emma:emma>
        </inkml:annotationXML>
        <inkml:traceGroup>
          <inkml:annotationXML>
            <emma:emma xmlns:emma="http://www.w3.org/2003/04/emma" version="1.0">
              <emma:interpretation id="{C5C21A5B-6F82-420F-AFCD-9F45C9C0EB18}" emma:medium="tactile" emma:mode="ink">
                <msink:context xmlns:msink="http://schemas.microsoft.com/ink/2010/main" type="inkWord" rotatedBoundingBox="3821,7435 5758,7310 5821,8289 3884,8414"/>
              </emma:interpretation>
              <emma:one-of disjunction-type="recognition" id="oneOf0">
                <emma:interpretation id="interp0" emma:lang="en-US" emma:confidence="0">
                  <emma:literal>4 m</emma:literal>
                </emma:interpretation>
                <emma:interpretation id="interp1" emma:lang="en-US" emma:confidence="0">
                  <emma:literal>4 M f</emma:literal>
                </emma:interpretation>
                <emma:interpretation id="interp2" emma:lang="en-US" emma:confidence="0">
                  <emma:literal>4 m f</emma:literal>
                </emma:interpretation>
                <emma:interpretation id="interp3" emma:lang="en-US" emma:confidence="0">
                  <emma:literal>4 if</emma:literal>
                </emma:interpretation>
                <emma:interpretation id="interp4" emma:lang="en-US" emma:confidence="0">
                  <emma:literal>4 a f</emma:literal>
                </emma:interpretation>
              </emma:one-of>
            </emma:emma>
          </inkml:annotationXML>
          <inkml:trace contextRef="#ctx0" brushRef="#br0">106-2784 124 0,'0'16'35'0,"0"2"-1"16,-5-1-14-16,5-17-11 16,0 33-9-16,0-17 0 0,0 10 0 15,0-4 0-15,5 0 0 16,-5 4-1-16,6-3 1 15,-6 4 0-15,7-8-1 16,-7 2 0-16,9-5 0 16,-9-16 0-16,20 19-1 15,-20-19 1-15,31 8-1 16,-15-8 2-16,4 0-1 16,6-6 1-16,1 1-1 0,1-2 1 15,8-1 1 1,-2 8-1-16,0-7 0 15,3 7 0-15,-2 0 1 16,-8 7-1-16,-2 0 1 0,-5-1-1 16,-20-6 0-16,23 13 0 15,-23-13-9-15,0 0-10 16,0 0-6-16,0 0-5 16,10-26-5-16,-10 9 1 15,-13-9 1-15,2-8 6 16</inkml:trace>
          <inkml:trace contextRef="#ctx0" brushRef="#br0" timeOffset="248.9948">407-2898 84 0,'-8'30'34'0,"1"11"1"15,-5-2-13-15,12 9-5 16,0 1-5-16,12 7-4 15,3 1-3-15,4-1-3 16,7 7-2-16,-5 0 0 16,3 4-2-16,-8-11-7 15,4 3-6-15,-9-18-2 16,2 2-6-16,-10-17-5 16,-3-26-5-16,11 15-2 15,-11-15 3-15,9-15 8 16</inkml:trace>
          <inkml:trace contextRef="#ctx0" brushRef="#br0" timeOffset="1088.0292">892-2068 80 0,'0'0'35'0,"21"0"-8"16,-21-22-5-16,10 2-3 15,-10-15-3-15,11 7-4 16,-5-8-9-16,1-4-3 16,0-4 1-16,-1-3-1 15,1-2 0-15,0 6 0 16,-7 7 1-16,10 2-1 15,-10 4 0-15,0 4-1 0,0 26 1 16,0-22 0 0,0 22 0-16,0 0 0 0,0 0 2 15,0 0-1 1,-13 15 0-16,13 7 1 0,9 4-1 16,-2 7 1-16,4 6-1 15,2 8-1-15,-1 2 0 16,3-4 0-16,0 2-1 15,2-12-1-15,3-2 0 16,0-15 1-16,-4-7-1 16,3-11 1-16,5-13-1 15,-2-7 1-15,-2-9 1 16,-1-5 0-16,0-5 0 16,-5-2 1-16,0-5-1 15,-1 2 0-15,-6 4 0 16,-7-2 0-16,7 12-1 15,-7 1 1-15,0 8 1 0,0 21-1 16,-8-20 1-16,8 20 0 16,0 0 1-16,0 0 0 15,0 34-1-15,0-7 1 16,12 11-1-16,1 5-1 16,-1 9 1-16,6 4-1 15,2-2-1-15,4-1 0 16,-3-4-1-16,3-13 0 15,-3-7 1-15,-1-16 0 0,0-13-4 16,-20 0-13 0,30-27-10-16,-19-2-5 15,1 0 0-15,-7-3 0 16,2 7-1-16,-7-4 2 0</inkml:trace>
          <inkml:trace contextRef="#ctx0" brushRef="#br0" timeOffset="1563.7786">1877-2084 70 0,'0'0'33'0,"0"0"0"16,0 0-7-16,8-26-5 16,-8 6-5-16,0 20-7 15,-8-36-4-15,8 13-4 16,-12-6 1-16,4-5-1 16,-5-7 0-16,-1-2-1 15,-6-10 1-15,2 3-1 16,-2-6 1-16,-1 0-1 15,2 0 0-15,5-1 0 16,1 1 1-16,6 0 0 16,7 8-2-16,0-1 2 15,7 0-1-15,6 6 1 0,1 7-2 16,6 7 1-16,1 10-1 16,5 6 1-16,-1 13 0 15,1 0-1-15,-3 13-8 16,-4 1-6-16,5 12-5 15,-9-2-6-15,-1 9-3 16,-7-3-6-16,-1 5-1 16,-6 1-5-16,0-11 33 15</inkml:trace>
          <inkml:trace contextRef="#ctx0" brushRef="#br0" timeOffset="1788.4647">1751-2628 120 0,'0'18'34'0,"0"-18"0"15,-10 22-9-15,10-22-15 0,0 0-11 16,18 0 0-16,-18 0 0 16,38-7 1-16,-16-5-2 15,9 5-12-15,-3-4-9 16,10 5-7-16,-5-6-5 15,1 6-3-15,-1-2-1 16,-5-1 1-16</inkml:trace>
        </inkml:traceGroup>
      </inkml:traceGroup>
    </inkml:traceGroup>
    <inkml:traceGroup>
      <inkml:annotationXML>
        <emma:emma xmlns:emma="http://www.w3.org/2003/04/emma" version="1.0">
          <emma:interpretation id="{9B0A6BAF-B42B-4094-848D-971C919E96E4}" emma:medium="tactile" emma:mode="ink">
            <msink:context xmlns:msink="http://schemas.microsoft.com/ink/2010/main" type="paragraph" rotatedBoundingBox="3732,10273 5195,10206 5225,10857 3762,10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3AD658-9A54-4C39-8097-1ACD4EBB1590}" emma:medium="tactile" emma:mode="ink">
              <msink:context xmlns:msink="http://schemas.microsoft.com/ink/2010/main" type="line" rotatedBoundingBox="3732,10273 5195,10206 5225,10857 3762,10925">
                <msink:destinationLink direction="with" ref="{B40B9EB8-386A-4837-939D-99C9F7D0652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1BE497-E4D2-48CC-BE0A-588985F2426C}" emma:medium="tactile" emma:mode="ink">
                <msink:context xmlns:msink="http://schemas.microsoft.com/ink/2010/main" type="inkWord" rotatedBoundingBox="3732,10273 5195,10206 5225,10857 3762,10925"/>
              </emma:interpretation>
              <emma:one-of disjunction-type="recognition" id="oneOf1">
                <emma:interpretation id="interp5" emma:lang="en-US" emma:confidence="0">
                  <emma:literal>auf</emma:literal>
                </emma:interpretation>
                <emma:interpretation id="interp6" emma:lang="en-US" emma:confidence="0">
                  <emma:literal>2 uf</emma:literal>
                </emma:interpretation>
                <emma:interpretation id="interp7" emma:lang="en-US" emma:confidence="0">
                  <emma:literal>2 us</emma:literal>
                </emma:interpretation>
                <emma:interpretation id="interp8" emma:lang="en-US" emma:confidence="0">
                  <emma:literal>nut</emma:literal>
                </emma:interpretation>
                <emma:interpretation id="interp9" emma:lang="en-US" emma:confidence="0">
                  <emma:literal>2 ufo</emma:literal>
                </emma:interpretation>
              </emma:one-of>
            </emma:emma>
          </inkml:annotationXML>
          <inkml:trace contextRef="#ctx0" brushRef="#br0" timeOffset="-2079.1627">53 112 36 0,'0'0'24'15,"-20"-6"4"-15,20 6-2 16,-17-8-4-16,17 8-2 16,0 0-2-16,-10-16-4 15,10 16-3-15,-6-21-5 16,6 21-6-16,0-19-1 16,0 19 1-16,0-14 0 15,0 14 0-15,0 0 0 16,13-20-1-16,-13 20 1 0,20-8 0 15,-20 8 0 1,28 5 0-16,-4 3 0 16,-4 0 1-16,0 6 0 15,3 2 0-15,1 4 0 0,-5 0 1 16,1 1 0-16,-6 5-1 16,-5-3 0-16,1-2 0 15,-10 5 0-15,0-1-1 16,-9 2 0-16,1 0-1 15,-5-4 1-15,3 2 0 16,-3-5-1-16,1-4 1 16,12-16 0-16,-20 22 0 15,20-22 0-15,0 0-2 16,0 0 0-16,0 0 1 16,0 0 0-16,0-19 0 15,0 19-1-15,20-25 1 16,-20 25 1-16,20-33 0 0,-20 33 0 15,28-24 0-15,-28 24 0 16,32-14 0-16,-16 14 0 16,3 0 0-16,0 3 0 15,3 4 0-15,0 6 1 16,0 0 0-16,-3-4-1 16,5 3 1-16,-8-3-7 15,3 2-6-15,-19-11-7 16,25 15-6-16,-25-15-6 15,0 0-3-15,14 0-3 16,-14 0 0-16,0 0 33 16</inkml:trace>
          <inkml:trace contextRef="#ctx0" brushRef="#br0" timeOffset="-1444.2119">722 422 27 0,'0'0'27'0,"18"-9"5"15,-18-11-7-15,0-9-3 16,9 6-4-16,-9-15-1 0,7 7-2 15,-7-10-2-15,0 0-5 16,0 3-8-16,0 0 0 16,0 6 0-1,0 5 0-15,0 7 0 0,0 20 1 16,0 0 0-16,0 0 0 16,0 0 1-16,0 33-1 15,0-3 0-15,5 6 0 16,1 5-1-16,1 6 0 15,3 3 0-15,0-1 0 16,3-4 0-16,1-4-1 16,0-13-1-16,3-7 2 0,3-11-2 15,-5-10 1-15,4-16 0 16,1-1 0-16,-5-16 0 16,2-3 0-1,-4-4 1-15,0 3 0 0,-5-3-1 16,4 8 1-16,-10-1 0 15,-2 5 0-15,6 15 1 16,-6 13 1-16,0 0-1 16,0 0 1-16,0 0-1 15,-8 20 1-15,8 1 0 16,0 9-1-16,7 3 0 16,5 2 0-16,3 6-1 15,5-3 1-15,5 3-2 0,-4-12-10 16,12-1-9-16,-5-11-6 15,5-8-5 1,-8-9-5-16,1-20 2 16,-11-3-2-16,2-10 16 0</inkml:trace>
          <inkml:trace contextRef="#ctx0" brushRef="#br0" timeOffset="-1060.2509">1463 442 103 0,'0'0'34'0,"0"0"-6"15,-16-22-8-15,9 6-6 0,-6-11-6 16,-4-6-9-16,-2-4 2 15,-4-3-1-15,-8-4 0 16,4 2 0-16,-2-5 0 16,1 5 0-16,7 6 0 15,5 1 0-15,5 6 0 16,11 0 0-16,0 4 0 16,13 3 0-16,5 1 0 15,8 1 0-15,1 4-1 16,1-3-4-16,5 11-7 15,-7-1-5-15,6 9-7 16,-11 9-4-16,-3-1-5 16,-9 11-2-16,-9 2-2 0,-6 6 23 15</inkml:trace>
          <inkml:trace contextRef="#ctx0" brushRef="#br0" timeOffset="-907.3409">1323 148 96 0,'0'0'35'16,"29"6"-2"-16,-12-14-15 16,-17 8-24-16,27-27-21 15,-13 11-6-15,-2-2-5 16,-4-3 1-16,2-10-1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6:01:15.8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562FD8-7A5A-4722-8C53-129D3BB9874C}" emma:medium="tactile" emma:mode="ink">
          <msink:context xmlns:msink="http://schemas.microsoft.com/ink/2010/main" type="inkDrawing" rotatedBoundingBox="5666,10051 13620,9747 13623,9832 5669,10135" semanticType="underline" shapeName="Other"/>
        </emma:interpretation>
      </emma:emma>
    </inkml:annotationXML>
    <inkml:trace contextRef="#ctx0" brushRef="#br0">0 276 34 0,'0'0'29'16,"38"0"-3"-16,-3 0-9 16,9 0-4-16,16 7 1 15,12-7-1-15,16 11-1 16,6-11-3-16,15 8 0 15,4-8-4-15,12 0-2 16,9 0-1-16,17 3 0 0,0-3 0 16,11-3 0-16,7 3 0 15,16-12-2-15,14 5-1 16,1 0 2 0,9-6-1-16,4 3 0 0,5-3 1 15,1 0 0-15,-5 6-1 16,-6-6 1-16,-4 5 0 15,-11-1-1-15,-7 2 1 16,-11 0 0-16,-6 0 0 16,1-1-1-16,3 1 1 15,-7 0 0-15,-7 0-1 16,-2 1 1-16,0 6-1 16,-4-7 1-16,-2 7 0 0,-11-6 0 15,-7 6-1-15,3-7 1 16,-10 7 0-16,6-7-1 15,-10 7 1 1,2-6-1-16,-5-2 1 0,0 2-1 16,-6 3 0-16,-1-4 1 15,-7 0-1-15,-6-5 1 16,-7 4-1-16,-10-3 0 16,-5 2 1-16,-10 2-1 15,-8-2 0-15,-6 2 0 16,-8 1 1-16,-2 6-1 15,-5 0 0-15,0 0 0 16,-7 0-4-16,0 0-5 0,-2 6-7 16,-1-6-5-16,-7 7-7 15,-2-7-3 1,-19 0-6-16,0 0-3 16,0 0 12-16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6:03:47.2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42B8AC-8F9F-4DB5-A59D-29B9175B6053}" emma:medium="tactile" emma:mode="ink">
          <msink:context xmlns:msink="http://schemas.microsoft.com/ink/2010/main" type="inkDrawing" rotatedBoundingBox="4321,13070 10501,13020 10502,13210 4322,13261" semanticType="underline" shapeName="Other">
            <msink:sourceLink direction="with" ref="{50878698-D9A3-492E-BF6C-001FC3904024}"/>
            <msink:sourceLink direction="with" ref="{65309FEB-0372-4F68-BAB2-4F7784E9967E}"/>
          </msink:context>
        </emma:interpretation>
      </emma:emma>
    </inkml:annotationXML>
    <inkml:trace contextRef="#ctx0" brushRef="#br0">-14 199 97 0,'-14'5'42'0,"14"-5"-6"15,0 0-16-15,20-20-7 0,28 11-2 16,18-7-1-16,24 0-1 15,22-2-5-15,30-2-5 16,34 4 0-16,22-4 0 16,23 0 0-16,22 6-1 15,16 0 1-15,16 1 0 16,16 6 1-16,-11 0-2 16,8 7 2-16,-3 0-1 15,-7 0 2-15,-12 8-1 16,-2-1 0-16,-15 5 0 15,-10-3 0-15,-13 3 1 16,-14 1-1-16,-10-4 1 16,-19 4-1-16,-6-5 1 0,-21 3-1 15,-17-11 1-15,-14 8 0 16,-16-8-5-16,-8 0-14 16,-21-12-12-1,-12 5-5-15,-15-1-6 0,-15-5-2 16,-18 6-1-16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5:24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77,'0'0'36,"0"0"0,44 15 1,11-6-33,-1-6 0,13 12-1,-1 2-1,8 7-1,-7 2 0,-5 4-1,-10 2 1,-13 1-1,-9-1-1,-30-32-2,32 56-2,-32-56-13,0 0-19,-29 24 1,29-24-1,-28-15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0" timeString="2014-04-29T20:12:51.7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851F15-175D-449C-8C1B-D7C4D39724C2}" emma:medium="tactile" emma:mode="ink">
          <msink:context xmlns:msink="http://schemas.microsoft.com/ink/2010/main" type="writingRegion" rotatedBoundingBox="27557,12457 27572,12457 27572,12472 27557,12472"/>
        </emma:interpretation>
      </emma:emma>
    </inkml:annotationXML>
    <inkml:traceGroup>
      <inkml:annotationXML>
        <emma:emma xmlns:emma="http://www.w3.org/2003/04/emma" version="1.0">
          <emma:interpretation id="{632BF749-B1D7-4134-AF7A-A81E9C965FC1}" emma:medium="tactile" emma:mode="ink">
            <msink:context xmlns:msink="http://schemas.microsoft.com/ink/2010/main" type="paragraph" rotatedBoundingBox="27557,12457 27572,12457 27572,12472 27557,12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CA6A89-4C0A-4550-9F84-CAC3B4569C3F}" emma:medium="tactile" emma:mode="ink">
              <msink:context xmlns:msink="http://schemas.microsoft.com/ink/2010/main" type="line" rotatedBoundingBox="27557,12457 27572,12457 27572,12472 27557,12472"/>
            </emma:interpretation>
          </emma:emma>
        </inkml:annotationXML>
        <inkml:traceGroup>
          <inkml:annotationXML>
            <emma:emma xmlns:emma="http://www.w3.org/2003/04/emma" version="1.0">
              <emma:interpretation id="{EC391739-E568-4F72-9536-A8C53C444212}" emma:medium="tactile" emma:mode="ink">
                <msink:context xmlns:msink="http://schemas.microsoft.com/ink/2010/main" type="inkWord" rotatedBoundingBox="27557,12457 27572,12457 27572,12472 27557,1247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0,'0'0'16,"0"0"-16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6:01:21.1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ECFE7C-A498-4ADC-93D2-6B39719B3CBC}" emma:medium="tactile" emma:mode="ink">
          <msink:context xmlns:msink="http://schemas.microsoft.com/ink/2010/main" type="writingRegion" rotatedBoundingBox="14246,9199 20213,8876 20280,10101 14312,10424"/>
        </emma:interpretation>
      </emma:emma>
    </inkml:annotationXML>
    <inkml:traceGroup>
      <inkml:annotationXML>
        <emma:emma xmlns:emma="http://www.w3.org/2003/04/emma" version="1.0">
          <emma:interpretation id="{7D9841C4-92B6-4EE5-8E99-9938972731B1}" emma:medium="tactile" emma:mode="ink">
            <msink:context xmlns:msink="http://schemas.microsoft.com/ink/2010/main" type="paragraph" rotatedBoundingBox="14246,9199 20213,8876 20280,10101 14312,10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04E6FD-9990-451F-9718-B6AE7A3C6A8B}" emma:medium="tactile" emma:mode="ink">
              <msink:context xmlns:msink="http://schemas.microsoft.com/ink/2010/main" type="line" rotatedBoundingBox="14246,9199 20213,8876 20280,10101 14312,10424"/>
            </emma:interpretation>
          </emma:emma>
        </inkml:annotationXML>
        <inkml:traceGroup>
          <inkml:annotationXML>
            <emma:emma xmlns:emma="http://www.w3.org/2003/04/emma" version="1.0">
              <emma:interpretation id="{4473341A-01B0-4411-9285-AEC638EE335E}" emma:medium="tactile" emma:mode="ink">
                <msink:context xmlns:msink="http://schemas.microsoft.com/ink/2010/main" type="inkWord" rotatedBoundingBox="14254,9344 14598,9325 14616,9664 14272,9683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[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13216 391 135 0,'0'0'39'0,"-24"0"-1"16,24 0-14-16,0 0-25 16,17 0 0-16,10 5-1 15,5-5 1-15,8 8 0 0,2-8-6 16,5 14-11-16,-4-7-8 15,-2 4-6-15,-11-2-6 16,-11 0-1 0,-19-9 0-16,12 25 9 15</inkml:trace>
          <inkml:trace contextRef="#ctx0" brushRef="#br0" timeOffset="166.1124">13236 690 134 0,'-17'9'39'0,"17"-9"-1"16,0 0-16-16,0 0-23 16,36 0-11-16,-2 7-15 0,12-7-11 15,2 7-2 1,0-7-1-16,3 0-3 16,-7 0 15-16</inkml:trace>
        </inkml:traceGroup>
        <inkml:traceGroup>
          <inkml:annotationXML>
            <emma:emma xmlns:emma="http://www.w3.org/2003/04/emma" version="1.0">
              <emma:interpretation id="{0DD87C4E-9D75-4446-B6EC-CBBD08E71376}" emma:medium="tactile" emma:mode="ink">
                <msink:context xmlns:msink="http://schemas.microsoft.com/ink/2010/main" type="inkWord" rotatedBoundingBox="15314,9141 20213,8876 20280,10101 15381,10366"/>
              </emma:interpretation>
              <emma:one-of disjunction-type="recognition" id="oneOf1">
                <emma:interpretation id="interp5" emma:lang="en-US" emma:confidence="0">
                  <emma:literal>1:5x105V</emma:literal>
                </emma:interpretation>
                <emma:interpretation id="interp6" emma:lang="en-US" emma:confidence="0">
                  <emma:literal>1:5X105 V</emma:literal>
                </emma:interpretation>
                <emma:interpretation id="interp7" emma:lang="en-US" emma:confidence="0">
                  <emma:literal>I:5X105 V</emma:literal>
                </emma:interpretation>
                <emma:interpretation id="interp8" emma:lang="en-US" emma:confidence="0">
                  <emma:literal>1:5X105V</emma:literal>
                </emma:interpretation>
                <emma:interpretation id="interp9" emma:lang="en-US" emma:confidence="0">
                  <emma:literal>155×105 V</emma:literal>
                </emma:interpretation>
              </emma:one-of>
            </emma:emma>
          </inkml:annotationXML>
          <inkml:trace contextRef="#ctx0" brushRef="#br1" timeOffset="1.50808E7">14762 410 16 0,'0'0'8'16,"0"14"0"-16,0-14-3 15,0 0-3-15,0 0 0 16,-3 21-4-16,3-21-2 15,0 0-3-15,0 0-3 16,0 0-4-16,-26 14 11 0,26-14 3 16</inkml:trace>
          <inkml:trace contextRef="#ctx0" brushRef="#br1" timeOffset="1.50816E7">14272 254 96 0,'0'0'37'0,"0"0"-6"16,0 0-4-16,-12 18-5 16,12-18-6-16,0 27-8 15,0-2-6-15,11 4-2 16,-1 6 1-16,-2 6-1 15,0 4 0-15,3 5-1 0,-7 8 1 16,7 5-1-16,-6 1 0 16,-5-1 1-1,5-3 0-15,-5 2-1 0,0-9 0 16,0 1 1-16,0-10 0 16,-8-7-1-16,8-4-4 15,-8-16-8-15,8 3-10 16,0-20-6-16,0 0-5 15,0 0-5-15,-12-30 1 16,12 4-1-16,12-11 26 16</inkml:trace>
          <inkml:trace contextRef="#ctx0" brushRef="#br1" timeOffset="1.50818E7">14578 1067 50 0,'8'22'22'0,"-8"-22"-2"15,5 21-13-15,-5-21-11 16,0 0-8-16,21 12-5 16,-21-12-3-16,21-19-3 15,-9-1 1-15,2-2 22 16</inkml:trace>
          <inkml:trace contextRef="#ctx0" brushRef="#br1" timeOffset="1.50823E7">15023 454 73 0,'0'0'35'16,"-5"-24"1"-16,5 24-6 15,-21-20-9-15,1 11-4 16,20 9-4-16,-36 0-4 16,16 9-1-16,0 2-5 15,-1 4-4-15,4 2 0 16,4 2 0-16,13 3 0 15,0 0 0-15,10 0 0 0,10 1 0 16,8-2 0-16,8 1 0 16,6 5 1-16,8-6 0 15,1 5 0-15,5-2 0 16,-8 0 0-16,1 3 0 16,-4 0 0-16,-5 3 0 15,-6-1 0-15,-7-1 1 16,-4 1 0-16,-5-1 0 15,-5-1 0-15,-13-4 0 16,0-2 0-16,-13-1 0 16,-3-3-1-16,-6-5 0 15,-1-4-8-15,-13-8-7 16,3 7-5-16,-8-14-5 0,5 0-4 16,-6-14-3-16,7-2-2 15,-5-18-3-15,4-4 5 16,13-9 22-16</inkml:trace>
          <inkml:trace contextRef="#ctx0" brushRef="#br1" timeOffset="1.50824E7">14966 494 116 0,'0'0'37'16,"0"0"-5"-16,17-27-3 15,6 19-11-15,5-1-11 16,9-4-7-16,9 6-11 0,2-7-9 15,7 1-8-15,-2-2-5 16,4 2-6-16,-4-2 1 16,-2 1 0-16,-4-1 7 15</inkml:trace>
          <inkml:trace contextRef="#ctx0" brushRef="#br1" timeOffset="1.50829E7">15828 509 105 0,'16'35'32'0,"2"9"-2"16,2 7-9-16,14 13-6 16,3 0-5-16,9 8-2 15,1 0-1-15,8 2-1 16,-4-5-6-16,-2-7-6 16,-1-5-6-16,-8-13-4 15,-2-7-5-15,-11-10-4 16,-2-7-5-16,-25-20-3 15,24 0-3-15,-24 0 4 16,0-41 10-16</inkml:trace>
          <inkml:trace contextRef="#ctx0" brushRef="#br1" timeOffset="1.50832E7">16286 417 138 0,'-17'15'39'16,"5"7"-5"-16,-9 5-11 15,1 16-12-15,-4 5-10 16,0 12-1-16,-2 11-1 16,-2 5 1-16,1-1 0 15,-1 2-1-15,4 0-10 16,-2-13-8-16,16-4-9 0,-6-13-2 15,16-16-7 1,0-31-1-16,0 0-1 16,27 0 0-16</inkml:trace>
          <inkml:trace contextRef="#ctx0" brushRef="#br1" timeOffset="1.50836E7">16916 496 122 0,'0'0'37'0,"-23"-19"-4"16,23 19-6-16,-14 19-9 15,14 8-8-15,6 11-11 16,1 18 0-16,4 8 0 15,4 14 0-15,4 2 0 16,1-4 0-16,-3-3-1 16,8-15-3-16,-5-2-12 0,-4-33-8 15,8-9-6-15,-5-22-3 16,3-14-3-16,2-19-1 16,4-10 3-16</inkml:trace>
          <inkml:trace contextRef="#ctx0" brushRef="#br1" timeOffset="1.5084E7">17416 481 105 0,'0'0'34'16,"-8"-28"0"-16,8 28-5 16,-25-23-7-16,25 23-6 15,-32-13-5-15,32 13-7 0,-29 0-4 16,13 7 0-16,5 14 0 15,-1 1-3-15,8 13 2 16,4 13 0-16,0 12-1 16,7 4 1-16,9 12-1 15,9-6 0-15,4 4 0 16,7-8 1-16,10-3-1 16,5-19 1-16,2-8 1 15,2-16-1-15,0-12 1 16,-2-8-1-16,-6-13 1 15,-7-9-1-15,-11-9 1 16,-9-10 0-16,-11-9 2 16,-9-15-1-16,-22-7 1 0,-7-5-1 15,-8 6-9-15,-14-1-5 16,-1 14-5 0,-7 1-6-16,4 14-6 15,-4 16-5-15,8 12-5 0,6 8-1 16,5-2 11-16,12 9 30 15</inkml:trace>
          <inkml:trace contextRef="#ctx0" brushRef="#br1" timeOffset="1.50916E7">17860 238 88 0,'22'14'38'0,"-22"-14"-6"0,24-7-12 16,-24 7-2-16,35-16-2 16,-19 5-4-16,7 3-1 15,-6 1-2 1,3 7-8-16,-2-8 0 0,-2 8-1 16,-16 0 0-16,26 0 0 15,-26 0 0-15,20 0-4 16,-20 0-7-16,0 0-7 15,22-7-5-15,-22 7-5 16,0 0-2-16,-11-15-3 16,11 15 0-16,-23-7 1 15,23 7 9-15,-27-7 13 16</inkml:trace>
          <inkml:trace contextRef="#ctx0" brushRef="#br1" timeOffset="1.50921E7">17954 194 56 0,'-28'27'22'15,"28"-27"-1"-15,-20 30-2 0,20-30 1 16,-11 37-2-16,11-23-2 16,0 8-4-16,0 0-4 15,5 0 0-15,-5-2-1 16,6-1-1-16,-6-19-3 16,7 22-2-16,-7-22 1 15,0 0 0-15,0 0 0 16,0 0 0-16,22 0 1 15,-22 0 0-15,16-26 0 0,-16 26-1 16,26-28 0-16,-9 17 2 16,-1-3-3-16,6 2 1 15,-3 9-1 1,2 3 0-16,0 3 0 0,-4 12-1 16,-1 0 1-16,0 11-2 15,-6-3 1-15,-3 10 0 16,-1-6 1-16,-6 5-1 15,-6-4 1-15,0-4 0 16,-4-3 0-16,-3-1-1 16,-1-5 1-16,-5 0-1 15,-3-10 0-15,2-5 2 16,0 0-2-16,0 0-3 16,2 0-5-16,1-5-5 0,17 5-6 15,-23-8-4 1,23 8-5-16,0 0-5 15,10-22-5-15,-10 22-1 0,30-30 6 16,-4 8 16-16</inkml:trace>
          <inkml:trace contextRef="#ctx0" brushRef="#br1" timeOffset="1.50925E7">18662 107 111 0,'0'0'40'0,"0"0"-8"0,16 8-8 16,-16-8-9-16,10 31-4 15,-6-4-5-15,5 10-4 16,1 7 0-16,4 9-2 15,2 4 1-15,2 2-1 16,-4 3 1-16,5-1-1 16,-2 1 0-16,3-5-2 15,1-13 1-15,-7-7 1 16,5-4 1-16,-5-15-1 16,4-13 1-16,1-11-1 15,-5-11 1-15,3-12 0 16,-4-5-1-16,2-8 1 15,-1-8-1-15,4-2 0 0,-4-11-1 16,-1 0 1-16,1 0-1 16,-1-2 1-16,2 1-1 15,1 4 1-15,-3 4 0 16,-2 5-1-16,-2 15-6 16,-9 2-14-16,10 19-12 15,-10-6-8-15,0 4 0 16,0-1-2-16,-10-4-1 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6:01:20.3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C86337-4A7D-4A08-A3D1-CF677FDA3819}" emma:medium="tactile" emma:mode="ink">
          <msink:context xmlns:msink="http://schemas.microsoft.com/ink/2010/main" type="writingRegion" rotatedBoundingBox="7572,10476 8760,10058 8993,10719 7805,11137"/>
        </emma:interpretation>
      </emma:emma>
    </inkml:annotationXML>
    <inkml:traceGroup>
      <inkml:annotationXML>
        <emma:emma xmlns:emma="http://www.w3.org/2003/04/emma" version="1.0">
          <emma:interpretation id="{FD8AA17A-296B-4035-BFAE-D5ED8C57EDF7}" emma:medium="tactile" emma:mode="ink">
            <msink:context xmlns:msink="http://schemas.microsoft.com/ink/2010/main" type="paragraph" rotatedBoundingBox="7572,10476 8760,10058 8993,10719 7805,11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758633-63CD-41DE-A1E5-1122E26BAD1B}" emma:medium="tactile" emma:mode="ink">
              <msink:context xmlns:msink="http://schemas.microsoft.com/ink/2010/main" type="inkBullet" rotatedBoundingBox="8273,10230 8760,10058 8993,10719 8505,10891"/>
            </emma:interpretation>
            <emma:one-of disjunction-type="recognition" id="oneOf0">
              <emma:interpretation id="interp0" emma:lang="en-US" emma:confidence="1">
                <emma:literal>3</emma:literal>
              </emma:interpretation>
              <emma:interpretation id="interp1" emma:lang="en-US" emma:confidence="0">
                <emma:literal>}</emma:literal>
              </emma:interpretation>
              <emma:interpretation id="interp2" emma:lang="en-US" emma:confidence="0">
                <emma:literal>g</emma:literal>
              </emma:interpretation>
              <emma:interpretation id="interp3" emma:lang="en-US" emma:confidence="0">
                <emma:literal>3D</emma:literal>
              </emma:interpretation>
              <emma:interpretation id="interp4" emma:lang="en-US" emma:confidence="0">
                <emma:literal>3M</emma:literal>
              </emma:interpretation>
            </emma:one-of>
          </emma:emma>
        </inkml:annotationXML>
        <inkml:trace contextRef="#ctx0" brushRef="#br0">7367 1313 72 0,'0'0'39'0,"-27"-20"-6"16,27 20-11-16,-18-20-6 15,18 20-4-15,7-22-5 16,-7 22-7-16,37-27 0 15,-10 18 0-15,0-2 0 16,5 2 0-16,1 2 1 0,-1 7-1 16,-2 0 0-16,0 0 1 15,-10 7 0-15,0 6 0 16,-20-13 1 0,21 30-1-16,-21-11 1 0,0 2-1 15,-11 1 0-15,1 1 0 16,-9 2-1-16,1-1 0 15,-2 1 0-15,4-8 0 16,-2 4 1-16,4-7-2 16,14-14 1-16,-20 20-2 15,20-20 1-15,0 0-1 16,0 0 1-16,0 0-1 16,27-7 0-16,-9-2 1 0,2 3 0 15,0-2 1-15,7 0 0 16,-6 3 0-1,6 5 1-15,0 0-1 16,0 0 0-16,-1 0 1 0,-1 13-1 16,1-5 1-16,-7 7 0 15,1 5 0-15,-4 3 1 16,-5 5-1-16,-4 5 0 16,-7 1 1-16,0 4-1 15,-10-2 0-15,-1 4-1 16,-9-4 0-16,-8-3 0 15,-2-5 0-15,-4-5 0 0,-6-3 0 16,1-11-1 0,-5-3 1-16,1-6 1 15,3 0-1-15,4-2-1 16,3-9-1-16,10 3 1 16,5-6-12-16,18 14-15 0,0-14-7 15,0 14-6-15,31-16-2 16,-10-3-2-16</inkml:trace>
      </inkml:traceGroup>
      <inkml:traceGroup>
        <inkml:annotationXML>
          <emma:emma xmlns:emma="http://www.w3.org/2003/04/emma" version="1.0">
            <emma:interpretation id="{95AC77ED-5A40-4142-B71E-E39D63CBF840}" emma:medium="tactile" emma:mode="ink">
              <msink:context xmlns:msink="http://schemas.microsoft.com/ink/2010/main" type="line" rotatedBoundingBox="7654,10708 7820,10650 7868,10784 7701,10843"/>
            </emma:interpretation>
          </emma:emma>
        </inkml:annotationXML>
        <inkml:traceGroup>
          <inkml:annotationXML>
            <emma:emma xmlns:emma="http://www.w3.org/2003/04/emma" version="1.0">
              <emma:interpretation id="{FD920CD6-E6C8-4F90-B10D-F55143E2E02F}" emma:medium="tactile" emma:mode="ink">
                <msink:context xmlns:msink="http://schemas.microsoft.com/ink/2010/main" type="inkWord" rotatedBoundingBox="7654,10708 7820,10650 7868,10784 7701,10843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0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-783.0657">6718 1791 58 0,'-20'-16'32'0,"20"16"-4"16,0 0-8-16,-24-25-5 16,24 25-2-16,0 0-1 0,0 0-3 15,-15-8-4-15,15 8-1 16,0 0-1-16,-13 21 0 16,13-21 0-16,-13 28-2 15,7-11-1-15,6 0 0 16,0-17-1-16,0 29 0 15,0-29 0-15,7 20 0 16,-7-20 0-16,25 7 0 0,-25-7 1 16,22-5-1-1,-22 5 1-15,27-20 0 16,-27 20 0-16,24-31 0 16,-15 14-1-16,-1 0 2 0,1-3-1 15,-9 4 0-15,0 16 0 16,0-27 0-16,0 27 2 15,0 0-1-15,-20-16 1 16,20 16-1-16,-30 3 1 16,30-3-1-16,-30 20 1 15,30-20-2-15,-29 28 1 16,29-28-2-16,-16 30 0 16,16-30 0-16,-7 28 0 0,7-28-1 15,7 24 1 1,-7-24 0-16,17 9 0 15,-17-9 0-15,28 0 0 16,-12-7 0-16,0 1-6 0,-16 6-6 16,28-20-5-16,-28 20-5 15,20-17-3-15,-20 17-4 16,11-19-1-16,-11 19-1 16,16-14 14-16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50:55.5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4-04-29T16:00:42.071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776AF7-3FB9-4C1C-8D04-6609FC05F6B1}" emma:medium="tactile" emma:mode="ink">
          <msink:context xmlns:msink="http://schemas.microsoft.com/ink/2010/main" type="writingRegion" rotatedBoundingBox="781,8398 19944,7125 20545,16174 1382,17447"/>
        </emma:interpretation>
      </emma:emma>
    </inkml:annotationXML>
    <inkml:traceGroup>
      <inkml:annotationXML>
        <emma:emma xmlns:emma="http://www.w3.org/2003/04/emma" version="1.0">
          <emma:interpretation id="{ED23E0D7-C48B-4A9A-AC0B-2C6596DDD946}" emma:medium="tactile" emma:mode="ink">
            <msink:context xmlns:msink="http://schemas.microsoft.com/ink/2010/main" type="paragraph" rotatedBoundingBox="1034,9007 19758,6337 20075,8559 1351,11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9A840-B5CB-4D54-977D-42BFF35532DA}" emma:medium="tactile" emma:mode="ink">
              <msink:context xmlns:msink="http://schemas.microsoft.com/ink/2010/main" type="line" rotatedBoundingBox="1393,9350 19813,6723 20075,8559 1655,11185"/>
            </emma:interpretation>
          </emma:emma>
        </inkml:annotationXML>
        <inkml:traceGroup>
          <inkml:annotationXML>
            <emma:emma xmlns:emma="http://www.w3.org/2003/04/emma" version="1.0">
              <emma:interpretation id="{568AADCA-807F-47C5-9226-389548334924}" emma:medium="tactile" emma:mode="ink">
                <msink:context xmlns:msink="http://schemas.microsoft.com/ink/2010/main" type="inkWord" rotatedBoundingBox="1573,10070 1588,10524 1550,10525 1536,10071"/>
              </emma:interpretation>
              <emma:one-of disjunction-type="recognition" id="oneOf0">
                <emma:interpretation id="interp0" emma:lang="en-US" emma:confidence="0">
                  <emma:literal>are</emma:literal>
                </emma:interpretation>
                <emma:interpretation id="interp1" emma:lang="en-US" emma:confidence="0">
                  <emma:literal>IT =</emma:literal>
                </emma:interpretation>
                <emma:interpretation id="interp2" emma:lang="en-US" emma:confidence="0">
                  <emma:literal>l F:</emma:literal>
                </emma:interpretation>
                <emma:interpretation id="interp3" emma:lang="en-US" emma:confidence="0">
                  <emma:literal>'5 =</emma:literal>
                </emma:interpretation>
                <emma:interpretation id="interp4" emma:lang="en-US" emma:confidence="0">
                  <emma:literal>l re</emma:literal>
                </emma:interpretation>
              </emma:one-of>
            </emma:emma>
          </inkml:annotationXML>
          <inkml:trace contextRef="#ctx0" brushRef="#br0">511 1125 90 0,'-20'-7'40'0,"20"7"-2"16,0 0-10-16,-14 27-3 16,14-27-8-16,0 36-2 15,0-9-13-15,0 3-2 16,7 4 0-16,0 6 0 16,0 3 0-16,-7-1 0 0,0 1 0 15,0-2 0 1,0-5 0-16,0-7 0 15,0-3-14-15,0-26-18 16,0 0-10-16,0 0-2 0,0-21-2 16,0-11-2-16,0-8 20 15</inkml:trace>
        </inkml:traceGroup>
        <inkml:traceGroup>
          <inkml:annotationXML>
            <emma:emma xmlns:emma="http://www.w3.org/2003/04/emma" version="1.0">
              <emma:interpretation id="{33D7A6A7-22C3-4DA6-A70B-8BB7D18CFFA7}" emma:medium="tactile" emma:mode="ink">
                <msink:context xmlns:msink="http://schemas.microsoft.com/ink/2010/main" type="inkWord" rotatedBoundingBox="2276,10137 3398,9977 3532,10917 2410,11077"/>
              </emma:interpretation>
            </emma:emma>
          </inkml:annotationXML>
          <inkml:trace contextRef="#ctx0" brushRef="#br0" timeOffset="-4097.3988">1220 1228 110 0,'0'-26'42'0,"18"19"-8"15,8-7-14-15,22 6-7 16,17-4-2 0,14 4-2-16,8 1-3 15,11 0-7-15,4 7 1 0,3 0-1 16,-2 0 0-16,-11 0-1 15,-10 7-9-15,-11 0-2 16,-11 6-4-16,-15-6-4 16,-5 2-6-16,-26-2-6 15,-14-7-3-15,7 20-2 16,-21-20 6-16,-6 7 21 16</inkml:trace>
          <inkml:trace contextRef="#ctx0" brushRef="#br0" timeOffset="-3503.5637">1723 1657 128 0,'0'0'43'16,"-16"15"-7"-16,16 5-13 15,0-6-9-15,7 15-7 16,6 3-6-16,1-1-1 16,5 5 1-16,1-1-2 15,-5 4 2-15,4-7-2 16,-1-1 1-16,-5-3-1 16,-5-6 2-16,-2-8-3 15,-6-14 2-15,7 16-2 16,-7-16 1-16,0 0 1 15,-20-21-2-15,7 5 3 16,-1-6-2-16,1-3 1 0,2-2-1 16,3-2 1-16,8-5-1 15,0-3 2-15,12 1-2 16,8-8 0 0,7-3 0-16,6 6 1 15,2-2 0-15,5 10 0 0,0 8-5 16,-2 4-7-16,0 15-8 15,-5 1-7-15,-5 10-7 16,-2-5-6-16,-7 9-2 16,-19-9-2-16,20 0 28 15</inkml:trace>
        </inkml:traceGroup>
        <inkml:traceGroup>
          <inkml:annotationXML>
            <emma:emma xmlns:emma="http://www.w3.org/2003/04/emma" version="1.0">
              <emma:interpretation id="{E0C10C96-0B13-415F-9F9C-0719CAF6FA96}" emma:medium="tactile" emma:mode="ink">
                <msink:context xmlns:msink="http://schemas.microsoft.com/ink/2010/main" type="inkWord" rotatedBoundingBox="3971,9957 4428,9892 4493,10355 4037,10420"/>
              </emma:interpretation>
            </emma:emma>
          </inkml:annotationXML>
          <inkml:trace contextRef="#ctx0" brushRef="#br0" timeOffset="-1444.892">2925 1019 140 0,'-16'-14'42'0,"16"14"-8"0,0 0-17 15,23 0-10-15,1 0-7 16,4 0-1-16,6 7 0 16,12-7 1-16,5 8-1 15,-5-8-6-15,12 13-9 16,-15-7-7-16,8 5-8 16,-18 0-6-16,-6 4-4 15,-13 3 0-15,-14-18 1 0</inkml:trace>
          <inkml:trace contextRef="#ctx0" brushRef="#br0" timeOffset="-1216.5274">2983 1378 109 0,'0'0'42'15,"20"11"-11"-15,5-7-16 16,4-4-1-16,14 0-8 16,4 4-15-16,6-4-13 0,1 0-15 15,-2 0-5-15,-10 8-1 16,-5-8-2 0,-10 0 27-16</inkml:trace>
        </inkml:traceGroup>
        <inkml:traceGroup>
          <inkml:annotationXML>
            <emma:emma xmlns:emma="http://www.w3.org/2003/04/emma" version="1.0">
              <emma:interpretation id="{46C288ED-72F2-4975-85E8-66BF7AD52D25}" emma:medium="tactile" emma:mode="ink">
                <msink:context xmlns:msink="http://schemas.microsoft.com/ink/2010/main" type="inkWord" rotatedBoundingBox="5632,8896 7818,8781 7856,9512 5670,9627"/>
              </emma:interpretation>
              <emma:one-of disjunction-type="recognition" id="oneOf1">
                <emma:interpretation id="interp5" emma:lang="en-US" emma:confidence="0">
                  <emma:literal>8.9×095×0-95</emma:literal>
                </emma:interpretation>
                <emma:interpretation id="interp6" emma:lang="en-US" emma:confidence="0">
                  <emma:literal>8.9×09.5×095</emma:literal>
                </emma:interpretation>
                <emma:interpretation id="interp7" emma:lang="en-US" emma:confidence="0">
                  <emma:literal>8.9×095×095</emma:literal>
                </emma:interpretation>
                <emma:interpretation id="interp8" emma:lang="en-US" emma:confidence="0">
                  <emma:literal>8.9×09.5×0095</emma:literal>
                </emma:interpretation>
                <emma:interpretation id="interp9" emma:lang="en-US" emma:confidence="0">
                  <emma:literal>8.9×09.5×0-95</emma:literal>
                </emma:interpretation>
              </emma:one-of>
            </emma:emma>
          </inkml:annotationXML>
          <inkml:trace contextRef="#ctx0" brushRef="#br0" timeOffset="605157.7555">4893 31 98 0,'0'0'41'16,"0"0"-4"-16,-21-9-15 15,21 9-9-15,-20 17-5 16,7 3-7-16,1 2-2 16,-3 4 1-16,-3 4 0 15,-2 4 0-15,-1 2 0 16,1 4 0-16,-5-3 0 0,5 5 0 15,0-2 1-15,1-3 0 16,5-3 0-16,9-1 0 16,5-2-1-1,0-10 0-15,18 1-1 0,2-10 0 16,5-3 0-16,2-9-1 16,6 0 0-16,-3 0 0 15,2 0 2-15,-1-9-1 16,-5 2 1-16,-6-2 0 15,-20 9 1-15,20-18 1 16,-20 18-1-16,0-21 1 16,-19 6-1-16,5-5 1 15,-13-1-1-15,2-6 0 16,-8-3-1-16,0-5 0 0,1-7-1 16,-2 2 0-1,7-4 1-15,-6 3-1 16,8-1 0-16,4 5 0 0,8 1 0 15,13 3 0-15,0 6 0 16,13-2 0-16,6 9 1 16,10 6-1-16,3 4 1 15,7 10 1-15,-4 0 0 16,2 3 0-16,-5 11 0 16,-3 4 0-16,-4-1 1 15,-5 1-2-15,-1-1-9 16,-19-17-8-16,19 27-9 15,-19-27-5-15,9 19-8 16,-9-19-2-16,0 0-2 16,6 23 29-16</inkml:trace>
          <inkml:trace contextRef="#ctx0" brushRef="#br0" timeOffset="605388.992">5341 563 107 0,'-25'20'44'0,"25"-20"-3"15,0 0-35-15,0 0-29 16,0 0-11-16,0 0-6 0,19 0-2 15,-19 0-1-15,26-12 28 16</inkml:trace>
          <inkml:trace contextRef="#ctx0" brushRef="#br0" timeOffset="605979.7676">5936 151 108 0,'-12'-27'43'0,"5"4"-4"15,-6-6-18-15,6 4-14 16,1 3-8-16,-5 1 0 15,-5 7 0-15,-8 5 0 16,1 9 0-16,-9 0 0 16,-7 14 0-16,0 5 0 15,-1 5 1-15,6 5 0 16,7 5 1-16,7-1 0 16,9-2 1-16,11 2-1 15,11-10 0-15,11-1 0 0,10-8 0 16,6-4-1-16,9-10-1 15,-6-11 1-15,5-4-1 16,-7-5 0-16,0-1 1 16,-12-1 1-16,-8 1-1 15,-4 1 1-15,-15 20 0 16,7-23-1-16,-7 23-1 16,0 0 1-16,0 0 0 15,0 0-1-15,-19 21 0 16,19 100 0-16,0-85-6 15,0 12 2 1,0-1 1-16,13 5 0 16,-6 2 0-16,10 2 0 0,-10-11 0 15,6-92 1-15,0 71 1 16,2-3-15-16,-15-21-10 16,26 7-6-16,-26-7-5 15,25-28-4-15,-11 1 23 16</inkml:trace>
          <inkml:trace contextRef="#ctx0" brushRef="#br0" timeOffset="606236.4094">6627 186 111 0,'-15'-21'39'16,"-6"-9"-13"-16,8 9-17 0,2 1-10 15,1 0 0-15,-3 0 0 16,-11 10 2 0,2-2 2-1,-8 12 1-15,0 0-1 16,-3 12 0-16</inkml:trace>
          <inkml:trace contextRef="#ctx0" brushRef="#br0" timeOffset="612116.3317">6620 33 5 0,'0'0'4'0,"0"0"0"16,0 0 0-16,0 0-1 0,0-18 1 16,0 18 1-16,0 0 0 15,-17-18 0-15,17 18 1 16,0 0 0-16,-20-23 1 15,20 23 0-15,-16-26 1 16,16 26-1-16,-19-28 0 16,19 28-1-16,-27-22-1 15,27 22 0-15,-33-13-1 16,13 13-1-16,0 12-1 16,1 2-1-16,-1 2 0 15,0 11-1-15,1 2 1 16,5 3-1-16,7 0 0 15,0 7 0-15,7-4 0 0,0-4 0 16,14 1 1-16,-1-8-1 16,8-5 1-16,5-4-1 15,1-7 1 1,1-8 0-16,2 0 0 0,0-10-1 16,-1-4 1-16,-2-4-1 15,-5-4 1-15,-4-1-1 16,-2-3 0-16,1-1 0 15,-6 3 0-15,0-2 0 16,-4 3 1-16,3 1 0 16,-10 2 0-16,0 20 1 15,7-25 1-15,-7 25 1 16,0 0-1-16,0 0 1 0,0 0-1 16,-5 21 0-16,5 3-1 15,0 1 0 1,0 10-1-16,0 4 2 15,0 4 3-15,7 5-1 0,-7 2 0 16,11 1 0-16,-11-5 1 16,10-2-1-16,-4-8-1 15,-1-1-1-15,2-8-3 16,-7-7 0-16,0-20-9 16,13 17-9-16,-13-17-7 15,0 0-5-15,19-21-6 16,-12 5-4-16,-4-11 5 15</inkml:trace>
        </inkml:traceGroup>
        <inkml:traceGroup>
          <inkml:annotationXML>
            <emma:emma xmlns:emma="http://www.w3.org/2003/04/emma" version="1.0">
              <emma:interpretation id="{6C740DF2-E1DB-44A2-869B-7800CDCF47A2}" emma:medium="tactile" emma:mode="ink">
                <msink:context xmlns:msink="http://schemas.microsoft.com/ink/2010/main" type="inkWord" rotatedBoundingBox="8185,8930 10580,8588 10688,9341 8293,9682"/>
              </emma:interpretation>
            </emma:emma>
          </inkml:annotationXML>
          <inkml:trace contextRef="#ctx0" brushRef="#br0" timeOffset="612659.9214">7136-3 81 0,'-13'-20'41'0,"13"20"-7"15,0 0-11-15,0 0-7 16,6 27-6-16,9 2-9 16,9 5-1-16,5 8 0 15,3 1 0-15,7 5 0 0,0 2 0 16,1-2 0-16,-9 0 0 16,0-6 0-16,-5-5 0 15,-2-8 0-15,-10-4-7 16,-1-9-9-16,-13-16-8 15,0 0-4-15,0 0-3 16,0-23-4-16,0-5-4 16,-7-7 14-16</inkml:trace>
          <inkml:trace contextRef="#ctx0" brushRef="#br0" timeOffset="612892.0839">7459-23 100 0,'-24'-21'37'16,"24"21"-6"-16,-37 21-13 16,20 9-6-16,-3 7-6 15,2 8-6-15,2 11 0 16,-4-1 0-16,8 3 0 16,-1-2-1-16,6-8-1 15,1-12-10-15,6-2-7 16,6-19-7-16,-6-15-4 15,20 5-5-15,-20-5-5 16,28-34 2-16</inkml:trace>
          <inkml:trace contextRef="#ctx0" brushRef="#br0" timeOffset="613160.2718">7876-9 123 0,'-20'16'40'16,"0"7"-11"-16,14 7-19 16,6 13-8-16,0 3-2 15,16 4 0-15,1 1 0 16,4-3-8-16,0-11-7 0,5 1-7 15,-8-15-6-15,4-8-4 16,-7-4-4 0,-15-11-4-16,31-20 18 15</inkml:trace>
          <inkml:trace contextRef="#ctx0" brushRef="#br0" timeOffset="613589.4196">8292-44 71 0,'-20'-15'38'0,"1"10"-6"16,-13 5-11 0,11 11-4-16,-6 3-4 15,7 16-3-15,1 5-6 0,2 12-4 16,7 3 1-16,0 6-1 15,10 1 0-15,10-3 0 16,4-5 0-16,11-6 0 16,5-7-1-16,8-7 0 15,5-14 0-15,5-10 0 16,-1-10 0-16,-5-10 0 16,-3-10 0-16,-8-13 0 15,-4-4 1-15,-15-4 0 16,-4-7 0-16,-8 2 1 15,-12 3 0-15,-3 0 0 16,-4 6 0-16,-2 12 0 16,1 5 0-16,-4 9-9 0,24 16-8 15,-27-8-6-15,27 8-5 16,0 0-6-16,0 24-6 16,0-24-1-16,26 20 21 15</inkml:trace>
          <inkml:trace contextRef="#ctx0" brushRef="#br0" timeOffset="614161.1574">9021-9 57 0,'0'-24'28'0,"0"-3"0"16,-6-6-7-16,6 11-1 15,-11-5-3-15,6 14-2 16,-12-6-6-16,17 19-2 16,-38-11-2-16,16 11-4 15,-5 15-1-15,-3 0 1 16,0 9-2-16,0 4 1 15,6 2 0-15,0 3 0 16,11-3-1-16,6 4 2 16,7-7-1-16,17-3 0 0,3-10-1 15,7-2 1-15,6-12 0 16,1-5-1 0,-2-5 0-16,1-9 0 15,-6-1 1-15,-7-1 0 0,-5 2 0 16,-3 0 1-16,-12 1 0 15,0 18 0-15,0-23-1 16,0 23 1-16,0 0 0 16,0 0-1-16,-15 14 0 15,15 7 0-15,0 4 0 16,0 5 0-16,0 6 1 16,0 0-1-16,0 0 0 15,0-2 0-15,7-5 0 0,-7-1 0 16,0-6-7-1,0-22-19-15,-7 20-12 16,7-20-3-16,0 0-1 16,-5-28-3-16,5-7 35 0</inkml:trace>
          <inkml:trace contextRef="#ctx0" brushRef="#br0" timeOffset="616449.301">9590 272 35 0,'0'0'25'16,"-26"-14"-7"-16,26 14-1 16,-27 0-4-16,27 0-1 15,-26 11-3-15,26-11-3 16,-14 29-2-16,8-13-3 15,6 3 0-15,0 1-1 16,10-4 2-16,0-1 0 0,-10-15 0 16,30 14 0-16,-15-14 0 15,1-9 1 1,1-3-2-16,-17 12 1 16,21-29-1-16,-21 29 0 0,6-23-1 15,-6 23 0-15,0 0-1 16,-28-11 1-16,11 18-1 15,-2 5-1-15,19-12-5 16,-30 26-5-16,30-26-3 16,-12 23-4-16,12-23-5 15,0 0-3-15,27 9-5 16,0-12 14-16,-3-10 18 16</inkml:trace>
        </inkml:traceGroup>
        <inkml:traceGroup>
          <inkml:annotationXML>
            <emma:emma xmlns:emma="http://www.w3.org/2003/04/emma" version="1.0">
              <emma:interpretation id="{32086963-93F6-43F3-9600-A99784165D3A}" emma:medium="tactile" emma:mode="ink">
                <msink:context xmlns:msink="http://schemas.microsoft.com/ink/2010/main" type="inkWord" rotatedBoundingBox="11026,8892 13565,8530 13668,9253 11129,9615"/>
              </emma:interpretation>
            </emma:emma>
          </inkml:annotationXML>
          <inkml:trace contextRef="#ctx0" brushRef="#br0" timeOffset="617235.3597">10078 54 77 0,'-21'21'37'0,"-6"-2"-10"16,14 8-6-16,0-3-4 0,13 3-1 16,-5-7-4-16,12 3-5 15,4-2-4-15,-2-6-3 16,-9-15 0-16,25 21-1 16,-25-21 0-16,21 11 0 15,-21-11 1-15,19-7-1 16,-19 7 1-16,18-15-1 15,-18 15 1-15,27-18 0 16,-11 11 0-16,8 7 0 16,8 0 0-16,8 0 1 15,1 11 0-15,5 5-1 16,-4 10 2-16,-1 3-2 16,0 1 2-16,-14 4 0 0,-11 0 0 15,-16 2-1-15,-7-3 0 16,-13-8 0-16,-9 0 0 15,-10-9-1 1,-9 3 0-16,-1-11 0 0,-2-2 0 16,3-6-1-16,7 0-1 15,3-7 0-15,15 7-8 16,3-13-6-16,20 13-7 16,0-18-5-16,14 9-6 15,12 2-4-15,9-5-2 16,9 2 9-16</inkml:trace>
          <inkml:trace contextRef="#ctx0" brushRef="#br0" timeOffset="616793.8756">10045-17 130 0,'0'0'39'0,"-7"-21"-12"0,7 21-15 15,33-22-6-15,1 14-15 16,4-4-7-16,15 6-5 15,-11-1-4-15,8 7-5 16,-16 0-5-16,-6 0-2 16,-28 0-2-16,17 11 38 15</inkml:trace>
          <inkml:trace contextRef="#ctx0" brushRef="#br0" timeOffset="617564.5896">10689 37 117 0,'-16'-22'39'15,"16"22"-9"-15,0 0-12 16,13 25-8-16,5 2-10 0,7 9 0 16,6 6 0-16,6 5 1 15,-2 3-1 1,0-7 1-16,1 5-1 15,-8-8 1-15,-4-9-11 0,-2 5-5 16,-13-17-7-16,3-3-5 16,-12-16-3-16,0 0-3 15,0 0-2-15,-7-24-4 16,1-5 34-16</inkml:trace>
          <inkml:trace contextRef="#ctx0" brushRef="#br0" timeOffset="617793.4223">10947-10 99 0,'-16'-16'39'0,"16"16"-8"15,-20 25-7-15,5 2-9 16,3 13-5-16,-2 4-6 0,0 5-4 16,-4 5 1-16,-1-4-1 15,4 1 0-15,-2-6-4 16,7-2-8-16,-2-14-7 15,12-6-6-15,0-23-5 16,0 0-4-16,19 5-5 16,1-20-1-16,1-13 21 15</inkml:trace>
          <inkml:trace contextRef="#ctx0" brushRef="#br0" timeOffset="618037.5534">11240 4 114 0,'0'0'39'0,"-24"15"-8"15,14 10-11-15,-1 4-9 16,5 8-4-16,6 9-5 16,-7-2-2-16,7 3 1 15,6-5-7-15,2-3-9 16,-2-8-7-16,5-6-5 15,-11-25-6-15,20 20-6 16,-20-20-1-16,23-13 0 16,-6-1 38-16</inkml:trace>
          <inkml:trace contextRef="#ctx0" brushRef="#br0" timeOffset="618454.2635">11505-80 124 0,'-21'-6'39'0,"1"6"-7"15,-4 0-18-15,8 18-6 16,-2 2-1-16,5 5-6 16,5 13-2-16,-5 1 2 15,6 8-2-15,-2 4 2 16,9-3 0-16,0 7-1 0,0-7 0 15,16-3 0-15,4-9 0 16,1-4-1-16,10-8 0 16,0-13 0-1,8-11 0-15,-5 0 0 0,1-22-1 16,-4-3 1-16,-2-12 0 16,-14-5 1-16,-2-11-1 15,-13 0 2-15,0-7-2 16,-9 2 2-16,-8 3 1 15,-2 4-1-15,-4 8 1 16,-3 9-1-16,4 14-8 16,-2 6-7-16,24 14-8 15,-26 0-6-15,26 0-8 0,0 30-3 16,13-10-2 0,7 0 6-16</inkml:trace>
          <inkml:trace contextRef="#ctx0" brushRef="#br0" timeOffset="618648.3931">11756-1 137 0,'0'0'40'0,"0"0"-4"15,0-22-27-15,21 15-24 16,12 7-10-16,-1 0-6 0,8-8-6 15,0 2-2 1,1-2-1-16,-3 1 6 16</inkml:trace>
          <inkml:trace contextRef="#ctx0" brushRef="#br0" timeOffset="619095.7069">12191-367 129 0,'0'0'41'16,"-20"-8"-2"-16,20 8-17 15,-18 20-21-15,18 1-1 0,0 9-1 16,0 5 1 0,0 6 0-16,0 5 0 15,0-2-1-15,8 1 0 16,2-5 0-16,0-5-1 0,9-10 1 15,3-6 0-15,8-7-1 16,3-12 1-16,-1-7 0 16,5-5 0-16,3-10 0 15,-5 0 2-15,-2-5-2 16,-6-1 2-16,-5 1-1 16,-7-2 1-16,-4 10 1 15,-11-4-1-15,0 23 1 16,-16-20-1-16,-4 20 1 15,-5 12-1-15,-2 4 0 16,0 4-1-16,-5 8-1 16,5 7 1-16,-2 0 0 15,9 0-1-15,9-1-2 0,11 0-14 16,0-10-13-16,7-5-4 16,7-10-7-16,8-9-2 15,10-15-2-15</inkml:trace>
        </inkml:traceGroup>
        <inkml:traceGroup>
          <inkml:annotationXML>
            <emma:emma xmlns:emma="http://www.w3.org/2003/04/emma" version="1.0">
              <emma:interpretation id="{D43D79DC-E349-4233-AD73-C6279E03F780}" emma:medium="tactile" emma:mode="ink">
                <msink:context xmlns:msink="http://schemas.microsoft.com/ink/2010/main" type="inkWord" rotatedBoundingBox="14054,7544 14828,7434 14905,7977 14131,8087"/>
              </emma:interpretation>
            </emma:emma>
          </inkml:annotationXML>
          <inkml:trace contextRef="#ctx0" brushRef="#br0" timeOffset="779551.1078">13023-1243 119 0,'0'0'37'0,"0"0"-4"16,-11-21-8-16,11 21-6 15,18-7-5-15,2 7-6 16,5 0-8-16,8 0 0 16,5 0 0-16,5 0 0 15,5 5 0-15,4-5-2 0,5 0 2 16,1 0-8-16,3 9-12 15,-7-9-10 1,3 0-6-16,-9 0-4 16,-9 0-2-16,-7 0-1 0,-18 0 10 15</inkml:trace>
          <inkml:trace contextRef="#ctx0" brushRef="#br0" timeOffset="779916.6437">13355-1460 139 0,'0'0'41'15,"0"0"-2"-15,0 0-15 0,36 15-17 16,0 2-4-16,13 1-4 15,2 9 1-15,9 2 0 16,2 2-1-16,-6 5 0 16,-7-1 0-16,-13 2 0 15,-17-2 0-15,-19 5 0 16,-8-2 0-16,-16-4-1 16,-12 2 1-16,-2-7 1 0,-3-2-1 15,6-8-2 1,12-4-8-16,23-15-8 15,0 0-7-15,0 0-5 16,47-7-4-16,-1-13-4 0,21 2-1 16,7-2 4-16</inkml:trace>
        </inkml:traceGroup>
        <inkml:traceGroup>
          <inkml:annotationXML>
            <emma:emma xmlns:emma="http://www.w3.org/2003/04/emma" version="1.0">
              <emma:interpretation id="{9BD2193D-4026-46A8-BC03-525FA6E7EF27}" emma:medium="tactile" emma:mode="ink">
                <msink:context xmlns:msink="http://schemas.microsoft.com/ink/2010/main" type="inkWord" rotatedBoundingBox="15826,7645 16823,7651 16821,8037 15824,8031"/>
              </emma:interpretation>
              <emma:one-of disjunction-type="recognition" id="oneOf2">
                <emma:interpretation id="interp10" emma:lang="en-US" emma:confidence="0">
                  <emma:literal>room</emma:literal>
                </emma:interpretation>
                <emma:interpretation id="interp11" emma:lang="en-US" emma:confidence="0">
                  <emma:literal>rom</emma:literal>
                </emma:interpretation>
                <emma:interpretation id="interp12" emma:lang="en-US" emma:confidence="0">
                  <emma:literal>roam</emma:literal>
                </emma:interpretation>
                <emma:interpretation id="interp13" emma:lang="en-US" emma:confidence="0">
                  <emma:literal>ram</emma:literal>
                </emma:interpretation>
                <emma:interpretation id="interp14" emma:lang="en-US" emma:confidence="0">
                  <emma:literal>roms</emma:literal>
                </emma:interpretation>
              </emma:one-of>
            </emma:emma>
          </inkml:annotationXML>
          <inkml:trace contextRef="#ctx0" brushRef="#br0" timeOffset="781064.915">14816-1210 138 0,'-19'-26'40'16,"19"26"-6"-16,-23-10-10 15,23 10-10-15,0 0-9 16,-11 18-5-16,16 0-2 16,4 5 2-16,2 6 0 15,3 2-1-15,0 5 1 16,-1 1-1-16,0-1 0 0,-2-3 1 16,-2-5-1-16,-4-5 1 15,-5-10 0 1,0-13-1-16,0 0 1 15,0 0 0-15,0 0-1 16,0-28 1-16,-10 5 0 0,2-10-1 16,1 2 1-16,-2-8 1 15,4 3-1-15,5 1 1 16,0-2 0-16,8 5 0 16,9 3-1-16,3 3 1 15,8 10-1-15,4 3 0 16,-1 6 0-16,6 7 0 15,1 0 0-15,-3 0-8 0,4 15-9 16,-7-7-8 0,1 4-7-16,-6-5-4 15,-5 0-5-15,-3-2 0 16,-1-5-2-16</inkml:trace>
          <inkml:trace contextRef="#ctx0" brushRef="#br0" timeOffset="781285.0681">15347-1236 159 0,'-17'8'42'0,"17"-8"-5"15,21 0-24 1,11 0-22-16,21 0-13 15,-4 5-11-15,11-5-8 0,-3 0 0 16,-5 8-2-16,-11-8-1 16</inkml:trace>
          <inkml:trace contextRef="#ctx0" brushRef="#br0" timeOffset="781449.183">15497-1077 141 0,'-29'13'43'0,"29"-13"-2"16,-24 16-16-16,24-16-25 16,44 23-19-16,-8-12-12 15,16-2-9-15,2-9-2 16,11 0-1-16,-1 0-1 0</inkml:trace>
        </inkml:traceGroup>
        <inkml:traceGroup>
          <inkml:annotationXML>
            <emma:emma xmlns:emma="http://www.w3.org/2003/04/emma" version="1.0">
              <emma:interpretation id="{B732BD00-08E7-4454-8BAA-2699D92A1E9F}" emma:medium="tactile" emma:mode="ink">
                <msink:context xmlns:msink="http://schemas.microsoft.com/ink/2010/main" type="inkWord" rotatedBoundingBox="17189,7660 19892,7274 20010,8107 17308,8492"/>
              </emma:interpretation>
            </emma:emma>
          </inkml:annotationXML>
          <inkml:trace contextRef="#ctx0" brushRef="#br0" timeOffset="782088.6308">16513-1243 139 0,'-13'-17'38'0,"13"17"-5"16,-21-31-13-16,21 31-7 16,-20-24-7-16,20 24-6 15,-32-14 0-15,12 14 0 0,-6 0 0 16,-1 7-1-16,-4 2 2 16,-1 11-1-16,-2 2 0 15,2 6 0-15,4 6-1 16,7 9 2-1,5 5-1-15,16 2 0 0,6 0 0 16,18 3 0-16,18-9 0 16,11-2 0-16,12-6 0 15,6-15 0-15,3-8 0 16,-3-13 0-16,-8-8 0 16,-6-11 0-16,-14-10 0 15,-15-8 0-15,-13-10 0 16,-15-2 0-16,-7-1-1 0,-10 0 1 15,-11 4-1-15,-6 9 1 16,-6 4 0-16,2 11-2 16,8 12-12-1,-2 4-9-15,15 12-9 0,17-6-6 16,-7 24-2-16,24-3-2 16,10 4 0-16</inkml:trace>
          <inkml:trace contextRef="#ctx0" brushRef="#br0" timeOffset="782252.7463">16958-839 144 0,'0'0'42'16,"-13"17"-2"-16,13-17-16 16,0 0-39-16,0 0-16 15,26 12-8-15,-26-12-3 16,25-28-1-16,-9 5-1 0,4-8 9 15</inkml:trace>
          <inkml:trace contextRef="#ctx0" brushRef="#br0" timeOffset="782801.1314">17127-1257 155 0,'0'0'42'0,"20"-23"-5"16,4 12-20-16,14 2-17 15,3 1 0-15,6 0 1 0,-2 8-1 16,2-6 0-16,-4 6 0 16,-15 0 1-16,-8 14-1 15,-20-14 0-15,8 25 0 16,-18-6 2-16,-9 2-2 15,-8 0 0-15,-5 4 0 16,1-2-2-16,-1 0 2 16,0-3 0-16,4 2 0 15,5-3-1-15,6-4 1 16,17-15 0-16,0 21 0 16,0-21-1-16,30 0 1 15,-1 0 0-15,9 0 0 16,4-7 0-16,7 7 0 0,0 0 0 15,-2 11 0-15,-2 0 0 16,-5 7 1-16,-9 3-2 16,-8 3 2-16,-8 3-1 15,-15 1 0-15,0 1 0 16,-21 2 0-16,-3-6 0 16,-7 1 0-16,-2-7 0 15,-2-3-1-15,2-7 1 16,2-2-1-16,6-7-7 15,3-7-11-15,22 7-9 16,-5-25-6-16,19 6-4 16,6-9-3-16,12 1-1 15,8-2 3-15</inkml:trace>
          <inkml:trace contextRef="#ctx0" brushRef="#br0" timeOffset="783409.225">17956-1083 171 0,'-8'15'41'16,"8"-15"-9"-16,-12 32-21 15,12-8-11-15,7 4 0 16,0 7 0-16,3-1 0 16,3 0 0-16,-2-4 0 15,2-2 0-15,3-7 0 0,-16-21 0 16,22 26-2-16,-22-26 1 15,0 0-4 1,0 0 0-16,9-34 0 0,-9 12 0 16,0-7 1-16,-4-4 3 15,4-1 0-15,4 0 2 16,9 4 2-16,5 1 2 16,8 3-1-16,2 5 1 15,6 12-1-15,4 3-2 16,1 6-1-16,-1 13 0 15,-4 3 0-15,-2 6 1 16,-3 5-2-16,-4 6 0 16,-1-3 0-16,-2 2 0 15,-4-8 0-15,-4 3 0 16,-4-11 0-16,-10-16 0 16,17 12-4-16,-17-12-3 15,0 0-2-15,7-27-1 0,-7 4 1 16,0-2 0-16,0-3 0 15,6-3 9-15,8 2 1 16,2-2 6-16,13 9 2 16,0 5 1-16,11 6 0 15,-2 5 0-15,4 13 0 16,-3 10-10-16,-3 1 0 16,-2 9 0-16,-4 1 0 15,-1 5 0-15,-8-3 0 16,-7 3 0-16,-7-11-8 15,4-1-26-15,-11-21-8 16,0 0-2-16,0 0-2 16,0-21-2-16</inkml:trace>
        </inkml:traceGroup>
      </inkml:traceGroup>
      <inkml:traceGroup>
        <inkml:annotationXML>
          <emma:emma xmlns:emma="http://www.w3.org/2003/04/emma" version="1.0">
            <emma:interpretation id="{88353209-D122-4085-94A2-EAA81D893AC8}" emma:medium="tactile" emma:mode="ink">
              <msink:context xmlns:msink="http://schemas.microsoft.com/ink/2010/main" type="line" rotatedBoundingBox="1111,8859 3572,9279 3397,10303 936,9882"/>
            </emma:interpretation>
          </emma:emma>
        </inkml:annotationXML>
        <inkml:traceGroup>
          <inkml:annotationXML>
            <emma:emma xmlns:emma="http://www.w3.org/2003/04/emma" version="1.0">
              <emma:interpretation id="{BC13E316-1D51-4D4A-B00D-E99603AA1846}" emma:medium="tactile" emma:mode="ink">
                <msink:context xmlns:msink="http://schemas.microsoft.com/ink/2010/main" type="inkWord" rotatedBoundingBox="1111,8859 3572,9279 3397,10303 936,9882"/>
              </emma:interpretation>
              <emma:one-of disjunction-type="recognition" id="oneOf3">
                <emma:interpretation id="interp15" emma:lang="en-US" emma:confidence="0">
                  <emma:literal>V=kq</emma:literal>
                </emma:interpretation>
                <emma:interpretation id="interp16" emma:lang="en-US" emma:confidence="0">
                  <emma:literal>Verge</emma:literal>
                </emma:interpretation>
                <emma:interpretation id="interp17" emma:lang="en-US" emma:confidence="0">
                  <emma:literal>V=tiq</emma:literal>
                </emma:interpretation>
                <emma:interpretation id="interp18" emma:lang="en-US" emma:confidence="0">
                  <emma:literal>V=t.q</emma:literal>
                </emma:interpretation>
                <emma:interpretation id="interp19" emma:lang="en-US" emma:confidence="0">
                  <emma:literal>V=tnq</emma:literal>
                </emma:interpretation>
              </emma:one-of>
            </emma:emma>
          </inkml:annotationXML>
          <inkml:trace contextRef="#ctx0" brushRef="#br0" timeOffset="-8317.8028">4 277 29 0,'0'-29'17'16,"0"29"-1"-1,-7-27 0-15,7 27-2 0,0-16 1 16,0 16-2-16,0 0 0 16,0 0 1-16,0 0-1 15,0 28-3-15,7 2-1 16,0 4 2-16,10 15 0 15,-9 1-1-15,11 15-1 16,1 3-4-16,-1 2 0 16,3-1-1-16,3-5 0 15,-4-1-2-15,4-7-2 0,-3-13 1 16,2-1 1-16,-4-15 0 16,-4-6 0-16,1-6 0 15,-17-15-1 1,27 6 1-16,-27-6-1 0,14-13 1 15,-7-2-2-15,-1-8 0 16,-6-8-2-16,8-4 2 16,-8-11 0-16,6-8 0 15,-6-7 0-15,5-2 2 16,-5-3-2-16,0-4 0 16,0-6 0-16,0 4 0 15,0 3 0-15,0 6 0 16,0 6 0-16,0 3 0 15,0 13 0-15,0 5 0 0,0 8 0 16,6 10 0 0,-6 18 0-16,7-17 0 15,-7 17-9-15,0 0-6 0,0 0-8 16,26 21-7-16,-26-21-6 16,20 26-6-16,-20-26 0 15,21 28-1-15,-13-8 29 16</inkml:trace>
          <inkml:trace contextRef="#ctx0" brushRef="#br0" timeOffset="-7817.2864">632 614 96 0,'-15'-15'39'16,"15"15"-2"-16,0 0-14 15,0-16-11-15,15 16-6 16,10 0-2-16,6 0-3 16,3-7-1-16,6 7-4 15,7 7-9-15,-8-7-5 16,3 9-6-16,-6-3-4 16,-9 1-4-16,-4 0-5 15,-6-1-1-15,-17-6 15 0</inkml:trace>
          <inkml:trace contextRef="#ctx0" brushRef="#br0" timeOffset="-7617.9136">722 774 88 0,'13'14'33'0,"-13"-14"-1"15,27 7-17-15,-11 1-17 16,8-8-12-16,8 5-10 16,-3-5-8-16,-4 0-2 0,2 0-2 15,-9-20 11-15</inkml:trace>
          <inkml:trace contextRef="#ctx0" brushRef="#br0" timeOffset="-6105.2442">1279 130 94 0,'-15'-16'38'16,"15"16"-3"-16,0 0-10 16,-13 23-6-16,13-2-3 15,0 8-6-15,0 9-5 16,8 5-5-16,0 2 1 16,3 9-1-16,-4 1 1 15,4-4 0-15,-2-4-1 16,-2-4 1-16,4-3 0 15,-4-9 0-15,2-9 0 0,-9-22-6 16,18 31-11-16,-18-31-7 16,0 0-8-16,0 0-6 15,14-14-4-15,-14 14-2 16,0-32 0-16</inkml:trace>
          <inkml:trace contextRef="#ctx0" brushRef="#br0" timeOffset="-5824.8194">1227 457 113 0,'-10'-32'42'0,"10"9"-9"15,10 1-10-15,7-5-7 16,10 0-5-16,1-3-4 16,10 1-11-16,3 10-10 15,-1-4-6-15,4 16-7 16,-11 2-5-16,-11 5-4 16,-22 0-4-16,20 28-2 15,-23-8 13-15</inkml:trace>
          <inkml:trace contextRef="#ctx0" brushRef="#br0" timeOffset="-5569.092">1284 445 110 0,'0'0'42'15,"-8"21"-8"-15,8-21-13 16,15 27-9-16,0-6-2 16,5-4-1-16,10 7-7 15,0 4-14-15,1-6-7 0,8 4-7 16,-13-9-7-16,2 3-5 16,-4-11-4-1,-8-2 0-15,-16-7 15 16</inkml:trace>
          <inkml:trace contextRef="#ctx0" brushRef="#br0" timeOffset="-4609.1895">2093 457 96 0,'-14'-21'43'0,"-1"3"-8"15,-4-6-9-15,6 7-7 16,-1 0-4-16,14 17-6 16,-27-23-8-16,27 23-1 15,-26-11 0-15,26 11 1 16,-31 11-2-16,15-1 1 16,-3 9 0-16,-5 3 0 15,2 6-1-15,1 1 1 16,-3 7 0-16,8-2 0 0,4 1 0 15,-1 0 1-15,13-2-1 16,0-9 0-16,8-2 0 16,-8-22 1-16,33 25 0 15,-13-25-2-15,4-7 1 16,3-7 0-16,-2-6 0 16,-2 0 0-16,1-1-1 15,-3-1 1-15,-1 2 0 16,-1 4 0-16,-19 16 0 15,22-21 0-15,-22 21 0 16,0 0 0-16,0 0 0 16,0 0 0-16,0 0 1 15,12 16-1-15,-12 2 0 0,-6-1 0 16,6 9 0-16,-9 3 0 16,-2 1 0-16,3 10-1 15,-5 0 1-15,0-1 0 16,0 2 0-16,1 2 0 15,3-1 1-15,3-1-1 16,6-1 0-16,0-3 1 16,0-3-1-16,13 1 1 15,1-5-2-15,5-3 2 16,1 1-2-16,7-12 2 16,-2 3-2-16,3-7 0 15,4-9 0-15,-4-3 1 16,4 0-1-16,1-9 0 0,0-4 0 15,-1-7-2-15,-2-3 3 16,0-4-1-16,-9-2 2 16,-3-5-1-1,-10-2 1-15,-8-4-1 0,-13 1 1 16,-7-2 1-16,-7 1-1 16,-11 4-1-16,-3 2 1 15,-12 0-1-15,-1 10 1 16,-2-1-1-16,3 11 0 15,5 5 0-15,7 9-8 16,3-13-10-16,16 13-11 16,22 0-7-16,-18 11-6 0,18-11-2 15,21 9-1-15,3-3 23 16</inkml:trace>
        </inkml:traceGroup>
      </inkml:traceGroup>
    </inkml:traceGroup>
    <inkml:traceGroup>
      <inkml:annotationXML>
        <emma:emma xmlns:emma="http://www.w3.org/2003/04/emma" version="1.0">
          <emma:interpretation id="{2120476A-D7AB-4393-967C-05EE8C89DD33}" emma:medium="tactile" emma:mode="ink">
            <msink:context xmlns:msink="http://schemas.microsoft.com/ink/2010/main" type="paragraph" rotatedBoundingBox="1039,12286 12394,11532 12484,12889 1129,13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04B933-7D36-4955-8AB1-5C2F8A272539}" emma:medium="tactile" emma:mode="ink">
              <msink:context xmlns:msink="http://schemas.microsoft.com/ink/2010/main" type="line" rotatedBoundingBox="1039,12286 12394,11532 12484,12889 1129,13643"/>
            </emma:interpretation>
          </emma:emma>
        </inkml:annotationXML>
        <inkml:traceGroup>
          <inkml:annotationXML>
            <emma:emma xmlns:emma="http://www.w3.org/2003/04/emma" version="1.0">
              <emma:interpretation id="{708C4190-ABA9-4166-B445-66BC7366E063}" emma:medium="tactile" emma:mode="ink">
                <msink:context xmlns:msink="http://schemas.microsoft.com/ink/2010/main" type="inkWord" rotatedBoundingBox="1130,12373 2777,12910 2491,13785 845,13248"/>
              </emma:interpretation>
              <emma:one-of disjunction-type="recognition" id="oneOf4">
                <emma:interpretation id="interp20" emma:lang="en-US" emma:confidence="0">
                  <emma:literal>12=8.99×109.8410-6.</emma:literal>
                </emma:interpretation>
                <emma:interpretation id="interp21" emma:lang="en-US" emma:confidence="0">
                  <emma:literal>•2=8.99×109-8410-6.</emma:literal>
                </emma:interpretation>
                <emma:interpretation id="interp22" emma:lang="en-US" emma:confidence="0">
                  <emma:literal>•2=8.99×109.840-6.</emma:literal>
                </emma:interpretation>
                <emma:interpretation id="interp23" emma:lang="en-US" emma:confidence="0">
                  <emma:literal>•2=8.99×109.8410-6.</emma:literal>
                </emma:interpretation>
                <emma:interpretation id="interp24" emma:lang="en-US" emma:confidence="0">
                  <emma:literal>•2=8.99×109.84106.</emma:literal>
                </emma:interpretation>
              </emma:one-of>
            </emma:emma>
          </inkml:annotationXML>
          <inkml:trace contextRef="#ctx0" brushRef="#br0" timeOffset="1936.227">1287 3914 145 0,'0'0'44'16,"0"0"-2"-16,0 0-18 15,0 0-24-15,35 15 0 0,3-10-7 16,4-5-13-16,14 7-13 16,-2-7-6-16,6 4-4 15,-8-4-1 1,1 0-1-16</inkml:trace>
          <inkml:trace contextRef="#ctx0" brushRef="#br0" timeOffset="2131.9895">1373 4106 141 0,'0'0'43'0,"0"0"-2"15,0 0-25-15,34 6-40 16,13-6-13 0,7-9-5-16,4-2-3 15,0 2 0-15,-5-3-2 0</inkml:trace>
          <inkml:trace contextRef="#ctx0" brushRef="#br0" timeOffset="992.9854">41 3678 133 0,'-23'-28'36'0,"23"28"-4"15,-20-15-8-15,20 15-6 16,0 0-6-16,0 20-12 16,15-5 0-16,-3 13 0 15,8 6 0-15,0 10 0 16,1 3 0-16,3 3 0 15,-2 6 0-15,-1-1 0 0,3 4 0 16,-3 3 0-16,3-5 0 16,-4-3 0-16,2 1 0 15,-3-12 0 1,0-7 0-16,-5-9 0 0,-14-27 0 16,27 20 0-16,-27-20 0 15,21-27 0-15,-10-6 0 16,-3-1 0-16,-3-6 0 15,2-7 0-15,-7-1 0 16,7-7 0-16,-7 4 0 16,0-5 0-16,0 2 0 15,-5 2 0-15,5-2 0 16,0 11 0-16,-7 3 0 16,1 9 0-16,6 10 0 0,0 21 0 15,-3-20 0 1,3 20-5-16,0 16-13 15,0-16-10-15,7 31-8 0,0-15-6 16,2 6-1-16,-2-8 0 16,6 6 4-16</inkml:trace>
          <inkml:trace contextRef="#ctx0" brushRef="#br0" timeOffset="1635.5583">587 4224 141 0,'-17'-28'41'15,"17"28"-9"-15,0-30-13 16,0 30-8-16,19-27-3 16,-19 27-5-16,37-21-3 15,-21 21 0-15,8 0 0 16,-8 0 0-16,2 16 0 16,2 3 0-16,-7 9 0 15,1 7 0-15,-1 1 0 16,-6 7 0-16,-2-1 0 15,-5-1 0-15,0 1 0 0,-5-2 0 16,-2-10 0-16,-6-3 0 16,-1-5 0-16,-1-8 0 15,-3-5 0-15,4-2 0 16,-5-7 0-16,19 0 0 16,-26 0 0-16,26 0 0 15,-20 0 0-15,20 0 0 16,0 0 0-16,0 0 0 15,0 0 0-15,0 0 0 16,0 0 0-16,27 5 0 16,-6-5 0-16,10-5 0 15,2 5 0-15,6 0 0 0,7 0 0 16,-5 0 0-16,4 0 0 16,-4 11 0-16,-1-8 0 15,-8 8 0-15,-5-3 0 16,-7-1 0-16,-20-7 0 15,26 14 0-15,-26-14-10 16,0 0-14-16,0 0-10 16,0 0-7-16,0 0-2 15,-7-20-1-15,-5-1-1 16</inkml:trace>
        </inkml:traceGroup>
        <inkml:traceGroup>
          <inkml:annotationXML>
            <emma:emma xmlns:emma="http://www.w3.org/2003/04/emma" version="1.0">
              <emma:interpretation id="{50878698-D9A3-492E-BF6C-001FC3904024}" emma:medium="tactile" emma:mode="ink">
                <msink:context xmlns:msink="http://schemas.microsoft.com/ink/2010/main" type="inkWord" rotatedBoundingBox="3616,12115 8021,11822 8091,12874 3686,13166">
                  <msink:destinationLink direction="with" ref="{1E42B8AC-8F9F-4DB5-A59D-29B9175B6053}"/>
                </msink:context>
              </emma:interpretation>
            </emma:emma>
          </inkml:annotationXML>
          <inkml:trace contextRef="#ctx0" brushRef="#br0" timeOffset="627877.0689">3081 3146 127 0,'0'0'41'15,"-21"-8"-9"-15,21 8-15 16,-22 21-7-16,5 4-8 16,8 5 0-16,-10 12-1 15,5 6-1-15,-6 4 0 16,-4 10 0-16,1-1 1 16,4 2-1-16,-7 1 0 15,6-8 1-15,0 0-1 0,8-6 0 16,-1-7 0-1,13-2-1-15,0-7 0 16,14-10-1-16,4-4 1 16,4-7-1-16,5-6 0 0,5-7 1 15,5-7 0-15,-7-6 0 16,2-3 1-16,-6-2 0 16,-1-4 0-16,-10 1-1 15,-4-2 2-15,-4 0-1 16,-7-1 0-16,-7 2 1 15,-6 2 0-15,-5-1 0 16,-4-1 0-16,-4 1 1 16,-11-1-1-16,-3 0 0 15,-1-2 0-15,-6-1-1 16,0-6 0-16,-4 2-1 16,6-2 0-16,4-4 0 15,3 2 0-15,9-3-1 0,9 2 0 16,8-1 2-16,12 5-1 15,12 1 0-15,14 3 0 16,2 0 1 0,11 4 0-16,0 6 0 0,2 3 0 15,-1 6 0-15,-2 0 0 16,-4 7-8-16,-8 9-6 16,-1 5-8-16,-10 5-4 15,-1 4-6-15,-7 4-5 16,4 0-3-16,-4 3 0 15,0 3 40-15</inkml:trace>
          <inkml:trace contextRef="#ctx0" brushRef="#br0" timeOffset="628086.4092">3483 3914 133 0,'-22'9'41'16,"2"2"-2"-16,20-11-37 15,-25 0-24-15,25 0-10 16,20 0-6-16,-20 0-2 16,32-13-2-16,-13 1 2 0</inkml:trace>
          <inkml:trace contextRef="#ctx0" brushRef="#br0" timeOffset="628655.7578">4161 3367 109 0,'-7'-34'40'0,"-4"1"-3"16,-5-4-16-16,4 10-12 0,-5 5-8 16,1 2 1-16,-8 6-1 15,1 7 0 1,-9 7 1-16,-2 0-1 0,-6 17 0 16,-5 7 0-16,-1 10-1 15,5 4 0-15,4 9 1 16,10 0-1-16,15-2 0 15,12 2 0-15,17-10-2 16,11-10 1-16,16-10 0 16,4-17-3-16,10 0-5 15,-3-15-1-15,4-1 0 16,-11-18 0-16,-4 3 0 16,-12-7 3-16,-12 1 7 0,-4 4 2 15,-11 3 6 1,1 10 2-16,-6 0 1 15,0 20-1-15,0 0 0 16,-20 21-2-16,13 14-6 0,0 12-1 16,7 8 0-16,-6 10-1 15,6 5 0-15,0 0 1 16,0 6-1-16,13-11 0 16,-6-4 0-16,7-12-2 15,5-12-7-15,-6-9-11 16,9-9-7-16,-2-19-6 15,6-5-4-15,-5-17-3 16,3-12-2-16,1-8 26 16</inkml:trace>
          <inkml:trace contextRef="#ctx0" brushRef="#br0" timeOffset="629116.0784">4861 3346 97 0,'-7'-26'39'16,"-4"6"-11"-16,-7-3-5 15,3 7-8-15,-6 3-6 16,-3 13-6-16,-3-7-1 16,-1 14-1-16,-10 6 1 15,2 9-1-15,-4 6 0 16,1 8-1-16,1 6 1 15,11-1-1-15,3 2-1 16,15 0 0-16,15-8 0 0,9-7-1 16,16-8 1-16,9-10-1 15,5-10 0-15,5-10 1 16,0-10 0-16,-4-3 1 16,-10-6-1-16,-5-3 1 15,-11 2 0-15,-7-2 0 16,-6 9 0-16,-7 2 2 15,0 21-1-15,0 0 1 16,0 0 0-16,-13 36-1 16,13 4 1-16,0 11 0 15,0 5-1-15,7 7 0 16,0 6 0-16,4-5-1 16,-2-1-15-16,-3-7-15 0,2-9-10 15,2-15-3-15,-10-32-2 16,14 18-1-16</inkml:trace>
          <inkml:trace contextRef="#ctx0" brushRef="#br0" timeOffset="629761.5305">5253 3390 123 0,'-20'-16'41'15,"20"16"-7"-15,-29 0-15 0,29 16-18 16,15 19 0 0,10 6 0-16,3 9 0 15,14 8-1-15,7 9 0 16,-2-4 0-16,5 0 0 0,-3-6 0 16,-8-7-1-16,-4-8-12 15,-3-8-9-15,-13-12-7 16,-3-8-3-16,-18-14-3 15,0 0-4-15,12-30-2 16</inkml:trace>
          <inkml:trace contextRef="#ctx0" brushRef="#br0" timeOffset="629975.6895">5552 3362 133 0,'-20'7'42'15,"-7"7"-14"-15,6 26-11 0,-5 10-16 16,6 6 1-16,5 6-1 16,-4 1 0-16,7 1-8 15,3-5-9-15,9 1-10 16,-10-17-5-16,10-7-7 16,6-11-3-16,-6-25-1 15,20 9 19-15</inkml:trace>
          <inkml:trace contextRef="#ctx0" brushRef="#br0" timeOffset="630213.8501">5915 3405 139 0,'-22'27'41'15,"1"-1"-10"-15,8 20-23 16,6 8-7-16,7 3 0 16,7 5 0-16,0-7-12 15,15 1-11-15,2-13-6 16,4-3-6-16,3-18-6 16,-4-14-1-16,6-8-1 15</inkml:trace>
          <inkml:trace contextRef="#ctx0" brushRef="#br0" timeOffset="630616.4608">6289 3326 137 0,'-27'0'39'15,"1"16"-10"-15,-5 11-17 16,4 14-11-16,7 7-1 15,3 10 1-15,6 10 0 16,5 2 0-16,6-4-1 16,13 2-1-16,7-10 1 15,8-10-1-15,9-8 0 0,3-16-1 16,7-13 1-16,1-16-1 16,-3-14 1-16,-5-12 1 15,-12-10-1 1,-4-9-2-16,-11-10-2 0,-13-3 2 15,-13 4-2-15,-7 2 1 16,-7 2 0-16,-4 8-1 16,3 15 0-16,-5 1-4 15,6 22-4-15,8-5-5 16,19 14-5-16,-19 0-5 16,19 0-7-16,21 16-1 15,3-9 22-15</inkml:trace>
          <inkml:trace contextRef="#ctx0" brushRef="#br0" timeOffset="631162.9119">6958 3355 76 0,'-6'-28'39'16,"3"7"-9"-16,-10-13-6 15,8 16-7-15,-8-9-3 16,4 9-5-16,-9 3-6 16,0 7-3-16,-9 2 0 15,-2 6 1-15,-3 7-1 16,-4 6 0-16,1 8 0 0,7 8 0 16,1 5 0-1,10 1 0-15,8 1 1 16,9-4-1-16,16-7-1 15,8-5-1-15,13-5-5 0,1-15-3 16,11-8-3-16,-7-13 0 16,3-3-1-16,-12-8 0 15,-1 5 2-15,-12-2 1 16,-6 0 9-16,-14 13 6 16,0-2 3-16,0 18 4 15,-25-7 2-15,25 7 1 16,-26 34-1-16,19 0 0 15,-1 8-3-15,8 8-4 16,0 4 0-16,8 0-3 16,5 5-2-16,5-8-2 15,2-3-17-15,-7-12-11 0,2-9-10 16,-3-13-2-16,-12-14-2 16,0 0-1-16</inkml:trace>
        </inkml:traceGroup>
        <inkml:traceGroup>
          <inkml:annotationXML>
            <emma:emma xmlns:emma="http://www.w3.org/2003/04/emma" version="1.0">
              <emma:interpretation id="{65309FEB-0372-4F68-BAB2-4F7784E9967E}" emma:medium="tactile" emma:mode="ink">
                <msink:context xmlns:msink="http://schemas.microsoft.com/ink/2010/main" type="inkWord" rotatedBoundingBox="8551,11933 12404,11677 12480,12820 8627,13075">
                  <msink:destinationLink direction="with" ref="{1E42B8AC-8F9F-4DB5-A59D-29B9175B6053}"/>
                </msink:context>
              </emma:interpretation>
            </emma:emma>
          </inkml:annotationXML>
          <inkml:trace contextRef="#ctx0" brushRef="#br0" timeOffset="768692.1463">7652 3500 47 0,'0'0'24'0,"0"0"-1"16,-6-25 0-1,6 25 2-15,-7-22-1 16,7 22-4-16,-7-21-4 0,7 21-3 16,0 0-2-16,-15-7-3 15,15 7-4-15,-24 14-4 16,24-14 0-16,-22 33 0 16,8-17 0-16,3 5 0 15,2-1 0-15,4-4 1 16,5-16-1-16,0 22 0 15,0-22 0-15,15 0 0 16,-15 0-1-16,30-18 1 16,-30 18-1-16,27-38 1 15,-19 20 0-15,4 0 0 16,-12 1 1-16,0 17-1 16,0-19 1-16,0 19-1 0,-24 0 0 15,24 0 0-15,-29 18 0 16,29-18-1-16,-31 29 1 15,31-29-8-15,-15 30-10 16,15-30-10-16,0 19-7 16,0-19-6-16,26 0-2 15,-4 0-1-15,9-13 24 16</inkml:trace>
          <inkml:trace contextRef="#ctx0" brushRef="#br0" timeOffset="769341.227">8429 3171 86 0,'0'-27'42'0,"0"27"-4"16,-20-7-15-16,20 7-5 16,-24 7-3-16,13 8-4 0,0 6-6 15,-8 6-4-15,1 14-1 16,-4 10 1-16,1 6-1 15,-9 10 0 1,3-1 0-16,-1 8 1 0,1-2-1 16,2-3 0-16,6-10 1 15,11-3-2-15,8-9 2 16,7-10 0-16,11-4-1 16,12-13-1-16,8-12 1 15,8-8-1-15,-1-6 1 16,3-9 1-16,-1-5-2 15,-7-2 2-15,-9-6-1 0,-11-1 1 16,-12-4-1-16,-8 5 0 16,-20-1 0-1,-5 0 0-15,-11-5-1 16,-9-2 0-16,-3 0 0 16,-9-4 0-16,2-1 0 0,-2-4 1 15,9-1 0-15,7 2 0 16,8 3 1-16,13-2-1 15,20 3 0-15,8 4 1 16,18 6 0-16,13 4-1 16,8 12-12-16,-1-1-11 15,7 15-6-15,-7 0-6 16,0 8-6-16,-6 6-2 0,-11 6 0 16,-3 3 29-1</inkml:trace>
          <inkml:trace contextRef="#ctx0" brushRef="#br0" timeOffset="769640.6976">8715 3220 137 0,'-19'-11'42'15,"19"11"-7"-15,-8 26-16 0,20 0-9 16,2 12-10 0,7 10 1-16,6 3-1 15,6 4 0-15,4 8 0 16,-3-12 1-16,0 1-1 0,-3-10-5 16,-3-5-9-16,-9-17-8 15,0-4-6-15,-19-16-4 16,20 0-1-16,-20-16-4 15,0-11-3-15,-7-10 7 16</inkml:trace>
          <inkml:trace contextRef="#ctx0" brushRef="#br0" timeOffset="769853.8476">8911 3159 139 0,'-20'7'39'0,"8"20"-7"16,-12 8-14-16,12 21-5 15,-3 7-9-15,2 15-3 0,4-1 0 16,2 0-1-16,0-1-1 16,2-13-1-16,5-11-12 15,0-21-7-15,12-8-8 16,-12-23-4-16,20 0-4 16,-7-21-4-16,1-12-1 15,3-12 16-15</inkml:trace>
          <inkml:trace contextRef="#ctx0" brushRef="#br0" timeOffset="770060.9942">9111 3122 123 0,'0'29'44'16,"-13"14"-2"-16,7 24-11 15,-2 5-21-15,8 5-9 16,8 8-1-16,9-2 0 15,-1-6-4-15,8-14-12 16,4-13-11-16,4-23-5 16,0-12-5-16,-3-15-4 15,2-16-2-15,-4-17 1 16</inkml:trace>
          <inkml:trace contextRef="#ctx0" brushRef="#br0" timeOffset="770428.2492">9441 3122 130 0,'-30'-11'43'16,"6"11"-5"-1,-11 11-13-15,12 11-13 0,5 20-11 16,3 13 0-16,8 15-1 16,2 8 0-16,5 6 0 15,12 2-1-15,13-1 0 16,3-9 0-16,14-9 1 15,9-23-1-15,13-17 1 16,-3-19 0-16,4-17-1 16,-4-17 1-16,-8-15-8 15,-19-23-3-15,-9-8-2 0,-25-18 1 16,0 7 0-16,-25-2 0 16,-2 6 2-1,-13 10 1-15,-4 7 6 0,2 26 5 16,2 14 0-16,6 9-6 15,11 13-8-15,23 0-8 16,0 0-5-16,0 15-7 16,29-8-1-16,5 6 1 15,5-10 32-15</inkml:trace>
          <inkml:trace contextRef="#ctx0" brushRef="#br0" timeOffset="770596.3664">9931 3158 128 0,'6'-21'42'16,"-6"21"-2"0,19-26-11-16,0 10-31 15,15 9-18-15,5-6-9 0,9 5-8 16,3-1-3-16,-3-2-2 16,-1 2-1-16,0-2 18 15</inkml:trace>
          <inkml:trace contextRef="#ctx0" brushRef="#br0" timeOffset="770972.6305">10409 2788 165 0,'-24'0'41'16,"4"20"-5"-16,2 3-23 15,12 15-13-15,6 7-2 16,7 9 4-16,6 3-2 0,7 1 0 15,7 3-2-15,2-5 1 16,7-8 0-16,2-4 0 16,7-16 0-16,2-13 0 15,0-9 1-15,1-14-1 16,-2-12 0-16,-4-9-1 16,-2-7-5-16,-11-14 0 15,-6 3 0-15,-7 0 0 16,-16 8 0-16,-9 1 2 15,-11 16 6-15,-8 14 0 16,-7 8 6-16,-5 15 0 16,-4 17 1-16,9 11 0 15,-2 7-1-15,14 6-17 0,16 1-22 16,7-1-6-16,20-10-4 16,7-11-3-16,5-19-2 15</inkml:trace>
          <inkml:trace contextRef="#ctx0" brushRef="#br0" timeOffset="773315.6154">10983 3811 173 0,'-18'0'42'0,"18"0"-6"16,0 0-36-16,24 15-1 15,15-15 0-15,8 0-15 16,17 13-15-16,1-13-5 0,2 7-5 16,-8 0 0-16,-11 0-3 15,-9 0 5-15</inkml:trace>
        </inkml:traceGroup>
      </inkml:traceGroup>
    </inkml:traceGroup>
    <inkml:traceGroup>
      <inkml:annotationXML>
        <emma:emma xmlns:emma="http://www.w3.org/2003/04/emma" version="1.0">
          <emma:interpretation id="{7EE5809D-CE22-4F7F-AE76-9CF6C3188AB1}" emma:medium="tactile" emma:mode="ink">
            <msink:context xmlns:msink="http://schemas.microsoft.com/ink/2010/main" type="paragraph" rotatedBoundingBox="12065,12550 19036,12706 18991,14729 12020,145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409D60-FE5B-4A9E-AC62-1646A9AF8E28}" emma:medium="tactile" emma:mode="ink">
              <msink:context xmlns:msink="http://schemas.microsoft.com/ink/2010/main" type="inkBullet" rotatedBoundingBox="12053,13102 12497,13112 12495,13180 12051,13170"/>
            </emma:interpretation>
            <emma:one-of disjunction-type="recognition" id="oneOf5">
              <emma:interpretation id="interp25" emma:lang="en-US" emma:confidence="0">
                <emma:literal>-</emma:literal>
              </emma:interpretation>
            </emma:one-of>
          </emma:emma>
        </inkml:annotationXML>
        <inkml:trace contextRef="#ctx0" brushRef="#br0" timeOffset="773474.7274">10989 4209 151 0,'0'0'43'0,"0"0"-3"15,15 9-32-15,35-9-36 16,9-9-11-16,14 0-4 0,6-2-2 16,6-5-1-16,-1 2 6 15</inkml:trace>
      </inkml:traceGroup>
      <inkml:traceGroup>
        <inkml:annotationXML>
          <emma:emma xmlns:emma="http://www.w3.org/2003/04/emma" version="1.0">
            <emma:interpretation id="{A354E7CA-A438-439D-BA5C-3A764DD9F859}" emma:medium="tactile" emma:mode="ink">
              <msink:context xmlns:msink="http://schemas.microsoft.com/ink/2010/main" type="line" rotatedBoundingBox="13104,12573 19036,12706 18991,14729 13058,14596"/>
            </emma:interpretation>
          </emma:emma>
        </inkml:annotationXML>
        <inkml:traceGroup>
          <inkml:annotationXML>
            <emma:emma xmlns:emma="http://www.w3.org/2003/04/emma" version="1.0">
              <emma:interpretation id="{996C2D6E-C84A-4767-A00B-BECDBB861A79}" emma:medium="tactile" emma:mode="ink">
                <msink:context xmlns:msink="http://schemas.microsoft.com/ink/2010/main" type="inkWord" rotatedBoundingBox="7326,-6941 20994,7264 6772,20948 -6895,6741"/>
              </emma:interpretation>
              <emma:one-of disjunction-type="recognition" id="oneOf6">
                <emma:interpretation id="interp26" emma:lang="en-US" emma:confidence="0">
                  <emma:literal>-22.4105</emma:literal>
                </emma:interpretation>
                <emma:interpretation id="interp27" emma:lang="en-US" emma:confidence="0">
                  <emma:literal>=2..4X105V</emma:literal>
                </emma:interpretation>
                <emma:interpretation id="interp28" emma:lang="en-US" emma:confidence="0">
                  <emma:literal>.~2..4XI05V</emma:literal>
                </emma:interpretation>
                <emma:interpretation id="interp29" emma:lang="en-US" emma:confidence="0">
                  <emma:literal>=2..4XI05V</emma:literal>
                </emma:interpretation>
                <emma:interpretation id="interp30" emma:lang="en-US" emma:confidence="0">
                  <emma:literal>-22.44105</emma:literal>
                </emma:interpretation>
              </emma:one-of>
            </emma:emma>
          </inkml:annotationXML>
          <inkml:trace contextRef="#ctx1" brushRef="#br0">12319 5636 0,'0'0'0,"0"0"0,0 0 0,0 0 16,0 0-16,0 0 15</inkml:trace>
          <inkml:trace contextRef="#ctx0" brushRef="#br1" timeOffset="1.57343E7">12047 3996 73 0,'0'0'38'0,"0"0"-3"16,-13-24-4-16,13 24-9 16,0-33-5-16,13 17-1 15,-5-10-5-15,8 4-2 16,0 0-6-16,4-4-3 15,1 4 0-15,3 4 0 16,4 5 0-16,-1 0 0 16,-1 13-2-16,2 0 1 15,-2 21 0-15,-5 0 0 16,1 14 0-16,-5 9 0 16,-4 7 1-16,-4 6-1 0,-2 6 1 15,-7 3 0-15,0 4 1 16,0 1-1-16,0-5 1 15,-7 4 0-15,-2-6 0 16,-1-6 1-16,0 1-2 16,-9-4 2-16,1-7-2 15,2-8 0-15,-13-1 0 16,7-14 0-16,-1-5-2 16,-3 1 0-16,4-14 0 15,2-7 1-15,1 0-1 16,19 0 1-16,-26-14 0 15,26 14 0-15,-16-17 1 16,16 17 0-16,0 0 0 0,0 0 1 16,0 0-1-16,16 0 0 15,0 3 1-15,4 11-1 16,9 0 0 0,-4 7 0-16,7-5 1 0,-1 3-1 15,4-3 0-15,0 0 1 16,-2 3-1-16,0-3 0 15,-1 4 0-15,-3-5 0 16,-2 5-1-16,-2 1 1 16,-3-5-1-16,-4-3 1 15,-18-13-1-15,28 23 0 16,-28-23-8-16,17 21-7 0,-17-21-7 16,0 0-5-16,0 0-7 15,0 0-5-15,0 0 1 16,7-24-2-1,-7-3 30-15</inkml:trace>
          <inkml:trace contextRef="#ctx0" brushRef="#br1" timeOffset="1.57345E7">12846 4989 147 0,'0'30'41'0,"0"-2"-3"16,0-28-18-1,3 20-17-15,-3-20-16 16,0 0-8-16,24 0-7 0,-16-14-5 16,5-5-6-16,0-5 0 15,0-2-1-15,2-5 5 16</inkml:trace>
        </inkml:traceGroup>
        <inkml:traceGroup>
          <inkml:annotationXML>
            <emma:emma xmlns:emma="http://www.w3.org/2003/04/emma" version="1.0">
              <emma:interpretation id="{A83989B8-5AC0-4F40-81F4-168C9018EB71}" emma:medium="tactile" emma:mode="ink">
                <msink:context xmlns:msink="http://schemas.microsoft.com/ink/2010/main" type="inkWord" rotatedBoundingBox="14818,12612 15530,12628 15506,13705 14794,13689"/>
              </emma:interpretation>
            </emma:emma>
          </inkml:annotationXML>
          <inkml:trace contextRef="#ctx0" brushRef="#br1" timeOffset="1.57355E7">13792 3660 157 0,'0'21'41'0,"-16"1"-3"16,9 8-21-16,1 5-18 15,-1 8 1-15,7 6-1 0,-6 1 0 16,6 1 1-16,0 0-1 16,8-3 0-16,-3-4 0 15,1-3 0-15,7-12-2 16,-3-8 2-16,-10-21 0 15,34 21 0-15,-13-21 0 16,7-5 0-16,3-4 0 16,8-3 1-16,0 2 0 15,5-2 0-15,1 3 0 16,1 4 0-16,-4 5-1 16,-2 0 1-16,-1 5-1 15,-11 4 1-15,1-2 0 16,-9 7 0-16,0 0 1 0,-20-14-1 15,25 21-3-15,-25-21-8 16,0 0-8-16,20 0-6 16,-20 0-4-1,9-29-6-15,-9-3-3 0,11-1 0 16,-7-13 3-16,-4-5 33 16</inkml:trace>
          <inkml:trace contextRef="#ctx1" brushRef="#br0">14020 4238 0,'0'0'0</inkml:trace>
          <inkml:trace contextRef="#ctx0" brushRef="#br1" timeOffset="1.57357E7">14362 3754 158 0,'-10'35'38'0,"1"13"-6"15,9 12-18-15,0 10-11 0,0 9-4 16,9 7 1 0,1 7-1-16,0-1 2 0,3 2-1 15,-2-14 0 1,-2-9-3-16,8-1-12 0,-14-20-10 15,6-8-6-15,0-14-7 16,-9-28-2-16,0 0-1 16,0 0-1-16</inkml:trace>
        </inkml:traceGroup>
        <inkml:traceGroup>
          <inkml:annotationXML>
            <emma:emma xmlns:emma="http://www.w3.org/2003/04/emma" version="1.0">
              <emma:interpretation id="{3938CF5D-9D61-4002-B07F-DDD04A87A53B}" emma:medium="tactile" emma:mode="ink">
                <msink:context xmlns:msink="http://schemas.microsoft.com/ink/2010/main" type="inkWord" rotatedBoundingBox="16023,12812 19033,12879 19004,14157 15994,14090"/>
              </emma:interpretation>
            </emma:emma>
          </inkml:annotationXML>
          <inkml:trace contextRef="#ctx0" brushRef="#br1" timeOffset="1.57362E7">14982 4082 166 0,'-12'-16'42'0,"12"16"-10"0,-14-19-17 15,14 19-15-15,5 22-2 16,7 11 0-16,5 11 0 16,6 21 0-16,9 7 1 15,0 19 1-15,4 3 0 16,3 0 0-16,0 6 0 16,-4-7 0-16,1-8 0 15,-4-14-1-15,-6-14-9 16,1-9-11-16,-11-17-8 15,0-15-6-15,-16-16-4 16,11-16 0-16,-11-21-1 16,0-14 9-16</inkml:trace>
          <inkml:trace contextRef="#ctx0" brushRef="#br1" timeOffset="1.57365E7">15282 4152 133 0,'-27'51'39'16,"-1"13"-6"-16,-5-1-13 15,10 5-6-15,-2 2-10 16,5 1-4-16,4-1 0 16,3-4 1-16,2-2-4 15,-2-7-11-15,7-6-9 0,-4-9-6 16,4-7-3-16,-3-7-3 15,9-28-5-15,-16 16-1 16,16-16 15-16</inkml:trace>
          <inkml:trace contextRef="#ctx0" brushRef="#br1" timeOffset="1.57368E7">15694 4290 84 0,'9'33'36'15,"-9"7"-5"-15,10 15-7 0,-5 2-4 16,8 14-4-16,-7 6-3 15,4 6-3-15,0-1-12 16,-2-10-10-16,5-6-7 16,-5-10-6-16,7-13-2 15,-4-15-5-15,8-18-3 16,-3-10-3-16,1-22 7 16,4-9 19-16</inkml:trace>
          <inkml:trace contextRef="#ctx0" brushRef="#br1" timeOffset="1.57372E7">16279 4339 94 0,'0'0'37'16,"0"0"-4"-16,0 0-8 15,-29 16-4-15,29-16-3 16,-29 19-7-16,29-19-7 15,-31 29-4-15,16-5 0 16,5 9 0-16,1 9 1 16,2 8-1-16,7 8-1 0,0 7 2 15,7 14-1 1,6-8 0-16,6 1 1 16,9-7-1-16,2-4 0 15,10-17-1-15,5-9 2 0,7-19-2 16,-3-10 0-16,5-13 0 15,-4-15 1-15,-3-13-2 16,-10-7 2-16,-7-8 0 16,-9-7-1-16,-13-1 1 15,-8-12 0-15,-17 0 0 16,-6 3 0-16,-9 2 0 16,-3 7-1-16,-1 4 0 15,-1 16-1-15,4 10-4 16,-1 6-5-16,10 22-8 15,3 0-6-15,21 0-3 16,-20 13-6-16,20-13-2 16,0 0 0-16,18-13 2 0,3 2 29 15</inkml:trace>
          <inkml:trace contextRef="#ctx0" brushRef="#br1" timeOffset="1.5738E7">16893 4069 113 0,'-8'48'37'0,"2"-11"-5"0,6-1-9 16,0-8-6-16,10-5-5 16,-3-4-6-16,-7-19-4 15,22 15-1-15,-22-15-1 16,20-8 1-16,-20 8-1 15,16-29 0-15,-16 15-4 16,10-7 0-16,-10-1 0 16,9 4 0-16,-2 1 1 15,-7 17 0-15,19-27 1 16,-19 27 1-16,29-14 3 16,-12 14 0-16,3 0 1 0,0 10 0 15,4 1 0-15,-6 9-1 16,4 2 0-1,-2 12-1-15,-1 2 1 16,0 6-1-16,-6 2 0 0,-3 2-2 16,-1 2 2-16,-9 0-1 15,-9-4 1-15,-3-6-1 16,-8-3 2-16,-10-8-2 16,-3 1 0-16,-8-12 0 15,-5 3 0-15,1-10 0 16,-4-2 1-16,6-7-1 15,4 0-6-15,11 0-13 16,1-9-8-16,27 9-7 16,-13-33-5-16,26 4-1 15,11-8-2-15,11-6 5 16</inkml:trace>
          <inkml:trace contextRef="#ctx0" brushRef="#br1" timeOffset="1.57375E7">16882 4091 139 0,'20'-9'39'0,"9"3"-8"0,-3-4-13 15,4-3-13-15,0 4-17 16,-4-8-5-16,2 8-7 15,-12-6-5-15,4 1-5 16,-5-3-1 0,-5-3-3-16,-2 0 7 0,-8-4 20 15</inkml:trace>
          <inkml:trace contextRef="#ctx0" brushRef="#br1" timeOffset="1.57388E7">17387 4238 132 0,'0'0'40'15,"9"22"-4"-15,3 13-10 16,-2 3-14-16,7 18-11 15,3 3-1-15,8 16 0 0,1 3 1 16,5 3-1-16,5 3 1 16,0-3-1-16,0-8 1 15,5-4-2-15,-4-5 1 16,-2-12 1-16,-5-5-1 16,-4-16 1-16,-3-11-1 15,-4-20 0-15,-7-7 1 16,-2-19-2-16,-2-13 1 15,-6-16 1-15,0-5-2 16,-5-10 1-16,5-7-1 16,-5-4 1-16,0-3-1 15,0-2 2-15,0-1-2 16,0 9 1-16,0 8-1 0,6 10 1 16,-6 10 0-16,0 10 0 15,0 10-2-15,0 10-16 16,0 20-11-1,0 0-10-15,0-20-2 0,0 20-2 16,-19-18-1-16,19 18 13 16</inkml:trace>
        </inkml:traceGroup>
      </inkml:traceGroup>
    </inkml:traceGroup>
    <inkml:traceGroup>
      <inkml:annotationXML>
        <emma:emma xmlns:emma="http://www.w3.org/2003/04/emma" version="1.0">
          <emma:interpretation id="{289AF74D-FBFF-4D6C-A5F0-5E7BE95D7966}" emma:medium="tactile" emma:mode="ink">
            <msink:context xmlns:msink="http://schemas.microsoft.com/ink/2010/main" type="paragraph" rotatedBoundingBox="1276,14628 10308,15689 10146,17066 1115,16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94C79C-F149-4038-A6EC-245681B26D7A}" emma:medium="tactile" emma:mode="ink">
              <msink:context xmlns:msink="http://schemas.microsoft.com/ink/2010/main" type="line" rotatedBoundingBox="1276,14628 10308,15689 10146,17066 1115,16005"/>
            </emma:interpretation>
          </emma:emma>
        </inkml:annotationXML>
        <inkml:traceGroup>
          <inkml:annotationXML>
            <emma:emma xmlns:emma="http://www.w3.org/2003/04/emma" version="1.0">
              <emma:interpretation id="{37A432C9-934D-44C0-B341-C2A5127165ED}" emma:medium="tactile" emma:mode="ink">
                <msink:context xmlns:msink="http://schemas.microsoft.com/ink/2010/main" type="inkWord" rotatedBoundingBox="1256,14756 6258,15159 6173,16213 1171,15810"/>
              </emma:interpretation>
              <emma:one-of disjunction-type="recognition" id="oneOf7">
                <emma:interpretation id="interp31" emma:lang="en-US" emma:confidence="0">
                  <emma:literal>Vive</emma:literal>
                </emma:interpretation>
                <emma:interpretation id="interp32" emma:lang="en-US" emma:confidence="0">
                  <emma:literal>Vive.</emma:literal>
                </emma:interpretation>
                <emma:interpretation id="interp33" emma:lang="en-US" emma:confidence="0">
                  <emma:literal>Vive:</emma:literal>
                </emma:interpretation>
                <emma:interpretation id="interp34" emma:lang="en-US" emma:confidence="0">
                  <emma:literal>V=V,+V2=..</emma:literal>
                </emma:interpretation>
                <emma:interpretation id="interp35" emma:lang="en-US" emma:confidence="0">
                  <emma:literal>V=Vi+V2=..</emma:literal>
                </emma:interpretation>
              </emma:one-of>
            </emma:emma>
          </inkml:annotationXML>
          <inkml:trace contextRef="#ctx0" brushRef="#br0" timeOffset="3021.2532">209 6038 89 0,'0'-26'36'16,"-14"-4"-2"-16,14 17-1 16,-13-9-6-16,13 22-5 15,0 0-8-15,0 0-14 0,6 23 0 16,1 10 0-16,1 9 0 15,5 9 0-15,1 9 0 16,3 12 0-16,-2-2 0 16,-3 7 0-16,1-1 0 15,0-6 0-15,-5 1 0 16,5-8 0-16,0-12 0 16,-5-4 0-16,4-12 0 15,0-12 0-15,-12-23 0 16,22 13 0-16,-22-13 0 15,21-40 0-15,-10 8 0 16,-4-14 0-16,0-5 0 16,5-9 0-16,1-6 0 0,-5-5 0 15,5-6 0-15,1 0 0 16,0 1 0 0,3 0 0-16,-3 12 0 0,-1 10 0 15,0 16 0-15,-5 11 0 16,-8 27 0-16,0 0 0 15,19 0 0-15,-19 0-17 16,12 36-13-16,-12-11-8 16,8-2-5-16,-8-1 0 15,7 0-2-15,0-3 7 16</inkml:trace>
          <inkml:trace contextRef="#ctx0" brushRef="#br0" timeOffset="3287.4612">824 6313 154 0,'0'0'43'0,"0"0"-2"16,0 0-24-16,40-9-17 16,-8 3-11-16,14 12-12 0,-7-6-8 15,3 10-5 1,-4 2-5-16,-6 2-1 16,-10 2-2-16,-22-16 18 15</inkml:trace>
          <inkml:trace contextRef="#ctx0" brushRef="#br0" timeOffset="3463.0631">882 6566 180 0,'0'0'42'0,"0"0"-20"15,22 0-40-15,4-7-15 16,13 7-8-16,-1-10-2 15,2 4-1-15,-5-1 0 16</inkml:trace>
          <inkml:trace contextRef="#ctx0" brushRef="#br0" timeOffset="4026.2587">1424 6061 135 0,'0'0'44'15,"-24"12"-3"-15,24 12-8 16,0 3-31-16,5 8-2 16,9 14 0-16,5 7 0 15,6 6 0-15,2 0 0 16,0 8 0-16,-1-3 0 16,-4 0 0-16,-2-1 0 15,0-5 0-15,-2-5 0 16,1-6 0-16,-5-10 0 15,0-10 0-15,5-10 0 16,-19-20 0-16,27 0 0 0,-15-16 0 16,1-15 0-16,1-7 0 15,-5-10 0-15,4-8 0 16,-1-7 0-16,7-5 0 16,-5-2 0-16,4 3 0 15,2 1 0-15,-4 7 0 16,4 7 0-16,-2 8 0 15,-4 14 0-15,0 10 0 16,-14 20-3-16,24-9-13 16,-24 9-11-16,13 17-6 15,-13 1-8-15,7 10-1 16,-7-5-2-16,7 4-2 16</inkml:trace>
          <inkml:trace contextRef="#ctx0" brushRef="#br0" timeOffset="4271.4492">2230 6599 145 0,'0'27'44'16,"0"2"-2"-16,0 12-18 15,0 2-24-15,7 6 0 16,6 1 0-16,-6-3-5 0,9 3-18 16,-5-7-11-16,2-8-8 15,-6-14-2 1,-7-21-1-16,0 0-1 16</inkml:trace>
          <inkml:trace contextRef="#ctx0" brushRef="#br0" timeOffset="4875.9997">2535 6473 172 0,'0'0'42'0,"0"-26"-8"16,25 26-27-16,2-7-7 16,7 4 0-16,12 3 0 15,0 0 0-15,8 0 0 16,-3 0-17-16,5 0-5 15,-13 0-5-15,4 0-6 0,-20 0-2 16,-1 3-3-16,-26-3-3 16,0 0 7-16,0 0 27 15</inkml:trace>
          <inkml:trace contextRef="#ctx0" brushRef="#br0" timeOffset="5135.4081">2779 6278 134 0,'-13'20'43'16,"-6"-4"-7"-16,14 18-15 0,5-1-10 16,0 10-5-16,11-1-2 15,2 6-4-15,2-3 0 16,2-4 0-16,3 3-2 15,-13-12-13-15,7 2-9 16,-8-18-7-16,-6-16-7 16,14 22-3-16,-14-22-2 15,0 0-1-15,15-34 28 16</inkml:trace>
          <inkml:trace contextRef="#ctx0" brushRef="#br0" timeOffset="5861.2034">3310 6096 146 0,'0'0'43'0,"-16"-23"-6"15,16 23-16-15,0 0-13 16,8 23-8-16,6 3 0 16,4 8 0-16,2 9 0 15,5 2 0-15,2 11 0 16,2 5 0-16,2-3 0 15,-4 3 0-15,-2-9 0 0,2 0 0 16,2-3 0 0,-5-11 0-16,-4-4 0 15,-1-11 0-15,1-3 0 16,-4-7 0-16,-16-13 0 0,27 0 0 16,-27 0 0-16,17-22 0 15,-10 1 0-15,-7-6 0 16,7-2 0-16,-7-5 0 15,0-2 0-15,0 1 0 16,-7-6 0-16,1 3 0 16,6-7 0-16,-7 4 0 15,7-4 0-15,0-4 0 16,0 1-2-16,0 6 2 16,6 1-1-16,1 10 1 15,-4 4-5-15,-3 6-8 16,0 21-9-16,0 0-7 0,0 0-4 15,0 0-6-15,0 34-3 16,-10-12-1-16,0-1 18 16</inkml:trace>
          <inkml:trace contextRef="#ctx0" brushRef="#br0" timeOffset="6604.4969">3949 6682 126 0,'0'0'37'15,"0"-31"-7"-15,0 31-14 16,19-25-8-16,-5 12-4 0,6 0-1 15,1 6 1-15,-1 7 1 16,4 0-1-16,-9 0 0 16,5 6 1-16,-1 3-1 15,1 5 1-15,-5-1-5 16,4 7 0-16,0 1 0 16,0 3 0-16,-6 4 0 15,-5 5 0-15,-8 1 0 16,0 3 0-16,0 3 0 15,-14 2 0-15,0-2 0 16,-6 0 0-16,-4-1 0 16,3-9 0-16,-4-1 0 15,4-8 0-15,3-1 0 0,18-20 0 16,-22 22 0-16,22-22 0 16,0 0 0-16,0 0 0 15,0 0 0 1,0 0 0-16,22-16-2 0,-22 16 1 15,32-21 1-15,-12 7 0 16,4 7 0-16,-1 0 0 16,2 7 0-16,1-7 0 15,-1 7 0-15,2 0 0 16,-7 9 0-16,0-3 0 16,-4 2 0-16,-16-8 0 15,29 13-1-15,-29-13-11 16,0 0-14-16,15 16-11 0,-15-16-6 15,0 0-2 1,-6-17-1-16,6-4 5 16</inkml:trace>
          <inkml:trace contextRef="#ctx0" brushRef="#br0" timeOffset="774576.4994">4709 6347 140 0,'-14'-7'42'16,"14"7"-1"-16,-20-7-18 15,20 7-21-15,0 0-2 16,35-7 0-16,-4 7 0 15,2 0-1-15,7 0 1 16,2 0 0-16,5 0-9 16,-3 0-13-16,-3 7-9 15,-4 1-6-15,-10 5-3 16,-27-13-1-16,20 34-1 16</inkml:trace>
          <inkml:trace contextRef="#ctx0" brushRef="#br0" timeOffset="774789.6476">4781 6662 143 0,'0'0'43'15,"0"16"-1"-15,0-16-17 0,28-13-25 16,6 10-1-16,6-4-26 16,17-1-14-16,-2-3-3 15,5-3-3-15,-4-1-3 16,-2-12 8-16</inkml:trace>
        </inkml:traceGroup>
        <inkml:traceGroup>
          <inkml:annotationXML>
            <emma:emma xmlns:emma="http://www.w3.org/2003/04/emma" version="1.0">
              <emma:interpretation id="{99FB0145-5AEA-4A40-9C05-3540ACC70825}" emma:medium="tactile" emma:mode="ink">
                <msink:context xmlns:msink="http://schemas.microsoft.com/ink/2010/main" type="inkWord" rotatedBoundingBox="6906,15332 10303,15731 10146,17066 6750,16667"/>
              </emma:interpretation>
            </emma:emma>
          </inkml:annotationXML>
          <inkml:trace contextRef="#ctx0" brushRef="#br1" timeOffset="1.57422E7">5879 6532 129 0,'-55'17'39'15,"55"-17"-6"-15,0 0-10 0,0 0-8 16,14-22-10-16,-14 22-5 15,26-24 0-15,-10 10-1 16,9 1 1-16,2-2 0 16,6 1-1-16,-2-1 0 15,0 0 0-15,3 10 1 16,-5 5 1-16,1 0 0 16,-7 20-1-16,-3 0 1 15,-2 5 0-15,-4 10 0 0,-5 0 0 16,-2 8 0-1,-1 0-2-15,0 0 1 16,-6-1-1-16,0-4 2 0,0 1-2 16,0-6 1-16,-8 2 0 15,1-6 0-15,-6-3 0 16,0-4 0-16,0-7 0 16,13-15 0-16,-27 20-1 15,27-20 1-15,-22 0 1 16,22 0-1-16,0 0-1 15,-17-15 1-15,17 15 0 16,5-20 0-16,-5 20 0 16,26-27-1-16,-11 17 1 15,11-4 0-15,0 6 0 16,1 1 1-16,7 7-1 16,0 0 0-16,1 11 0 0,4 7 1 15,-4 4-2-15,-2 9 2 16,0 8-2-16,-6 5 1 15,0 6 0-15,-7-1 1 16,-10 4-1-16,0 2 0 16,-10 2 0-16,-10-4 0 15,1 2 1-15,-5-5-1 16,-7-8 0-16,1 2 0 16,-7-13 0-16,-4-3 1 15,1-6-1-15,-3-9 0 16,0-6 0-16,-6-7 0 15,3 0 0-15,-2-9 0 16,5-4 0-16,2-2 0 0,7-5 0 16,2 0 0-16,9 3-13 15,0-5-9-15,13 8-7 16,0-8-6-16,0 22-5 16,32-35-1-16,-9 20-2 15,4-5 20-15</inkml:trace>
          <inkml:trace contextRef="#ctx0" brushRef="#br1" timeOffset="1.57411E7">5879 6532 14 0,'0'0'11'0,"0"0"-3"16,-21-7-3-16,21 7-3 15,0 0-2-15,0 0-3 16,-20-9-2-16,20 9-2 16,0 0-1-16,0 0-2 0,0 0 4 15,0 0 6-15</inkml:trace>
          <inkml:trace contextRef="#ctx0" brushRef="#br1" timeOffset="1.57407E7">5858 6577 75 0,'0'0'34'0,"0"0"-2"0,-14-22-5 15,14 22-4 1,0 0-3-16,3-17-3 16,-3 17-5-16,0 0-5 15,0 0-6-15,0-20-1 0,0 20 0 16,0 0 0-16,0 0 0 15,0 0 0-15,0 0 0 16,0 0 0-16,0 0 0 16,0 0 0-16,24 0 0 15,-24 0 0-15,0 0-1 16,0 0 1-16,16 0 0 16,-16 0 0-16,0 0 0 15,0 0-4-15,20-7-8 16,-20 7-3-16,14-19-5 15,-14 19-5-15,11-18-3 16,-11 18-4-16,9-20-5 16,-9 20 3-16,0-20 4 0,0 20 21 15</inkml:trace>
          <inkml:trace contextRef="#ctx0" brushRef="#br1" timeOffset="1.57425E7">6902 7525 87 0,'0'20'29'16,"0"-2"-6"-16,0 4-9 16,0-3-9-16,0-19-9 15,7 29-8-15,-7-29-6 16,0 0-6-16,0 0-4 15,13-16-4-15,-13-12 1 16,7-14 23-16</inkml:trace>
          <inkml:trace contextRef="#ctx0" brushRef="#br1" timeOffset="1.57432E7">7865 6885 138 0,'0'0'42'15,"8"-24"-7"-15,-16 5-9 0,8 19-12 16,-11-29-14-16,2 13 0 16,-8-4 0-16,1-1 0 15,-4-1 0-15,-5 2 0 16,-7-2 0-16,2 6 0 16,-5 1 0-16,-5 6 0 15,-1 4 0-15,-5 5 0 16,0 14 0-16,-2 6 0 15,6 6-2-15,-5 9 1 0,5 13-1 16,10-3 1 0,3 9-1-16,13-3 1 15,16-2 0-15,0-5 1 16,16-3 0-16,13-12 0 0,6-7 0 16,7-9 0-16,4-13 0 15,6 0 0-15,-4-11 0 16,-1-4 0-16,1-1 0 15,-6-10 0-15,3 2 0 16,-12-3 0-16,-1 3 0 16,-3-3 0-16,-6 1 1 15,-5 8-1-15,-3-1 0 16,-15 19 0-16,16-22 0 16,-16 22 0-16,0 0 0 15,0 0 0-15,-5 20 0 16,5 2 0-16,-7 0 0 15,7 9 1-15,0 10 0 0,0 1-1 16,0 9 0-16,9 6 2 16,-2 5-2-16,5 5 1 15,2 2-1-15,1 3 1 16,0-5-1-16,1 3 0 16,0 0 0-16,-3-4-1 15,-1-3 1-15,-4-5-1 16,0-7 0-16,-8-10-5 15,10 1-14-15,-20-24-12 16,10-18-9-16,0 0-1 16,-16-23-1-16,9-20-2 15</inkml:trace>
          <inkml:trace contextRef="#ctx0" brushRef="#br1" timeOffset="1.57438E7">8568 6931 112 0,'-19'-11'43'16,"19"11"-1"-16,-16 0-11 16,16 0-11-16,0 0-13 15,40 33-9-15,-14-8 0 0,15 14 0 16,-1 5 2-16,10 6 0 16,2 8 1-1,2 4 0-15,1-1 0 16,-1 1-1-16,-6-3 1 0,-7-2 1 15,-3-2-2-15,-11-6-4 16,-11-13-10-16,2-7-9 16,-14-10-6-16,-4-19-6 15,0 0-2-15,0 0-4 16,-12-41 0-16,2-9 11 16</inkml:trace>
          <inkml:trace contextRef="#ctx0" brushRef="#br1" timeOffset="1.5744E7">9011 6863 131 0,'-20'44'40'16,"-6"4"-2"-16,4 8-13 16,-7 1-14-16,5 0-10 15,4 3-1-15,1 1 1 16,6-8-1-16,4 1 0 15,-2-3-3-15,2-9-12 16,9-4-9-16,-6-10-8 16,6-6-3-16,0-22-4 15,0 0-2-15,0 0-1 16,0-22 27-16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3:19.9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29-6 160 0,'0'0'42'15,"-21"0"-9"-15,21 15-15 16,-8 7-16-16,8 13-2 15,0 11 0-15,8 1-2 16,5 14 2-16,1 7 2 16,3 1-2-16,2 1 0 15,0-10 0-15,0-10-10 16,1-2-10-16,-7-20-6 16,3-6-7-16,-16-22-2 15,27-15-4-15,-15-18-3 16,2-4 1-16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6:03:48.2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5017BF-5733-45D1-8A0E-B3A330119D20}" emma:medium="tactile" emma:mode="ink">
          <msink:context xmlns:msink="http://schemas.microsoft.com/ink/2010/main" type="writingRegion" rotatedBoundingBox="7596,13389 8587,13389 8587,14031 7596,14031"/>
        </emma:interpretation>
      </emma:emma>
    </inkml:annotationXML>
    <inkml:traceGroup>
      <inkml:annotationXML>
        <emma:emma xmlns:emma="http://www.w3.org/2003/04/emma" version="1.0">
          <emma:interpretation id="{EE7ED759-6465-46F1-9C09-DAC061FD7872}" emma:medium="tactile" emma:mode="ink">
            <msink:context xmlns:msink="http://schemas.microsoft.com/ink/2010/main" type="paragraph" rotatedBoundingBox="7596,13389 8587,13389 8587,14031 7596,14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3A4977-198D-4004-89C7-49550EA7D25B}" emma:medium="tactile" emma:mode="ink">
              <msink:context xmlns:msink="http://schemas.microsoft.com/ink/2010/main" type="line" rotatedBoundingBox="7596,13389 8587,13389 8587,14031 7596,14031"/>
            </emma:interpretation>
          </emma:emma>
        </inkml:annotationXML>
        <inkml:traceGroup>
          <inkml:annotationXML>
            <emma:emma xmlns:emma="http://www.w3.org/2003/04/emma" version="1.0">
              <emma:interpretation id="{D7277E3E-8528-4503-B3B6-E2BEFC30944A}" emma:medium="tactile" emma:mode="ink">
                <msink:context xmlns:msink="http://schemas.microsoft.com/ink/2010/main" type="inkWord" rotatedBoundingBox="7596,13389 8587,13389 8587,14031 7596,14031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7028 4463 155 0,'0'0'42'15,"0"0"-9"-15,0-20-28 16,18 20-4-16,9-7-1 16,6 7 1-1,2 5-2-15,4 2 1 0,-5 6 0 16,-8 2 0-16,-6 6 1 15,-8 0-1-15,-12 7 1 16,-6 0-1-16,-8-1 1 16,-10 2-1-16,1-3 1 15,-7 3-1-15,8-7 0 16,-4-6 0-16,8 2 0 16,18-18 0-16,-14 20 0 0,14-20 0 15,21 3-1-15,3-3 1 16,3 0-1-16,11-3 1 15,2 3 1-15,7 0-1 16,-5 0 0-16,2 10 0 16,-4 3 1-16,-2 5-1 15,-8 4 1-15,-6 3-1 16,-11 6 1-16,-13-3-1 16,0 0 1-16,-13 2-1 15,-7 3 1-15,-11-6-1 16,-3-5 0-16,-6-6 0 15,-1-4 0-15,-7-12 0 16,4-7-7-16,7-4-21 0,-4-12-11 16,13-7-5-16,8-12-3 15,8-17-1-15,24 0 18 16</inkml:trace>
          <inkml:trace contextRef="#ctx0" brushRef="#br0" timeOffset="-537.964">6587 4775 151 0,'0'0'43'16,"-34"10"-4"-16,34-10-29 16,-20 24-10-16,20-24 0 15,0 29-1-15,0-29-3 0,20 23-18 16,-20-23-11-16,28 0-8 15,-28 0-2-15,31-14-1 16,-18-6-1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3:20.4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151 199 60 0,'0'0'34'15,"0"0"1"-15,0 0-6 16,0 0-5-16,-5-27-3 15,5 27-3-15,-15-26-4 16,15 26-4-16,-19-17-4 16,19 17-6-16,-21-12 0 0,21 12 0 15,-28 12 0-15,28-12 0 16,-27 37 0 0,14-8 0-16,1 8 0 0,3 9 0 15,9 5 1 1,0 6 0-16,8 3-1 0,5 3 2 15,6-5-2-15,8-1 0 16,-2-7 0-16,11-9 0 16,-2-12 0-16,7-9 0 15,-2-13 0-15,1-7 0 16,1 0 0-16,-5-20 0 16,0-2 0-16,-4-6 0 15,-5-6 0-15,-7-3 0 0,-2-5 0 16,-11-2 0-1,-7-8 0-15,-6-3 0 16,-11 4 0-16,-6-6 0 16,-10 0 0-16,-4 2-2 0,-9 5 1 15,-2 5 0-15,2 8-2 16,0 4-7-16,13 17-8 16,0 1-10-16,17 9-5 15,16 6-6-15,0 0 0 16,0 0-2-16,20-14 2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3:20.9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0 104 86 0,'0'0'42'15,"0"0"-2"-15,0 0-9 0,0 0-4 16,0 0-7-1,12-22-11-15,-12 22-9 16,20-16 0-16,-20 16 0 16,15-21 0-16,-15 21 0 0,20-14 0 15,-20 14 0-15,26-11 0 16,-26 11 0-16,22 0-2 16,-22 0 1-16,26 0 1 15,-26 0-1-15,20 11 2 16,-20-11-1-16,20 0-1 15,-20 0-3-15,17 0-6 16,-17 0-8-16,0 0-6 16,19-13-5-16,-19 13-4 15,0 0-2-15,9-20-2 16,-9 20 0-16,0 0 14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3:21.4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112 0 114 0,'-19'27'35'15,"19"-27"-1"-15,0 36-8 16,0-36-6-16,0 38-5 16,0-16-7-16,9 5-5 15,-1-4-3-15,-5 6 0 16,3-8 0-16,1 1 0 15,1-3 0-15,-8-19 0 16,17 28 0-16,-17-28 0 16,0 0 0-16,20 7 0 0,-20-7 0 15,12-20 0-15,-12 20 0 16,19-34 0-16,-6 17 0 16,4-4 0-16,-3 7 0 15,2-1 0-15,2 8 0 16,2 7 0-16,-6 0 0 15,6 7 0-15,-1 8 0 16,-3 7 0-16,3 5 0 16,-5 4 0-16,1 9 0 15,-7 5 0-15,-8 3 0 16,0-1 0-16,-10 2-2 16,-10-1 1-16,-6 0 1 0,-10-10-1 15,-4-3 1-15,-5-7-1 16,-1-6 1-16,2-6 0 15,-2-9 0 1,11-7 1-16,-1 0 1 0,14 0-3 16,22 0-14-16,-21-30-12 15,21 9-8-15,13-6-5 16,6-4-1-16,4-10-2 16,8 3-2-16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3:22.0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48 131 114 0,'-9'-26'44'0,"-4"2"-5"16,13 24-5-16,-20-22-12 0,20 22-20 16,-10 16-2-16,10 10 0 15,0 11 0-15,10 7 0 16,3 18 0-16,3 5 0 16,10 17 0-16,1 2 0 15,5 2 0-15,-3 2 0 16,7-4 0-16,-4-5 0 15,1-6 0-15,-2-15 0 16,-5-6 0-16,-3-17 0 16,-3-9 0-16,-3-13 0 15,-17-15 0-15,25-15 0 16,-15-12 0-16,-4-9 0 16,3-14 0-16,-3-8 0 0,1-11 0 15,3-6 0-15,0-4 0 16,2-5 0-16,1-2 0 15,1 7 0-15,1 0 0 16,2 9 0-16,-5 12-2 16,-1 3-4-16,2 20-21 15,-7 3-6-15,-6 11-7 16,0-1-2-16,-6-6-2 16,0-9-2-16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5:24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622 154 61,'-15'-27'35,"15"27"1,-5-29-1,-15-4-21,20 33-7,-22-29-3,22 29-1,-42-24 0,10 18-1,-12 0-1,-3 6 0,-10 3 0,0 9 0,-5 6-1,3 8 1,2 10 0,15 8 0,7 6-1,16 0 0,11 6 0,18 4 0,12-4 0,13-9 0,19-9-1,8-11 1,7-10 0,-2-8 0,0-12-1,-10-3 1,-6-5 0,-11-1 0,-15 3 0,-25 9 1,0 0-1,0 0 0,0 0 0,0 0 0,-35-6 0,8 21 0,-10 8 0,-3 4 0,-4 6 0,-1 5 1,-2 3-1,8 9 0,7-2 1,10 2-1,14-3 2,20 6-2,18-6 2,12-2-2,15-10 2,5-2-2,4-13 1,4-5-2,-6-15 0,-10-18-3,-2 18-7,-30-26-28,6-4 1,-19-11 0,4-3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28:30.03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D63186-BD6D-431E-825A-53985E6472A8}" emma:medium="tactile" emma:mode="ink">
          <msink:context xmlns:msink="http://schemas.microsoft.com/ink/2010/main" type="writingRegion" rotatedBoundingBox="6562,10143 18116,10112 18119,11032 6565,11063"/>
        </emma:interpretation>
      </emma:emma>
    </inkml:annotationXML>
    <inkml:traceGroup>
      <inkml:annotationXML>
        <emma:emma xmlns:emma="http://www.w3.org/2003/04/emma" version="1.0">
          <emma:interpretation id="{562B5880-CC37-4C88-A1F3-1B1A3FE12099}" emma:medium="tactile" emma:mode="ink">
            <msink:context xmlns:msink="http://schemas.microsoft.com/ink/2010/main" type="paragraph" rotatedBoundingBox="6562,10143 18116,10112 18119,11032 6565,11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E41FE1-6BD1-4A26-B80B-6D9BA9BC3AE8}" emma:medium="tactile" emma:mode="ink">
              <msink:context xmlns:msink="http://schemas.microsoft.com/ink/2010/main" type="line" rotatedBoundingBox="6562,10143 18116,10112 18119,11032 6565,11063"/>
            </emma:interpretation>
          </emma:emma>
        </inkml:annotationXML>
        <inkml:traceGroup>
          <inkml:annotationXML>
            <emma:emma xmlns:emma="http://www.w3.org/2003/04/emma" version="1.0">
              <emma:interpretation id="{BAF88D4C-9283-4B27-A204-659BF403B85E}" emma:medium="tactile" emma:mode="ink">
                <msink:context xmlns:msink="http://schemas.microsoft.com/ink/2010/main" type="inkWord" rotatedBoundingBox="6562,10143 18116,10112 18119,11032 6565,11063"/>
              </emma:interpretation>
              <emma:one-of disjunction-type="recognition" id="oneOf0">
                <emma:interpretation id="interp0" emma:lang="en-US" emma:confidence="0">
                  <emma:literal>V=E.x=3000.002=.6V</emma:literal>
                </emma:interpretation>
                <emma:interpretation id="interp1" emma:lang="en-US" emma:confidence="0">
                  <emma:literal>V=E-X=3000.002=.6V</emma:literal>
                </emma:interpretation>
                <emma:interpretation id="interp2" emma:lang="en-US" emma:confidence="0">
                  <emma:literal>V=E.X=3000.002=.6V</emma:literal>
                </emma:interpretation>
                <emma:interpretation id="interp3" emma:lang="en-US" emma:confidence="0">
                  <emma:literal>v=E.x=3000.002=.6V</emma:literal>
                </emma:interpretation>
                <emma:interpretation id="interp4" emma:lang="en-US" emma:confidence="0">
                  <emma:literal>v=E.X=3000.002=.6V</emma:literal>
                </emma:interpretation>
              </emma:one-of>
            </emma:emma>
          </inkml:annotationXML>
          <inkml:trace contextRef="#ctx0" brushRef="#br0">12 48 51 0,'0'0'28'0,"-14"-16"-1"15,14 16-2-15,0 0-2 16,10 16-2-16,-10-1-4 16,17 13-2-16,-10-1-4 15,7 9-6-15,5 11-4 16,0 3-1-16,-3 6 1 16,8 5-1-16,-4-2 0 15,0-4 0-15,1 2 0 16,-1-9 1-16,-2-6-1 15,2-7 0-15,-7-13 0 0,1-2-1 16,-14-20 1-16,18 19 0 16,-18-19 0-16,0 0-1 15,20-10 1-15,-20 10 0 16,0-22-1-16,3 8 1 16,-3-1 0-16,6-11 0 15,-6 4 0-15,5-7-1 16,-5-5 1-16,9-2 0 15,-3-7 0-15,1-4 0 16,-7-4 0-16,11 3 0 16,-8-8 0-16,-3 6 0 15,10 2 0-15,-7 0-1 16,-3 11 1-16,7 3 0 0,-7 11 0 16,0 4 1-16,0 19-1 15,0 0 1 1,0-14-1-16,0 14 1 15,0 0-2-15,0 20-11 0,0-20-10 16,11 21-6-16,-11-21-5 16,13 22-4-16,-13-22-4 15,15 27-1-15,-15-27 35 16</inkml:trace>
          <inkml:trace contextRef="#ctx0" brushRef="#br0" timeOffset="512.3308">600 510 110 0,'-18'9'40'0,"18"-9"-3"15,0 0-14-15,27 5-13 16,0-5-18-16,11 8-12 16,-5-8-7-16,6 7-7 15,0-7-6-15,-7 5-1 0,-5-5-2 16,0-5 37-16</inkml:trace>
          <inkml:trace contextRef="#ctx0" brushRef="#br0" timeOffset="316.4476">561 280 131 0,'0'0'41'15,"0"0"-9"-15,0 0-17 0,32 11-13 16,1-11-11 0,7 8-10-16,-1 0-5 15,8 0-5-15,-14 4-6 16,-1-4-5-16,-11 0 0 0,-21-8 16 15</inkml:trace>
          <inkml:trace contextRef="#ctx0" brushRef="#br0" timeOffset="852.6383">1075 153 110 0,'-20'-21'40'16,"20"21"-4"-16,0-16-13 15,0 16-13-15,34-13-10 16,-12 8 0-16,9 2 0 16,3-3 0-16,4 6 0 15,2-5 0-15,-1 5-10 16,-12 0-9-16,6 0-7 15,-12 5-6-15,-21-5-6 16,19 13-3-16,-19-13 0 16,-20 10 30-16</inkml:trace>
          <inkml:trace contextRef="#ctx0" brushRef="#br0" timeOffset="1231.2084">1075 139 132 0,'-30'11'40'16,"30"-11"-6"-16,-10 29-19 15,10-7-15-15,3 8 0 16,4 4 0-16,3 2 1 16,-7 11-1-16,4-4 0 15,-7 6 0-15,10-2 1 0,-10-2-1 16,0-4 0-16,7-5 0 15,0-1 1-15,2-6-1 16,8-1 0-16,-2-9 0 16,10-3 0-1,1-3 1-15,7-6-2 0,2 1 1 16,9-8 0-16,-2 0-1 16,3-9 1-16,0-2-1 15,-5 2 1-15,0-4-1 16,-11-3-8-16,3 7-7 15,-14-7-8-15,-2 7-3 16,-16 9-5-16,11-28-5 16,-11 28-3-16,-18-21 5 0</inkml:trace>
          <inkml:trace contextRef="#ctx0" brushRef="#br0" timeOffset="1452.8183">1031 420 123 0,'0'0'41'16,"24"-14"-4"-16,3 8-18 16,13 6-27-16,2-10-11 15,15 10-8-15,-4-12-7 16,-7 12-6-16,0-7-1 0,-18 7-1 15,-2 0 34 1</inkml:trace>
          <inkml:trace contextRef="#ctx0" brushRef="#br0" timeOffset="1768.9272">1587 456 149 0,'0'0'41'15,"-27"0"-9"-15,27 0-31 16,0 0-1-16,0 0-14 16,33 20-11-16,-33-20-8 15,34 6-7-15,-16-6-1 16,-18 0-1-16,30-11 15 16</inkml:trace>
          <inkml:trace contextRef="#ctx0" brushRef="#br0" timeOffset="2215.7152">1955 294 122 0,'0'0'38'0,"-14"-22"-7"0,14 22-10 16,0 0-10-16,0 0-10 15,27 29-1-15,-11-2 1 16,8 2-1-16,3 12 1 16,5 1-1-16,1 0 0 15,0 3 0-15,1-1 0 16,-2-6 0-16,-5-4 1 16,-1-7-1-16,-7-4-1 15,-4-4-2-15,-15-19-15 16,14 16-8-16,-14-16-7 15,0 0-7-15,0 0-2 16,-13-23 1-16,6-1 19 0</inkml:trace>
          <inkml:trace contextRef="#ctx0" brushRef="#br0" timeOffset="2473.0521">2263 251 112 0,'-23'0'42'0,"-4"9"-3"16,6 14-11-16,-4 1-23 15,5 12-4-15,0 5-1 16,0 2 0-16,2 6 0 16,-4-1 0-16,-2 1 0 0,3-6 0 15,0-7-1-15,-5-7-10 16,12 2-11-1,1-15-8-15,13-16-6 16,0 0-5-16,0 0 0 0,0 0-2 16</inkml:trace>
          <inkml:trace contextRef="#ctx0" brushRef="#br0" timeOffset="2857.4159">2721 321 138 0,'0'0'41'16,"-17"0"-9"-16,17 0-16 15,0 0-14-15,28-7-3 16,-4 7-9-16,10 9-13 15,-4-4-5-15,4 4-9 16,-6 4-4-16,-1-2 0 0,-7-2-2 16,-3 3 39-16</inkml:trace>
          <inkml:trace contextRef="#ctx0" brushRef="#br0" timeOffset="3035.9465">2722 580 125 0,'-20'15'42'16,"20"-15"-1"-16,26 0-22 15,6 0-32-15,8 0-15 16,10 0-12-16,6-7-2 16,-7 5-1-16,2 2-2 0,-10-19 30 15</inkml:trace>
          <inkml:trace contextRef="#ctx0" brushRef="#br0" timeOffset="9.90709E6">3267 273 116 0,'-8'-16'42'0,"8"16"-2"0,-5-28-17 16,5 28-16-16,13-20-4 16,-13 20-3-16,33-10 1 15,-13 4-1-15,0 6 0 16,3 0 0-16,2 0 0 15,-5 0 0-15,0 7 1 16,-4 7 0-16,-4 1 0 16,-3 6-1-16,-4 1 1 15,-5 5 0-15,0 1-1 16,-7-3 0-16,0 7 0 16,0-9 0-16,-6 3-1 0,5-9 2 15,-3-1-1-15,11-16 0 16,-15 21 0-1,15-21 0-15,0 0 0 16,0 0-1-16,0 0 1 0,0 0-1 16,0 0 1-16,22-15-1 15,-3 7 1-15,1 8 0 16,2-5 0-16,4 5 1 16,0 11-1-16,0-2 1 15,-5 10 0-15,0 4 0 16,-3 6 0-16,-10 5 0 15,-4-3-1-15,-4 5 1 0,-4-1 0 16,-8 0 0 0,-2-6-1-16,-5 1 1 15,-3-12 0-15,-4-3-1 16,0-8 1-16,-3-7-1 16,2 0-2-16,-1-13 0 0,4 0 0 15,8-3-2-15,16 16-12 16,-20-35-8-16,20 35-8 15,20-35-6-15,3 22-2 16,7-2-2-16,7 5 0 16</inkml:trace>
          <inkml:trace contextRef="#ctx0" brushRef="#br0" timeOffset="9.9076E6">4102 417 74 0,'0'-33'40'0,"0"1"-6"16,-19 2-12-16,9 7-2 15,-13-4-2-15,1 12-2 16,-14 2-7-16,4 13-3 16,-7 0-6-16,-1 11 1 15,-2 7 0-15,1 14-1 16,2 6 1-16,8 6-1 15,7 11-1-15,6 4 0 16,7 5 1-16,11-5 0 16,16-4 0-16,10-7 2 15,15-15-2-15,14-8 0 16,11-10 1-16,2-15-1 0,6-9 1 16,-6-13 0-16,-8-6-2 15,-15-6 0-15,-13-8 0 16,-19-7 0-16,-13-2 0 15,-20 0 0-15,-8 0 1 16,-9-3-1-16,-5 10 0 16,-1 8 1-16,2 6 1 15,1 10-2-15,12 13-12 16,2 7-8-16,26 0-10 16,-7 14-7-16,20 1-3 15,7 4-2-15,12-3 0 16</inkml:trace>
          <inkml:trace contextRef="#ctx0" brushRef="#br0" timeOffset="9.90797E6">4609 329 134 0,'-6'-28'42'0,"-7"6"-4"15,-9-7-18-15,4 8-13 16,-3 7-6-16,1 5-1 15,-3 3 1-15,-3 6-1 16,-1 9 1-16,-1 10-1 16,-8 8 0-16,4 8 1 15,0 8-1-15,5 9 0 16,7 5-1-16,7 6 1 0,13-3-1 16,13-3 1-16,13-3 0 15,14-9 1-15,14-10-1 16,6-13 1-16,10-15 0 15,3-7-1-15,1-12 1 16,-7-11-1-16,-7-6 1 16,-18-12-3-16,-13-2 2 15,-14-9-1-15,-20-6 1 16,-15-3-1-16,-10 4 1 16,-9 6-1-16,-3 2 1 15,-2 12 0-15,4 6 0 16,2 10-9-16,18 21-10 15,1 0-9-15,19 0-7 0,0 22-6 16,16-1-2-16,6 1-1 16,13 0 21-16</inkml:trace>
          <inkml:trace contextRef="#ctx0" brushRef="#br0" timeOffset="9.90847E6">5308 437 125 0,'-27'-15'41'15,"27"15"-4"-15,-29-9-16 16,29 9-9-16,-17 0-3 16,17 0-8-16,0 0-1 15,-15 28 0-15,15-28 0 16,0 16-1-16,0-16 1 0,7 16 0 15,-7-16-1 1,21 0 1-16,-21 0 0 16,24-14 0-16,-24 14 0 15,29-30 0-15,-22 14 1 0,-7-4-1 16,0 4 0-16,0 16 0 16,-13-28 1-16,13 28-1 15,-26-13 0-15,8 13-12 16,18 0-9-16,-22 22-6 15,22-22-8-15,0 26-6 16,0-26-1-16,26 23-1 16,-6-13 19-16</inkml:trace>
          <inkml:trace contextRef="#ctx0" brushRef="#br0" timeOffset="9.909E6">6145 207 154 0,'-19'-14'41'0,"-4"-7"-6"16,-3 13-19-16,-4 2-10 15,-1 6-6-15,0 7 0 0,-4 6 0 16,0 9-1-16,1 11 1 16,-4 11 0-16,3 8 0 15,8 11-1-15,7-4 1 16,9 10-1-16,20-4 1 15,13-6 0-15,17-8 1 16,10-10 1-16,13-14-1 16,5-12-1-16,2-9 2 15,-4-17-2-15,-13-4 0 16,-10-15 0-16,-15-10-2 16,-12-6 0-16,-15-9 1 15,-10-4 1-15,-11 1-1 16,-7-3 1-16,-1 10 0 0,-5 5 0 15,0 7 0-15,5 16-6 16,-2 8-12 0,31 15-8-16,-28 9-9 0,22 11-5 15,6 6-2-15,16 6-1 16,7 4 5-16</inkml:trace>
          <inkml:trace contextRef="#ctx0" brushRef="#br0" timeOffset="9.90917E6">6511 737 166 0,'0'0'42'15,"0"0"-4"1,0 0-32-16,-6 21-24 0,6-21-12 16,30 0-10-1,-10-8-1-15,6-5 0 16,-4-3-3-16,1-12 7 0</inkml:trace>
          <inkml:trace contextRef="#ctx0" brushRef="#br0" timeOffset="9.90962E6">7070 207 147 0,'-26'-14'40'0,"1"5"-6"16,-8-3-19-16,1 12-5 0,-3 0-7 15,2 15-3-15,0 5 1 16,0 8-1-16,1 9 0 16,7 11-1-16,5 3 1 15,7 7 0-15,13 0 0 16,13 4 1-16,16-9-1 15,17-4 0-15,15-8 0 16,7-13 1-16,6-13-1 16,-1-15 0-16,-3-8-1 15,-5-12 1-15,-16-14-1 16,-15-10 1-16,-13-9 0 16,-15-9-1-16,-14-2 0 15,-9-1 1-15,-8 3 0 0,-8 5-1 16,0 7 1-16,0 12-1 15,5 15-8-15,2 6-11 16,26 17-8-16,-24 0-7 16,24 0-3-16,13 27-3 15,10-12 0-15,10 5 9 16</inkml:trace>
          <inkml:trace contextRef="#ctx0" brushRef="#br0" timeOffset="9.91001E6">7730 228 130 0,'-16'-26'41'0,"-3"8"0"0,-7-8-10 15,6 12-24-15,-6 4-6 16,2 5-1-16,-7 5 1 16,1 7-1-16,-3 8 0 15,-5 5 1-15,8 9-2 16,-3 12 1-16,2 8-1 15,12 4 1-15,11 6-1 16,14 3 2-16,14-3-1 16,16-2 0-16,13-8 0 15,13-8 1-15,7-16-1 16,4-12 1-16,-2-13-1 16,-2-9 0-16,-17-14 0 15,-12-9 0-15,-11-12-1 0,-19-11 0 16,-10-2 1-16,-14 4-1 15,-6-2 0-15,-9 5 1 16,-4 6-2-16,-2 8-12 16,3 8-9-16,3 13-5 15,9 7-6-15,20 8-6 16,-19-14-1-16,19 14-1 16,0 0 18-16</inkml:trace>
          <inkml:trace contextRef="#ctx0" brushRef="#br0" timeOffset="9.91046E6">8125 171 143 0,'21'-13'42'0,"-1"-1"-2"16,4 0-14-16,6 5-26 16,-1 2 1-16,6 7-1 15,1 0 0-15,-2 0 0 16,0 15 0-16,-6 0-1 15,-3 6 2-15,-13 7-2 16,-4 4 1-16,-8 7 0 16,0 2 0-16,-13 3 0 15,-6 1 0-15,-5 2 0 16,-1-3 0-16,-1-6 0 16,2-3 0-16,2-6 0 0,3-1 0 15,3-10-1-15,16-18 1 16,-14 22-1-16,14-22 1 15,0 0 0-15,29 10-1 16,-3-10 1-16,9 0 0 16,8 0 0-16,7 0 1 15,10 7-1-15,-5-7 0 16,0 7 0-16,-3-1 0 16,-8 1 0-16,-6-4-1 15,-12 3 1-15,-9-6-1 16,1 11-18-16,-18-11-11 15,0 0-7-15,0-19-1 16,-8-2-4-16,3-7-2 0,5-7 8 16</inkml:trace>
          <inkml:trace contextRef="#ctx0" brushRef="#br0" timeOffset="9.91069E6">9003 222 175 0,'7'-16'42'16,"14"16"-9"-16,3 0-32 16,6 0-1-16,17 8-12 15,-7-8-11-15,11 2-10 16,-4-2-7-16,-5 12-1 15,-8-12-1-15,-13 5 0 16</inkml:trace>
          <inkml:trace contextRef="#ctx0" brushRef="#br0" timeOffset="9.91087E6">9101 407 176 0,'0'0'40'0,"41"21"-7"16,4-8-51-16,4-4-18 16,6-2-5-16,-2-7-3 15,-4 0-2-15,-1-13-2 16</inkml:trace>
          <inkml:trace contextRef="#ctx0" brushRef="#br0" timeOffset="9.91862E6">9931 615 40 0,'0'0'19'16,"-19"0"-3"-16,19 0-7 16,0 0-4-16,0 0 1 15,0 0-1-15,-12 22-2 16,12-22-1-16,0 0-2 16,0 0 1-16,0 0-1 15,11 14 1-15,-11-14-2 0,0 0 1 16,0 0 0-16,0 0 0 15,0 0 0 1,15-14 0-16,-15 14 0 16,0 0 0-16,0-21 0 0,0 21 2 15,0 0 1-15,-21-7 2 16,21 7 2-16,-25 7 0 16,25-7 1-16,-24 13 0 15,24-13 0-15,-23 15-1 16,23-15-2-16,0 0-2 15,0 19-2-15,0-19-7 16,24 3-5-16,-24-3-6 16,30 0-5-16,-11-9-6 0,-1 3-2 15,-18 6-1 1,27-16 7-16</inkml:trace>
          <inkml:trace contextRef="#ctx0" brushRef="#br0" timeOffset="9.91938E6">10332 114 105 0,'0'-28'39'15,"0"6"-7"-15,0 0-10 16,0 22-4-16,-4-29-2 16,4 29-3-16,0 0-6 0,0 0-7 15,-20 6 0-15,10 12 0 16,-5 9 0-16,1 7 0 15,-3 6-1-15,-4 15 1 16,5 2 0-16,2 9 0 16,2 2-1-16,12-3 1 15,0-6-1-15,15 1 1 16,8-8 0-16,10-15 0 16,5-8 0-16,9-8 0 0,4-13 0 15,3-8 0-15,-5-7 0 16,-2-13 0-1,-2-3 0-15,-7-13 0 16,-5 0 0-16,-8-8 0 0,-11-4 0 16,-2-2 0-16,-12 6-1 15,-6 2 1-15,-7 7-1 16,-9 12 1-16,-4 8-1 16,-9 8 1-16,1 16 0 15,-5 9 0-15,4 13 0 16,2 6 1-16,5 9-1 15,5 0 0-15,13 3 0 16,10-2 0-16,7-6-5 16,6-9-10-16,16-8-10 15,4-13-7-15,6-11-5 16,-1-4-2-16,1-13-2 16,-4-9-1-16</inkml:trace>
          <inkml:trace contextRef="#ctx0" brushRef="#br0" timeOffset="9.91982E6">11042 50 153 0,'-17'-21'41'0,"17"21"-10"0,-19-7-19 16,19 27-6-16,13 10-1 15,6 10-5-15,7 13-1 16,5 10 1-16,-2 7 0 16,6-3-1-16,-2 3 2 15,0-7-1-15,-1-4 0 16,-7-14 0-16,2-12 0 15,-2-18 1-15,1-15 0 16,0-21-1-16,-4-15 1 16,-2-14-1-16,-4-13 1 15,0-8-1-15,-6-5 1 16,1-5-1-16,-5 1 0 16,-2 9-1-16,-4 11 1 0,9 3-8 15,0 16-17-15,-4 12-13 16,1 13-4-1,-6 16-2-15,15-19-4 16,2 19 3-16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28:47.71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974416-655E-4085-AA2C-E15ECA26F55E}" emma:medium="tactile" emma:mode="ink">
          <msink:context xmlns:msink="http://schemas.microsoft.com/ink/2010/main" type="writingRegion" rotatedBoundingBox="21084,11882 25366,11688 25487,14338 21204,14533"/>
        </emma:interpretation>
      </emma:emma>
    </inkml:annotationXML>
    <inkml:traceGroup>
      <inkml:annotationXML>
        <emma:emma xmlns:emma="http://www.w3.org/2003/04/emma" version="1.0">
          <emma:interpretation id="{F3FD14B1-056D-4AF2-BDAE-64CC6ADDD7E1}" emma:medium="tactile" emma:mode="ink">
            <msink:context xmlns:msink="http://schemas.microsoft.com/ink/2010/main" type="paragraph" rotatedBoundingBox="21084,11825 25371,11710 25410,13136 21123,13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2D24E8-90D9-4B2A-A2EA-D4F78649B32B}" emma:medium="tactile" emma:mode="ink">
              <msink:context xmlns:msink="http://schemas.microsoft.com/ink/2010/main" type="line" rotatedBoundingBox="21084,11825 25371,11710 25399,12731 21112,12846"/>
            </emma:interpretation>
          </emma:emma>
        </inkml:annotationXML>
        <inkml:traceGroup>
          <inkml:annotationXML>
            <emma:emma xmlns:emma="http://www.w3.org/2003/04/emma" version="1.0">
              <emma:interpretation id="{46F66FBD-DD6A-40B0-8DE7-03B34C3598C2}" emma:medium="tactile" emma:mode="ink">
                <msink:context xmlns:msink="http://schemas.microsoft.com/ink/2010/main" type="inkWord" rotatedBoundingBox="21086,11881 22223,11850 22239,12433 21101,12464"/>
              </emma:interpretation>
              <emma:one-of disjunction-type="recognition" id="oneOf0">
                <emma:interpretation id="interp0" emma:lang="en-US" emma:confidence="0">
                  <emma:literal>PE=</emma:literal>
                </emma:interpretation>
                <emma:interpretation id="interp1" emma:lang="en-US" emma:confidence="0">
                  <emma:literal>PE</emma:literal>
                </emma:interpretation>
                <emma:interpretation id="interp2" emma:lang="en-US" emma:confidence="0">
                  <emma:literal>PE.</emma:literal>
                </emma:interpretation>
                <emma:interpretation id="interp3" emma:lang="en-US" emma:confidence="0">
                  <emma:literal>PE:</emma:literal>
                </emma:interpretation>
                <emma:interpretation id="interp4" emma:lang="en-US" emma:confidence="0">
                  <emma:literal>PEE</emma:literal>
                </emma:interpretation>
              </emma:one-of>
            </emma:emma>
          </inkml:annotationXML>
          <inkml:trace contextRef="#ctx0" brushRef="#br0">885 186 151 0,'-25'-10'40'16,"25"10"-1"-16,0 0-14 15,0 0-25-15,18-8 0 16,9 8 0-16,6 0 0 16,1 0 0-16,1 0-11 15,-5 8-12-15,0-4-6 16,-12-4-3-16,-18 0-2 16,20 15-6-16,-20-15-1 15,0 0 0-15,-21 16 38 16</inkml:trace>
          <inkml:trace contextRef="#ctx0" brushRef="#br0" timeOffset="197.3459">908 272 144 0,'-21'8'41'0,"21"-8"-2"16,0 0-12-16,0 0-23 15,32 12-4-15,-5-12 0 16,4 0 0-16,2 0 0 15,-3 0-17-15,-10 0-11 16,-1 0-10-16,-19 0-3 16,19-13-2-16,-19 13-2 15,0 0 3-15</inkml:trace>
          <inkml:trace contextRef="#ctx0" brushRef="#br0" timeOffset="-1164.8647">-23 138 107 0,'0'-21'37'16,"-13"1"-6"-16,13 0-3 15,0 3-6-15,6-1-3 16,4 1-8-16,7-1-11 16,8 10 0-16,-1 0 0 15,6 8 0-15,1 0 0 16,2 0 0-16,-2 8 0 15,-3 5 0-15,-1 8 0 16,-6 0 0-16,-1 2 0 16,-7 5 0-16,-6-1 0 0,-7-4 0 15,0 2 0-15,-14-3 0 16,0-6 0-16,-6-2 0 16,-4-1 0-16,-5-3 0 15,1-10 0-15,1 8 0 16,0-8 0-16,7-8 0 15,1-2-8-15,19 10-9 16,-12-21-7-16,12 21-6 16,23-17-6-16,1 6-5 15,4 2 1-15,5 2 1 16,7 3 20-16</inkml:trace>
          <inkml:trace contextRef="#ctx0" brushRef="#br0" timeOffset="-1514.6652">32 54 63 0,'0'-25'38'16,"0"8"-3"-16,0 17-1 0,-16-15-6 15,16 15-2 1,0 0-5-16,0 0-11 16,-10 21-10-16,10 3 0 15,0 4 0-15,0 7 0 0,0 0 0 16,0 11 0-16,0-3 0 16,0 2 0-16,-5-4 0 15,5 1 0-15,0-3 0 16,0-7 0-16,0-1 0 15,0-9 0-15,0-6 0 16,0-16-2-16,0 0-17 16,0 0-6-16,5-29-3 15,-5 6-4-15,0-2-2 16,0-4-1-16,0-1-1 16,6 2 9-16,-6-4 11 15</inkml:trace>
          <inkml:trace contextRef="#ctx0" brushRef="#br0" timeOffset="-571.9702">432 47 134 0,'-16'0'42'0,"-1"6"-1"16,17-6-9-16,-23 23-26 16,18-3-6-16,5 1 0 0,0 2 0 15,0 10 0 1,0 1 0-16,-6-2 0 15,6 8 0-15,0-4 0 16,7 6 0-16,-1-3 0 16,1-3 0-16,7 0 0 0,5-7 0 15,7-3 0-15,3-5 0 16,6-11 0-16,1-4 0 16,3-6-2-16,-5-6-7 15,5 3-9-15,-11-15-7 16,0 7-5-16,-12-9-2 15,-2 1-1-15,-14-1 0 16,0 4 0-16,0-4 5 16,-15-3 17-16</inkml:trace>
          <inkml:trace contextRef="#ctx0" brushRef="#br0" timeOffset="-360.284">399 249 120 0,'0'0'40'16,"0"0"-1"-16,0 0-9 15,20-13-16-15,7 13-16 16,4 0-12-16,9 9-12 16,-5-9-5-16,3 6-1 15,-6-6-2-15,-1 0-7 16,-7 0-1-16,0-6 22 15</inkml:trace>
          <inkml:trace contextRef="#ctx0" brushRef="#br0" timeOffset="-899.3331">449 53 142 0,'-20'-19'40'0,"20"19"0"16,0 0-13-16,15-14-21 15,5 14-6-15,6-8 0 16,6 8 0-16,-2 0-19 16,7 0-6-16,-13 0-5 0,0 0-6 15,-24 0-3-15,19 15-1 16,-19-15-2 0,0 0 19-16</inkml:trace>
        </inkml:traceGroup>
        <inkml:traceGroup>
          <inkml:annotationXML>
            <emma:emma xmlns:emma="http://www.w3.org/2003/04/emma" version="1.0">
              <emma:interpretation id="{6A4E6A27-5B7D-4940-8B38-2EE24AD2AD60}" emma:medium="tactile" emma:mode="ink">
                <msink:context xmlns:msink="http://schemas.microsoft.com/ink/2010/main" type="inkWord" rotatedBoundingBox="22452,11840 23327,11816 23353,12786 22478,12810"/>
              </emma:interpretation>
              <emma:one-of disjunction-type="recognition" id="oneOf1">
                <emma:interpretation id="interp5" emma:lang="en-US" emma:confidence="0">
                  <emma:literal>no</emma:literal>
                </emma:interpretation>
                <emma:interpretation id="interp6" emma:lang="en-US" emma:confidence="0">
                  <emma:literal>Ng</emma:literal>
                </emma:interpretation>
                <emma:interpretation id="interp7" emma:lang="en-US" emma:confidence="0">
                  <emma:literal>Neo</emma:literal>
                </emma:interpretation>
                <emma:interpretation id="interp8" emma:lang="en-US" emma:confidence="0">
                  <emma:literal>ng</emma:literal>
                </emma:interpretation>
                <emma:interpretation id="interp9" emma:lang="en-US" emma:confidence="0">
                  <emma:literal>too</emma:literal>
                </emma:interpretation>
              </emma:one-of>
            </emma:emma>
          </inkml:annotationXML>
          <inkml:trace contextRef="#ctx0" brushRef="#br0" timeOffset="2780.3249">1435 139 15 0,'0'0'6'16,"0"0"-4"-16,0 0-4 15,19-9-1-15,-19 9-2 16,0 0 0-16,17-7 1 15,-17 7 1-15,0 0 3 16</inkml:trace>
          <inkml:trace contextRef="#ctx0" brushRef="#br0" timeOffset="3337.1708">1329-3 66 0,'0'0'35'0,"0"-27"-3"0,0 27-4 16,0-18-4-16,0 18 0 15,0 0-5-15,0 0-3 16,0 0-9-16,0 32-3 15,0-10-4-15,6 6 0 16,-1 1 0-16,0 5 0 0,4 2 0 16,0 4 0-16,2-4 0 15,-1-6 0-15,3 3 0 16,1-4 0-16,-1 3 0 16,4-8 0-16,-1-3 0 15,1-3 0-15,-2-3 0 16,-15-15 0-16,30 10 0 15,-15-10 0-15,-15 0 0 16,27-29 0-16,-14 9 0 16,0-1 0-16,0-4 0 15,-1-8 0-15,1 3 0 16,-6-9 0-16,-1 2 0 0,1-2 0 16,0 3 0-16,-1 0 0 15,-2 6 0-15,2 4-2 16,1 5 0-1,-7 21 3-15,0 0-1 16,17-9-3-16,-9 25-17 0,-8 0-9 16,7 9-3-16,-7-2-1 15,0 3-8-15,6-4-3 16,1 6 0-16</inkml:trace>
          <inkml:trace contextRef="#ctx0" brushRef="#br0" timeOffset="4059.8634">1937 326 115 0,'0'-25'33'16,"0"25"-1"-16,7-27-13 15,-7 27-6-15,0-22-1 16,0 22-4-16,0 0-2 16,-21-13 0-16,4 13 0 15,-4 0-6-15,-3 10 1 16,-1-1 0-16,0 3-1 0,-1 3 0 16,5 1 0-1,3 2 0-15,4 0 0 16,4 3 0-16,10-3-1 15,0-18 1-15,19 16-1 0,0-16 1 16,6 0 0-16,2 0 0 16,2-14 0-16,2 1 0 15,-6 3 0-15,-2-3 0 16,-3 6 0-16,-20 7-1 16,24-7 1-16,-24 7 0 15,0 0 0-15,0 0 1 16,0 14-1-16,-11 2 1 15,1 10 0-15,-3 1-1 16,0 7 0-16,0 4 0 16,1 5 0-16,-1 5 0 15,4 6 0-15,4-3 0 16,5-8 0-16,0 4-1 0,8-10 0 16,5-2 1-16,7-8 0 15,7-7 0-15,3-12-1 16,4 0 1-16,1-8 0 15,2-13 1-15,-3-2-1 16,0-6 1-16,-4-6-1 16,-3-4-1-16,-10-8 1 15,-6 0-1-15,-11-9 1 16,-6 1-1-16,-12 8 1 16,-5-2 0-16,-8 7 0 15,-6 5 0-15,-3 3 1 16,1 6-6-16,6 20-15 15,1-10-11-15,13 10-2 0,19 0-2 16,0 0-3-16,0-27-1 16,31 11-4-16</inkml:trace>
        </inkml:traceGroup>
        <inkml:traceGroup>
          <inkml:annotationXML>
            <emma:emma xmlns:emma="http://www.w3.org/2003/04/emma" version="1.0">
              <emma:interpretation id="{8C25C68A-2445-4146-BBB5-01E76FC79EBF}" emma:medium="tactile" emma:mode="ink">
                <msink:context xmlns:msink="http://schemas.microsoft.com/ink/2010/main" type="inkWord" rotatedBoundingBox="25070,11718 25371,11710 25390,12391 25089,12399"/>
              </emma:interpretation>
              <emma:one-of disjunction-type="recognition" id="oneOf2">
                <emma:interpretation id="interp10" emma:lang="en-US" emma:confidence="0">
                  <emma:literal>?</emma:literal>
                </emma:interpretation>
                <emma:interpretation id="interp11" emma:lang="en-US" emma:confidence="0">
                  <emma:literal>#</emma:literal>
                </emma:interpretation>
                <emma:interpretation id="interp12" emma:lang="en-US" emma:confidence="0">
                  <emma:literal>p</emma:literal>
                </emma:interpretation>
                <emma:interpretation id="interp13" emma:lang="en-US" emma:confidence="0">
                  <emma:literal>K</emma:literal>
                </emma:interpretation>
                <emma:interpretation id="interp14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9.90899E6">3964 512 158 0,'0'-23'40'0,"0"23"-12"15,28-19-32-15,-11 12-15 16,3 7-7-16,-3-9-12 16,2 3-2-16,-19 6-3 15,28-9 1-15,-28 9 29 16</inkml:trace>
          <inkml:trace contextRef="#ctx0" brushRef="#br0" timeOffset="9.90937E6">3979 47 59 0,'0'0'28'16,"0"0"-1"-16,0 0-1 15,0 0-3-15,0 20-1 16,0-4-4-16,11 12-1 16,-11-6-4-16,9 11-3 15,-9-9-3-15,7 4-15 16,3-1-13-16,-10-11-7 16,0-16-7-16,19 20-5 15,-19-20-1-15,0 0 0 16,17-14 6-16</inkml:trace>
          <inkml:trace contextRef="#ctx0" brushRef="#br0" timeOffset="9.90995E6">4192-124 50 0,'0'0'21'16,"-21"-28"1"-16,3 18-4 0,18 10-1 15,-34-12-2-15,15 12-1 16,-1 6-3-16,2 9 0 15,0-7-2 1,3 17-2-16,4-9-1 0,3 6 1 16,8 0 0-16,8-2 0 15,3-3-3-15,6-3-1 16,8-2-4-16,2-12-7 16,2 5-4-16,-3-14-4 15,2 5-2-15,-11-14-2 16,2 3 1-16,-10-2 0 15,-1-3 4-15,-8 4 7 16,0 16 6-16,0-27 3 16,0 27 4-16,-5-19 3 15,5 19 3-15,0 0 1 16,-16 0 5-16,16 0 2 16,-6 26-2-16,6-4 0 0,0-8-2 15,0 12-2-15,6-9-3 16,-6 3-10-16,13 2-20 15,-13-22-10-15,11 28-9 16,-11-28-1-16,0 0-4 16,0 0 1-16,16 9 24 15</inkml:trace>
        </inkml:traceGroup>
      </inkml:traceGroup>
      <inkml:traceGroup>
        <inkml:annotationXML>
          <emma:emma xmlns:emma="http://www.w3.org/2003/04/emma" version="1.0">
            <emma:interpretation id="{E4567DED-71E7-4040-85EF-1D40419AD204}" emma:medium="tactile" emma:mode="ink">
              <msink:context xmlns:msink="http://schemas.microsoft.com/ink/2010/main" type="line" rotatedBoundingBox="22113,12788 25155,12578 25188,13055 22146,13265">
                <msink:destinationLink direction="with" ref="{3714BDFE-3C1B-4B92-81D3-79B99A91AD0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1299AB-409B-444C-BBE8-C12FFAB39917}" emma:medium="tactile" emma:mode="ink">
                <msink:context xmlns:msink="http://schemas.microsoft.com/ink/2010/main" type="inkWord" rotatedBoundingBox="22116,12837 22401,12818 22416,13039 22132,13058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Z</emma:literal>
                </emma:interpretation>
                <emma:interpretation id="interp18" emma:lang="en-US" emma:confidence="0">
                  <emma:literal>[</emma:literal>
                </emma:interpretation>
                <emma:interpretation id="interp1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9.90527E6">1006 1154 97 0,'0'0'40'0,"0"0"-1"16,0 0-9-16,32 0-15 0,-12-7-3 16,9 7 0-16,-3 0-7 15,0 0-5-15,-3 0 0 16,0 0 0-16,-7 7 0 16,-16-7-8-16,29 0-11 15,-29 0-8-15,20 0-8 16,-20 0-4-16,0 0-2 15,21-7 0-15,-21 7 2 16</inkml:trace>
          <inkml:trace contextRef="#ctx0" brushRef="#br0" timeOffset="9.905E6">1008 960 161 0,'0'0'40'0,"0"0"-9"16,0 0-15-16,0 0-9 15,0 0-7-15,26-13 0 16,-2 13 0-16,4 8 0 15,-1-8 0-15,5 0 0 16,-2 7 0-16,-4-7 0 16,-4 7 0-16,-2-7 0 0,-20 0-2 15,28 13-11-15,-28-13-7 16,0 0-7-16,10 16-4 16,-10-16-6-1,0 0-4-15,-15 21 0 0,-2-14 1 16,17-7 38-16</inkml:trace>
        </inkml:traceGroup>
        <inkml:traceGroup>
          <inkml:annotationXML>
            <emma:emma xmlns:emma="http://www.w3.org/2003/04/emma" version="1.0">
              <emma:interpretation id="{14060769-9D7B-4685-800D-184D31C8D156}" emma:medium="tactile" emma:mode="ink">
                <msink:context xmlns:msink="http://schemas.microsoft.com/ink/2010/main" type="inkWord" rotatedBoundingBox="22583,12756 25155,12578 25188,13055 22616,13233"/>
              </emma:interpretation>
              <emma:one-of disjunction-type="recognition" id="oneOf4">
                <emma:interpretation id="interp20" emma:lang="en-US" emma:confidence="0">
                  <emma:literal>006-1106x10</emma:literal>
                </emma:interpretation>
                <emma:interpretation id="interp21" emma:lang="en-US" emma:confidence="0">
                  <emma:literal>006.1106x10</emma:literal>
                </emma:interpretation>
                <emma:interpretation id="interp22" emma:lang="en-US" emma:confidence="0">
                  <emma:literal>006-4116x10</emma:literal>
                </emma:interpretation>
                <emma:interpretation id="interp23" emma:lang="en-US" emma:confidence="0">
                  <emma:literal>006.1116x10</emma:literal>
                </emma:interpretation>
                <emma:interpretation id="interp24" emma:lang="en-US" emma:confidence="0">
                  <emma:literal>006.4116x10</emma:literal>
                </emma:interpretation>
              </emma:one-of>
            </emma:emma>
          </inkml:annotationXML>
          <inkml:trace contextRef="#ctx0" brushRef="#br0" timeOffset="9.90588E6">1565 1211 114 0,'0'0'40'15,"-15"-14"-3"-15,15 14-11 16,-21-7-13-16,21 7-2 16,-17 0-5-16,17 0-6 0,0 0 0 15,-17 23 0-15,17-23 0 16,0 0 0-16,-11 22 0 15,11-22 0-15,0 0 1 16,18 10-1-16,-18-10 1 16,17-6-1-16,-17 6-3 15,23-13-8-15,-23 13-5 16,16-13-5-16,-16 13-4 0,0 0-5 16,0-16-5-1,0 16-4-15,0 0 2 16,0 0 7-16,12-21 29 15</inkml:trace>
          <inkml:trace contextRef="#ctx0" brushRef="#br0" timeOffset="9.90646E6">1833 933 101 0,'0'0'40'15,"-18"-15"-2"-15,18 15-11 16,-16 7-10-16,16-7-3 0,-11 22-4 16,4 0-6-16,1 6-5 15,-1 1 0-15,1 0 1 16,6 6 0-16,-4 2-1 15,4-2 0-15,10 0 0 16,3-6 1-16,7-3 1 16,6-2-1-16,6-10 0 15,2-1 1-15,3-6-1 16,-3-7 1-16,4 0 0 16,-5-5 0-16,-3-4-1 15,1-6 1-15,-5-5-1 16,-5-1-1-16,-5-2 0 15,-3-3-2-15,-3-2 0 0,-10 5 0 16,0-1-1-16,-7 0 2 16,-9 7 2-1,16 17-1-15,-34-21 2 16,13 21 1-16,0 5 1 0,0 6-1 16,3 9 0-16,2 1-1 15,6 6 0-15,2-2-1 16,8 7-1-16,6-8 1 15,3 2 0-15,7-8-3 16,-16-18-8-16,27 21-9 16,-27-21-5-16,23 0-5 15,-23 0-3-15,12-21-5 16,-12 21-1-16,7-31 2 0,-7 31 29 16</inkml:trace>
          <inkml:trace contextRef="#ctx0" brushRef="#br0" timeOffset="9.90683E6">2379 1046 141 0,'-17'-7'40'0,"17"7"-4"15,-28 0-17-15,28 0-10 16,0 0-4-16,-17 15-5 0,17-15 0 16,0 0-1-16,0 21 1 15,0-21-1-15,0 0 1 16,0 0 0-16,0 0 0 15,23 0-4-15,-23 0-8 16,0 0-4-16,17 0-6 16,-17 0-4-16,0 0-6 15,0 0-4-15,0 0-3 16,0 0 3-16,16-14 12 16</inkml:trace>
          <inkml:trace contextRef="#ctx0" brushRef="#br0" timeOffset="9.90718E6">2590 804 127 0,'-9'20'41'15,"2"3"-5"-15,7 13-14 0,-10-1-11 16,10 10-1-16,0 2-6 16,10-3-4-16,-1-2-1 15,-2-7-2-15,4-3-11 16,-2-7-8-16,8-3-5 15,-17-22-4-15,25 10-4 16,-25-10-3-16,32-10-1 16,-15-3 1-16,-2-9 36 15</inkml:trace>
          <inkml:trace contextRef="#ctx0" brushRef="#br0" timeOffset="9.90735E6">2795 1098 118 0,'0'0'40'0,"7"18"-4"0,-7-18-8 15,0 22-14-15,0-22-3 16,0 24-10 0,0-24-13-16,15 22-12 0,-15-22-6 15,16 0-7-15,-16 0-1 16,20-17-3-16,-10-5-1 16,4-3 19-16</inkml:trace>
          <inkml:trace contextRef="#ctx0" brushRef="#br0" timeOffset="9.90776E6">3006 797 149 0,'-20'0'40'16,"20"0"-7"-16,-19 29-16 15,10-3-11-15,9 7 0 16,0 7-6-16,0 2 0 0,0-4-1 15,13 3 0-15,0-4 1 16,5-4 0-16,6-9 1 16,5-8-2-16,2-5 2 15,-1-11-1-15,3 0-6 16,-5-14-5-16,-1-1-4 16,-4-11-1-16,-3 4 0 15,-11-7 1-15,0 5-1 16,-9-3 4-16,0 6 7 0,0 21 8 15,-23-27 5 1,23 27 6-16,-35 0 1 16,18 14 0-16,-4 1 0 15,8 11-3-15,-1-4-1 0,8 6-3 16,6-3-7-16,0-1-14 16,19 0-11-16,-3-10-6 15,8-5-5-15,1-9-4 16,-1-7 0-16,0-4-1 15,-3-10 21-15</inkml:trace>
          <inkml:trace contextRef="#ctx0" brushRef="#br0" timeOffset="9.90799E6">3325 802 155 0,'0'0'41'0,"0"30"-8"15,6-3-19-15,12 3-10 16,5 6 1-16,7-1-5 16,0 2-1-16,4-2-2 15,-8-6-13-15,5 0-8 16,-9-10-8-16,-2-8-5 16,-20-11-4-16,20 0 0 15,-20 0-1-15,6-35 28 16</inkml:trace>
          <inkml:trace contextRef="#ctx0" brushRef="#br0" timeOffset="9.90819E6">3525 797 150 0,'-18'16'42'16,"-3"3"-3"-16,8 12-17 15,0 8-22-15,0 1 0 16,3 6 0-16,0-6-1 15,2 6-12-15,-2-11-9 16,10-4-6-16,-14-9-6 16,14-22-5-16,0 0-1 15,0 0-1-15,0 0 7 16</inkml:trace>
          <inkml:trace contextRef="#ctx0" brushRef="#br0" timeOffset="9.90843E6">3665 811 132 0,'0'0'41'0,"0"0"-5"16,-16 26-11-16,9 4-15 16,7 6-4-16,0 7-5 15,6-1-2-15,1 2-4 16,-1-9-11-16,11-4-9 15,-7-11-7-15,9-6-6 16,-19-14-2-16,32-7 0 16,-21-9-1-16,5-11 29 0</inkml:trace>
          <inkml:trace contextRef="#ctx0" brushRef="#br0" timeOffset="9.90872E6">3848 703 151 0,'-27'16'40'16,"10"4"-8"-16,8 9-17 15,0 5-8-15,9 5-1 16,0 3-6-16,0 0 1 16,13 0-1-16,3-5-1 15,4-4 2-15,8-9-1 0,4-11 0 16,-2-13-7-16,8 0-9 15,-11-22-6-15,2-4-5 16,-13-11-2 0,-6-3-2-16,-10-4-1 0,-6 2 1 15,-10-1 6-15,-4 5 9 16,0 11 5-16,-5-1 7 16,8 12 4-16</inkml:trace>
        </inkml:traceGroup>
      </inkml:traceGroup>
    </inkml:traceGroup>
    <inkml:traceGroup>
      <inkml:annotationXML>
        <emma:emma xmlns:emma="http://www.w3.org/2003/04/emma" version="1.0">
          <emma:interpretation id="{FFA43898-A891-4683-8C91-A228F04A9BE1}" emma:medium="tactile" emma:mode="ink">
            <msink:context xmlns:msink="http://schemas.microsoft.com/ink/2010/main" type="paragraph" rotatedBoundingBox="21825,13539 25118,13389 25162,14353 21869,145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771C8B-35CA-461D-BBF6-15F31A98B2B8}" emma:medium="tactile" emma:mode="ink">
              <msink:context xmlns:msink="http://schemas.microsoft.com/ink/2010/main" type="line" rotatedBoundingBox="21825,13539 25118,13389 25162,14353 21869,14503">
                <msink:destinationLink direction="with" ref="{F85BBBA6-D5D7-4F33-8521-2AB6BCFB0EA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1F9EA33-1B19-443B-92D8-6A3514888E5A}" emma:medium="tactile" emma:mode="ink">
                <msink:context xmlns:msink="http://schemas.microsoft.com/ink/2010/main" type="inkWord" rotatedBoundingBox="21825,13539 25118,13389 25162,14353 21869,14503"/>
              </emma:interpretation>
              <emma:one-of disjunction-type="recognition" id="oneOf5">
                <emma:interpretation id="interp25" emma:lang="en-US" emma:confidence="0">
                  <emma:literal>[7-9.640-20,</emma:literal>
                </emma:interpretation>
                <emma:interpretation id="interp26" emma:lang="en-US" emma:confidence="0">
                  <emma:literal>[7-9.6740-20,</emma:literal>
                </emma:interpretation>
                <emma:interpretation id="interp27" emma:lang="en-US" emma:confidence="0">
                  <emma:literal>[7-9.6840-20,</emma:literal>
                </emma:interpretation>
                <emma:interpretation id="interp28" emma:lang="en-US" emma:confidence="0">
                  <emma:literal>[7-9.6040-20,</emma:literal>
                </emma:interpretation>
                <emma:interpretation id="interp29" emma:lang="en-US" emma:confidence="0">
                  <emma:literal>[7-9.6940-20,</emma:literal>
                </emma:interpretation>
              </emma:one-of>
            </emma:emma>
          </inkml:annotationXML>
          <inkml:trace contextRef="#ctx0" brushRef="#br0" timeOffset="9.91061E6">1006 1989 178 0,'-10'-19'41'15,"10"19"-5"-15,17-23-36 16,7 17 0-16,4 6 0 16,7 0 0-16,4-3-2 15,4 11-15-15,-3-8-8 16,-3 10-5-16,-12-3-7 0,-5 5-3 16,-20-12 0-16,10 16-2 15,-10-16 21-15</inkml:trace>
          <inkml:trace contextRef="#ctx0" brushRef="#br0" timeOffset="9.91078E6">1119 2112 180 0,'0'0'40'16,"0"0"-5"-16,0 16-35 15,22-16-5-15,11 10-20 16,3-10-12-16,7 0-4 15,-2 0-2-15,-4-10-4 0,4 0-1 16</inkml:trace>
          <inkml:trace contextRef="#ctx0" brushRef="#br0" timeOffset="9.92137E6">1545 1925 33 0,'0'-20'16'16,"0"20"-3"-16,0 0 0 16,6-15-1-16,-6 15 3 15,0 0 0-15,19-14-1 16,-19 14 1-16,0 0 1 0,16-8 2 16,-16 8-1-1,0 0-1-15,0 0-5 0,10-15 2 16,-10 15-2-1,0 0-4-15,-13-27-7 0,13 27 0 16,-20-20 0-16,20 20 0 16,-37-17 0-16,20 12 0 15,-6 5 0-15,1 0 0 16,1 0 0-16,0 11 0 16,0 4 0-16,0-5 0 15,4 5 0-15,6 5 0 16,2 6 0-16,9-4 0 15,0 0 0-15,0 0 0 16,17-2 0-16,-1-3 0 16,4-3 0-16,2-7 0 15,3-7 0-15,-2 0 0 16,0-13 0-16,-3 3 0 0,-4-10 0 16,-3 4 0-16,0-4 0 15,-6 6 0-15,-7-2 0 16,0 16 0-16,7-27 0 15,-7 27 0-15,0-16 0 16,0 16 0-16,0 0 0 16,0 0 0-16,0 0 0 15,0 0 0-15,0 0 0 16,0 0 0-16,0 0 0 16,0 0 0-16,0 0 0 15,-18 21 0-15,18-21 0 16,0 0-9-16,0 0-3 15,0 0-3-15,10 16-1 0,-10-16-2 16,0 0 0-16,0 0 1 16,0 0 4-16,0 0 3 15,0 0 3-15,0 0 2 16,0 0 2-16,0 0 2 16,0 0 4-16,0 0 3 15,0 0 1-15,0 0 2 16,0 0 3-16,0 0 5 15,0 0 2-15,0 0-2 16,0 0-2-16,0 0-2 16,-15 22-2-16,15-22-1 15,-5 34-5-15,5-17-5 0,0 9 0 16,0-4 0-16,0 7 0 16,0 1 0-16,0 3 0 15,0 2 0-15,0-3 0 16,0 3 0-16,5 0 0 15,-5-1 0-15,8-11 0 16,-8 5 0-16,7-8 0 16,-7-20 0-16,7 16 0 15,-7-16-8-15,0 0-11 16,0-16-8-16,0 16-4 16,9-32-5-16,-4 15-3 15,-5-5-1-15,15 1-1 16,2 7 28-16</inkml:trace>
          <inkml:trace contextRef="#ctx0" brushRef="#br0" timeOffset="9.92162E6">1714 2212 107 0,'-17'12'38'16,"-3"-4"-2"-16,20-8-10 15,-25 23-15-15,25-4-9 16,0-3-10-16,0-16-10 16,12 29-9-16,-12-29-6 15,0 0-3-15,17 6-2 0,-17-6 1 16,7-22 15-16</inkml:trace>
          <inkml:trace contextRef="#ctx0" brushRef="#br0" timeOffset="9.92206E6">1850 1853 113 0,'-23'0'40'0,"4"0"-4"16,19 0-12-16,-26 30-8 0,26-1-1 15,-10 0-4-15,10 7-11 16,6 5 0 0,-2 2 0-16,12 0 0 15,0-2 0-15,9-4 0 0,-2-2 0 16,6-10 0-16,2-5 0 16,3-7 0-16,0-13 0 15,-2 0 0-15,-3-20 0 16,-3 5 0-16,-4-8 0 15,-6-3 0-15,-8 4 0 16,-8 0 0-16,0 0 0 16,-8 7 0-16,8 15 0 15,-34-20 0-15,10 20 0 0,2 0 0 16,-3 13 0-16,4 2 0 16,1 7 0-16,2 7 0 15,10 0 0 1,8 6 0-16,0-7 0 0,21 3-11 15,-3-11-13-15,12-5-7 16,0-15-6-16,5 0-2 16,-2-15-1-16,-1-7 0 15,-7-7 8-15</inkml:trace>
          <inkml:trace contextRef="#ctx0" brushRef="#br0" timeOffset="9.9223E6">2226 1903 122 0,'-16'-20'40'16,"16"20"-2"-16,0 0-10 15,0 0-13-15,0 29-5 0,20-3-8 16,2-2-2-16,4 10 0 16,0 4 0-16,1 3 0 15,1 2 0-15,-2-8-2 16,1 1-9-16,-9-14-10 15,5 0-7-15,-23-22-4 16,26 9-3-16,-26-9-3 16,10-24-1-16,-10-5 0 0</inkml:trace>
          <inkml:trace contextRef="#ctx0" brushRef="#br0" timeOffset="9.9225E6">2435 1941 140 0,'0'0'38'0,"-36"13"-6"15,22 10-12-15,-7 9-6 16,4 6-3-16,3 11-11 16,2 2 0-16,3 2 0 15,2-4-9-15,7 5-8 16,0-22-7-16,6 2-7 16,0-20-4-16,-6-14-2 15,24-13-3-15,-5-10 0 16,0-12 19-16</inkml:trace>
          <inkml:trace contextRef="#ctx0" brushRef="#br0" timeOffset="9.92272E6">2580 1926 120 0,'-20'0'39'15,"20"0"-1"-15,-24 41-8 16,11-12-18-16,13 8-4 15,0 4-2-15,11-3-8 16,4 4-11-16,0-7-6 16,11 0-7-16,-4-17-5 15,9-5-3-15,-3-13-3 16,-1-15-2-16,1-5 2 16,-4-11 23-16</inkml:trace>
          <inkml:trace contextRef="#ctx0" brushRef="#br0" timeOffset="9.92306E6">2872 1906 127 0,'-28'-23'39'0,"7"17"-3"15,21 6-8-15,-38 12-12 16,24 4-7-16,-2 10-9 16,3 3 0-16,0 7 0 15,7 2 0-15,6 11 0 16,6-5-2-16,8 3 1 15,12-10 1-15,4-6 0 16,9-11 0-16,3-8 0 16,2-12 0-16,-7-25 0 0,-5 2-1 15,-4-14-7-15,-17-5-1 16,-5-1 0-16,-16-4 0 16,-5 8-1-16,-9-2 1 15,-4 11 0-15,-2 2 1 16,0 12 2-16,1 2-5 15,13 6-6-15,16 8-5 16,-18 0-5-16,18 0-2 16,19 9-2-16,1-2 0 15,2-1 26-15</inkml:trace>
          <inkml:trace contextRef="#ctx0" brushRef="#br0" timeOffset="9.92321E6">3055 1947 127 0,'20'-13'39'15,"-20"13"-2"-15,21-15-19 16,-3 8-24 0,4 0-12-16,4-1-10 0,3 1-9 15,0 0-2-15,-5 0-2 16,0-1 0-16,-7-5 31 16</inkml:trace>
          <inkml:trace contextRef="#ctx0" brushRef="#br0" timeOffset="9.92429E6">3305 1697 95 0,'0'0'38'0,"-9"-22"-4"16,9 22-4-16,-5-26-8 15,5 26-5-15,5-17-7 16,-5 17-8-16,21-13-2 15,-21 13 0-15,27 0 0 16,-27 0 0-16,31 16-1 16,-21 2 1-16,-5 3 0 15,-5 2 2-15,0 3-1 16,-5 0 0-16,-4 1 1 16,-3 3-2-16,-3-3 2 15,-3 1-2-15,4-6 0 0,-1-6 0 16,15-16 0-16,-26 27-3 15,26-27 3-15,-19 15 0 16,19-15-1-16,0 0 1 16,0 0 0-16,0 0 0 15,26-16 1-15,-7 10-1 16,0 1 0-16,4 1 0 16,2 4 0-16,1-7 0 15,-2 7-8-15,-3 0-8 16,3 0-6-16,-8 3-6 15,4-3-4-15,-20 0-3 0,31 0-5 16,-31 0 0-16,21-3 10 16</inkml:trace>
          <inkml:trace contextRef="#ctx0" brushRef="#br0" timeOffset="9.92472E6">3707 1675 87 0,'-7'-20'36'0,"-5"0"-3"16,12 20-6-16,-19-24-8 15,19 24-2-15,-24-7-5 16,24 7-4-16,-38 7-3 0,18 2-2 16,-3 6-3-1,-5 5 0-15,2 6 1 0,2-1 1 16,2 3-2-1,9 1 1-15,13 5 0 0,0-7-1 16,19-5 1-16,10 0-1 16,8-6 0-16,7-3 0 15,3-13 2-15,0 0-2 16,-3 0 0-16,-6-14 0 16,-6-1 0-16,-11-7 0 15,-3 0-3-15,-14-5 2 16,-4-1-1-16,-10-1 0 15,-3 0-2-15,-7-1-2 0,-2 4-2 16,-4 4-3 0,4 8-3-16,-4-1-5 15,9 7-6-15,1 8-5 16,16 0 0-16,0 0-5 0,0 0 3 16,-6 24 0-16</inkml:trace>
          <inkml:trace contextRef="#ctx0" brushRef="#br0" timeOffset="9.92645E6">830 1648 62 0,'-29'0'23'0,"12"0"-2"15,5 22 1-15,2-1-1 16,3 15 2-16,-3 6-4 16,10 13-2-16,-9 2-1 15,9 16-3-15,-7 6-2 16,7 6-4-16,0-7-7 15,0 1 0-15,7-7 0 16,-1-15-13-16,10-8-14 16,2-27-6-16,7-14-5 0,-8-21-2 15,2-17-1-15,-4-13-2 16</inkml:trace>
          <inkml:trace contextRef="#ctx0" brushRef="#br0" timeOffset="9.9256E6">3948 1977 110 0,'-20'-17'37'15,"20"17"-4"-15,0 0-8 16,-19 0-6-16,19 0-4 15,7 29-7-15,5-7-8 16,1 7 0-16,3 6-1 16,1 8 1-16,-1 1 0 15,-1 3-1-15,-1-1 1 0,-7-4 0 16,-1 1 0-16,-6-6 0 16,0-3 0-16,-6-10 0 15,-2-4 0 1,8-20 0-16,-37 13 0 0,11-13 0 15,-5-8 0-15,-4 1 1 16,-4-7-1-16,-2-5 0 16,5 3-1-16,6 2-13 15,3 1-13-15,27 13-7 16,-18-16-6-16,18 16-1 16,0 0-2-16,32-16-1 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28:58.8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9B45E6-E842-4E6E-A0A4-6A229273477E}" emma:medium="tactile" emma:mode="ink">
          <msink:context xmlns:msink="http://schemas.microsoft.com/ink/2010/main" type="writingRegion" rotatedBoundingBox="570,15650 11742,15540 11765,17862 592,17972"/>
        </emma:interpretation>
      </emma:emma>
    </inkml:annotationXML>
    <inkml:traceGroup>
      <inkml:annotationXML>
        <emma:emma xmlns:emma="http://www.w3.org/2003/04/emma" version="1.0">
          <emma:interpretation id="{E7BFE814-9F51-435C-9065-5463E343FABF}" emma:medium="tactile" emma:mode="ink">
            <msink:context xmlns:msink="http://schemas.microsoft.com/ink/2010/main" type="paragraph" rotatedBoundingBox="7548,15535 10192,15635 10167,16314 7523,162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B6AB6A-4268-44AF-B404-E04AFBA4DBB4}" emma:medium="tactile" emma:mode="ink">
              <msink:context xmlns:msink="http://schemas.microsoft.com/ink/2010/main" type="line" rotatedBoundingBox="7548,15535 10192,15635 10167,16314 7523,16215"/>
            </emma:interpretation>
          </emma:emma>
        </inkml:annotationXML>
        <inkml:traceGroup>
          <inkml:annotationXML>
            <emma:emma xmlns:emma="http://www.w3.org/2003/04/emma" version="1.0">
              <emma:interpretation id="{1C475AEE-10F2-4370-A3A3-C2C81570ED95}" emma:medium="tactile" emma:mode="ink">
                <msink:context xmlns:msink="http://schemas.microsoft.com/ink/2010/main" type="inkWord" rotatedBoundingBox="7548,15535 10192,15635 10167,16314 7523,16215"/>
              </emma:interpretation>
              <emma:one-of disjunction-type="recognition" id="oneOf0">
                <emma:interpretation id="interp0" emma:lang="en-US" emma:confidence="0">
                  <emma:literal>PEE</emma:literal>
                </emma:interpretation>
                <emma:interpretation id="interp1" emma:lang="en-US" emma:confidence="0">
                  <emma:literal>PE-KEA</emma:literal>
                </emma:interpretation>
                <emma:interpretation id="interp2" emma:lang="en-US" emma:confidence="0">
                  <emma:literal>PEKOE</emma:literal>
                </emma:interpretation>
                <emma:interpretation id="interp3" emma:lang="en-US" emma:confidence="0">
                  <emma:literal>PE-KEY</emma:literal>
                </emma:interpretation>
                <emma:interpretation id="interp4" emma:lang="en-US" emma:confidence="0">
                  <emma:literal>PE-KEG</emma:literal>
                </emma:interpretation>
              </emma:one-of>
            </emma:emma>
          </inkml:annotationXML>
          <inkml:trace contextRef="#ctx0" brushRef="#br0">64 253 76 0,'-21'-30'38'0,"8"4"-2"16,-7-8-4-16,14 12-9 15,1-8-3-15,5 5-4 16,11 2-4-16,-2 1-10 15,9 8-2-15,2 1 0 16,5 6 0-16,-3 0 0 16,5 7 0-16,0 8 0 15,-1 3 0-15,4 4 0 16,-1 6 0-16,-3 9 0 16,-1-4 0-16,-6 10 0 15,-6-5 0-15,-6 7 0 16,-7-7 0-16,-7 2 0 0,-10-6 0 15,-4-8 0-15,-6-2 0 16,-4-4 0-16,-2-10 0 16,2-3 0-16,3 0 0 15,5-3 0-15,23 3-2 16,-26-13-13-16,26 13-8 16,0 0-5-16,29-9-5 15,-2 1-7-15,14 8-1 16,7-10 0-16,3 3 10 15</inkml:trace>
          <inkml:trace contextRef="#ctx0" brushRef="#br0" timeOffset="-359.261">89 96 97 0,'-19'0'41'0,"19"0"-6"15,-12 24-11-15,12 3-3 16,0-4-4-16,12 16-3 0,-5-4-8 15,1 8-6-15,4 4 0 16,-4-4 0-16,2-1 0 16,-3-5 0-16,0-1 0 15,-7-3 0-15,6-4 0 16,-6-8 0-16,3 0 0 16,-3-21-19-16,0 0-7 15,0 0-6-15,0 0-2 16,11-26-4-16,-11 2 0 15,0-10-3-15,0 0 15 16</inkml:trace>
          <inkml:trace contextRef="#ctx0" brushRef="#br0" timeOffset="264.0852">573 138 127 0,'0'0'40'16,"-21"-20"-6"-16,21 20-9 16,22-12-6-16,9 6-9 15,8 6-10-15,0-4 0 16,1 4 0-16,-4 0-17 16,3 8-6-16,-13-8-3 15,-1 14-5-15,-25-14-3 0,0 0-4 16,0 0-2-16,-11 20 8 15,11-20 19-15</inkml:trace>
          <inkml:trace contextRef="#ctx0" brushRef="#br0" timeOffset="529.5508">625 153 111 0,'-27'10'38'0,"0"1"-3"16,8 11-7-16,-1-1-7 15,8 9-5-15,4 3-10 16,8 9-6-16,7 0 0 15,1 0 0-15,9 1 0 16,3-2 0-16,2-6 0 16,5 1 0-16,4-7 0 0,3-4 0 15,5-8 0 1,3 3 0-16,1-12 0 16,-1-1 0-16,3-7 0 15,-10 0-12-15,5 0-16 0,-10-15-5 16,-8 7-1-16,-10-14-8 15,-12 7 1-15,0-9-1 16,-20 0 20-16</inkml:trace>
          <inkml:trace contextRef="#ctx0" brushRef="#br0" timeOffset="692.0881">647 448 149 0,'-20'-13'40'0,"20"13"-4"0,27-13-14 15,5 10-23 1,12 3-17-16,-1-6-13 16,8 6-7-16,-6 0-4 0,-1 0-1 15,-7 0-1-15,-3 0 15 16</inkml:trace>
          <inkml:trace contextRef="#ctx0" brushRef="#br0" timeOffset="908.219">1036 379 136 0,'0'0'42'0,"-15"-9"-3"16,15 9-14-16,22 0-12 15,11 0-13-15,12 0-4 0,-4 0-19 16,12 7-7-16,-9-7-8 15,0 15-3-15,-13-15-2 16,0 14 0-16,-31-14 11 16</inkml:trace>
          <inkml:trace contextRef="#ctx0" brushRef="#br0" timeOffset="1085.0556">1133 496 127 0,'0'0'42'15,"-19"7"-3"-15,38-7-11 16,1 4-21-16,14-4-14 16,12 5-15-16,0-5-10 0,8 6-8 15,-5-6-2-15,6 0 0 16,-13 0-2-16,3-7 31 16</inkml:trace>
          <inkml:trace contextRef="#ctx0" brushRef="#br0" timeOffset="1367.2484">1731 169 120 0,'-21'-16'41'0,"21"16"-1"16,0 0-11-16,-6 36-14 15,6-2-5-15,13 7-10 16,-2 5 0-16,-4 3 0 16,2 0 0-16,-2-2 0 15,-2-6 0-15,1-5 0 16,1 0-15-16,-7-8-14 16,11-7-8-16,-11-21-4 15,0 0-1-15,20 8-3 16,-20-8 1-16</inkml:trace>
          <inkml:trace contextRef="#ctx0" brushRef="#br0" timeOffset="1584.2009">1788 460 148 0,'-27'-24'42'15,"27"24"-2"-15,0-31-15 16,19 12-25-16,8-1 0 15,0 4 0-15,7 2 0 16,-2-4-15-16,-1 15-10 16,-9-12-3-16,0 15-4 15,-22 0-4-15,15 7-4 16,-15-7-1-16,0 0 8 16,-11 27 29-16</inkml:trace>
          <inkml:trace contextRef="#ctx0" brushRef="#br0" timeOffset="1787.544">1768 451 133 0,'0'0'41'15,"0"0"-5"-15,3 27-11 16,16-20-8-16,18 6-14 16,3 0-3-16,2 1 0 15,8-5 0-15,-10 3 0 16,7-3-28-16,-15-9-5 15,-2 6-8-15,-13-12-3 16,3 3 0-16,-20 3-1 0,21-25 26 16</inkml:trace>
          <inkml:trace contextRef="#ctx0" brushRef="#br0" timeOffset="2080.8641">2237 133 144 0,'-11'-20'42'16,"11"20"-3"-16,0-36-12 15,19 29-24-15,6 0-3 16,4-1 0-16,4 1 0 15,4 7 0-15,2 0 0 16,-12 0-15-16,6 0-9 0,-13 0-5 16,0 15-2-16,-20-15-6 15,0 0-4-15,8 15 1 16,-8-15 7-16,0 0 29 16</inkml:trace>
          <inkml:trace contextRef="#ctx0" brushRef="#br0" timeOffset="2327.0327">2309 111 122 0,'-18'14'41'16,"-3"-8"-4"-16,15 12-8 15,-7 2-11-15,13 12-10 16,0 0-8-16,6 10 0 16,2 5 0-16,4-3 0 0,0 3 0 15,-2-5 0-15,7-5 0 16,3-4 0-16,0-4 0 15,1-9 0-15,5-6 0 16,-1-14 0-16,11 9-24 16,-5-12-8-16,1-3-5 15,-3-8-5-15,2 6 0 16,-10-12-1-16,1 6 9 16</inkml:trace>
          <inkml:trace contextRef="#ctx0" brushRef="#br0" timeOffset="2540.1792">2257 356 144 0,'0'0'43'15,"0"0"-2"-15,20-14-14 16,12 8-27-16,4-7-20 15,16 8-18-15,1-6-4 16,-1 4-4-16,-4-4-2 16,-2 2-2-16</inkml:trace>
        </inkml:traceGroup>
      </inkml:traceGroup>
    </inkml:traceGroup>
    <inkml:traceGroup>
      <inkml:annotationXML>
        <emma:emma xmlns:emma="http://www.w3.org/2003/04/emma" version="1.0">
          <emma:interpretation id="{7001909B-9977-4C2A-83E1-7F29634AD0D6}" emma:medium="tactile" emma:mode="ink">
            <msink:context xmlns:msink="http://schemas.microsoft.com/ink/2010/main" type="paragraph" rotatedBoundingBox="579,16557 11751,16447 11765,17862 592,17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AA8A2D-96E8-47B0-82BD-8B6670375148}" emma:medium="tactile" emma:mode="ink">
              <msink:context xmlns:msink="http://schemas.microsoft.com/ink/2010/main" type="line" rotatedBoundingBox="579,16557 11751,16447 11765,17862 592,17972"/>
            </emma:interpretation>
          </emma:emma>
        </inkml:annotationXML>
        <inkml:traceGroup>
          <inkml:annotationXML>
            <emma:emma xmlns:emma="http://www.w3.org/2003/04/emma" version="1.0">
              <emma:interpretation id="{C18973FA-8482-46DB-89CE-548AAA969981}" emma:medium="tactile" emma:mode="ink">
                <msink:context xmlns:msink="http://schemas.microsoft.com/ink/2010/main" type="inkWord" rotatedBoundingBox="621,16855 1807,17102 1729,17476 543,17229"/>
              </emma:interpretation>
              <emma:one-of disjunction-type="recognition" id="oneOf1">
                <emma:interpretation id="interp5" emma:lang="en-US" emma:confidence="1">
                  <emma:literal>me</emma:literal>
                </emma:interpretation>
                <emma:interpretation id="interp6" emma:lang="en-US" emma:confidence="0">
                  <emma:literal>ml</emma:literal>
                </emma:interpretation>
                <emma:interpretation id="interp7" emma:lang="en-US" emma:confidence="0">
                  <emma:literal>mm</emma:literal>
                </emma:interpretation>
                <emma:interpretation id="interp8" emma:lang="en-US" emma:confidence="0">
                  <emma:literal>ms</emma:literal>
                </emma:interpretation>
                <emma:interpretation id="interp9" emma:lang="en-US" emma:confidence="0">
                  <emma:literal>mg</emma:literal>
                </emma:interpretation>
              </emma:one-of>
            </emma:emma>
          </inkml:annotationXML>
          <inkml:trace contextRef="#ctx0" brushRef="#br0" timeOffset="22893.7602">-6910 1513 104 0,'-18'-34'42'0,"18"34"-5"15,-15-20-11-15,15 20-5 16,0 0-2-16,0 0-13 16,-18-6-6-16,18 6 0 15,0 24 0-15,11-9 0 16,-5 6 0-16,1 3 0 0,0 0 0 15,2 0 0-15,2 1 0 16,-2-9 0-16,2 4 0 16,-11-20 0-16,18 16 0 15,-18-16 0-15,0 0 0 16,15-16 0-16,-15-4 0 16,5 0 0-16,-5-3 0 15,3-4 0-15,-3-6 0 16,7 2 0-16,-1 3 0 15,1 3 0-15,0 3 0 16,-7 22 0-16,24-29 0 16,-24 29 0-16,27 0 0 0,-9 12 0 15,-2 2 0-15,4 0 0 16,0 4 0-16,-2 2 0 16,2 1 0-16,-6 1 0 15,5-2 0-15,-11-1 0 16,-8-19 0-16,24 28 0 15,-24-28 0-15,0 0 0 16,14 9 0-16,-14-9 0 16,0 0 0-16,13-24 0 15,-13 24 0-15,14-34 0 16,0 13 0-16,5-6 0 16,1 5 0-16,1-4 0 15,5 5 0-15,-5 7 0 0,3 4 0 16,-3 10 0-16,0 14 0 15,-2 2 0 1,-1 7 0-16,-2 9 0 16,1 3 0-16,-4-4 0 0,-5 1 0 15,-1-8 0-15,-1-1 0 16,-6-4 0-16,7-1 0 16,-7-18-15-16,0 0-13 15,0 0-5-15,6 15 0 16,-6-15-2-16,0 0-2 15,19-25 0-15,1 15 6 16</inkml:trace>
          <inkml:trace contextRef="#ctx0" brushRef="#br0" timeOffset="23399.4408">-6115 1632 133 0,'0'0'41'0,"0"0"-5"16,0-16-14-16,0 16-6 16,31-6-9-16,-9 6-7 15,2-7 0-15,-1 7 0 16,1-11 0-16,-3 11 0 16,-3-9 0-16,-2 3 0 15,-16 6 0-15,24-8 0 16,-24 8 0-16,0 0 0 0,7-22 0 15,-7 22 0 1,0 0 0-16,-27-20 0 16,27 20 0-16,-32 0 0 0,12 0 0 15,-6 15 0-15,5 0 0 16,1 5 0-16,0 8 0 16,7-1 0-16,2 1 0 15,11 3 0-15,6 1 0 16,7-3 0-16,5 0 0 15,5-2 0-15,2-6 0 16,2-1 0-16,4-9 0 16,-5-2 0-16,1 0-16 0,-7-14-14 15,2 5-2 1,-22 0-7-16,31-13-4 16,-31 13-1-16,22-18-2 15,-22 18 42-15</inkml:trace>
        </inkml:traceGroup>
        <inkml:traceGroup>
          <inkml:annotationXML>
            <emma:emma xmlns:emma="http://www.w3.org/2003/04/emma" version="1.0">
              <emma:interpretation id="{E5F8E5E5-A115-4CDE-BE20-9229FC59C5A3}" emma:medium="tactile" emma:mode="ink">
                <msink:context xmlns:msink="http://schemas.microsoft.com/ink/2010/main" type="inkWord" rotatedBoundingBox="1956,16780 3455,16850 3435,17284 1935,17214"/>
              </emma:interpretation>
              <emma:one-of disjunction-type="recognition" id="oneOf2">
                <emma:interpretation id="interp10" emma:lang="en-US" emma:confidence="0">
                  <emma:literal>=9.11</emma:literal>
                </emma:interpretation>
                <emma:interpretation id="interp11" emma:lang="en-US" emma:confidence="0">
                  <emma:literal>=9.n</emma:literal>
                </emma:interpretation>
                <emma:interpretation id="interp12" emma:lang="en-US" emma:confidence="0">
                  <emma:literal>=9.ll</emma:literal>
                </emma:interpretation>
                <emma:interpretation id="interp13" emma:lang="en-US" emma:confidence="0">
                  <emma:literal>=9.1l</emma:literal>
                </emma:interpretation>
                <emma:interpretation id="interp14" emma:lang="en-US" emma:confidence="0">
                  <emma:literal>=9.il</emma:literal>
                </emma:interpretation>
              </emma:one-of>
            </emma:emma>
          </inkml:annotationXML>
          <inkml:trace contextRef="#ctx0" brushRef="#br0" timeOffset="23800.6302">-5575 1484 145 0,'0'0'41'0,"-27"-5"-4"16,27 5-12-16,0 0-18 0,22 0-7 15,3 0 0-15,8 0-12 16,6 5-9-16,-6-5-8 15,3 7-3-15,-10-7-2 16,4 11-1-16,-16-11-1 16,-14 0 5-16,0 0 7 15</inkml:trace>
          <inkml:trace contextRef="#ctx0" brushRef="#br0" timeOffset="23964.1358">-5526 1612 171 0,'0'0'34'0,"0"0"-1"0,17 0-16 16,9-7-26-16,16 7-18 15,-10 0-6-15,14 0-8 16,-12 0-2 0,5 0-1-16,-6 0-2 0</inkml:trace>
          <inkml:trace contextRef="#ctx0" brushRef="#br0" timeOffset="25377.5127">-4901 1390 82 0,'0'0'40'0,"-13"-25"-4"0,13 25-4 16,-11-27-7-16,11 27-4 15,-13-28-5-15,13 28-13 16,-10-33-3-16,0 17 0 15,10 16 0-15,-23-26 0 16,5 18 0-16,-2 8 0 16,-1 0 0-16,-5 12 0 15,1 3 0-15,-1 8 0 16,6 2 0-16,5 0 0 0,3 6 0 16,7-6 0-1,5 2 0-15,12-6 0 0,1-2 0 16,7-12 0-1,4-7 0-15,3 0 0 0,0-7 0 16,-1-8 0-16,0-4 0 16,0-3 0-16,-5 3 0 15,-2-3 0-15,-5 7 0 16,-14 15 0-16,8-25 0 16,-8 25 0-16,0 0 0 15,0 0 0-15,-8 25 0 16,1-5 0-16,1 8 0 15,6 0 0-15,0 1 0 0,0 7 0 16,0-2 0-16,0 0 0 16,7-5 0-16,-1-6 0 15,1-3 0 1,-1 0 0-16,1-5-5 0,-7-15-17 16,0 0-10-16,0 0 0 15,20 14-7-15,-20-14-3 16,32-15-1-16,-12 2 4 15</inkml:trace>
          <inkml:trace contextRef="#ctx0" brushRef="#br0" timeOffset="25543.6178">-4656 1585 174 0,'-20'25'42'0,"20"-25"-9"15,0 0-27 1,-7 22-6-16,7-22-9 15,14 14-20-15,-14-14-6 0,26 0-6 16,-26 0-1-16,32-11-2 16,-16-8 0-16</inkml:trace>
          <inkml:trace contextRef="#ctx0" brushRef="#br0" timeOffset="25791.13">-4373 1331 159 0,'-11'22'41'0,"11"-6"-6"15,0 9-18-15,0-3-14 0,11 5-3 16,-11 3 0-16,7 3 0 16,-7-5 0-16,0-5 0 15,8 3 0-15,-16-12-12 16,16 8-13-16,-8-22-6 15,0 0-5-15,19 9-3 16,-19-9-2-16,26-29-1 16,-12 6 14-16</inkml:trace>
          <inkml:trace contextRef="#ctx0" brushRef="#br0" timeOffset="26000.2606">-4207 1340 150 0,'0'0'42'0,"0"0"-5"15,0 29-11-15,0-12-26 16,7 11 0-16,0 1 0 16,0 1 0-16,-1 3 0 15,-6-2 0-15,7 1 0 16,-7-11-4-16,7 9-20 16,-7-11-8-16,0-19-7 15,13 15-2-15,-13-15-2 16,26-15-1-16,-5-4 17 15</inkml:trace>
        </inkml:traceGroup>
        <inkml:traceGroup>
          <inkml:annotationXML>
            <emma:emma xmlns:emma="http://www.w3.org/2003/04/emma" version="1.0">
              <emma:interpretation id="{ACF13855-CA5F-4739-9D9F-1F0C17FB6D59}" emma:medium="tactile" emma:mode="ink">
                <msink:context xmlns:msink="http://schemas.microsoft.com/ink/2010/main" type="inkWord" rotatedBoundingBox="3719,16743 6335,16717 6347,17915 3730,17941"/>
              </emma:interpretation>
              <emma:one-of disjunction-type="recognition" id="oneOf3">
                <emma:interpretation id="interp15" emma:lang="en-US" emma:confidence="0">
                  <emma:literal>x</emma:literal>
                </emma:interpretation>
                <emma:interpretation id="interp16" emma:lang="en-US" emma:confidence="0">
                  <emma:literal>X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h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6359.4914">-3784 1347 155 0,'-33'-3'40'0,"33"3"-5"15,-7 16-15-15,15 4-15 16,11 1-5-16,2 6 0 0,6 2 0 15,4 1 0-15,-2 3 0 16,2-5 0-16,-4 0 0 16,-7 1 0-16,-2-10 0 15,-8-3 0-15,7 4-22 16,-17-20-6-16,15 15-6 16,-15-15-2-16,0 0-3 15,13-32-2-15,-6 9-1 16</inkml:trace>
          <inkml:trace contextRef="#ctx0" brushRef="#br0" timeOffset="26565.0908">-3592 1358 126 0,'0'0'42'0,"-32"18"-2"0,19 7-10 16,-3-2-15-16,5 13-13 15,4 4-2 1,-6 0 0-16,5-3 0 0,-4 2 0 15,5-2 0-15,-7-10-20 16,14-2-10-16,-7-7-5 16,7-18-6-16,0 0-2 15,21 7-1-15,-7-21 3 16</inkml:trace>
        </inkml:traceGroup>
        <inkml:traceGroup>
          <inkml:annotationXML>
            <emma:emma xmlns:emma="http://www.w3.org/2003/04/emma" version="1.0">
              <emma:interpretation id="{9DD48448-9F67-4AE7-B204-B2AC9CEA5F4A}" emma:medium="tactile" emma:mode="ink">
                <msink:context xmlns:msink="http://schemas.microsoft.com/ink/2010/main" type="inkWord" rotatedBoundingBox="4171,16925 5422,16667 5520,17144 4269,17402"/>
              </emma:interpretation>
              <emma:one-of disjunction-type="recognition" id="oneOf4">
                <emma:interpretation id="interp20" emma:lang="en-US" emma:confidence="0">
                  <emma:literal>10-3,</emma:literal>
                </emma:interpretation>
                <emma:interpretation id="interp21" emma:lang="en-US" emma:confidence="0">
                  <emma:literal>10-31</emma:literal>
                </emma:interpretation>
                <emma:interpretation id="interp22" emma:lang="en-US" emma:confidence="0">
                  <emma:literal>(0-31</emma:literal>
                </emma:interpretation>
                <emma:interpretation id="interp23" emma:lang="en-US" emma:confidence="0">
                  <emma:literal>(0.31</emma:literal>
                </emma:interpretation>
                <emma:interpretation id="interp24" emma:lang="en-US" emma:confidence="0">
                  <emma:literal>(0=31</emma:literal>
                </emma:interpretation>
              </emma:one-of>
            </emma:emma>
          </inkml:annotationXML>
          <inkml:trace contextRef="#ctx0" brushRef="#br0" timeOffset="26804.346">-3308 1414 111 0,'0'0'43'16,"-17"29"-1"-16,8-15-12 16,9 20-12-16,0-11-7 15,7 11-11-15,0-3 0 16,-1 2 0-16,1 1 0 15,-7-12-15-15,19-1-15 16,-19-21-6-16,21 27-5 16,-21-27-2-16,38 0-1 0,-18-20 0 15</inkml:trace>
          <inkml:trace contextRef="#ctx0" brushRef="#br0" timeOffset="27216.4861">-3083 1401 156 0,'-21'-7'42'0,"3"14"-5"15,-2-1-20-15,20-6-14 16,-14 28-3-16,6-6 0 16,8 5 0-16,-5 2 0 15,5 1 0-15,7 3 0 16,0-4 0-16,11 1 0 15,5-3 0-15,7-6 0 16,-2-2 0-16,6-10 0 16,4-4 0-16,1-5 0 0,-5-11 0 15,-2 1 0-15,-5-10 0 16,-5-6 0-16,-4-3-2 16,-10-1 4-16,-8-3-4 15,-7-1 4-15,-8 2-2 16,-5-2 0-16,-10 5 0 15,2 2 0-15,-3 7 0 16,4 6 0-16,7 0 0 16,20 14 0-16,0 0-14 15,0 0-14-15,20 0-6 16,4 7-7-16,10 6-2 16,4-10 0-16,2 7 1 15</inkml:trace>
          <inkml:trace contextRef="#ctx0" brushRef="#br0" timeOffset="27392.2863">-2648 1450 156 0,'0'0'41'0,"0"0"-5"16,0 0-20-16,20-19-31 15,1 19-14-15,-1-8-9 16,6 8-3-16,-6-9-2 15,7 3 0-15,-8-8 4 16</inkml:trace>
          <inkml:trace contextRef="#ctx0" brushRef="#br0" timeOffset="27923.1677">-2449 1191 148 0,'0'-22'41'16,"0"22"-4"-16,14-18-18 16,4 18-9-16,-2-3-10 15,2 3 0-15,2 3 0 16,-4 4 0-16,-16-7 0 16,24 22 0-16,-24-22 0 15,8 31 0-15,-8-17 0 16,0 4 0-16,-7 0 0 15,-1-4 0-15,1 2 0 16,-6 3 0-16,13-19 0 16,-27 28 0-16,27-28-2 0,-20 16 1 15,20-16 0-15,0 0 0 16,0 0 0-16,0 0 0 16,20 8 1-16,-4-12-1 15,2 4 1-15,-2-7 0 16,4 7 0-16,4 0 1 15,-4 0-1-15,-1 7 1 16,-4 0 0-16,-15-7 0 0,25 29 0 16,-25-29 0-1,7 29 1-15,-7-13-2 16,-6 2 0-16,6-18 0 16,-15 22 0-16,15-22 0 0,-26 13 0 15,26-13 0-15,-27 14 0 16,27-14-15-16,-24 0-8 15,24 0-6-15,0 0-5 16,-12-15-6-16,12 15-2 16,17-20 0-16,-2 8 13 15</inkml:trace>
          <inkml:trace contextRef="#ctx0" brushRef="#br0" timeOffset="28147.3111">-2085 1269 152 0,'0'0'42'16,"0"0"-8"-16,0 0-13 15,0 21-15-15,0 2-6 16,0 4 0-16,6 0 0 16,-6 2 0-16,7 3 0 15,-7-1 0-15,0-6-21 16,0 5-12-16,0-10-1 15,6-6-10-15,-6-14-2 16,14 21 0-16</inkml:trace>
        </inkml:traceGroup>
        <inkml:traceGroup>
          <inkml:annotationXML>
            <emma:emma xmlns:emma="http://www.w3.org/2003/04/emma" version="1.0">
              <emma:interpretation id="{AF33E85F-6C51-4AA3-9F49-1A3D3C2400F5}" emma:medium="tactile" emma:mode="ink">
                <msink:context xmlns:msink="http://schemas.microsoft.com/ink/2010/main" type="inkWord" rotatedBoundingBox="5814,16977 6547,17605 6209,18000 5476,17372"/>
              </emma:interpretation>
              <emma:one-of disjunction-type="recognition" id="oneOf5">
                <emma:interpretation id="interp25" emma:lang="en-US" emma:confidence="0">
                  <emma:literal>kg</emma:literal>
                </emma:interpretation>
                <emma:interpretation id="interp26" emma:lang="en-US" emma:confidence="0">
                  <emma:literal>Kg</emma:literal>
                </emma:interpretation>
                <emma:interpretation id="interp27" emma:lang="en-US" emma:confidence="0">
                  <emma:literal>teg</emma:literal>
                </emma:interpretation>
                <emma:interpretation id="interp28" emma:lang="en-US" emma:confidence="0">
                  <emma:literal>tag</emma:literal>
                </emma:interpretation>
                <emma:interpretation id="interp29" emma:lang="en-US" emma:confidence="0">
                  <emma:literal>Reg</emma:literal>
                </emma:interpretation>
              </emma:one-of>
            </emma:emma>
          </inkml:annotationXML>
          <inkml:trace contextRef="#ctx0" brushRef="#br0" timeOffset="28724.8499">-1834 1569 87 0,'-6'-15'40'16,"-2"-5"-4"-16,8 20-6 16,0 0-6-16,0 0-4 0,0 0-6 15,0 20-10-15,7 5-4 16,-4 9 0-16,7 2 0 15,-3 2 0 1,0 5 0-16,6-5 0 0,-6 2 0 16,0-10-2-16,0 3-9 15,-7-13-13-15,11 4-9 16,-11-24-1-16,0 19-9 16,0-19 0-16,0 0-1 15</inkml:trace>
          <inkml:trace contextRef="#ctx0" brushRef="#br0" timeOffset="29061.1504">-1861 1801 158 0,'9'-26'41'16,"15"17"-6"-16,-4-7-20 0,9-2-15 15,4 5-1-15,-1 3 1 16,2-1-15-16,-9 2-12 15,-6 9-4-15,-19 0-2 16,0 0-4-16,0 0-1 16,0 22 4-16,-18-10 4 15,2 4 28-15,-3 3 8 16,-1-3 19-16,3 7 9 0,1-5 5 16,9 5-1-1,-4-5-2-15,11 10-5 16,0-28-9-16,20 31-6 15,-2-19-9-15,2-5-18 0,8 7-19 16,-1-14-8-16,10 0-4 16,-3 0-2-16,0-9-1 15,4-3 1-15</inkml:trace>
          <inkml:trace contextRef="#ctx0" brushRef="#br0" timeOffset="29585.8597">-1304 1765 144 0,'0'0'42'0,"-28"-27"-10"15,28 27-14-15,-33-13-8 16,15 13-6-16,-2 0-4 0,0 13 1 16,-1 1-1-16,-3 6 0 15,4 1-1-15,4 7 0 16,3 0 1-16,8-1-1 15,5-2 0-15,7-4 1 16,7-1 0-16,5-7-1 16,6-7 1-16,2-6 1 15,4-6-1-15,-4-2 0 16,0-9 0-16,-1-1 0 16,-4 0-5-16,-5-5-2 15,-7 4 0-15,-4-2 0 16,-6 21 0-16,0-22 1 15,0 22 6-15,0 0 0 0,-20 8 5 16,14 10 2-16,6-2 0 16,0 17 0-1,0-5-1-15,12 8 0 0,2-2-6 16,4 8 0-16,-4 1-1 16,1-2 2-16,-3 2-2 15,-6-7 2-15,-6 0-1 16,-7-3 0-16,-7-4 0 15,-10-9 1-15,-5-3-1 16,-8-11-13-16,3 2-17 16,-5-8-5-16,5-7-1 15,0-3-11-15,7-12 0 16,8 3 9-16</inkml:trace>
        </inkml:traceGroup>
        <inkml:traceGroup>
          <inkml:annotationXML>
            <emma:emma xmlns:emma="http://www.w3.org/2003/04/emma" version="1.0">
              <emma:interpretation id="{4A0BBC2E-86D7-44CD-B2FC-4FBC361AE11A}" emma:medium="tactile" emma:mode="ink">
                <msink:context xmlns:msink="http://schemas.microsoft.com/ink/2010/main" type="inkWord" rotatedBoundingBox="8868,16475 11751,16447 11761,17426 8878,17454"/>
              </emma:interpretation>
              <emma:one-of disjunction-type="recognition" id="oneOf6">
                <emma:interpretation id="interp30" emma:lang="en-US" emma:confidence="0">
                  <emma:literal>PE-Imo'</emma:literal>
                </emma:interpretation>
                <emma:interpretation id="interp31" emma:lang="en-US" emma:confidence="0">
                  <emma:literal>P Emir</emma:literal>
                </emma:interpretation>
                <emma:interpretation id="interp32" emma:lang="en-US" emma:confidence="0">
                  <emma:literal>P Extreme</emma:literal>
                </emma:interpretation>
                <emma:interpretation id="interp33" emma:lang="en-US" emma:confidence="0">
                  <emma:literal>PE-Imo?</emma:literal>
                </emma:interpretation>
                <emma:interpretation id="interp34" emma:lang="en-US" emma:confidence="0">
                  <emma:literal>P Emus</emma:literal>
                </emma:interpretation>
              </emma:one-of>
            </emma:emma>
          </inkml:annotationXML>
          <inkml:trace contextRef="#ctx0" brushRef="#br0" timeOffset="3848.5506">1354 1232 78 0,'0'0'40'0,"-27"-11"-3"16,27 11-6-16,0 0-4 15,0 0-4-15,0 0-4 16,24-7-19-16,-3 7 0 0,8 7 0 15,3-1 0-15,5 1 0 16,3 0 0-16,-6-1 0 16,4 4 0-16,-11-10-14 15,6 18-17-15,-19-11-8 16,-14-7-2-16,15 20-3 16,-15-20 0-16,-14 22 3 15</inkml:trace>
          <inkml:trace contextRef="#ctx0" brushRef="#br0" timeOffset="4025.0856">1422 1457 138 0,'0'0'43'0,"0"0"-7"16,31 13-15-16,-7-13-9 16,9 0-13-1,6 9-16-15,-3-9-13 16,8 12-5-16,-10-9-6 0,-2-3-2 15,-5 0-2-15,0 0 8 16</inkml:trace>
          <inkml:trace contextRef="#ctx0" brushRef="#br0" timeOffset="4523.9315">1973 1331 161 0,'0'0'42'16,"0"0"-4"-16,0 0-24 16,33 9-14-16,9-9-5 15,0 0-19-15,14 0-8 0,-10 0-2 16,2 0-7-1,-10 5-3-15,-5 4 1 16,-14-1 12-16</inkml:trace>
          <inkml:trace contextRef="#ctx0" brushRef="#br0" timeOffset="4325.7965">2072 970 110 0,'-14'-18'42'0,"14"18"-2"16,-25-12-9-16,25 12-12 16,-6 30-6-16,6-4-13 15,0 10 0-15,7 4 0 16,-7 5 0-16,12 1 0 15,-12 2 0-15,4-10 0 16,4 3-6-16,-8-14-22 16,7-4-9-16,-7-23-4 15,7 18-2-15,-7-18-2 16,0 0 0-16</inkml:trace>
          <inkml:trace contextRef="#ctx0" brushRef="#br0" timeOffset="4911.8209">2080 1590 137 0,'0'0'42'0,"0"0"-6"16,18 0-15-16,9-7-7 15,-2 0-9-15,9 7-5 16,-1-6 0-16,-6 6 0 16,-1 0 0-16,-7 9 0 15,-19-9 0-15,20 20 0 0,-20-20 0 16,0 33 0-16,-13-16 0 15,1 8 0-15,-1-4 0 16,-1 0 0 0,-5 2 0-16,5 3 0 0,0-5 0 15,1 1 0-15,6-2 0 16,7-20 0-16,0 24 0 16,0-24 0-16,20 13 0 15,0-18 0-15,7 5-13 16,-5-11-11-16,15 4-8 15,-8-6-4-15,5 5-6 16,-3-11 0-16,3 6-2 16,-2-1 23-16</inkml:trace>
          <inkml:trace contextRef="#ctx0" brushRef="#br0" timeOffset="5921.5894">2669 1520 162 0,'0'0'42'0,"-15"0"-4"15,15 0-25-15,-7 22-13 16,7-22 0-16,8 34 0 16,-1-13 0-16,4 2 0 15,-3 0 0-15,-1-4 0 0,-2-1 0 16,-5-18 0-1,9 23 0-15,-9-23-16 16,0 0-3-16,0 0-2 16,0 0-1-16,0-21 0 0,0 21 0 15,0-36 1-15,0 10 13 16,0 3 11-16,0-5 4 16,11 2 7-16,-2-1 6 15,8 11 3-15,-3 0-1 16,6 16 0-16,0-7-6 15,5 7-2-15,-5 7-4 16,3 9-10-16,-4 4 0 16,1 2 0-16,0 5 0 15,-3-6 0-15,-3 1 0 16,-1-2 0-16,-9-3 0 16,-4-17 0-16,10 26 0 15,-10-26 0-15,0 0 0 0,0 0-13 16,14-19-4-16,-14 2-3 15,19-6 0-15,-6-3 0 16,6 5 1-16,-4-6 7 16,6 5 9-16,3 2 14 15,-8-1 4-15,8 19 6 16,-24 2-1-16,39 0 0 16,-39 0 0-16,33 22-5 15,-23-8-13-15,7 6-2 16,-4 1 0-16,-5 1 0 15,3-6 0-15,-3 4 0 16,-8-20 0-16,14 21 0 16,-14-21-12-16,14 16-17 0,-14-16-4 15,24-6 0-15,-4-4-1 16,-7-10 0-16,6 4-1 16,-3-5 1-16,-2-7 24 15,6 0 10-15,-7 7 0 16,-2-1 14-16,-11 2 19 15,0 20 0-15,-11-22 0 16,11 22 8-16,0 0-1 16,0 0-3-16,-16 11-14 15,16-11-23-15,20 33 0 16,-4-10 0-16,1-2 0 16,3 4 0-16,-1-3 0 0,1-2 0 15,-4-5 0-15,-1-1 0 16,-15-14 0-1,30 9 0-15,-30-9 0 16,27-12 0-16,-27 12 0 16,23-31 0-16,-13 11 0 0,-3-3 0 15,0-3 0-15,-7 1 0 16,0-6 0-16,0 3 0 16,0 4 0-16,0-3-10 15,0 11-6-15,0-4-5 16,0 20-6-16,0-21-4 15,0 21-1-15,20-14-1 16,-20 14-1-16,31-22 3 16,-11 3 12-16,4 4 19 0</inkml:trace>
          <inkml:trace contextRef="#ctx0" brushRef="#br0" timeOffset="6262.8251">3887 917 151 0,'0'0'41'0,"11"-28"-4"15,5 16-11-15,-16 12-26 16,28-8 0-16,-28 8 0 16,23 5 0-16,-23-5 0 0,10 22 0 15,-10-22 0-15,-13 28 0 16,-4-6 0-16,-1 5 0 15,-2-4 0 1,0 7 0-16,3-2 0 0,1-1 0 16,6 0 0-16,10-6 0 15,0-1 0-15,0-20 0 16,29 20 0-16,-5-13 0 16,6-3 0-16,-2-8-23 15,12 4-9-15,-6-12-3 16,5 3-10-16,1-6-2 15,7-4-2-15,7-7 26 16</inkml:trace>
          <inkml:trace contextRef="#ctx0" brushRef="#br0" timeOffset="9345.0713">158 1369 115 0,'-13'-16'36'0,"13"16"-3"16,-16-22-9-16,16 22-4 15,0 0-5-15,0 0-6 16,0 0-9-16,-7 29 1 16,7-9-2-16,7 7 1 15,-7 1 1-15,6 8-2 16,-6 2 2-16,7 1-2 16,-7-2 2-16,3 2-2 15,-3-3 2-15,0-7-2 16,0-2 1-16,10-11 0 15,-10-16-12-15,0 0-8 16,0 0-6-16,0 0-3 16,0 0-3-16,0-41 0 0,0 18-1 15,-13-13 2-15,2 1 10 16,2 1 16-16,-4 0 12 16,-1 4 10-16,3-9 9 15,5 14 7-15,3-9-1 16,6 13 1-16,3-5-1 15,14 10-7-15,-1-5-6 16,13 8-6-16,2 4-6 16,7 9-7-16,3 0 0 15,-2 9 0-15,-2 4-2 16,-9 8 2-16,-5 6-1 16,-14-6 1-16,-12 7 0 15,-11-5-1-15,-10 0 1 0,-6 1-4 16,-6-6-1-1,-4-4-2-15,6-3 2 16,3-4-3-16,8 1 0 16,4-8-2-16,16 0-7 0,0 0-2 15,0 0-5-15,23-28-1 16,8 20-3-16,-1-6 2 16,14 1-2-16,3 7-4 15</inkml:trace>
          <inkml:trace contextRef="#ctx0" brushRef="#br0" timeOffset="9563.7794">586 1362 129 0,'-20'-9'37'16,"20"9"-8"-16,18 0-17 15,5 0-13-15,9 0-12 16,0 0-9-16,2 9-6 16,-6-9-6-16,2 7-3 15,-10-7-1-15,-6 0 5 16</inkml:trace>
          <inkml:trace contextRef="#ctx0" brushRef="#br0" timeOffset="9848.9309">593 1367 156 0,'-29'13'40'15,"-3"-3"-7"-15,15 8-14 16,7 2-12-16,10 3-7 16,0 10 0-16,8 3 0 15,11 1 0-15,1 3 0 16,1 2 0-16,4 6 0 15,4 1 0-15,3-5 0 16,4-7 0-16,1-5 0 0,4-3 0 16,0-15 0-1,7 2-17-15,-13-16-11 16,4-3-7-16,-11-15-6 16,2 0 0-16,-10-9-2 15,-10 0-1-15</inkml:trace>
          <inkml:trace contextRef="#ctx0" brushRef="#br0" timeOffset="10015.044">683 1640 133 0,'0'0'43'15,"16"0"-18"-15,17-8-29 16,18-4-29-16,4 4-10 15,9-11-3-15,2 2-2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29:16.78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B0BA10-854C-4C30-ABB2-11BC60E36C90}" emma:medium="tactile" emma:mode="ink">
          <msink:context xmlns:msink="http://schemas.microsoft.com/ink/2010/main" type="inkDrawing" rotatedBoundingBox="12239,16555 13592,14314 15149,15255 13796,17495" semanticType="verticalRange" shapeName="Other">
            <msink:sourceLink direction="with" ref="{40C0320A-4F91-4FE8-B0B5-F4FE77765E9A}"/>
          </msink:context>
        </emma:interpretation>
      </emma:emma>
    </inkml:annotationXML>
    <inkml:trace contextRef="#ctx0" brushRef="#br0">271 1890 125 0,'-24'0'40'0,"24"0"-3"15,-20 0-8-15,20 0-12 16,17 26-10-16,6-9-7 15,2 1 0-15,6 2 0 16,3-2 0-16,5 0 0 16,-7-2 0-16,-3-6 0 15,2 0 0-15,-10-10 0 0,-1 0 0 16,-20 0 0-16,27-33 0 16,-20 10 0-16,-1-5 0 15,-6-15 0 1,-6-6 0-16,-3-15 0 0,-9-12 0 15,-3-6 0-15,-6-4 0 16,-6-10 0-16,-4 2 0 16,-2 2 0-16,-2-4 0 15,-1 12 0-15,-1 6 0 16,1 3 0-16,3 3 0 16,0 2 0-16,5 3 0 15,5 7 0-15,6 3 0 16,5 3 0-16,8 3 0 0,-2 9 0 15,7 2 0 1,5 6 0-16,0 5 0 16,8 2 0-16,1 4 0 15,-1 3 0-15,3 0 0 0,-3 4 0 16,4-2 0-16,-2 2 0 16,7 0 0-16,6-1 0 15,10-1 0-15,12 0 0 16,14 0 0-16,15-1 0 15,13-1 0-15,10-2 0 16,14 8 0-16,5-5 0 16,15 9 0-16,2-1 0 15,4 4 0-15,1 7 0 16,-5 0 0-16,0 0 0 16,3 7 0-16,-12-2 0 15,-14 3 0-15,-12 0 0 16,-17 0 0-16,-16-3 0 0,-10 8-9 15,-18-13-13-15,-11 14-8 16,-26-14-6-16,0 0-3 16,0 0-4-16,0 15 0 15,0-15 11-15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4:14.5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14BDFE-3C1B-4B92-81D3-79B99A91AD0D}" emma:medium="tactile" emma:mode="ink">
          <msink:context xmlns:msink="http://schemas.microsoft.com/ink/2010/main" type="inkDrawing" rotatedBoundingBox="21953,13203 25161,13204 25160,13477 21952,13476" semanticType="underline" shapeName="Other">
            <msink:sourceLink direction="with" ref="{E4567DED-71E7-4040-85EF-1D40419AD204}"/>
          </msink:context>
        </emma:interpretation>
      </emma:emma>
    </inkml:annotationXML>
    <inkml:trace contextRef="#ctx0" brushRef="#br0">0 258 81 0,'26'-40'29'16,"16"-1"-2"-16,12 10-8 15,8 5-19-15,13 4 0 0,13 6 1 16,12 3-2-16,10-1 1 15,11 2 0 1,9 3 0-16,3 2 0 16,13 1 0-16,9 6 0 0,18-9 1 15,2 9-1-15,3-6-1 16,-2 6 1-16,5 0-2 16,-5-3-3-16,-3 3-1 15,-20 0 0-15,-17 3 0 16,-17-3 0-16,-21 13 0 15,-19-4 1-15,-24 10 1 16,-13-4 4-16,-16 5 0 16,-7-2-2-16,-12 4-4 0,-7 4-5 15,0-3-3 1,0 6-5-16,-5-2-3 16,5 2-1-16,0-9 11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4:15.06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5BBBA6-D5D7-4F33-8521-2AB6BCFB0EAA}" emma:medium="tactile" emma:mode="ink">
          <msink:context xmlns:msink="http://schemas.microsoft.com/ink/2010/main" type="inkDrawing" rotatedBoundingBox="21987,14506 25543,14443 25544,14479 21988,14542" semanticType="underline" shapeName="Other">
            <msink:sourceLink direction="with" ref="{1C771C8B-35CA-461D-BBF6-15F31A98B2B8}"/>
          </msink:context>
        </emma:interpretation>
      </emma:emma>
    </inkml:annotationXML>
    <inkml:trace contextRef="#ctx0" brushRef="#br0">0 73 98 0,'67'-7'41'0,"11"-1"-5"16,23 8-11-16,16 0-6 15,29 0-1-15,14-5-4 0,22 5-10 16,28 0-4-16,25 0 0 15,18-9 0-15,23-2 0 16,4 2 0-16,1 0-2 16,-17 3-3-16,-17-3-11 15,-30 9-6-15,-44 0-6 16,-34 9-4-16,-54-2-7 16,-40 1-2-16,-45-8-2 15,0 0 17-15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4:22.8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B6C9DD-9DD8-4A0B-9045-F376FDD78FE8}" emma:medium="tactile" emma:mode="ink">
          <msink:context xmlns:msink="http://schemas.microsoft.com/ink/2010/main" type="inkDrawing" rotatedBoundingBox="19638,15056 23074,15036 23075,15138 19639,15159" shapeName="Other"/>
        </emma:interpretation>
      </emma:emma>
    </inkml:annotationXML>
    <inkml:trace contextRef="#ctx0" brushRef="#br0">-7 115 59 0,'-11'-24'26'15,"11"24"-1"-15,26-22 3 16,-5 8-2-16,26 8-2 15,3-3-3-15,21 9-2 16,11-13-4-16,25 13-3 16,7 0-12-16,12 0 0 15,3 0 0-15,4 0 0 0,11 0 0 16,5 8 0 0,3-8 0-16,-2 0 0 0,0-8 0 15,5 2 0 1,5 3 0-16,-1-2 0 0,-9-3 0 15,-8 1-7-15,-13 7-4 16,-9 0-4-16,-12 0 0 16,-18 0 0-16,-5 13 0 15,-19-13 0-15,-4 10-1 16,-10-10 2-16,-2 14 1 16,-10-9-1-16,0-2 0 15,-5 3-2-15,-4-6 0 16,-3 0-4-16,-4 0 0 0,-1 7 3 15,-6-7 16-15,2 0 1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4:24.0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44045D-DD32-4378-9BF8-3949DD9582AE}" emma:medium="tactile" emma:mode="ink">
          <msink:context xmlns:msink="http://schemas.microsoft.com/ink/2010/main" type="inkDrawing" rotatedBoundingBox="19200,16526 22769,16321 22773,16390 19204,16596" semanticType="underline" shapeName="Other">
            <msink:sourceLink direction="with" ref="{E580E2EB-1284-48F1-A336-A99CD3D4C009}"/>
          </msink:context>
        </emma:interpretation>
      </emma:emma>
    </inkml:annotationXML>
    <inkml:trace contextRef="#ctx0" brushRef="#br0">-11 254 107 0,'-23'-6'39'0,"23"6"-3"0,-17-9-7 16,17 9-12 0,0 0-4-16,36-7-1 0,-2 7-10 15,13-7-2-15,15 7 0 16,17-6 0-16,17-3 0 16,19-3 0-16,31 1 0 15,22-7 0-15,23 2 0 16,25-5 0-16,24 1 0 15,12 2 0-15,18-2 0 16,6 7 0-16,-10 4 0 16,-18 2 0-16,-22 7 0 15,-31-8 0-15,-35 8 0 16,-37 0-3-16,-41 4-12 16,-41-4-10-16,-41 0-7 15,0 0-4-15,-51 11-3 0,-11-11-2 16,-15 7-2-16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29:10.1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C0320A-4F91-4FE8-B0B5-F4FE77765E9A}" emma:medium="tactile" emma:mode="ink">
          <msink:context xmlns:msink="http://schemas.microsoft.com/ink/2010/main" type="writingRegion" rotatedBoundingBox="13772,15596 23045,13999 23450,16350 14177,17947">
            <msink:destinationLink direction="with" ref="{12B0BA10-854C-4C30-ABB2-11BC60E36C90}"/>
          </msink:context>
        </emma:interpretation>
      </emma:emma>
    </inkml:annotationXML>
    <inkml:traceGroup>
      <inkml:annotationXML>
        <emma:emma xmlns:emma="http://www.w3.org/2003/04/emma" version="1.0">
          <emma:interpretation id="{5617489B-4312-4E0C-8850-0877EB1C0339}" emma:medium="tactile" emma:mode="ink">
            <msink:context xmlns:msink="http://schemas.microsoft.com/ink/2010/main" type="paragraph" rotatedBoundingBox="13799,15557 15600,15634 15573,16256 13772,16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9C902-BD86-42AE-90EE-4195C2691CD2}" emma:medium="tactile" emma:mode="ink">
              <msink:context xmlns:msink="http://schemas.microsoft.com/ink/2010/main" type="line" rotatedBoundingBox="13799,15557 15600,15634 15573,16256 13772,16179"/>
            </emma:interpretation>
          </emma:emma>
        </inkml:annotationXML>
        <inkml:traceGroup>
          <inkml:annotationXML>
            <emma:emma xmlns:emma="http://www.w3.org/2003/04/emma" version="1.0">
              <emma:interpretation id="{614691F4-0F6C-4E8D-96C0-84B028119255}" emma:medium="tactile" emma:mode="ink">
                <msink:context xmlns:msink="http://schemas.microsoft.com/ink/2010/main" type="inkWord" rotatedBoundingBox="13799,15557 15600,15634 15573,16256 13772,16179"/>
              </emma:interpretation>
              <emma:one-of disjunction-type="recognition" id="oneOf0">
                <emma:interpretation id="interp0" emma:lang="en-US" emma:confidence="0">
                  <emma:literal>PER</emma:literal>
                </emma:interpretation>
                <emma:interpretation id="interp1" emma:lang="en-US" emma:confidence="0">
                  <emma:literal>RE</emma:literal>
                </emma:interpretation>
                <emma:interpretation id="interp2" emma:lang="en-US" emma:confidence="0">
                  <emma:literal>PEZ</emma:literal>
                </emma:interpretation>
                <emma:interpretation id="interp3" emma:lang="en-US" emma:confidence="0">
                  <emma:literal>APE</emma:literal>
                </emma:interpretation>
                <emma:interpretation id="interp4" emma:lang="en-US" emma:confidence="0">
                  <emma:literal>PE?</emma:literal>
                </emma:interpretation>
              </emma:one-of>
            </emma:emma>
          </inkml:annotationXML>
          <inkml:trace contextRef="#ctx0" brushRef="#br0">7018 189 119 0,'-13'-22'38'0,"13"22"-2"0,-8-20-6 16,8 20-9-16,0 0-10 15,0 0-11-15,0 16 0 16,7 4 0-16,-2 7 0 16,3 3 0-16,-1 5 0 15,0 5 0-15,0-2 0 16,-1-1 0-16,1-6 0 16,0-3 0-16,-2-1 0 15,-5-27 0-15,13 27-14 16,-13-27-11-16,0 0-4 15,0 0-1-15,14-21-4 16,-14-5-3-16,0 2-1 0,-5-9 8 16,-4-3 13-16,-2-4 17 15,1 3 2-15,-6-2 17 16,-1-4 14-16,2 13 4 16,3-3 1-16,12 10 0 15,0-4-1-15,0 27-6 16,23-30-12-16,5 19-19 15,9 5 0-15,6 6 0 16,5 0 0-16,0 6 0 16,-5 5 0-16,-4 3 0 15,-9 2 0-15,-10 7 0 16,-10 1 0-16,-10-1 0 16,-16 3 0-16,-5-3 0 0,-6-3 0 15,-4-3 0-15,0 0 0 16,1-8 0-16,3-2 0 15,4-7 0-15,23 0 0 16,-22 0-15-16,22 0-7 16,0 0-7-16,21 0-1 15,0-7-9-15,15 7 0 16,3 0-1-16,8-7 7 16,8 7 26-16</inkml:trace>
          <inkml:trace contextRef="#ctx0" brushRef="#br0" timeOffset="512.6531">7623 120 161 0,'-24'13'39'16,"16"15"-5"-16,1 5-18 16,14 6-11-16,1 8-5 15,6 2 0-15,5 3 0 16,2-1 0-16,0-7 0 15,8-1 0-15,-8-7 0 16,6-7 0-16,0-6 0 0,4-12 0 16,3 2-9-16,-4-13-17 15,7 0-7 1,-6-14-5-16,-3 1-2 16,-2-7-1-16,-1 2-1 0,-11-2 17 15</inkml:trace>
          <inkml:trace contextRef="#ctx0" brushRef="#br0" timeOffset="248.1688">7639 86 157 0,'-14'-22'39'16,"14"22"-5"-16,25-16-13 15,-4 9-17-15,12 7-4 16,0 0 0-16,-4 0-6 16,7 7-20-16,-12-1-4 15,-1 3-7-15,-23-9-2 16,19 15 0-16,-19-15-2 16,0 0 5-16</inkml:trace>
          <inkml:trace contextRef="#ctx0" brushRef="#br0" timeOffset="2240.5676">7552 381 31 0,'0'0'20'16,"-21"-11"5"-16,21 11 8 16,0 0-1-16,0 0-2 15,-13-21-3-15,13 21-3 16,0 0-3-16,27-19-9 16,-8 15-12-16,1 4 0 15,4-4 0-15,3 4 0 16,5 0 0-16,4 0 0 15,-8 4 0-15,3-4 0 16,-8 12 0-16,-2-12-11 16,3 12-16-16,-24-12-9 15,27 6-3-15,-27-6-2 0,0 0-1 16,20 0-3-16</inkml:trace>
          <inkml:trace contextRef="#ctx0" brushRef="#br0" timeOffset="3059.584">6275 85 72 0,'0'0'31'0,"-17"-17"3"0,17 17-3 15,-7-20-5-15,7 20-3 16,6-21-3-16,-6 21-5 16,21-15-12-16,-2 8-3 15,3 2 0-15,8 5 0 16,3 0 0-16,2 0 0 16,2 7 0-16,-3 0 0 15,0 6 0-15,-7 8 0 0,-6 1 0 16,-5 8 0-16,-12 3 0 15,-4 8 0 1,-14 1 0-16,-5 0 0 16,-3 0 0-16,-7 3 0 0,-3-4 0 15,-1-5 0-15,6-3 0 16,0-5 0-16,2 0 0 16,6-7 0-16,7-7 0 15,12-14 0-15,-8 22 0 16,8-22 0-16,16 8 0 15,7-8 0-15,9 0 0 16,8-2 0-16,4 2 0 16,13-8 0-16,2 8 0 0,2 0 0 15,-1 0 0 1,-8 0 0-16,-11 8 0 16,2 6-23-16,-21-8-5 15,0 4-3-15,-22-10-1 0,20 14-3 16,-20-14-1-16,0 0 3 15,22 11-1-15,-22-11 32 16</inkml:trace>
        </inkml:traceGroup>
      </inkml:traceGroup>
    </inkml:traceGroup>
    <inkml:traceGroup>
      <inkml:annotationXML>
        <emma:emma xmlns:emma="http://www.w3.org/2003/04/emma" version="1.0">
          <emma:interpretation id="{11328967-419E-4A82-BE37-7BAEA9E460CD}" emma:medium="tactile" emma:mode="ink">
            <msink:context xmlns:msink="http://schemas.microsoft.com/ink/2010/main" type="paragraph" rotatedBoundingBox="13918,16068 23128,14481 23450,16350 14240,17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407DE9-93D7-4BA6-9FCE-ECB25089C8D8}" emma:medium="tactile" emma:mode="ink">
              <msink:context xmlns:msink="http://schemas.microsoft.com/ink/2010/main" type="inkBullet" rotatedBoundingBox="14002,16557 15590,16283 15745,17185 14157,17458"/>
            </emma:interpretation>
            <emma:one-of disjunction-type="recognition" id="oneOf1">
              <emma:interpretation id="interp5" emma:lang="en-US" emma:confidence="0">
                <emma:literal>→</emma:literal>
              </emma:interpretation>
            </emma:one-of>
          </emma:emma>
        </inkml:annotationXML>
        <inkml:trace contextRef="#ctx0" brushRef="#br0" timeOffset="4360.2047">7275 1428 113 0,'0'0'39'16,"-32"-25"-4"-16,32 25-5 0,-18-9-10 15,18 9-4-15,0 16-14 16,0 2-2-16,8-2 0 16,2 4 0-16,2 3 0 15,0 3 0-15,4-5 0 16,-3 1 0-16,0-2 0 15,-13-20 0-15,19 23 0 16,-19-23 0-16,0 0 0 0,0 0 0 16,0 0-7-16,0-23-1 15,0 4-2 1,0-4 1-16,0 2-1 16,0-5 2-16,0 3 0 0,13 5 12 15,-1 0 3-15,2 6 3 16,3 3-1-16,11 9 1 15,-5 3 0-15,8 15 0 16,-3-3-10-16,3 2 0 16,-1 7 0-16,0-2 0 15,-3-1 0-15,-6-1 0 16,-2-6 0-16,-4-6 0 16,-15-8 0-16,19 7 0 15,-19-7 0-15,0 0-6 16,17-20-7-16,-17 4 1 15,2-2-3-15,-2-5 3 16,17 3 0-16,-9-2 6 0,4 0 10 16,8 8 6-16,-6 1 2 15,13 13 1-15,-5 0 0 16,4 9 0-16,-4 2-2 16,6 12-11-16,-7 3 0 15,1 3 0-15,-4-2 0 16,-4-3 0-16,-5-2 0 15,-2-4 0-15,1 4 0 16,-8-22-27-16,0 20-5 16,0-20-2-16,0 0-9 15,-15-23-2-15,15 0-2 16,17-1 21-16</inkml:trace>
        <inkml:trace contextRef="#ctx0" brushRef="#br0" timeOffset="3608.5002">6478 983 101 0,'-20'-3'40'15,"20"3"-3"-15,36-10-5 16,6 10-8-16,15-8-7 16,19 8-13-16,14-7-4 15,17 7 0-15,14 0 0 16,9-7 0-16,6 7 0 16,-10 0 0-16,-4 0 0 15,-4-4 0-15,-12 4 0 16,-9-5 0-16,-24 5 0 15,-16-7 0-15,-6 12-15 16,-18-5-11-16,-2 0-6 16,-16 7-3-16,-15-7-5 0,9 22-1 15,-9-7 0-15,-11 6 17 16</inkml:trace>
      </inkml:traceGroup>
      <inkml:traceGroup>
        <inkml:annotationXML>
          <emma:emma xmlns:emma="http://www.w3.org/2003/04/emma" version="1.0">
            <emma:interpretation id="{C23E9F19-359E-4231-8313-ED81574A1B9A}" emma:medium="tactile" emma:mode="ink">
              <msink:context xmlns:msink="http://schemas.microsoft.com/ink/2010/main" type="line" rotatedBoundingBox="16167,15680 23128,14481 23450,16350 16489,17549"/>
            </emma:interpretation>
          </emma:emma>
        </inkml:annotationXML>
        <inkml:traceGroup>
          <inkml:annotationXML>
            <emma:emma xmlns:emma="http://www.w3.org/2003/04/emma" version="1.0">
              <emma:interpretation id="{E580E2EB-1284-48F1-A336-A99CD3D4C009}" emma:medium="tactile" emma:mode="ink">
                <msink:context xmlns:msink="http://schemas.microsoft.com/ink/2010/main" type="inkWord" rotatedBoundingBox="18322,15309 23128,14481 23450,16350 18644,17178">
                  <msink:destinationLink direction="with" ref="{3044045D-DD32-4378-9BF8-3949DD9582AE}"/>
                </msink:context>
              </emma:interpretation>
              <emma:one-of disjunction-type="recognition" id="oneOf2">
                <emma:interpretation id="interp6" emma:lang="en-US" emma:confidence="0">
                  <emma:literal>=f_ac9.6xio-20)</emma:literal>
                </emma:interpretation>
                <emma:interpretation id="interp7" emma:lang="en-US" emma:confidence="0">
                  <emma:literal>tv-frailer-long</emma:literal>
                </emma:interpretation>
                <emma:interpretation id="interp8" emma:lang="en-US" emma:confidence="0">
                  <emma:literal>tv-frail-along</emma:literal>
                </emma:interpretation>
                <emma:interpretation id="interp9" emma:lang="en-US" emma:confidence="0">
                  <emma:literal>tv-frailer-cong</emma:literal>
                </emma:interpretation>
                <emma:interpretation id="interp10" emma:lang="en-US" emma:confidence="0">
                  <emma:literal>=f_ac9.6xi0-20)</emma:literal>
                </emma:interpretation>
              </emma:one-of>
            </emma:emma>
          </inkml:annotationXML>
          <inkml:trace contextRef="#ctx0" brushRef="#br0" timeOffset="9.90785E6">11076 1289 176 0,'0'0'41'15,"0"0"-6"-15,-8 37-32 16,21-9-3-16,8 2 0 15,7 6 0-15,4-2 0 0,1-2 0 16,0-6 0-16,0-3 0 16,-5-7 0-16,-4-10 0 15,-2-6 0-15,-22 0 0 16,25-23 0-16,-18-7 0 16,-7-5 0-16,8-20 0 15,-8-5 0-15,-8-5 0 16,1-6 0-16,-2-6 0 15,-6-3 0-15,-3-5 0 16,-4-1 0-16,-4-4 0 16,-7-4 0-16,-3-5 0 15,-8 4 0-15,1 3 0 16,-5 4 0-16,-2 9 0 0,2 3 0 16,6 18 0-16,3 8 0 15,9 8 0-15,5 4 0 16,9 3 0-1,16 6 0-15,0 0 0 0,20 1 0 16,8 2 0-16,8 4 0 16,13-2 0-16,12 4 0 15,10-3 0-15,5-4 0 16,5 4 0-16,7-4 0 16,9-1 0-16,7-2 0 15,7 5 0-15,-2 1 0 16,-1 0 0-16,-5 4 0 15,-1 6 0-15,-9-1 0 0,-8 15-18 16,-20-7-8-16,-11 16-4 16,-20-2-7-1,-5 13-2-15,-19-4-1 0,-10 12 0 16,-7 1 16-16</inkml:trace>
          <inkml:trace contextRef="#ctx0" brushRef="#br0" timeOffset="9.90851E6">11344 257 76 0,'-26'-10'38'16,"26"10"-2"-16,-19-16-4 0,19 16-7 15,0-20-4-15,0 20-4 16,17-22-7 0,-17 22-10-16,28-20 0 15,-10 7 0-15,4 7 0 0,0 6 0 16,-1 0 0-16,3 12 0 16,-4-4 0-16,-4 14 0 15,-3 4 0-15,-5 9 0 16,-2-3 0-16,-6 10 0 15,-8 0 0-15,-4-4 0 16,-4 3 0-16,-3-6 0 16,-1-6 0-16,0-6 0 15,0-2 0-15,4-3 0 16,16-18 0-16,-26 18 0 16,26-18 0-16,0 0 0 15,0 0 0-15,0 0 0 16,30 8 0-16,-7-8 0 0,5-4 0 15,0 4 0-15,4-7 0 16,2 7 0-16,-6-6 0 16,-2 6 0-16,-2 0 0 15,-4 0-9-15,-20 0-16 16,29 0-7-16,-29 0-5 16,0 0-2-16,0 0-1 15,17-14-2-15,-17 14 12 16</inkml:trace>
          <inkml:trace contextRef="#ctx0" brushRef="#br0" timeOffset="9.90898E6">12011-26 88 0,'-29'-27'32'0,"12"21"-4"16,-3 1-3-16,20 5-10 15,-39 11-2-15,17 4 0 16,-5 5-2-16,-1 9-3 16,-4 6-1-16,5 11 0 15,-2 9-1-15,7 3-4 16,4 7-2-16,10-3 0 15,14 2-3-15,6-11-11 16,19-3-5-16,-2-17-6 16,16-8-5-16,-6-13-3 15,9-12-4-15,-6-12 1 0,-3-5 6 16,0-10 4-16</inkml:trace>
          <inkml:trace contextRef="#ctx0" brushRef="#br0" timeOffset="9.90948E6">12268 147 96 0,'-8'-20'35'16,"-4"3"-1"-16,-1-3-5 15,13 20-12-15,-23-29-7 0,23 29-3 16,-26-15-2-1,26 15-3-15,-33 0-1 16,11 7-1-16,-1 2 0 16,0 8-1-16,1 7-1 0,2-2-3 15,7 13-3-15,1-10-3 16,18 8-1-16,1-5-1 16,15-4 0-16,1-10 0 15,9-1 0-15,-2-13 4 16,5-12 3-16,-2 2 3 15,-5-10 2-15,-4-2 3 16,-9 0 3-16,-1 8 2 16,-14 14 0-16,15-22 1 0,-15 22 3 15,0 0 1-15,0 0 0 16,0 16 1 0,0 4-1-16,0 9-1 15,0 1-1-15,0 6-1 0,5 5-2 16,-5-5-4-16,9 1-3 15,-3-8 0-15,5-1-12 16,-5-8-15-16,-6-20-5 16,25 15-6-16,-8-15-1 15,-1-19-1-15,1 5 0 16,5-3 14-16</inkml:trace>
          <inkml:trace contextRef="#ctx0" brushRef="#br0" timeOffset="9.90964E6">12591 369 130 0,'0'0'31'0,"-15"27"-11"15,15-12-26-15,0-15-15 16,20 28-6-16,-4-19-3 16,5-9-2-16,2 0-2 15,1-8 4-15</inkml:trace>
          <inkml:trace contextRef="#ctx0" brushRef="#br0" timeOffset="9.91006E6">12820 84 112 0,'0'0'34'0,"-21"0"2"0,21 0-9 16,-13 35-13-16,13-7-3 15,0 8-1-15,0 7-2 16,0 6-5-16,7-3-3 16,2 2 0-16,4-4 0 15,4-4 0-15,5-10 0 16,4-8 0-16,1-14 0 16,5-8 0-16,0 0 0 15,0-16 0-15,2 2 0 16,-8-12-15-16,0 2-3 15,-10-9-5-15,1 3 0 16,-9-6 0-16,-3 8 0 16,-10-1 2-16,-3 7 11 0,-6 6 8 15,-6 3 6-15,0 13 5 16,-5 7 2-16,3 7 1 16,2 7-1-1,6 8-1-15,3 1-4 0,11 4-10 16,12 1-11-16,4-6-6 15,10-6-5-15,4-3-2 16,2-13-1-16,6-7-2 16</inkml:trace>
          <inkml:trace contextRef="#ctx0" brushRef="#br0" timeOffset="9.91057E6">13520 134 145 0,'-28'0'38'0,"8"7"0"16,-4 8-14-16,9 14-17 16,6 8-4-16,-1 3-3 15,10 4 0-15,-7 4 0 0,7-2-12 16,0-6-11-1,12-3-7-15,-5-11-5 16,6-10-4-16,3-16-1 0,4 0-1 16,6-20 7-16</inkml:trace>
          <inkml:trace contextRef="#ctx0" brushRef="#br0" timeOffset="9.91036E6">13394 90 142 0,'0'0'40'0,"-26"0"-1"16,26 0-7-16,0 29-30 15,12-9-2-15,2 10 0 16,11-1 0-16,1 8 0 15,1 3 0-15,2-3 0 16,0-2 0-16,0 1 0 0,-6-8-16 16,4-4-13-16,-9-6-5 15,-18-18-5 1,21 15-1-16,-21-15 0 0,0 0-1 16</inkml:trace>
          <inkml:trace contextRef="#ctx0" brushRef="#br0" timeOffset="9.91079E6">13816 84 152 0,'-22'21'41'16,"22"1"-3"-16,-10 5-14 15,10 10-24-15,15 5 0 16,1 0 0-16,5 2-9 16,-5-8-16-16,10 0-7 0,-8-13-5 15,5-8-2-15,-5-15-1 16,4-7 0-16,0-11 8 15</inkml:trace>
          <inkml:trace contextRef="#ctx0" brushRef="#br0" timeOffset="9.91115E6">14102 75 132 0,'-24'-27'40'0,"24"27"-3"16,-32-8-6-16,32 8-18 15,-26 21-11-15,17-3-2 16,-2 8 0-16,11 3 0 0,-6 6 0 16,12 3 0-16,2 2 0 15,10-4 0-15,2-5 0 16,9-5 0-16,4-9 0 16,4-5 0-16,1-12 0 15,-2-14 0-15,-4-6 0 16,-3-3 0-16,-7-6 0 15,-8-7 0-15,-8-4 0 16,-6 8 0-16,-13-4 0 16,-6 7 0-16,-1 3 0 15,-6 4-6-15,4 13-11 16,-1-4-7-16,23 13-6 0,-25 0-2 16,25 0-3-16,0 0-4 15,25 0-2-15,-2 0 11 16,9 0 30-16</inkml:trace>
          <inkml:trace contextRef="#ctx0" brushRef="#br0" timeOffset="9.9113E6">14489 11 141 0,'0'0'39'16,"0"0"-9"-16,26-22-18 15,-4 22-32-15,0-5-12 16,7 5-6-16,1-8-1 15,3 8-1-15,-5-7 0 0</inkml:trace>
          <inkml:trace contextRef="#ctx0" brushRef="#br0" timeOffset="9.91166E6">14780-152 167 0,'-13'-21'39'16,"13"21"-4"-16,19-16-21 16,4 9-14-16,4 7 0 15,1 0 0-15,2 0 0 16,-1 0 0-16,-9 7 0 0,-20-7 0 16,20 28 0-1,-20-6 0-15,-13 0 0 16,0 7 0-16,-4-1 0 15,-6 3 0-15,6 2 0 0,-2-4 0 16,6-1 0-16,4-7 0 16,9 2 0-16,0-23 0 15,12 22 0-15,6-17 0 16,4-5-4-16,7 0-13 16,1 0-8-16,5-7-6 15,1 1-5-15,-1-7-1 16,4 4-3-16,-7-6 0 15,5 1 16-15</inkml:trace>
          <inkml:trace contextRef="#ctx0" brushRef="#br0" timeOffset="9.91202E6">15475-194 152 0,'-32'-17'39'15,"8"4"-5"-15,-14 6-16 16,6 7-8-16,-3 0-8 16,2 9-2-16,4 6 0 15,-2 5 0-15,3 7 0 16,5 1 0-16,9 1 0 16,14 6 0-16,0-5 0 15,23-3 0-15,10-5 0 16,16-1 0-16,7-13 0 15,5-8 0-15,1 0-3 0,-8-8-9 16,-1-5-4-16,-20-9-4 16,-5-1-4-16,-24-4-3 15,-4-1-1-15,-17-1-3 16,-8 0 7-16,-5 2-1 16,-11 4 2-16,4 5 3 15,-6 1 19-15,3 10 1 16</inkml:trace>
          <inkml:trace contextRef="#ctx0" brushRef="#br0" timeOffset="9.91332E6">15433-275 73 0,'-14'-20'32'16,"14"20"1"-16,0 0-1 15,0 0-10-15,27 13-4 16,-11 1-2-16,10 14-3 15,3-3-3-15,4 10-4 16,5 6-6-16,-1 1 0 16,4 2 0-16,-5 6 0 15,-3-5 0-15,-4 3 0 16,-7 1 0-16,-5-3 0 16,-8-4 0-16,-9-1 0 15,-8-10 0-15,-5-3 0 0,2-1-14 16,-9-12-17-16,-1-6-7 15,0-9-2 1,-1 0-1-16,3 0-3 16,19 0 0-16</inkml:trace>
          <inkml:trace contextRef="#ctx0" brushRef="#br0" timeOffset="5012.6423">8756 743 142 0,'0'0'41'15,"-26"-22"-1"-15,26 22-8 16,0 0-32-16,13-18 0 15,11 18 0-15,9 0 0 0,2 5 0 16,11 3 0-16,2 4 0 16,-4 3-20-16,5 1-11 15,-12-2-2 1,1 4-8-16,-16-3-1 0,-4 1-2 16,-18-16 1-16,9 21 43 15</inkml:trace>
          <inkml:trace contextRef="#ctx0" brushRef="#br0" timeOffset="7658.7649">9490 813 123 0,'-11'-29'38'0,"11"29"-4"16,0-21-6-16,0 21-8 0,0 0-8 15,0 0-12-15,28 14 0 16,-14 7 0-16,6 7 0 16,1 2 0-16,6 6 0 15,0 5 0-15,3 6 0 16,-3 2 0-16,0-1 0 15,-5-4 0-15,1-9 0 16,-6 0 0-16,-3-8 0 16,2-13 0-16,-16-14 0 15,20 0 0-15,-20 0 0 16,14-34 0-16,-7 1 0 16,-1 1 0-16,1-6 0 15,-7-3 0-15,8-2 0 0,-8-2 0 16,10-1 0-16,-10 3 0 15,10 7 0-15,0 1 0 16,0-2 0-16,0 5 0 16,0 8 0-16,1 5 0 15,-11 19 0-15,14-22 0 16,-14 22-7-16,0 0-23 16,16 8-7-16,-16-8-7 15,0 0-3-15,30 20-2 16,-3-20 9-16</inkml:trace>
          <inkml:trace contextRef="#ctx0" brushRef="#br0" timeOffset="5176.7568">8875 959 169 0,'-16'0'41'16,"16"0"-3"-16,0 0-31 0,31 0-7 16,13 7-23-16,2-7-7 15,12 10-8 1,-3-10-2-16,6 0-2 15,-4 0-2-15,-2 0 7 0</inkml:trace>
          <inkml:trace contextRef="#ctx0" brushRef="#br0" timeOffset="9.90675E6">10332 965 154 0,'0'0'41'15,"0"0"-3"1,0 0-16-16,0-17-22 15,20 17 0-15,2 0 0 0,4 0 0 16,0 0 0-16,-3 0 0 16,2 0 0-16,2 13-10 15,-8-13-23-15,-3 8-7 16,-16-8-2-16,26 0-3 16,-26 0-2-16,23-12 10 15</inkml:trace>
          <inkml:trace contextRef="#ctx0" brushRef="#br0" timeOffset="9.90651E6">10328 743 157 0,'0'0'43'0,"0"0"-4"16,0 0-23-16,22-4-16 15,1 4 0-15,3 4 0 16,4-4 0-16,3 11 0 0,-5-11-3 16,-1 9-15-16,-8-9-6 15,1 13-6-15,-20-13-2 16,0 0-4-16,7 20-3 16,-7-20 3-16,-16 18 8 15,16-18 20-15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4:25.47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65BB17-AFD1-461A-B300-FB1668EB7635}" emma:medium="tactile" emma:mode="ink">
          <msink:context xmlns:msink="http://schemas.microsoft.com/ink/2010/main" type="writingRegion" rotatedBoundingBox="17481,16580 22809,16650 22780,18856 17452,18787"/>
        </emma:interpretation>
      </emma:emma>
    </inkml:annotationXML>
    <inkml:traceGroup>
      <inkml:annotationXML>
        <emma:emma xmlns:emma="http://www.w3.org/2003/04/emma" version="1.0">
          <emma:interpretation id="{81EA6BE5-B21B-4AFB-B98F-B94E526B92C9}" emma:medium="tactile" emma:mode="ink">
            <msink:context xmlns:msink="http://schemas.microsoft.com/ink/2010/main" type="paragraph" rotatedBoundingBox="19251,16916 22759,16558 22814,17098 19306,174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656CF1-6C3E-42F3-9D66-488FE6F8A078}" emma:medium="tactile" emma:mode="ink">
              <msink:context xmlns:msink="http://schemas.microsoft.com/ink/2010/main" type="line" rotatedBoundingBox="19251,16916 22759,16558 22814,17098 19306,17456"/>
            </emma:interpretation>
          </emma:emma>
        </inkml:annotationXML>
        <inkml:traceGroup>
          <inkml:annotationXML>
            <emma:emma xmlns:emma="http://www.w3.org/2003/04/emma" version="1.0">
              <emma:interpretation id="{982297F3-2F40-4475-82A0-6D7FFB26CC00}" emma:medium="tactile" emma:mode="ink">
                <msink:context xmlns:msink="http://schemas.microsoft.com/ink/2010/main" type="inkWord" rotatedBoundingBox="19301,16818 20622,16958 20568,17466 19248,17326"/>
              </emma:interpretation>
              <emma:one-of disjunction-type="recognition" id="oneOf0">
                <emma:interpretation id="interp0" emma:lang="en-US" emma:confidence="0">
                  <emma:literal>all</emma:literal>
                </emma:interpretation>
                <emma:interpretation id="interp1" emma:lang="en-US" emma:confidence="0">
                  <emma:literal>an</emma:literal>
                </emma:interpretation>
                <emma:interpretation id="interp2" emma:lang="en-US" emma:confidence="0">
                  <emma:literal>a."</emma:literal>
                </emma:interpretation>
                <emma:interpretation id="interp3" emma:lang="en-US" emma:confidence="0">
                  <emma:literal>al</emma:literal>
                </emma:interpretation>
                <emma:interpretation id="interp4" emma:lang="en-US" emma:confidence="0">
                  <emma:literal>aile</emma:literal>
                </emma:interpretation>
              </emma:one-of>
            </emma:emma>
          </inkml:annotationXML>
          <inkml:trace contextRef="#ctx0" brushRef="#br0">12867 1377 146 0,'-12'-23'39'0,"12"23"-2"0,0 19-7 16,0 12-27 0,15 5-3-16,-2 6 0 15,4-2 0-15,-1 6 0 16,-2-3 0-16,2-7 0 16,-1-1-4-16,-7-13-21 0,10-4-8 15,-18-18-7-15,24 13-1 16,-24-13-1-16,31-23-1 15</inkml:trace>
          <inkml:trace contextRef="#ctx0" brushRef="#br0" timeOffset="-596.4077">12066 1583 72 0,'0'0'34'15,"-16"-26"0"-15,16 26-2 16,-6-25-8-16,6 25-6 15,0-33-3 1,6 16-2-16,-6-7-4 0,0 1-5 16,-7 0-4-16,0-5 0 15,-6 5 0-15,-6 3 0 16,-3 4 0-16,-4 4 0 16,-4 12 0-16,-3 6 0 15,-3 10 0-15,1 10 0 16,2 5 0-16,5 6 0 15,8 5 0-15,7-1 0 16,13-5 0-16,6-1 0 0,14-7 0 16,8-12 0-16,8-1 0 15,4-15 0-15,5 0 0 16,-5-13 0-16,-1-2-3 16,-5-5 0-16,-7-2 1 15,-7-2 0-15,-5 2 2 16,-7 0 0-16,-8 8 2 15,0 14 1-15,6-19 2 16,-6 19-5-16,0 0 0 16,-6 34 0-16,6-7 0 15,-5 2 0-15,5 2 0 16,0 4 0-16,0 0 0 16,5 0 0-16,3-6 0 0,-1-5 0 15,10-2-5-15,-17-22-21 16,26 20-7-16,-26-20-5 15,33-7-2 1,-17-6-1-16,10-4-2 0,2-5 15 16</inkml:trace>
          <inkml:trace contextRef="#ctx0" brushRef="#br0" timeOffset="-432.2954">12420 1691 171 0,'0'0'40'0,"-17"29"-4"15,17-29-28-15,-7 28-8 16,20-12-12-16,-13-16-16 0,31 19-8 16,-13-19-3-16,1-7-2 15,-4-12 0-15,9 1-3 16</inkml:trace>
          <inkml:trace contextRef="#ctx0" brushRef="#br0" timeOffset="-196.1352">12566 1405 161 0,'0'0'40'0,"-11"20"-4"16,11 4-18-16,7 9-18 16,3 4 0-16,7-5 0 0,1 3 0 15,0-1 0-15,-3 1 0 16,4-6-7-1,-8-9-14-15,11-2-8 16,-22-18-3-16,32 13-4 0,-32-13-2 16,34-16-1-16,-15-6 0 15,1-6 26-15</inkml:trace>
        </inkml:traceGroup>
        <inkml:traceGroup>
          <inkml:annotationXML>
            <emma:emma xmlns:emma="http://www.w3.org/2003/04/emma" version="1.0">
              <emma:interpretation id="{DA767E23-9DD9-4A6B-913C-DB06D51D48D3}" emma:medium="tactile" emma:mode="ink">
                <msink:context xmlns:msink="http://schemas.microsoft.com/ink/2010/main" type="inkWord" rotatedBoundingBox="21012,16807 21317,17208 21108,17367 20803,16967"/>
              </emma:interpretation>
              <emma:one-of disjunction-type="recognition" id="oneOf1">
                <emma:interpretation id="interp5" emma:lang="en-US" emma:confidence="0">
                  <emma:literal>x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+</emma:literal>
                </emma:interpretation>
                <emma:interpretation id="interp9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268.1872">13393 1308 167 0,'-32'0'40'0,"32"0"-1"16,-4 27-30-16,18 1-9 16,8 5 0-16,9 4 0 15,6 1 0-15,3 3 0 16,0-5 0-16,1-5 0 16,-6 1 0-16,-5-11-3 15,-1 2-19-15,-29-23-11 16,32 22-1-16,-32-22-5 15,0 0 0-15,16-30-1 16,-11 3-1-16</inkml:trace>
          <inkml:trace contextRef="#ctx0" brushRef="#br0" timeOffset="457.3097">13539 1321 179 0,'-32'18'39'0,"-1"4"-7"16,12 13-27-16,5 4-5 15,6 8 0-15,10-1 0 16,0-2 0-16,13-4-3 16,-1-12-18-16,14-4-9 15,-3-13-7-15,9-11-1 16,-2-13-4-16,8-7-1 16,1-10 3-16</inkml:trace>
        </inkml:traceGroup>
        <inkml:traceGroup>
          <inkml:annotationXML>
            <emma:emma xmlns:emma="http://www.w3.org/2003/04/emma" version="1.0">
              <emma:interpretation id="{51394BCA-F039-4334-AFF9-43C47245C17A}" emma:medium="tactile" emma:mode="ink">
                <msink:context xmlns:msink="http://schemas.microsoft.com/ink/2010/main" type="inkWord" rotatedBoundingBox="21597,16720 22764,16601 22812,17070 21645,17189"/>
              </emma:interpretation>
              <emma:one-of disjunction-type="recognition" id="oneOf2">
                <emma:interpretation id="interp10" emma:lang="en-US" emma:confidence="0">
                  <emma:literal>10-31</emma:literal>
                </emma:interpretation>
                <emma:interpretation id="interp11" emma:lang="en-US" emma:confidence="0">
                  <emma:literal>1031</emma:literal>
                </emma:interpretation>
                <emma:interpretation id="interp12" emma:lang="en-US" emma:confidence="0">
                  <emma:literal>(0-31</emma:literal>
                </emma:interpretation>
                <emma:interpretation id="interp13" emma:lang="en-US" emma:confidence="0">
                  <emma:literal>(0=31</emma:literal>
                </emma:interpretation>
                <emma:interpretation id="interp14" emma:lang="en-US" emma:confidence="0">
                  <emma:literal>100-31</emma:literal>
                </emma:interpretation>
              </emma:one-of>
            </emma:emma>
          </inkml:annotationXML>
          <inkml:trace contextRef="#ctx0" brushRef="#br0" timeOffset="1636.1271">14780 1086 176 0,'0'0'39'0,"14"-22"-6"16,2 22-26-16,4 0-7 15,1 0 0-15,-4 0 0 0,-1 13 0 16,-16-13 0-16,19 27 0 16,-19-27 0-16,0 35 0 15,-12-17 0-15,2 3 0 16,-2-1 0-16,12-20 0 15,-26 27 0-15,26-27 0 16,-20 18 0-16,20-18 0 16,0 0 0-16,0 0 0 15,0 0 0-15,23 0 0 16,-5-3 0-16,2 3 0 16,3-7 0-16,-1 7 0 15,-1 0 0-15,4 9 0 16,-5 0 0-16,-4 4 0 0,-16-13 0 15,20 33 0-15,-20-18 0 16,6 0 0-16,-12 5 0 16,6-20 0-16,-20 29 0 15,20-29 0-15,-33 21 0 16,15-13-2-16,18-8-11 16,-36 7-7-16,36-7-8 15,-20 0-4-15,20 0-2 16,0-28-1-16,20 13-5 15,-1-6 3-15,7-6 24 16</inkml:trace>
          <inkml:trace contextRef="#ctx0" brushRef="#br0" timeOffset="1849.2569">15163 1082 175 0,'0'0'40'0,"-13"37"-5"15,13-9-30-15,0 10-5 16,10 4 0-16,1 2 0 16,4 1 0-16,-4-7 0 15,4 0-10-15,-8-10-22 16,2-6-6-16,-9-22-4 16,0 0-2-16,17 0-3 15,-2-22 6-15</inkml:trace>
          <inkml:trace contextRef="#ctx0" brushRef="#br0" timeOffset="680.469">14105 1264 175 0,'-10'29'41'0,"3"3"-4"16,-3-1-35-16,10 5-2 15,7 5 0-15,3-3 0 16,7-4 0-16,-4-5 0 15,7-1-8-15,-20-28-18 16,34 28-6-16,-34-28-4 16,32 0-3-16,-21-22-1 15,2 2 0-15,2-7 7 16</inkml:trace>
          <inkml:trace contextRef="#ctx0" brushRef="#br0" timeOffset="1003.6817">14300 1211 134 0,'-33'-22'39'16,"16"22"0"-16,-7 7-7 16,13 15-21-16,-1 9-11 15,12 9 0-15,0 3 0 16,0 1 0-16,12-2 0 16,2-4 0-16,7-2 0 15,5-2 0-15,8-9 0 16,1-8 0-16,4-9 0 15,0-8 0-15,0-8 0 0,-4-6 0 16,-6-8-12-16,-15-13-3 16,-4 5-1-1,-17-12-1-15,-5 7 1 16,-14-1 0-16,0 8-3 0,-7-1-2 16,4 14 4-16,2 2 0 15,2 4-3-15,25 9-2 16,-23 0-2-16,23 0 2 15,0 0 22-15</inkml:trace>
          <inkml:trace contextRef="#ctx0" brushRef="#br0" timeOffset="1165.7927">14523 1291 131 0,'16'-9'39'0,"5"9"-1"15,-1-13-7-15,8 6-19 16,4 7-22-16,-8-7-14 0,7 7-8 15,-5 0-4-15,-2-8-3 16,-24 8-1-16,28-7 0 16,-28 7 11-16</inkml:trace>
        </inkml:traceGroup>
      </inkml:traceGroup>
    </inkml:traceGroup>
    <inkml:traceGroup>
      <inkml:annotationXML>
        <emma:emma xmlns:emma="http://www.w3.org/2003/04/emma" version="1.0">
          <emma:interpretation id="{21013835-B149-412D-B9BF-D1B390E3BDE7}" emma:medium="tactile" emma:mode="ink">
            <msink:context xmlns:msink="http://schemas.microsoft.com/ink/2010/main" type="paragraph" rotatedBoundingBox="17463,17960 21043,18007 21032,18833 17452,18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6B625-4BB5-4E66-8347-820DE3AD203A}" emma:medium="tactile" emma:mode="ink">
              <msink:context xmlns:msink="http://schemas.microsoft.com/ink/2010/main" type="line" rotatedBoundingBox="17463,17960 21043,18007 21032,18833 17452,18787"/>
            </emma:interpretation>
          </emma:emma>
        </inkml:annotationXML>
        <inkml:traceGroup>
          <inkml:annotationXML>
            <emma:emma xmlns:emma="http://www.w3.org/2003/04/emma" version="1.0">
              <emma:interpretation id="{D3340126-66C6-45DE-83CC-344B0E44D63A}" emma:medium="tactile" emma:mode="ink">
                <msink:context xmlns:msink="http://schemas.microsoft.com/ink/2010/main" type="inkWord" rotatedBoundingBox="17463,17960 21043,18007 21032,18833 17452,18787"/>
              </emma:interpretation>
              <emma:one-of disjunction-type="recognition" id="oneOf3">
                <emma:interpretation id="interp15" emma:lang="en-US" emma:confidence="0">
                  <emma:literal>=4.5axios</emma:literal>
                </emma:interpretation>
                <emma:interpretation id="interp16" emma:lang="en-US" emma:confidence="0">
                  <emma:literal>=4.5axi0s</emma:literal>
                </emma:interpretation>
                <emma:interpretation id="interp17" emma:lang="en-US" emma:confidence="0">
                  <emma:literal>=4.5axlos</emma:literal>
                </emma:interpretation>
                <emma:interpretation id="interp18" emma:lang="en-US" emma:confidence="0">
                  <emma:literal>=4.5amos</emma:literal>
                </emma:interpretation>
                <emma:interpretation id="interp19" emma:lang="en-US" emma:confidence="0">
                  <emma:literal>=4.5ax&lt;os</emma:literal>
                </emma:interpretation>
              </emma:one-of>
            </emma:emma>
          </inkml:annotationXML>
          <inkml:trace contextRef="#ctx0" brushRef="#br0" timeOffset="19091.4452">10796 2570 80 0,'0'0'35'16,"-29"-28"-1"-16,29 28-2 0,-23-9-1 16,23 9-11-16,-13 22-4 15,13 0-9-15,0 7-7 16,0 6 0-16,7 8 0 16,-1 6 0-16,0 0 0 15,0 3 0-15,-6 4 0 16,8-6 0-16,-8 2-2 15,6-3 1-15,-6-6 0 16,7-9 1-16,-7-4 0 0,7-12 0 16,-7 0-7-16,0-18-11 15,0 0-11 1,21 0-3-16,-21 0-7 0,20-26-3 16,-6 8-1-16,5 0 3 15</inkml:trace>
          <inkml:trace contextRef="#ctx0" brushRef="#br0" timeOffset="19289.7244">11097 3133 150 0,'-15'16'43'15,"15"-16"-3"-15,-16 28-22 0,16-28-21 16,9 20-12-1,7-8-11-15,-16-12-7 0,29 0-7 16,-29 0-1-16,21-19-3 16,-13 0 0-16</inkml:trace>
          <inkml:trace contextRef="#ctx0" brushRef="#br0" timeOffset="20188.4178">11419 2654 129 0,'-23'9'38'0,"2"4"-1"16,-3-4-9-16,11 13-12 15,4 4-9-15,9-1-7 16,0 3 0-16,7 1 0 15,2-1 0-15,1-2 0 16,-1-5 0-16,2 0 0 16,-11-21 0-16,16 22 0 15,-16-22 0-15,0 0 0 16,16 0 0-16,-16 0 0 16,12-26 0-16,-12 26 0 15,19-23 0-15,-19 23 0 16,27-26 0-16,-11 18 0 0,4 8 0 15,3 0 0-15,0 13 0 16,-1 0 0-16,3 9 0 16,-5 6 0-16,-1 1 0 15,-5 1 0 1,-1 4 0-16,-7 1 0 0,-6-5 0 16,0 0 0-16,-12-4-2 15,-1-8 2-15,13-18-1 16,-34 28 0-16,9-28 1 15,2 0-5-15,3 0-10 16,-5-9-9-16,25 9-5 16,-26-29-4-16,26 8-1 15,0-5-8-15,18 1-2 0,5-4 20 16</inkml:trace>
          <inkml:trace contextRef="#ctx0" brushRef="#br0" timeOffset="19753.1196">11378 2685 142 0,'-8'-22'43'16,"8"22"-3"-16,7-31-10 16,12 22-30-16,2 0 0 15,7 1 0-15,-1 8 0 16,-1-9-4-16,3 9-17 16,-10 0-3-16,0 7-7 15,-19-7-2-15,0 0-2 16,0 0 1-16,0 0 0 15,0 23 11-15</inkml:trace>
          <inkml:trace contextRef="#ctx0" brushRef="#br0" timeOffset="20676.7497">12059 2726 138 0,'-7'-20'41'16,"-5"-8"-6"-16,12 13-15 16,-13-7-9-16,13 22-1 15,-23-18-10-15,-2 18-2 16,1 5 2-16,-12 8 0 0,-2 9-1 15,-5 0 1-15,7 13 1 16,2 3-2 0,7 3 1-16,13 1 0 15,14-6 0-15,8-2 1 0,18-5-1 16,8-7 2-16,7-9-2 16,4-9 0-16,0-4 0 15,-2-13 0-15,-5-2 0 16,-6 0 0-16,-8-8 0 15,-6 0 0-15,-7 4 0 16,-5-2 0-16,-6 5 0 16,0 16 0-16,0-15 0 15,0 15 0-15,0 0 0 16,-13 35-2-16,13-12 1 16,-6 11 0-16,6 4 1 15,0 3 0-15,7 3 0 16,1-7 0-16,3-1 0 0,1-7-4 15,9 6-13-15,-21-35-11 16,34 26-6-16,-14-26 0 16,3-7-1-16,-3-12-1 15,6-4-2-15</inkml:trace>
          <inkml:trace contextRef="#ctx0" brushRef="#br0" timeOffset="20917.9128">12495 2741 152 0,'0'0'36'15,"-20"30"-1"-15,20-2-7 0,9 3-28 16,8 5 1-16,0 4-1 16,8-2 0-16,2 3-1 15,2 1 1-15,2-6 0 16,-8-1-1-16,10-4-10 15,-23-11-12-15,12 2-9 16,-22-22-4-16,23 6-5 16,-23-6-1-16,16-35 0 15</inkml:trace>
          <inkml:trace contextRef="#ctx0" brushRef="#br0" timeOffset="21130.0573">12651 2768 176 0,'-26'9'40'16,"-4"4"-8"-16,7 16-31 16,7 6-1-1,-3 9-1-15,8-2 0 0,-2 3 1 16,3 4-1-16,-3-5-2 16,13 3-16-16,-18-17-12 15,18-8-1-15,0-22-5 16,0 0-5-16,19-11 0 15,3-15 3-15</inkml:trace>
          <inkml:trace contextRef="#ctx0" brushRef="#br0" timeOffset="21353.2091">12874 2775 153 0,'-16'15'41'0,"6"2"-4"15,10 15-18-15,0 0-19 16,10 8-1-16,-1 4 1 16,2 0 0-16,4 1-1 15,1-10 0-15,5 0-17 16,-5-13-10-16,9-3-6 16,-6-19-1-16,5 0-6 15,2-19-2-15,3-3 0 0</inkml:trace>
          <inkml:trace contextRef="#ctx0" brushRef="#br0" timeOffset="21699.4467">13211 2715 148 0,'-26'0'42'16,"-6"0"-3"-16,7 7-18 15,2 12-20-15,1 4-1 16,4 14 0-16,5 3 0 15,3 6 0-15,2 3-1 16,8 7 1-16,6 1 0 16,16-5-1-16,5-4 1 0,12-7 0 15,7-8 0 1,5-13 0-16,1-13 0 16,2-7 0-16,-8-14 1 15,-14-10 0-15,-4-9-1 0,-16-11 0 16,-12-7 0-16,-14-5 0 15,-8 5 0-15,-7 1-1 16,-9 3-4-16,4 14-13 16,-11 0-12-16,15 16-10 15,4 2-1-15,7 8-4 16,19 7-2-16,0-17 24 16</inkml:trace>
          <inkml:trace contextRef="#ctx0" brushRef="#br0" timeOffset="3108.9357">9916 2579 183 0,'0'0'41'0,"0"0"-10"16,16-16-31-16,4 16 0 16,9-8 0-16,1 8 0 0,9 0 0 15,0 0 0-15,9 8-15 16,-9-8-13 0,-3 13-6-16,-10-10-6 15,-7 8-1-15,-19-11-2 0,7 16-1 16</inkml:trace>
          <inkml:trace contextRef="#ctx0" brushRef="#br0" timeOffset="3297.2121">10084 2762 143 0,'0'0'42'0,"0"0"-2"0,0 0-12 15,0 20-26 1,18-20-2-16,16 8-2 15,2-8 2-15,10 3-21 16,-7-3-14-16,2-3-7 0,-11-5-1 16,-3 1-5-16,-1-6-1 15</inkml:trace>
          <inkml:trace contextRef="#ctx0" brushRef="#br0" timeOffset="18821.2624">10679 2576 12 0,'-6'-25'11'16,"6"25"-1"-16,-4-18 4 16,4 18 2-16,-6-20 5 0,0 3 6 15,6 17 3-15,-5-20-3 16,5 20-2-16,0 0-1 15,-11-18-4-15,11 18-4 16,0 0-14-16,-17 18-2 16,11 4 0-16,1-1 0 15,0 4 0-15,5 10 0 16,-10 0 0-16,4 1 0 16,6 2 0-16,-4-6 0 15,4-3 0-15,0-3 0 16,0-2 0-16,4-4 0 15,2-3 0-15,-6-17 0 16,19 20 0-16,-19-20 0 0,32 7 0 16,-15-7 0-16,6-5 0 15,-1-3 0 1,4 1 0-16,0 0 0 0,-3-1 0 16,1 3 0-16,-3 5 0 15,-5-4 0-15,-16 4 0 16,24 0 0-16,-24 0 0 15,0 0-5-15,0 0-12 16,20 4-7-16,-20-4-3 16,0 0-5-16,-10-22 0 15,10 22-1-15,-8-30 0 16,0 9 8-16,1-1 9 16</inkml:trace>
          <inkml:trace contextRef="#ctx0" brushRef="#br0" timeOffset="40966.0994">13320 2491 76 0,'0'0'26'0,"0"0"-4"15,0 0-6-15,0-22-3 16,0 22 0-16,0 0-2 16,25-13-2-16,-25 13-1 15,29-9-1-15,-12 9-2 16,-1-8-1-16,1 8-1 15,1-5-1-15,-18 5-1 16,30-8-3-16,-30 8-6 0,26 0-4 16,-26 0-6-1,0 0-2-15,0 0-4 16,0 0-2-16,0 0-2 16,0 0 0-16,-24 21 5 0,24-21 5 15,-35 9 10-15,18-2 8 16,-7 6 0-16,7-4 0 15,-6-3 9-15,23-6 8 16,-33 13 5-16,11-6 0 16,22-7 0-16,-26 8-2 15,26-8-4-15,0 0-1 16,0 0-2-16,0 0-2 16,-13 15-3-16,13-15-1 15,0 0-2-15,0 0 0 16,16 21-1-16,-16-21-2 15,0 0-2-15,0 0 1 16,0 0-1-16,20 8 1 0,-20-8-1 16,0 0 1-16,0 0-1 15,16-15 0-15,-16 15 0 16,0 0-1 0,15-20 1-16,-15 20 0 0,0 0-1 15,20-9 2-15,-20 9-1 16,20 7 0-16,-20-7 0 15,23 22 0-15,-8-7 0 16,0 5-1-16,0 1 1 16,-5 2-1-16,2 0 2 15,-7 3-2-15,1-4 1 16,-6-1 0-16,0-7 1 16,0-14 0-16,-10 25 0 0,10-25-1 15,-22 13 1-15,22-13-1 16,-29 0 1-1,12-13-1-15,0 4 0 16,17 9 0-16,-31-16-1 0,31 16-2 16,-15-14-6-16,15 14-10 15,0 0-6-15,20 0-6 16,-4 3-2-16,10-3-3 16,8 11 0-16,11-11 26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5:25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91 190 74,'0'0'38,"-37"-26"-1,37 26 1,-40 20-25,38 19-7,-8 2-2,10 15-1,-3 3-1,8 12-1,0 0 0,0 0 0,2-6-1,1-9 0,-3-15 0,0-5-1,-5-36 0,5 26 0,-5-26 0,0 0 0,0-50 0,-5 9-1,0-7 2,-3-11-2,-2-6 2,3-8 0,2-1 0,3-6 0,4 6 0,6 4 1,11 5 0,6 14 0,7 10 0,8 20 0,2 16 1,7 19-1,-2 19 0,7 20-1,-12 12 1,8 15 0,-8 2-1,-5 4 0,-7-1 0,-6-8 0,-1-9-2,-19-21 0,14-2-5,-18-45-16,-30 8-17,8-22 2,-3-7-1,-9-14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5:07.3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-13 79 68 0,'0'0'32'16,"-7"-15"-1"-16,7 15-2 16,0 0-7-16,0 0-2 15,20 23-3-15,-20-23-5 16,24 44-2-16,-12-23-2 15,2 9-2-15,-5-3-6 0,3 1 0 16,-4 1 0 0,0-7 0-16,-1-1 0 15,-7-21 0-15,7 21 0 16,-7-21 0-16,0 0-2 0,0 0 2 16,6-21-1-16,-6-1 0 15,0-6 0-15,0-5 0 16,7-2 2-16,-1 2-1 15,1-2 0-15,5 6 0 16,1 1 1-16,1 7-1 16,-14 21 0-16,32-23 1 15,-15 23-1-15,0 0 0 16,-1 8 1-16,2 6-1 16,-4 3 2-16,1 9-2 15,-1-1 0-15,-1 7 0 16,0-4 0-16,-1-4 0 15,-4 2 0-15,1-8 0 0,-9-18 0 16,16 22-2-16,-16-22 0 16,0 0-2-16,0 0-2 15,14-25 0-15,-14 3 1 16,6-6-1-16,-2-1 1 16,-4-4 0-16,13 2 1 15,0 3 2-15,0-1 2 16,2 14 0-16,9-3 1 15,4 14 0-15,1 4 5 16,7 4-1-16,-1 9 1 16,-1 10 0-16,0 5 0 15,0 5 0-15,-6 2 0 16,-2 5-2-16,-8 1-4 0,-3-5 0 16,-5-2 0-16,-4-5 0 15,0-6 0-15,-6-23-11 16,7 30-16-16,-7-30-5 15,0 0-8-15,7-19-2 16,0-8-2-16,0-13 1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5:07.6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0 112 0,'0'0'36'0,"0"0"2"16,6 37-14-16,-6-9-12 15,13 16 0 1,-6 1-2-16,6 16-2 0,-3 5-5 16,-3 4-3-16,-1 3 0 15,-6-3 0-15,12-10 0 16,-12-3 0-16,5-6-2 15,-5-17-13-15,5-7-11 16,-5-27-6-16,17 9-4 16,-11-32-4-16,3-5-1 15,2-13 0-15,5-2 20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5:08.0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199 16 78 0,'-22'-19'31'0,"22"19"-3"15,-30 0-4-15,30 0-5 16,-31 0-2-16,13 10-4 16,-3-2-2-16,5 5-1 15,-4-6-1-15,20-7-2 16,-29 18-2-16,29-18-4 0,-13 24-1 15,13-24-1-15,10 16 0 16,-10-16 1-16,26 17-1 16,-4-12 0-1,3 1 1-15,4-6-1 0,4 16 1 16,0-10 0-16,5 7 0 16,-1 2 1-16,-1 7-1 15,-4 0 0-15,-3 8 1 16,-5 4 0-16,-8-3 0 15,-5 2 0-15,-11-2 1 16,-14-3-2-16,-7-3 0 16,-2-7 0-16,-6-6 0 15,-3-5 0-15,-1-7 0 0,-2-7 0 16,8-1-6-16,4-7-18 16,23 15-12-1,-26-24-5-15,26 24-4 16,0-32-3-16,15 10-1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20:28.8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0C778C-0ED1-49E1-8D2C-271878C83874}" emma:medium="tactile" emma:mode="ink">
          <msink:context xmlns:msink="http://schemas.microsoft.com/ink/2010/main" type="writingRegion" rotatedBoundingBox="495,13091 20610,12910 20664,18870 549,19051"/>
        </emma:interpretation>
      </emma:emma>
    </inkml:annotationXML>
    <inkml:traceGroup>
      <inkml:annotationXML>
        <emma:emma xmlns:emma="http://www.w3.org/2003/04/emma" version="1.0">
          <emma:interpretation id="{215A2D48-B3DD-4B67-ADC7-D779EA4A8946}" emma:medium="tactile" emma:mode="ink">
            <msink:context xmlns:msink="http://schemas.microsoft.com/ink/2010/main" type="paragraph" rotatedBoundingBox="743,13121 10189,12965 10204,13885 758,14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22B8E4-46E9-4E3C-BDF0-6BF09702BD95}" emma:medium="tactile" emma:mode="ink">
              <msink:context xmlns:msink="http://schemas.microsoft.com/ink/2010/main" type="inkBullet" rotatedBoundingBox="745,13250 1327,13240 1340,14031 758,14041"/>
            </emma:interpretation>
            <emma:one-of disjunction-type="recognition" id="oneOf0">
              <emma:interpretation id="interp0" emma:lang="en-US" emma:confidence="1">
                <emma:literal>A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9</emma:literal>
              </emma:interpretation>
              <emma:interpretation id="interp3" emma:lang="en-US" emma:confidence="0">
                <emma:literal>N</emma:literal>
              </emma:interpretation>
              <emma:interpretation id="interp4" emma:lang="en-US" emma:confidence="0">
                <emma:literal>D</emma:literal>
              </emma:interpretation>
            </emma:one-of>
          </emma:emma>
        </inkml:annotationXML>
        <inkml:trace contextRef="#ctx0" brushRef="#br0">63 251 139 0,'-33'17'43'16,"25"2"-9"-16,-5 1-18 15,7 10-5-15,6 3 1 0,0 10-12 16,0 5 0-1,0 1 0-15,7 0 0 0,-7 8 0 16,7-9 0 0,-7-5 0-16,0-7 0 0,0-4 0 15,0-12 0-15,0-20 0 16,0 0 0-16,0-17 0 16,0-14 0-16,0-11 0 15,0-8 0-15,0-11 0 16,-5 0 0-16,5-4 0 15,-3 3 0-15,3-7 0 16,7 10 0-16,1 0 0 16,5 7 0-16,7 3 0 0,6 8 0 15,2 5 0-15,9 9 0 16,2 14 0-16,1 13 0 16,1 8 0-1,0 17 0-15,3 11 0 0,-10 12 0 16,-1 9 0-16,-8 7 0 15,-3 4 0-15,-4 2 0 16,-2-7 0-16,-4 0 0 16,0-8 0-16,-5-12 0 15,0-3 0-15,-1-9 0 16,-6-12-6-16,7-3-16 16,-7-16-8-16,0 0-4 0,0 0-3 15,0 0-4-15,-26-29-2 16,12 9 2-1</inkml:trace>
        <inkml:trace contextRef="#ctx0" brushRef="#br0" timeOffset="214.6026">36 531 137 0,'-19'-7'43'0,"19"7"-2"15,-14-21-13-15,14 21-22 16,40-28-6-16,0 16 0 16,12 2-2-16,2-3-10 15,18 13-13-15,-7-7-8 16,9 7-7-16,-9 0-2 16,0 0-2-16,-11 0-1 0</inkml:trace>
      </inkml:traceGroup>
      <inkml:traceGroup>
        <inkml:annotationXML>
          <emma:emma xmlns:emma="http://www.w3.org/2003/04/emma" version="1.0">
            <emma:interpretation id="{3D2C62FC-1946-4248-8850-1C9BC7A14443}" emma:medium="tactile" emma:mode="ink">
              <msink:context xmlns:msink="http://schemas.microsoft.com/ink/2010/main" type="line" rotatedBoundingBox="1547,13108 10189,12965 10203,13832 1561,13974"/>
            </emma:interpretation>
          </emma:emma>
        </inkml:annotationXML>
        <inkml:traceGroup>
          <inkml:annotationXML>
            <emma:emma xmlns:emma="http://www.w3.org/2003/04/emma" version="1.0">
              <emma:interpretation id="{35D33B14-AA41-42D3-A57E-20FF6B5AA26A}" emma:medium="tactile" emma:mode="ink">
                <msink:context xmlns:msink="http://schemas.microsoft.com/ink/2010/main" type="inkWord" rotatedBoundingBox="1551,13358 3217,13331 3227,13915 1560,13943"/>
              </emma:interpretation>
              <emma:one-of disjunction-type="recognition" id="oneOf1">
                <emma:interpretation id="interp5" emma:lang="en-US" emma:confidence="0">
                  <emma:literal>=65</emma:literal>
                </emma:interpretation>
                <emma:interpretation id="interp6" emma:lang="en-US" emma:confidence="0">
                  <emma:literal>€15</emma:literal>
                </emma:interpretation>
                <emma:interpretation id="interp7" emma:lang="en-US" emma:confidence="0">
                  <emma:literal>€5</emma:literal>
                </emma:interpretation>
                <emma:interpretation id="interp8" emma:lang="en-US" emma:confidence="0">
                  <emma:literal>=[5</emma:literal>
                </emma:interpretation>
                <emma:interpretation id="interp9" emma:lang="en-US" emma:confidence="0">
                  <emma:literal>€155</emma:literal>
                </emma:interpretation>
              </emma:one-of>
            </emma:emma>
          </inkml:annotationXML>
          <inkml:trace contextRef="#ctx0" brushRef="#br0" timeOffset="930.1542">1662 110 156 0,'-20'30'42'0,"13"-3"-9"16,7 16-15-16,0 5-14 0,7 8-4 15,5 1 2-15,3-3-2 16,5-4 0-16,-6-8-11 15,11-6-11-15,-6-17-8 16,2-4-6-16,-1-15-4 16,0-15-2-16,-2-6-2 15,-2-12 15-15</inkml:trace>
          <inkml:trace contextRef="#ctx0" brushRef="#br0" timeOffset="1307.4721">2125 104 163 0,'-21'-7'42'0,"-9"2"-7"15,10 10-22-15,0 2-11 16,1 7-2-16,3 2 0 16,3 4 0-16,6 6 0 15,7-5-2-15,0 1 2 16,9-1-1-16,8 1 1 15,10-2 0-15,1 1 0 0,12 0 0 16,5 1 0 0,0-1 0-16,2 6 0 15,-2 0 1-15,-5 1-1 16,-6 7 0-16,-8-6 0 0,-7 2 0 16,-11 1 2-16,-8-5-2 15,-8-7 0-15,-3 3 0 16,-4-9 0-16,-11-14-14 15,8 8-10-15,-8-16-7 16,11-6-6-16,-5-13-5 16,7-4-2-16,0-8 0 15,6-4 26-15</inkml:trace>
          <inkml:trace contextRef="#ctx0" brushRef="#br0" timeOffset="1486.6891">2153 196 181 0,'-7'-20'42'15,"7"20"-10"-15,39-11-42 16,-7-1-15-16,16 12-10 16,3-6-8-16,2 6 0 15,-1 13-2-15,-5-4-1 16</inkml:trace>
          <inkml:trace contextRef="#ctx0" brushRef="#br0" timeOffset="486.7577">822 301 135 0,'0'0'45'0,"-19"-14"-1"16,19 14-13-16,19-27-31 15,14 20 0-15,7-2-18 16,15 9-12-16,5-9-7 16,3 9-6-16,-7 0-1 15,-5 4-1-15,-17 1 8 16</inkml:trace>
          <inkml:trace contextRef="#ctx0" brushRef="#br0" timeOffset="650.3773">869 470 143 0,'-27'20'45'16,"9"-9"-2"-16,18-11-19 0,31 9-24 15,4-15-18-15,29 6-13 16,3-9-8-16,12-2-4 15,-1 1-1-15,2-8-2 16,-11 2 13-16</inkml:trace>
        </inkml:traceGroup>
        <inkml:traceGroup>
          <inkml:annotationXML>
            <emma:emma xmlns:emma="http://www.w3.org/2003/04/emma" version="1.0">
              <emma:interpretation id="{2ABEBE4F-D743-4097-911F-634C1D546F4A}" emma:medium="tactile" emma:mode="ink">
                <msink:context xmlns:msink="http://schemas.microsoft.com/ink/2010/main" type="inkWord" rotatedBoundingBox="3493,13550 4896,13527 4902,13919 3500,13942"/>
              </emma:interpretation>
              <emma:one-of disjunction-type="recognition" id="oneOf2">
                <emma:interpretation id="interp10" emma:lang="en-US" emma:confidence="0">
                  <emma:literal>can</emma:literal>
                </emma:interpretation>
                <emma:interpretation id="interp11" emma:lang="en-US" emma:confidence="0">
                  <emma:literal>an</emma:literal>
                </emma:interpretation>
                <emma:interpretation id="interp12" emma:lang="en-US" emma:confidence="0">
                  <emma:literal>cm</emma:literal>
                </emma:interpretation>
                <emma:interpretation id="interp13" emma:lang="en-US" emma:confidence="0">
                  <emma:literal>con</emma:literal>
                </emma:interpretation>
                <emma:interpretation id="interp14" emma:lang="en-US" emma:confidence="0">
                  <emma:literal>am</emma:literal>
                </emma:interpretation>
              </emma:one-of>
            </emma:emma>
          </inkml:annotationXML>
          <inkml:trace contextRef="#ctx0" brushRef="#br0" timeOffset="1884.1183">3092 337 84 0,'-41'-10'43'0,"-6"4"-4"16,-6 6-9-16,12 6-11 15,-10 3-4-15,13 14-3 0,3 2-7 16,9 9-4-16,12 4-1 16,14 3 1-16,13 0 0 15,8-5 1 1,13-2-1-16,13-7-7 0,11 0-10 16,0-17-8-16,9-4-7 15,-8-12-3-15,2-2-2 16,-10-14-2-16,-4-4-2 15,-9-5 13-15</inkml:trace>
          <inkml:trace contextRef="#ctx0" brushRef="#br0" timeOffset="2499.3816">3347 337 152 0,'-33'-17'36'0,"33"17"-3"16,-31 9-12-16,31 17-11 15,0 1-9 1,7 5-1-16,10 7-1 15,-1 3 2-15,4-4-2 0,4 1 1 16,-2-3-1-16,-2-3 1 16,-1-10-4-16,-19-23-9 15,25 21-5-15,-25-21-1 16,0 0-2-16,7-30 1 16,-7 9-1-16,-7-19 0 15,7 4 7-15,-5-5 12 16,5-6 10-16,0 6 5 0,0-4 7 15,14 12 0 1,-3 3 0-16,5 16-1 16,2-1-1-16,8 15-4 15,-5 13-4-15,4 3-4 0,2 13-5 16,5 3-1-16,-6 0 1 16,1 7 0-16,-5-4-1 15,2-1 0-15,-3-5 0 16,-3-8 0-16,-18-21 0 15,16 24-1-15,-16-24 0 16,0 0-5-16,0 0-4 16,0-31-3-16,0 10-1 15,0-12 0-15,0 5 0 16,7-13 3-16,3 5 8 16,4 0 9-16,-1 2 3 15,10 12 4-15,-4 7 1 16,11 15 0-16,-8 0 0 0,6 10-3 15,-3 10-7-15,2 10-4 16,-3 4 1-16,-4 2 0 16,-4 2-1-16,1-4 1 15,-3-4-1-15,-5-3-1 16,3-6-15-16,-12-21-11 16,0 0-8-16,0 0 0 15,20-14-8-15,-20-13-2 16,7-7 1-16</inkml:trace>
        </inkml:traceGroup>
        <inkml:traceGroup>
          <inkml:annotationXML>
            <emma:emma xmlns:emma="http://www.w3.org/2003/04/emma" version="1.0">
              <emma:interpretation id="{FED90E2B-FBA5-4A5D-836E-A2104AAD02AC}" emma:medium="tactile" emma:mode="ink">
                <msink:context xmlns:msink="http://schemas.microsoft.com/ink/2010/main" type="inkWord" rotatedBoundingBox="4896,13052 9093,12983 9107,13807 4909,13876"/>
              </emma:interpretation>
              <emma:one-of disjunction-type="recognition" id="oneOf3">
                <emma:interpretation id="interp15" emma:lang="en-US" emma:confidence="0">
                  <emma:literal>2=.0015</emma:literal>
                </emma:interpretation>
                <emma:interpretation id="interp16" emma:lang="en-US" emma:confidence="0">
                  <emma:literal>2=.0065</emma:literal>
                </emma:interpretation>
                <emma:interpretation id="interp17" emma:lang="en-US" emma:confidence="0">
                  <emma:literal>2=.00i5</emma:literal>
                </emma:interpretation>
                <emma:interpretation id="interp18" emma:lang="en-US" emma:confidence="0">
                  <emma:literal>2=9.0015</emma:literal>
                </emma:interpretation>
                <emma:interpretation id="interp19" emma:lang="en-US" emma:confidence="0">
                  <emma:literal>2=7.0015</emma:literal>
                </emma:interpretation>
              </emma:one-of>
            </emma:emma>
          </inkml:annotationXML>
          <inkml:trace contextRef="#ctx0" brushRef="#br0" timeOffset="383809.4109">6434 33 91 0,'0'-19'38'15,"-11"-2"-4"-15,8 5-9 16,-17-9-2-16,20 25-4 15,-38-29-8-15,17 22-10 16,-5 7 0-16,-1 0-1 16,-5 7 0-16,0 14 0 15,4 14 0-15,1 6-1 16,0 11 1-16,7 9 1 16,3 2 0-16,10 5 0 15,7-4 0-15,19-1 0 16,9-12 0-16,16-10-2 15,4-9 2-15,16-14-2 0,3-11 1 16,1-10 0-16,2-16-1 16,-4-4 1-16,-11-11-9 15,-11-13-6-15,-10-4-2 16,-14-18-1-16,-12 6 1 16,-15-6 0-16,-1 10 1 15,-18-3 2-15,1 12 9 16,-4 9 6-16,-3 8 1 15,6 22-3-15,8 11-7 16,18 0-7-16,-14 15-10 0,25 1-3 16,2 3-1-1,15 9 15-15</inkml:trace>
          <inkml:trace contextRef="#ctx0" brushRef="#br0" timeOffset="384266.6966">7127 83 113 0,'-20'-26'41'16,"-9"-2"-5"-16,7 11-13 16,-5-4-9-16,6 10-6 15,-10 11-6-15,3 7-2 16,-4 13-1-16,4 9 1 15,-4 12-1-15,5 8 2 0,-3 5 0 16,14 3 0-16,9-2 1 16,7 3 0-16,14-2-1 15,12-14 1-15,6-2-1 16,15-11 0-16,9-13 0 16,3-4-1-16,5-12 0 15,-5-14-1-15,-5-7 0 16,-8-6 1-16,-11-9-1 15,-11-5 1-15,-18-8-1 16,-12 1 1-16,-18-3 0 16,-4 3-1-16,-6 7 0 15,1 5 0-15,-1 7 0 16,1 9 1-16,14 12-6 0,2-3-8 16,17 11-7-1,17 5-6-15,15 2-6 0,-2-7 0 16,15 7-7-1,2-7-2-15,10 6 19 0</inkml:trace>
          <inkml:trace contextRef="#ctx0" brushRef="#br0" timeOffset="384499.4766">7524 47 112 0,'-24'-11'41'0,"24"11"-2"16,-16 20-10-16,16 3-13 0,0 15-11 15,8 0-4-15,4 10 0 16,4 0 1-16,8 0-2 16,-4-6 1-1,-5-6-1-15,5-7 1 16,0-6-11-16,-20-23-9 0,28 18-7 16,-28-18-6-16,20-7-4 15,-11-12-5-15,2 4-1 16,5-9 1-16</inkml:trace>
          <inkml:trace contextRef="#ctx0" brushRef="#br0" timeOffset="384881.4599">7982 84 133 0,'-35'-7'41'16,"10"13"-4"-16,-7-6-15 0,9 7-15 15,-2 7-6-15,5 0-1 16,6 1 0-16,1 5 0 16,6 0 0-16,7-4 1 15,8 3 1-15,6-4-2 16,11 1 1-16,7 3 1 16,2-3-1-16,12 2 0 15,-5 4-1-15,4 0 0 16,-4 5 0-16,-3 0 0 0,-5-3 0 15,-12 4 0 1,-7-2 0-16,-6 1 0 16,-8 0 0-16,-9-9 0 15,-4 0 0-15,13-18 0 0,-32 7 0 16,10-14-11-16,22 7-11 16,-36-27-6-16,21 4-5 15,0-11-4-15,-5-2-4 16,3-9-1-16,3 7 8 15</inkml:trace>
          <inkml:trace contextRef="#ctx0" brushRef="#br0" timeOffset="385051.664">7883 77 128 0,'0'-20'41'0,"11"-4"-9"15,12 5-6-15,7-8-13 16,5 10-10-16,16 3-17 0,-3-5-11 15,12 15-8-15,-8 4-8 16,6 0-2-16,-11 0 0 16,1 19 0-16</inkml:trace>
          <inkml:trace contextRef="#ctx0" brushRef="#br0" timeOffset="2907.3825">4153-112 139 0,'-7'-22'43'15,"7"22"-5"-15,7-29-16 16,-7 29-20-16,36-24-2 16,-12 21 0-16,3 3-1 15,-2-5 1-15,-5 5 0 16,0 5 0-16,-20-5 0 16,21 20 0-16,-21-20-1 15,6 32 1-15,-12-11 0 16,-1 6 0-16,0 0 0 0,-6 6 0 15,-1-4-1-15,2-5 1 16,-1 2 0-16,0-3 1 16,6-5-1-16,7-18 1 15,-11 23-1-15,11-23 1 16,0 0 0-16,25 11-1 16,-5-11 1-16,5 0-1 15,4-7-1-15,2-3-16 16,10 10-13-16,-4 0-6 15,3-4-6-15,-12 4-2 16,5 0-1-16,-6 0 15 16</inkml:trace>
          <inkml:trace contextRef="#ctx0" brushRef="#br0" timeOffset="3138.6659">4709 97 127 0,'-24'0'44'16,"24"0"0"-16,24 0-14 16,3 0-32-16,18 7-16 15,-5-7-10-15,5 9-8 0,-3-9-8 16,-8 11 1-16,-9-11-3 15,-25 0 19-15</inkml:trace>
          <inkml:trace contextRef="#ctx0" brushRef="#br0" timeOffset="3302.5251">4718 328 161 0,'0'16'43'15,"17"-16"-13"-15,11 0-58 16,19 0-15-16,4-7 0 16,1-2-4-16,1-6-2 0,-4-12 26 15</inkml:trace>
          <inkml:trace contextRef="#ctx0" brushRef="#br0" timeOffset="383058.7082">5802 574 100 0,'0'0'42'0,"-28"0"-5"15,28 0-12-15,-22-7-6 16,22 7-6-16,0 0-7 16,0 0-5-16,0 0 0 15,-5-16 0-15,5 16-1 16,0 0 0-16,0 0 0 15,0 0-15-15,0 0-11 16,-20 14-11-16,20-14-5 0,0 0-2 16,-24 0-1-16,24 0 10 15</inkml:trace>
        </inkml:traceGroup>
        <inkml:traceGroup>
          <inkml:annotationXML>
            <emma:emma xmlns:emma="http://www.w3.org/2003/04/emma" version="1.0">
              <emma:interpretation id="{EE63F297-FA8E-44AF-987D-A71848674F14}" emma:medium="tactile" emma:mode="ink">
                <msink:context xmlns:msink="http://schemas.microsoft.com/ink/2010/main" type="inkWord" rotatedBoundingBox="9342,13480 10197,13466 10202,13794 9348,13808"/>
              </emma:interpretation>
              <emma:one-of disjunction-type="recognition" id="oneOf4">
                <emma:interpretation id="interp20" emma:lang="en-US" emma:confidence="0">
                  <emma:literal>m</emma:literal>
                </emma:interpretation>
                <emma:interpretation id="interp21" emma:lang="en-US" emma:confidence="0">
                  <emma:literal>M</emma:literal>
                </emma:interpretation>
                <emma:interpretation id="interp22" emma:lang="en-US" emma:confidence="0">
                  <emma:literal>in</emma:literal>
                </emma:interpretation>
                <emma:interpretation id="interp23" emma:lang="en-US" emma:confidence="0">
                  <emma:literal>on</emma:literal>
                </emma:interpretation>
                <emma:interpretation id="interp24" emma:lang="en-US" emma:confidence="0">
                  <emma:literal>my</emma:literal>
                </emma:interpretation>
              </emma:one-of>
            </emma:emma>
          </inkml:annotationXML>
          <inkml:trace contextRef="#ctx0" brushRef="#br0" timeOffset="385761.5313">8630 299 167 0,'-24'21'42'16,"19"-4"-9"-16,-2 1-27 15,7 6-6-15,7 2 1 16,2-2-1-16,2 7 1 15,2-8-1-15,-4 4 0 16,3-7 0-16,-2-5 0 16,-10-15 0-16,17 16-4 15,-17-16-5-15,0 0-3 16,14-23-2-16,-7 3 0 16,-7-7 0-16,10-1-1 15,-10-10 2-15,10 4 8 16,0-2 13-16,-3 1 3 0,6 4 2 15,-4 0 1-15,9 16 0 16,-18 15 0-16,34-12-1 16,-13 12-5-16,5 15-7 15,1 7-1-15,-2 4 1 16,1 8-1-16,-1 1 1 16,-2-1-1-16,1-4 0 15,-4-4 1-15,-6-2-1 16,-1-6 0-16,-13-18 0 15,20 16 1-15,-20-16-1 16,0 0 1-16,17-20-1 16,-17 20 0-16,10-35-1 0,-2 8 0 15,3-2-1-15,4-1 0 16,-1-4 1 0,4 5 1-16,4 1-1 0,-1 7 1 15,7 7 0-15,-8 7 1 16,3 14 0-16,2 2 1 15,-6 12-2-15,-5 5 1 16,-1 8 0-16,1 2-1 16,-3 0 1-16,-2-2-1 15,-4-6 1-15,-5 1-1 16,9-8 0-16,-9-2 0 16,0-19-7-16,0 0-20 15,0 0-7-15,24-11-8 0,-21-11-2 16,7-7-2-1,-1-6-2-15</inkml:trace>
        </inkml:traceGroup>
      </inkml:traceGroup>
    </inkml:traceGroup>
    <inkml:traceGroup>
      <inkml:annotationXML>
        <emma:emma xmlns:emma="http://www.w3.org/2003/04/emma" version="1.0">
          <emma:interpretation id="{9F9B289B-ABC2-424D-8C61-51E264C2C5A1}" emma:medium="tactile" emma:mode="ink">
            <msink:context xmlns:msink="http://schemas.microsoft.com/ink/2010/main" type="paragraph" rotatedBoundingBox="676,14297 10137,14212 10144,15014 683,15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8F0EBE-4D00-4630-A875-DCE3D2969E8F}" emma:medium="tactile" emma:mode="ink">
              <msink:context xmlns:msink="http://schemas.microsoft.com/ink/2010/main" type="line" rotatedBoundingBox="676,14297 10137,14212 10144,15014 683,15100"/>
            </emma:interpretation>
          </emma:emma>
        </inkml:annotationXML>
        <inkml:traceGroup>
          <inkml:annotationXML>
            <emma:emma xmlns:emma="http://www.w3.org/2003/04/emma" version="1.0">
              <emma:interpretation id="{9AC7CE81-F203-4827-AEA7-C28B88CEEE6F}" emma:medium="tactile" emma:mode="ink">
                <msink:context xmlns:msink="http://schemas.microsoft.com/ink/2010/main" type="inkWord" rotatedBoundingBox="676,14297 2290,14283 2297,15085 683,15100"/>
              </emma:interpretation>
              <emma:one-of disjunction-type="recognition" id="oneOf5">
                <emma:interpretation id="interp25" emma:lang="en-US" emma:confidence="0">
                  <emma:literal>at</emma:literal>
                </emma:interpretation>
                <emma:interpretation id="interp26" emma:lang="en-US" emma:confidence="0">
                  <emma:literal>de</emma:literal>
                </emma:interpretation>
                <emma:interpretation id="interp27" emma:lang="en-US" emma:confidence="0">
                  <emma:literal>de.</emma:literal>
                </emma:interpretation>
                <emma:interpretation id="interp28" emma:lang="en-US" emma:confidence="0">
                  <emma:literal>al</emma:literal>
                </emma:interpretation>
                <emma:interpretation id="interp29" emma:lang="en-US" emma:confidence="0">
                  <emma:literal>des.</emma:literal>
                </emma:interpretation>
              </emma:one-of>
            </emma:emma>
          </inkml:annotationXML>
          <inkml:trace contextRef="#ctx0" brushRef="#br0" timeOffset="388335.5467">1477 1663 160 0,'-21'6'42'0,"21"-6"-2"0,-30 8-27 16,30-8-15-16,0 0-19 16,24 6-9-16,-4-6-8 15,0-13-3-15,0 4-1 16,0-6-1-16,-5-4 6 16</inkml:trace>
          <inkml:trace contextRef="#ctx0" brushRef="#br0" timeOffset="387134.1548">353 1482 102 0,'0'0'40'0,"-20"-21"-5"16,9 4-7-16,11 17-6 16,-16-32-6-16,16 32-6 15,-24-27-8-15,24 27-2 16,-34-20 0-16,13 13 0 16,-6 7 0-16,-5 0 0 15,-1 16 0-15,-7 0 0 16,2 11 0-16,4 9 0 15,1 7 0-15,6 6 0 16,8 5 0-16,6-4 0 0,13-7 0 16,13-2 0-16,6-7 0 15,14-18 0-15,8-2-6 16,6-24-10-16,11-3-9 16,-10-19-5-16,5 0-3 15,-8-15-1-15,-5-9-4 16,-9-1-2-16,-17-6 8 15</inkml:trace>
          <inkml:trace contextRef="#ctx0" brushRef="#br0" timeOffset="387383.1801">234 1049 134 0,'-20'0'41'0,"2"13"-3"0,11 9-6 15,0 3-22-15,7 5-10 16,20 13 0-16,-8 5 0 15,8 9 0 1,0 5 0-16,-6 2 0 0,0 6 0 16,-2 1 0-16,-5-5 0 15,-7-3 0-15,0-11 0 16,0 2-22-16,0-20-6 16,5-6-4-16,-5-28-7 15,0 0-2-15,22-7-1 16,-4-21-1-16,9-7 36 15</inkml:trace>
          <inkml:trace contextRef="#ctx0" brushRef="#br0" timeOffset="387771.3077">638 1347 166 0,'0'0'41'15,"-20"0"-3"-15,20 0-28 16,26 0-10-16,1 0 0 16,7 0-8-16,4 0-16 15,3 0-6-15,3 0-5 16,-10 4-6-16,-1-4 0 15,-13 7-1-15,-20-7 9 16</inkml:trace>
          <inkml:trace contextRef="#ctx0" brushRef="#br0" timeOffset="387947.4836">703 1510 177 0,'0'0'41'0,"0"0"-7"0,13 20-45 16,14-20-17-16,18-7-8 16,2 7-3-16,1-6-2 15,3-2-1-15,2 1-2 16</inkml:trace>
        </inkml:traceGroup>
        <inkml:traceGroup>
          <inkml:annotationXML>
            <emma:emma xmlns:emma="http://www.w3.org/2003/04/emma" version="1.0">
              <emma:interpretation id="{558738D1-F697-45FD-A7F6-6E7250957C38}" emma:medium="tactile" emma:mode="ink">
                <msink:context xmlns:msink="http://schemas.microsoft.com/ink/2010/main" type="inkWord" rotatedBoundingBox="2522,14333 5675,14305 5681,14966 2528,14995"/>
              </emma:interpretation>
              <emma:one-of disjunction-type="recognition" id="oneOf6">
                <emma:interpretation id="interp30" emma:lang="en-US" emma:confidence="0">
                  <emma:literal>5mm=</emma:literal>
                </emma:interpretation>
                <emma:interpretation id="interp31" emma:lang="en-US" emma:confidence="0">
                  <emma:literal>5m</emma:literal>
                </emma:interpretation>
                <emma:interpretation id="interp32" emma:lang="en-US" emma:confidence="0">
                  <emma:literal>5mon=</emma:literal>
                </emma:interpretation>
                <emma:interpretation id="interp33" emma:lang="en-US" emma:confidence="0">
                  <emma:literal>s~mm=</emma:literal>
                </emma:interpretation>
                <emma:interpretation id="interp34" emma:lang="en-US" emma:confidence="0">
                  <emma:literal>Jonna</emma:literal>
                </emma:interpretation>
              </emma:one-of>
            </emma:emma>
          </inkml:annotationXML>
          <inkml:trace contextRef="#ctx0" brushRef="#br0" timeOffset="388770.8146">1985 1188 148 0,'-39'0'41'15,"0"0"-3"-15,6 8-16 16,1 5-18-16,10 1-2 16,2 5-2-16,8-2 0 15,0 3 0-15,10-1 0 16,2 3-2-16,8-6 2 0,6 3-1 16,10-5 1-16,9 0 0 15,7 1 0-15,2-1 0 16,8 0 0-1,-3 4 0-15,-1 0 0 0,-10 2 1 16,-4 1-1-16,-8 5 2 16,-11-5-2-16,-13 2 0 15,0-3 0-15,-17-4 0 16,2-5 0-16,-4-2-3 16,-6-9-15-16,5 0-8 15,-3-14-6-15,3-8-1 16,-5-4-6-16,1-5-2 0,2-11 0 15,8 1 20 1</inkml:trace>
          <inkml:trace contextRef="#ctx0" brushRef="#br0" timeOffset="388930.6577">1901 1195 127 0,'0'-29'41'0,"0"29"-1"15,34-32-10-15,4 24-15 16,9-7-13-16,7 0-13 15,11 15-14-15,-7-12-7 16,8 12-8-16,-13 5-2 16,-6 2 0-16,-6 8-1 15</inkml:trace>
          <inkml:trace contextRef="#ctx0" brushRef="#br0" timeOffset="389582.8148">2613 1472 158 0,'-24'0'41'16,"24"0"-6"-16,0 0-16 16,0 0-17-16,-13 17-2 15,13-17 0-15,0 33 0 16,0-16 0-16,0 4 0 15,0 4 0-15,6-8 0 16,-6 1 0-16,0-18 0 16,0 22 0-16,0-22 0 15,0 0-2-15,0 0 2 0,14-27 0 16,-14 5 0-16,5-7 0 16,-5-5 0-16,0 6 0 15,12-5 0-15,-9 4 2 16,4 2-2-16,4 4 0 15,2 9 0-15,1 7 0 16,6 7 0-16,0 7 0 16,1 7-2-16,3 6 2 15,3 3 0-15,1 6 0 16,2 3 0-16,-2-1 0 16,-2-2 0-16,1-3 0 15,-2 0 0-15,-5-12 0 16,-4-5 0-16,-16-9 2 0,24 0-4 15,-24 0-2-15,14-27-1 16,-14 3-2-16,13 0 1 16,-8-1 0-1,3-6 6-15,4 8 0 0,1 0 0 16,7 3 4-16,0 5 2 16,14 15-5-1,-2 9 1 1,2 11-2-16,-1 1-4 15,0 6-1-15,-7 2 1 16,-4 2 0-16,-2 6-7 16,-9-21-7-16,2 0-10 15,-13-16-4-15,20 7-5 16,-20-7-4-16,21-17 0 16</inkml:trace>
          <inkml:trace contextRef="#ctx0" brushRef="#br0" timeOffset="390153.205">3545 1390 111 0,'-24'20'42'16,"24"-20"-3"-16,-10 34-14 16,10-11-25-16,0-3 0 15,7 7 0-15,1-4 0 0,-1 0-1 16,0 2 1-16,-2-10 0 15,2 0 0 1,-7-15 0-16,6 25-1 16,-6-25 1-16,0 0-1 15,0 0 1-15,0-25-1 0,0 5 0 16,0-2 1-16,3-5 0 16,3-2 0-16,5 1 0 15,-4 1 0-15,7 0 0 16,6 4 0-16,-1 4 0 15,0 4 0-15,3 6-1 16,-1 9 1-16,-1 0 0 16,0 16 1-16,-3 3-1 0,-3 9 0 15,4 1 0 1,-4-1 0-16,-1 6 0 16,-4-5 0-16,2 4 0 15,-3-11 0-15,4-2-1 0,-12-20 1 16,8 22 1-16,-8-22-1 15,0 0-1-15,0 0 1 16,13-20 0-16,-13 6 0 16,7-2 0-16,-7-5 0 15,7 7-4-15,-7-5-4 16,0 19-3-16,12-31-8 16,-12 31-6-16,19-25-13 31,-10 11-1-16,4-6-2-15,-1-3 16 16,8-5 25-16</inkml:trace>
          <inkml:trace contextRef="#ctx0" brushRef="#br0" timeOffset="392377.7838">4027 1439 35 0,'0'0'14'16,"-24"-7"-1"-16,24 7-3 15,0 0 1-15,-15-15 3 16,15 15 4-16,0-14 6 16,0 14-1-16,8-20-1 0,-8 20-2 15,21-27-1 1,-2 14-3-16,-1-2-4 15,2 0-8-15,1 3-4 16,5 4 0-16,2 8 0 0,3 0 0 16,-2 12 0-16,2 2 0 15,-6 7 0-15,-2 4 0 16,1 8 0-16,-8 1 0 16,-3-4 0-16,-6 4 0 15,-7 0 0-15,0-5 0 16,0 3 0-16,0-8 0 15,0 3 0-15,-9-6 0 16,9-1 0-16,0-20 0 0,-7 23 0 16,7-23 0-1,0 0 0-15,0 0-6 16,0 20-11-16,0-20-7 16,0 0-5-16,0 0-6 0,21-22-6 15,-21 22-2-15,24-21 0 16,-4 8 27-16</inkml:trace>
          <inkml:trace contextRef="#ctx0" brushRef="#br0" timeOffset="392790.1031">4552 1393 165 0,'-26'-10'43'0,"26"10"-6"16,0 0-27-16,13-21-10 16,14 21 0-16,10-6 0 0,2 6-2 15,1 0-16-15,8 13-10 16,-9-8-4-16,-1 6-6 15,-17 0-4-15,-7-1-2 16,-14-10 1-16,0 20 36 16</inkml:trace>
          <inkml:trace contextRef="#ctx0" brushRef="#br0" timeOffset="392970.5935">4635 1580 158 0,'-19'0'43'16,"19"0"-4"-16,0 0-24 0,34-16-15 16,1 16-2-16,2-7-18 15,11 14-13 1,-1-7-8-16,-3 0-3 16,-5 8-3-16,-10-8-1 0</inkml:trace>
        </inkml:traceGroup>
        <inkml:traceGroup>
          <inkml:annotationXML>
            <emma:emma xmlns:emma="http://www.w3.org/2003/04/emma" version="1.0">
              <emma:interpretation id="{6E94CE04-EEE6-4439-9588-9F8C9B2C3C36}" emma:medium="tactile" emma:mode="ink">
                <msink:context xmlns:msink="http://schemas.microsoft.com/ink/2010/main" type="inkWord" rotatedBoundingBox="6275,14397 8760,14375 8765,14978 6280,15000"/>
              </emma:interpretation>
              <emma:one-of disjunction-type="recognition" id="oneOf7">
                <emma:interpretation id="interp35" emma:lang="en-US" emma:confidence="0">
                  <emma:literal>2000025</emma:literal>
                </emma:interpretation>
                <emma:interpretation id="interp36" emma:lang="en-US" emma:confidence="0">
                  <emma:literal>3000025</emma:literal>
                </emma:interpretation>
                <emma:interpretation id="interp37" emma:lang="en-US" emma:confidence="0">
                  <emma:literal>5000025</emma:literal>
                </emma:interpretation>
                <emma:interpretation id="interp38" emma:lang="en-US" emma:confidence="0">
                  <emma:literal>•000025</emma:literal>
                </emma:interpretation>
                <emma:interpretation id="interp39" emma:lang="en-US" emma:confidence="0">
                  <emma:literal>•00025</emma:literal>
                </emma:interpretation>
              </emma:one-of>
            </emma:emma>
          </inkml:annotationXML>
          <inkml:trace contextRef="#ctx0" brushRef="#br0" timeOffset="394282.5304">5594 1529 127 0,'0'0'41'16,"-30"0"-4"-16,30 0-12 16,-23 8-14-16,23-8-9 15,-13 15-1-15,13-15-1 16,0 20 0-16,0-20-1 16,9 21-2-16,-9-21-12 15,18 0-9-15,-18 0-6 16,22-20-6-16,-11 4-5 15,-4-5-1-15,0-5-2 16,4-1 37-16</inkml:trace>
          <inkml:trace contextRef="#ctx0" brushRef="#br0" timeOffset="394861.2705">6176 1265 80 0,'0'0'41'16,"-27"-29"-4"-16,27 29-8 16,-31-21-10-16,31 21-5 15,-34-13-2-15,14 13-4 16,-1 9-4-16,-5 3-4 16,-1 8 0-16,1 7 0 15,0 4 0-15,2 8 1 16,8 3-1-16,9 1 0 15,7-1 0-15,9 0 1 16,11-6 0-16,11-9 0 16,8-6-1-16,8-12 0 15,6-9-1-15,6-7 1 0,-5-11 0 16,-1-9-1-16,-8-6-1 16,-11-2 2-16,-9-8-2 15,-17-3-2-15,-14 0 1 16,-14-3 0-16,-7 10-1 15,-6 3 0-15,-1 8-3 16,-5 1-6-16,12 14-2 16,1 4-5-16,26 9-7 15,-20 15-7-15,20-15-3 16,13 34-1-16,10-18 6 16,14 5 32-16</inkml:trace>
          <inkml:trace contextRef="#ctx0" brushRef="#br0" timeOffset="395308.3133">6797 1295 115 0,'-20'-16'40'16,"-4"-5"-4"-16,3 8-12 15,-6-2-10-15,1 8-6 16,-2 7-5-16,2 6-2 16,-6 8-1-16,1 2 1 0,2 10-1 15,4 4 1-15,5 6-2 16,3 3 1-16,13 3 0 16,4 1 0-1,20-4-1-15,1-3 1 0,13-6 0 16,10-4 1-16,3-12 0 15,5-7 1-15,0-7-1 16,-5-12 1-16,-6-8 0 16,-2-3-1-16,-12-10-1 15,-9 1-1-15,-11-8-1 16,-7-1 0-16,-7-2 0 16,-11 2-1-16,-2 5 1 15,-7 0 0-15,0 9-4 0,-6 0-5 16,6 19-6-1,2 0-6-15,25 8-6 16,-26 16-7-16,26-2-4 16,12 6 0-16,7-5 6 0,10 8 34 15</inkml:trace>
          <inkml:trace contextRef="#ctx0" brushRef="#br0" timeOffset="395812.1576">7309 1342 82 0,'-7'-23'40'0,"-2"2"-7"16,9 21-5-16,-24-26-6 15,24 26-5-15,-30-27-5 16,10 18-7-16,-5 2-5 16,-2 7 0-16,-6 0 1 15,1 7-1-15,-2 7 0 16,1 6 0-16,2 3 0 16,10 12 1-16,1-1-2 15,7 7 1-15,13 2 0 16,6-6 0-16,14 5 0 15,14-8 0-15,12-6 0 16,13-8 0-16,6-12 1 16,1-8 0-16,1-6-1 0,-8-10 1 15,-3-9-1-15,-12-6 0 16,-17-3-1-16,82-8-10 31,-113 0-5-31,-21 1-1 16,3 10-3-16,-17-3-3 15,7 14-4-15,-9 1-2 16,8 11-4-16,-93 8 8 16,126 0-5-16,0 0 20 15,0 0 10-15</inkml:trace>
          <inkml:trace contextRef="#ctx0" brushRef="#br0" timeOffset="396042.3824">7802 1182 40 0,'0'0'31'0,"-139"-14"-3"31,139 14-7-15,-38 0-2-16,21 18-2 0,-7-15-3 16</inkml:trace>
          <inkml:trace contextRef="#ctx0" brushRef="#br0" timeOffset="397636.3313">7679 1252 64 0,'0'0'40'0,"-27"-7"0"16,27 7-12-16,-20 0-2 0,20 0-7 16,0 0-5-16,-7 32-6 15,7-17-8 1,11 6 1-16,-4 1-1 15,0 5 0-15,-1-4 0 0,1 4 0 16,-3-4 0-16,5 1 0 16,-9-3 0-16,7-7 1 15,-7-14-1-15,8 20 2 16,-8-20-1-16,0 0 0 16,0 0 0-16,20-16 0 15,-20 16 0-15,19-26-1 16,-7 9 1-16,1 1-2 15,1-2 1-15,5 1-1 0,-4 6 1 16,4 1 1 0,1 3-2-16,1 7 1 0,3 7 0 15,-4 3-1 1,3 7 1-16,-4 5-1 0,1 1 0 16,-1 5 0-16,-5 6 0 15,-3-1 0-15,-11 2 0 16,0-5 0-16,-7 1 0 15,-3-6 1-15,-5 1-1 16,-4-10 1-16,-2-1 0 16,-5-10 0-16,-1-5 1 15,2-9 0-15,-3-4 0 16,1-1 0-16,1-7 0 16,-1-1-10-16,10 2-14 15,2 1-10-15,9 3-8 16,6-5-3-16,6 3-2 15,9-3 1-15</inkml:trace>
          <inkml:trace contextRef="#ctx0" brushRef="#br0" timeOffset="396254.283">7646 1376 184 0,'33'7'-2'16,"5"8"0"-16,102-7 5 16,-114 3 0-16,1 4 0 15,-3-1 0-15,-4 1-1 16,-5-1-1-16,-8 5 5 16,-7 1 0-1,0-2-1-15,-3 0 0 16,3-18-1-1</inkml:trace>
          <inkml:trace contextRef="#ctx0" brushRef="#br0" timeOffset="397087.4276">7697 1285 49 0,'0'0'29'0,"0"-20"-5"16,0 20-1-16,0-20 1 15,0 20-3-15,10-20-2 16,-10 20-3-16,21-16-4 16,-21 16-2-16,30-14-1 15,-13 7-4-15,3 7-5 16,0-7 0-16,1 7 1 15,5 0-1-15,-7-7-1 0,1 7-6 16,-20 0-8-16,34 0-8 16,-34 0-5-16,19 7-5 15,-19-7-2-15,0 0-5 16,0 0-1-16,-27 15 23 16</inkml:trace>
        </inkml:traceGroup>
        <inkml:traceGroup>
          <inkml:annotationXML>
            <emma:emma xmlns:emma="http://www.w3.org/2003/04/emma" version="1.0">
              <emma:interpretation id="{E590777E-B416-4ACA-B9DA-C1ECEA19101B}" emma:medium="tactile" emma:mode="ink">
                <msink:context xmlns:msink="http://schemas.microsoft.com/ink/2010/main" type="inkWord" rotatedBoundingBox="9199,14531 10140,14523 10143,14872 9203,14881"/>
              </emma:interpretation>
              <emma:one-of disjunction-type="recognition" id="oneOf8">
                <emma:interpretation id="interp40" emma:lang="en-US" emma:confidence="0">
                  <emma:literal>m</emma:literal>
                </emma:interpretation>
                <emma:interpretation id="interp41" emma:lang="en-US" emma:confidence="0">
                  <emma:literal>M</emma:literal>
                </emma:interpretation>
                <emma:interpretation id="interp42" emma:lang="en-US" emma:confidence="0">
                  <emma:literal>in</emma:literal>
                </emma:interpretation>
                <emma:interpretation id="interp43" emma:lang="en-US" emma:confidence="0">
                  <emma:literal>on</emma:literal>
                </emma:interpretation>
                <emma:interpretation id="interp44" emma:lang="en-US" emma:confidence="0">
                  <emma:literal>my</emma:literal>
                </emma:interpretation>
              </emma:one-of>
            </emma:emma>
          </inkml:annotationXML>
          <inkml:trace contextRef="#ctx0" brushRef="#br0" timeOffset="398772.0166">8478 1390 124 0,'0'0'41'0,"-15"-20"-10"16,15 20-4-16,0 0-10 15,0 0-8-15,-13 26-9 16,13-9 0-16,5 9-1 15,3 2 1-15,-1-1 0 16,0 2 0-16,0 2 0 16,-2-7-9-16,4 4-4 15,-9-28-4-15,13 28-3 16,-13-28 1-16,0 0 0 16,0 0 0-16,14-25 1 15,-14 2 10-15,6-13 11 16,1 3 7-16,-7-9 5 0,18 6 4 15,-8-5 1-15,13 13-1 16,-2-2 0-16,6 12-3 16,1 4-5-16,8 14-4 15,-8 7-4-15,5 7-3 16,-2 12 0-16,-1 2-1 16,-1 2 0-16,-6 5 1 15,1-1-1-15,-8 1 1 16,1-7-1-16,-10-9 0 15,1 3-6-15,-8-22-2 16,0 0-2-16,0 0-2 16,0 0-1-16,13-36-1 15,-2 9 2-15,-4-9-1 0,9-3 10 16,8 1 8-16,-3-7 8 16,13 13 2-1,3 0 1-15,6 18-1 16,-3 6 0-16,5 21 1 0,-11 8-3 15,3 9-7-15,-5 12-5 16,-12 1-1-16,-6 4 1 16,-5-4 0-16,-1 3-21 15,-8-10-13-15,0-9-7 16,0-27-3-16,0 0-2 16,0 0-3-16</inkml:trace>
        </inkml:traceGroup>
      </inkml:traceGroup>
    </inkml:traceGroup>
    <inkml:traceGroup>
      <inkml:annotationXML>
        <emma:emma xmlns:emma="http://www.w3.org/2003/04/emma" version="1.0">
          <emma:interpretation id="{1EC5F074-4DE7-432C-8096-7AAF767158FF}" emma:medium="tactile" emma:mode="ink">
            <msink:context xmlns:msink="http://schemas.microsoft.com/ink/2010/main" type="paragraph" rotatedBoundingBox="523,15445 20638,15417 20641,16983 525,17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FA99D-00C8-4BDD-ACBF-02755219CD3E}" emma:medium="tactile" emma:mode="ink">
              <msink:context xmlns:msink="http://schemas.microsoft.com/ink/2010/main" type="line" rotatedBoundingBox="523,15445 20638,15417 20641,16983 525,17011"/>
            </emma:interpretation>
          </emma:emma>
        </inkml:annotationXML>
        <inkml:traceGroup>
          <inkml:annotationXML>
            <emma:emma xmlns:emma="http://www.w3.org/2003/04/emma" version="1.0">
              <emma:interpretation id="{0A495F7A-4BE5-47DA-A357-64B514AE236E}" emma:medium="tactile" emma:mode="ink">
                <msink:context xmlns:msink="http://schemas.microsoft.com/ink/2010/main" type="inkWord" rotatedBoundingBox="461,15680 3257,15399 3390,16717 593,16998"/>
              </emma:interpretation>
              <emma:one-of disjunction-type="recognition" id="oneOf9">
                <emma:interpretation id="interp45" emma:lang="en-US" emma:confidence="0">
                  <emma:literal>Ed-8x10-401K</emma:literal>
                </emma:interpretation>
                <emma:interpretation id="interp46" emma:lang="en-US" emma:confidence="0">
                  <emma:literal>Ed-8x10-401K E</emma:literal>
                </emma:interpretation>
                <emma:interpretation id="interp47" emma:lang="en-US" emma:confidence="0">
                  <emma:literal>Ed-x86-5x7-toot E</emma:literal>
                </emma:interpretation>
                <emma:interpretation id="interp48" emma:lang="en-US" emma:confidence="0">
                  <emma:literal>€d~=8XL0t2.8.50..00\5=E</emma:literal>
                </emma:interpretation>
                <emma:interpretation id="interp49" emma:lang="en-US" emma:confidence="0">
                  <emma:literal>Ed-x86-5x7-on-oof E</emma:literal>
                </emma:interpretation>
              </emma:one-of>
            </emma:emma>
          </inkml:annotationXML>
          <inkml:trace contextRef="#ctx0" brushRef="#br0" timeOffset="425186.2077">2475 3247 112 0,'-11'-23'32'15,"11"9"-7"-15,-7-2-14 16,7-4-5-16,-3 2-3 16,-3 2 1-16,6 16-2 0,-27-27 0 15,7 20-1 1,-6 7 1-16,-7 6-1 16,-7 6 1-16,2 4-2 15,4 6 0-15,1 5 0 0,6 1 0 16,8 6 0-16,19-5-1 15,0 6 0-15,19-9 1 16,10-5-1-16,9-12-4 16,7-2-6-16,2-12-5 15,0-9-2-15,-2-10-2 16,-5-8-3-16,-7-5-2 16,-6-6 1-16,-8-4 4 15,-10-3 9-15,-2-6 9 16,-7 6 7-16,0-2 7 15,-3 6 9-15,3 6 11 16,-17 4 0-16,10 16 0 16,7 20-3-16,0 0-4 0,-21 0-5 15,21 30-4-15,0 2-10 16,0 12-6-16,7 6 0 16,0 6 0-16,0 2 0 15,4 2 0-15,-2 3 0 16,-2-2 0-16,4-4 0 15,-5-14-16-15,4 4-10 16,-4-20-6-16,6-6-2 16,-12-21-7-16,20-20-2 15,-7-14 0-15</inkml:trace>
          <inkml:trace contextRef="#ctx0" brushRef="#br0" timeOffset="424605.8072">2058 2869 159 0,'16'-16'40'15,"15"2"-8"-15,10 7-19 16,6-4-7-16,6 4-4 16,5 7-11-16,-6-9-8 15,-5 16-6-15,-9-7-6 16,-9 20-4-16,-11-4-4 16,-11 10-3-16,-7-4-1 15,-7 6 19-15</inkml:trace>
          <inkml:trace contextRef="#ctx0" brushRef="#br0" timeOffset="422663.3493">445 2965 142 0,'-18'0'39'0,"18"0"-3"16,0 0-21-16,33-7-11 15,-1 7-16-15,1 0-8 16,8 0-8-16,3-7-8 15,-4 7-1-15,-11-11-3 16,-3 7 1-16,-6-3 16 16</inkml:trace>
          <inkml:trace contextRef="#ctx0" brushRef="#br0" timeOffset="422858.517">552 3096 112 0,'0'0'37'16,"-12"28"-3"-16,12-28-13 16,24 10-20-16,5 2-10 15,8-12-8-15,2 8-7 16,2-8-8-16,-1 0-3 16,0 0-1-16,-8-14-2 15,1 7 25-15</inkml:trace>
          <inkml:trace contextRef="#ctx0" brushRef="#br0" timeOffset="422340.7447">314 2889 69 0,'0'0'27'0,"-13"-22"-2"16,13 22-3-16,-19-24 1 15,19 24-2-15,-15-29-2 16,15 29-2-16,-20-29-3 16,20 29-3-16,-20-24-4 15,20 24-7-15,-31-20 0 16,11 9 0-16,-1 7 0 16,-6 4 0-16,0 0 0 15,-6 4 0-15,1 8 0 16,-7 1 0-16,4 3 0 15,-3 5 0-15,4 8 0 16,1 3 0-16,2 4 0 0,5 5 0 16,11 4 0-16,4 2 0 15,11 1 0-15,7 2 0 16,11 0 0-16,8 3 0 16,6-3 0-16,8-2 0 15,1-7 0-15,6-5 0 16,0-7 0-16,4-6 0 15,-5-6 0-15,1-17 0 16,-2 0-3-16,-6-20-8 16,0 5-8-16,-12-12-7 15,0 6-6-15,-11-8-7 16,1 9 0-16,-14-5-2 16,2 4-1-16</inkml:trace>
          <inkml:trace contextRef="#ctx0" brushRef="#br0" timeOffset="423570.3663">1618 2464 138 0,'-15'-16'40'0,"-3"-3"-4"16,2 10-14-16,-2-4-10 15,2 8-5 1,-3 5-7-16,-6 0 0 15,0 0 0-15,-3 13 0 0,-4-2 0 16,-2 4 0-16,2 7 0 16,3 1 0-16,4 4 0 15,5 0 0-15,13 3 0 16,7-3 0-16,13 0 0 16,2-6 0-16,11-1 0 15,6-5 0-15,1-3 0 16,5-5 0-16,-8-7 0 15,1 0 0-15,-9 0 0 0,-3 0 0 16,-19 0 0 0,25-12 0-16,-25 12 0 15,0 0 0-15,0 0 0 16,-19 0 0-16,19 0 0 0,-28 16 0 16,4-4 0-16,-3 3 0 15,0 6 0-15,-11 4 0 16,2 2 0-16,-2 2 0 15,4 1 0-15,0 4 0 16,3 2 0-16,11 0 0 16,7 2 0-16,13-3 0 15,11 1 0-15,9-1 0 0,7-7 0 16,9-1-2 0,7-5 1-16,4-3 1 15,-1-8 0-15,0-4 1 16,-6-7-1-16,-6 0 2 0,-1 0-7 15,-12-9-8-15,3 2-10 16,-10-7-7-16,0-1-5 16,-2-4-5-16,-4 3-1 15,4-10-1-15,-5 2 17 16</inkml:trace>
          <inkml:trace contextRef="#ctx0" brushRef="#br0" timeOffset="424119.2769">2053 2294 105 0,'-34'-18'37'0,"34"18"-1"15,-33 0-10-15,33 0-9 16,-13 34-4-16,13-5-3 16,0-1-4-16,12 11-1 15,-5-4-5-15,1 7 0 16,4-7 0-16,-5-1 0 16,-2-3 0-16,-2-12 0 15,4-4-4-15,-7-15-1 16,0 0-2-16,0 0 0 0,0-30-1 15,-8-5 0-15,8 1 0 16,-11-7 1-16,11-6 4 16,-3 3 2-16,3-5 1 15,8 8 0-15,4 5 2 16,2 8 0-16,6 6 2 16,1 8 3-16,3 14 1 15,3 0-1-15,0 10 0 16,1 12-1-16,2 2 1 15,4 11-2-15,-9-1-2 16,2 2-3-16,-1 1 0 16,-6-1 0-16,-6-2 0 15,-6-8-14-15,4 1-10 0,-12-27-7 16,0 23 0-16,0-23-8 16,-13-15-2-16,13 15-1 15,-27-35 10 1,13 16 32-16</inkml:trace>
          <inkml:trace contextRef="#ctx0" brushRef="#br0" timeOffset="424326.6233">1995 2386 157 0,'-20'0'41'0,"20"0"-2"16,0 0-21-16,31-11-18 0,10 11 0 15,10 0-8 1,10 0-10-16,-3 0-8 16,3 5-7-16,-8-5-6 15,-8 13-1-15,-7-6-2 0,-11 6 0 16</inkml:trace>
        </inkml:traceGroup>
        <inkml:traceGroup>
          <inkml:annotationXML>
            <emma:emma xmlns:emma="http://www.w3.org/2003/04/emma" version="1.0">
              <emma:interpretation id="{FABE2155-82E0-4207-AB35-C70196D86D08}" emma:medium="tactile" emma:mode="ink">
                <msink:context xmlns:msink="http://schemas.microsoft.com/ink/2010/main" type="inkWord" rotatedBoundingBox="3795,16071 4097,16070 4098,16360 3795,16361"/>
              </emma:interpretation>
            </emma:emma>
          </inkml:annotationXML>
          <inkml:trace contextRef="#ctx0" brushRef="#br0" timeOffset="425479.6909">3044 2825 158 0,'0'0'41'16,"0"0"-2"-16,8 16-30 0,29-3-28 15,-3-13-9 1,13 7-7-16,5-7-5 16,-4 9-1-16,-4-9-1 15,-11 11 1-15</inkml:trace>
          <inkml:trace contextRef="#ctx0" brushRef="#br0" timeOffset="425630.7503">3102 3096 149 0,'0'0'32'16,"-6"19"-18"-16,22-19-31 0,20 0-25 15,13-15-4 1,9 0-1-16,7-14 5 15</inkml:trace>
        </inkml:traceGroup>
        <inkml:traceGroup>
          <inkml:annotationXML>
            <emma:emma xmlns:emma="http://www.w3.org/2003/04/emma" version="1.0">
              <emma:interpretation id="{E422332A-37FD-46CF-8B21-0A8641EC366D}" emma:medium="tactile" emma:mode="ink">
                <msink:context xmlns:msink="http://schemas.microsoft.com/ink/2010/main" type="inkWord" rotatedBoundingBox="4468,15687 8895,15681 8896,16555 4469,16561"/>
              </emma:interpretation>
            </emma:emma>
          </inkml:annotationXML>
          <inkml:trace contextRef="#ctx0" brushRef="#br0" timeOffset="426859.4812">4049 2820 68 0,'0'0'27'16,"0"-21"4"-16,0 21-4 15,0-20-3-15,0 20-3 16,0 0-3-16,-19-13-3 16,19 13-3-16,-15 18-4 15,2-2-6-15,-7 10-3 16,0 2 1-16,-4 6 1 16,1 8-2-16,-1 1 2 15,3 1-2-15,3 3 2 16,5-3-1-16,4-2 0 15,9-2 2-15,13-10-2 0,7-3 0 16,5-7 0-16,9-6 0 16,-1-7 0-16,2-7 0 15,2-5 0 1,-3-4 0-16,-8-6 0 0,-6-6 0 16,-13-4 0-16,-7 2 0 15,-6-5 0-15,-8-6 0 16,-13 4 0-16,-6-2 0 15,-6 1 0-15,-8 3 0 16,-3-3 0-16,2 6 0 16,3-2 0-16,5 0 0 15,12 0 0-15,9 4 0 16,19-4 0-16,13 4 0 0,13-2 0 16,9 3 0-16,9 2 0 15,-3 6 0 1,10 14-11-16,-11-6-13 15,-1 23-6-15,-9-8-7 0,0 14-4 16,-9-2-2-16,-1 10-1 16,-6-6 20-16</inkml:trace>
          <inkml:trace contextRef="#ctx0" brushRef="#br0" timeOffset="427014.5867">4386 3315 142 0,'0'0'41'0,"-21"0"-13"16,21 0-29-16,0 0-21 15,0 0-14-15,22-7-4 16,-5 7-2-16,3-7-1 15,-4-4 17-15</inkml:trace>
          <inkml:trace contextRef="#ctx0" brushRef="#br0" timeOffset="427646.0223">4913 2777 126 0,'-25'-5'40'0,"6"5"-5"15,19 0-13-15,-32 25-8 16,17-4-4-16,0 4-4 0,-4 7-4 15,0 5-2-15,-1 5 0 16,6 0 0 0,-3 5 0-16,8-5 0 15,2 0 0-15,7-5 0 0,7-2 0 16,7-9 0-16,6 1 0 16,6-11 0-16,-1-3 0 15,2-13 0-15,1 0 0 16,-2 0 0-16,-1-14 0 15,-10-1 0-15,-15 15 0 16,25-32 0-16,-19 14 0 16,-6-2 0-16,0 0 0 15,0-1 0-15,-10 1 0 16,0 0 0-16,-3 3 0 16,-7-5 0-16,-4 3 0 15,-3-3 0-15,-1 2 0 16,-5-1 0-16,1 2 0 0,-2 1 0 15,8-1 0-15,1-2 0 16,11 1 0-16,6 1 0 16,8-2 0-16,13 0 0 15,3-1 0-15,11 6 0 16,3-5-2-16,5 8-11 16,-2-1-6-16,6 14-7 15,-8-7-5-15,3 14-5 16,-8-2-5-16,1 4 0 15,-6 4 6-15,-2-4 25 16</inkml:trace>
          <inkml:trace contextRef="#ctx0" brushRef="#br0" timeOffset="428377.0962">5184 2808 80 0,'-20'7'32'0,"2"7"-2"16,11-1-9-16,0 3-11 15,7 6-3-15,0-1-3 16,12 1-2-16,-5 1-2 16,6-1-3-16,-6-4 0 0,0 0-1 15,-7-18-2-15,14 16-2 16,-14-16-1-16,0 0-1 16,0 0-1-1,0 0 0-15,19-23 2 16,-16 8-1-16,-3 15 2 0,18-28 2 15,-18 28 1-15,31-27 1 16,-11 15 3-16,0 9 1 16,3 3 3-16,1 0 1 15,3 8 2-15,-7 0 2 16,1 10 2-16,-1 4 0 16,-2 3 0-16,-5 6 0 15,-7-3-1-15,-6 8 0 0,0-7-3 16,-13 3-1-1,-4-7-2-15,1-1-1 16,-9-9 0-16,3-2-1 16,-9-5-1-16,3-8 0 0,-2 0-2 15,7 0-2-15,-2-11-5 16,4 3-4-16,21 8-6 16,-26-10-4-16,26 10-2 15,0 0-7-15,9-27 0 16,9 14 16-16</inkml:trace>
          <inkml:trace contextRef="#ctx0" brushRef="#br0" timeOffset="427900.0446">5173 2722 118 0,'0'0'36'0,"0"-15"-3"16,0 15-15-16,25-14-18 16,-5 14-13-16,1 0-7 15,6 7-4-15,-3-7-5 16,-4 9-5-16,-4-2-1 0,-16-7 1 15,20 14 19-15</inkml:trace>
          <inkml:trace contextRef="#ctx0" brushRef="#br0" timeOffset="428906.6555">5683 2835 137 0,'-23'-13'42'16,"23"13"-6"-16,0 0-12 15,0 0-8-15,21 20-16 16,6-5 0-16,5 5 0 16,7 8 0-16,1 2 0 15,0 3 0-15,-1 2 0 16,-6 0 0-16,0-1 0 16,-12-2 0-16,-1 2 0 15,-8-8-19-15,-5 2-8 0,-7-28-5 16,0 29-4-16,0-29-5 15,0 0 0-15,-19-19-1 16,7-5 26-16</inkml:trace>
          <inkml:trace contextRef="#ctx0" brushRef="#br0" timeOffset="429133.8116">5914 2745 146 0,'-28'13'42'0,"13"9"-4"16,-4-1-17-16,6 13-13 16,0 2-8-16,6 5 0 0,-6 2 0 15,0 5 0-15,1-6 0 16,-7 0-6-16,11-4-17 16,-6-7-7-16,14-2-3 15,-13-12-3-15,13-17-6 16,0 0 0-16,25 5 1 15</inkml:trace>
          <inkml:trace contextRef="#ctx0" brushRef="#br0" timeOffset="429411.0021">6237 2744 106 0,'0'0'41'0,"0"0"-4"0,-7 14-9 16,7 4-12-16,7 14-6 15,-1 2-1-15,7 11-1 16,-5 0-8-16,9-2 0 16,-3 2 0-16,-1-9-2 15,8 2-15-15,-8-10-9 16,13-6-6-16,-11-15-4 15,9-7-3-15,-10-7-2 16,8-12-1-16,-5-5 23 0</inkml:trace>
          <inkml:trace contextRef="#ctx0" brushRef="#br0" timeOffset="429826.2875">6559 2647 154 0,'-24'-7'40'16,"8"15"-2"-16,-9 1-20 16,13 17-13-16,4 2-5 15,1 12 0-15,7 3 0 16,0 1 0-16,0 9 0 16,8-3 0-16,8-5 0 0,7 0 0 15,3-8 0-15,8-8 0 16,10-11 0-16,-2-9 0 15,3-9 0 1,-4-14 0-16,-3-8 0 0,-5-7 0 16,-13-10 0-16,-8 1 0 15,-12-9 0-15,-11 3 0 16,-9-3 0-16,-5 10 0 16,-8-2 0-16,-1 11 0 15,0 5 0-15,2 4 0 16,5 11 0-16,5-1 0 15,22 9-12-15,-24 0-7 16,24 0-9-16,0 0-4 0,38 7-6 16,-16-7-3-1,10 0 0-15,1 0 1 16,1 0 37-16</inkml:trace>
          <inkml:trace contextRef="#ctx0" brushRef="#br0" timeOffset="429991.3451">6903 2717 134 0,'0'0'39'16,"0"0"-3"-16,0 0-16 15,22-11-23-15,3 11-15 16,1 0-9-16,6 0-5 16,-2-11-6-16,3 11-1 15,-6-12-1-15,2 4 9 16</inkml:trace>
          <inkml:trace contextRef="#ctx0" brushRef="#br0" timeOffset="430197.8072">7202 2501 156 0,'-22'20'41'0,"22"1"-5"15,-6 7-18-15,19 7-14 16,2 7-4-16,5-6 0 15,11 5-15-15,-11-12-8 16,6 5-6-16,-11-18-4 16,5-2-5-16,-20-14-3 15,27 0-1-15,-27 0 9 16,17-34 33-16</inkml:trace>
          <inkml:trace contextRef="#ctx0" brushRef="#br0" timeOffset="430599.3441">7452 2487 160 0,'0'-22'41'16,"0"22"-5"-16,20-29-18 15,-6 29-18-15,4 0 0 16,-2 8 0-16,1 8 0 16,-3 5 0-16,-1 5 0 15,-9 4 0-15,-4 3 0 16,0 2 0-16,0 1 0 15,-4-2 0-15,-2 1 0 0,-1-7 0 16,0-5 0-16,1 3 0 16,6-6 0-1,0-20 0-15,-7 23 0 16,7-23 0-16,0 0 0 0,0 0 0 16,20 0 0-16,-20 0 0 15,27-13 0-15,-7 4 0 16,5 2 0-16,-2 0 0 15,3 7 0-15,-1-7 0 16,1 7 0-16,-5 0 0 16,4 7-18-16,-25-7-8 15,33 15-7-15,-33-15 0 16,20 20-1-16,-20-20-9 16,13 17-1-16,-13-17 21 15</inkml:trace>
          <inkml:trace contextRef="#ctx0" brushRef="#br0" timeOffset="430816.3947">8060 2940 161 0,'0'0'45'0,"-23"21"-3"15,23-21-35-15,16 33-11 0,-16-33-25 16,28 20-12-16,-12-20-2 16,2 0-2-1,-1-13-4-15,-4-8 6 16</inkml:trace>
        </inkml:traceGroup>
        <inkml:traceGroup>
          <inkml:annotationXML>
            <emma:emma xmlns:emma="http://www.w3.org/2003/04/emma" version="1.0">
              <emma:interpretation id="{CF9B1E06-ACDD-4EE1-AEFD-AEFD0D6497ED}" emma:medium="tactile" emma:mode="ink">
                <msink:context xmlns:msink="http://schemas.microsoft.com/ink/2010/main" type="inkWord" rotatedBoundingBox="9213,15539 12030,15535 12032,16995 9215,16999"/>
              </emma:interpretation>
              <emma:one-of disjunction-type="recognition" id="oneOf10">
                <emma:interpretation id="interp50" emma:lang="en-US" emma:confidence="0">
                  <emma:literal>4005</emma:literal>
                </emma:interpretation>
                <emma:interpretation id="interp51" emma:lang="en-US" emma:confidence="0">
                  <emma:literal>8005</emma:literal>
                </emma:interpretation>
                <emma:interpretation id="interp52" emma:lang="en-US" emma:confidence="0">
                  <emma:literal>80005</emma:literal>
                </emma:interpretation>
                <emma:interpretation id="interp53" emma:lang="en-US" emma:confidence="0">
                  <emma:literal>80055</emma:literal>
                </emma:interpretation>
                <emma:interpretation id="interp54" emma:lang="en-US" emma:confidence="0">
                  <emma:literal>800055</emma:literal>
                </emma:interpretation>
              </emma:one-of>
            </emma:emma>
          </inkml:annotationXML>
          <inkml:trace contextRef="#ctx0" brushRef="#br0" timeOffset="435912.0273">9341 3689 147 0,'-20'0'42'16,"-4"-10"-3"-16,24 10-12 16,-27 0-27-16,27 0 0 15,0 0 0-15,0 0-22 16,6 14-7-16,-6-14-5 15,16 0-7-15,-16 0-2 0,24-13 0 16,-24 13 1-16</inkml:trace>
          <inkml:trace contextRef="#ctx0" brushRef="#br0" timeOffset="436382.3527">9727 3287 142 0,'0'0'43'0,"-34"-26"-2"16,34 26-12-16,-33-14-29 0,33 14 0 16,-28 0 0-16,9 18 0 15,0-2 0-15,-3 11 0 16,-2 3 0-16,-1 12 0 15,2 5 0-15,5 4 0 16,8 4 0-16,10-4 0 16,15 2 0-16,8-10 0 15,20-8 0-15,8-12 0 16,8-9 0-16,9-14 0 16,-7-3 0-16,-3-17 0 15,-10-7 0-15,-9-7 0 16,-19-4 0-16,-20-8 0 15,-13 0 0-15,-14-1 0 0,-11 6 0 16,-8 5 0-16,-1 7 0 16,2 1 0-1,5 17 0-15,6 2-18 16,19 16-6-16,15-7-6 0,0 0-2 16,0 0-2-16,47 17-7 15,-8-17 1-15,5 0 8 16,14 0 29-16,0 0 3 15</inkml:trace>
          <inkml:trace contextRef="#ctx0" brushRef="#br0" timeOffset="436805.6442">10232 3337 152 0,'-9'-14'42'15,"9"14"-3"-15,-23-33-17 16,23 33-22-16,-18-23 0 15,18 23 0-15,-30-20 0 0,9 20 0 16,-6-2 0-16,-1 9 0 16,-9 0 0-16,1 13 0 15,2 6 0-15,2 7 0 16,5 9 0-16,7 5 0 16,10 4 0-16,10 4 0 15,17-4 0-15,6-2 0 16,14-7 0-16,4-7 0 15,10-10 0-15,-2-15 0 16,2-10 0-16,-4-9 0 16,-7-12 0-16,-6-12 0 15,-9-8 0-15,-9-8 0 16,-6-8 0-16,-10 5 0 0,-14-4 0 16,-6 7 0-16,-4 7 0 15,-5 1 0-15,4 20-5 16,-4 2-18-16,10 19-7 15,-5 0-4-15,24 0-6 16,-13 17-1-16,13-17-1 16,24 25 6-16,-4-12 33 15</inkml:trace>
          <inkml:trace contextRef="#ctx0" brushRef="#br0" timeOffset="437406.0568">10613 3374 100 0,'-14'-23'40'0,"4"8"-5"16,-7-11-4-16,17 26-9 15,-27-29-4-15,27 29-9 0,-27-14-9 16,27 14 0-16,-31-6 0 16,12 6 0-16,1 6 0 15,1 6 0 1,-2 4 0-16,4 12 0 0,-2 2 0 15,4 10 0-15,4 3 0 16,9 5 0-16,0 3 0 16,9-4 0-16,9-6 0 15,8-5 0-15,7-9 0 16,6-9 0-16,1-7 0 16,4-11 0-16,4-13 0 15,-8-3 0-15,-1-11 0 16,-9-6 0-16,0-4 0 0,-10-6 0 15,-13-4 0-15,-7 0 0 16,0 7 0 0,-14 2 0-16,-6 8 0 15,-11 1 0-15,0 15 0 0,-5 0-4 16,9 14-17-16,-10 0-4 16,15 14-6-16,-4-14-1 15,16 17 0-15,10-17-1 16,0 19 6-16,0-19 5 15,36 0 5-15,-9 0 7 16,7-7 10-16</inkml:trace>
          <inkml:trace contextRef="#ctx0" brushRef="#br0" timeOffset="438544.2048">10957 3255 133 0,'-27'10'40'15,"7"-10"-2"-15,20 0-8 16,-19 30-16-16,19-9-14 16,0 7 0-16,5-1 0 15,2-4 0-15,0 3 0 16,2-6 0-16,-1-4 0 16,-8-16 0-16,0 0 0 15,20 7 0-15,-20-7 0 16,14-23 0-16,-8 4 0 15,-6 19-3-15,20-36-4 16,-6 18 1-16,-1 2-1 16,0 1 0-16,-13 15 5 0,28-25 2 15,-10 22 1-15,-2 3 0 16,4 3 1-16,-2 9 0 16,2 3 1-16,-1 8 1 15,0 3 2-15,-10 7-1 16,2 3 0-16,-6-2-2 15,-5 2-3-15,0-2 0 16,0-2 0-16,-13-1 0 16,1-8 0-16,0-3 0 0,-8-6 0 15,-6-8 0 1,1-6 0-16,-4 0 0 16,4-6 0-16,-1 6 0 15,2-18-18-15,24 18-14 0,-24-21-2 16,24 21-7-16,7-26-4 15,10 7-1-15,12-7 8 16,2-6 38-16</inkml:trace>
          <inkml:trace contextRef="#ctx0" brushRef="#br0" timeOffset="438067.1037">10957 3255 142 0,'-14'-17'41'0,"14"17"-3"15,0-18-4-15,0 18-34 16,7-18 0-16,-7 18 0 16,33-7 0-16,-9 7 0 15,-3-6 0-15,5 6 0 16,-7-7 0-16,6 7-25 15,-25 0-3-15,31 9-5 16,-31-9-2-16,0 0-4 16,0 0-1-16,0 19 10 0,0-19 6 15,-31 10 24-15</inkml:trace>
          <inkml:trace contextRef="#ctx0" brushRef="#br0" timeOffset="435587.1134">8664 3175 95 0,'-23'-14'30'0,"5"1"-6"15,18 13-15-15,-9-20-1 16,9 20 3-16,29-16 3 15,-4 8 0-15,20 8-2 16,11-11 1-16,19 11 0 16,16-8-1-16,19 8-12 15,18-13 0-15,28 4 0 16,15-2 0-16,8-3 0 16,4 3 0-16,6-1 0 15,-4-4 0-15,-7 4 0 16,-12 4 0-16,-30-5-8 15,-17 13-5-15,-36-7 1 16,-14 7-3-16,-38-6-4 0,-12 13-6 16,-19-7 1-16,-22 13 0 15,-5-4-4-15,-7 2-1 16,-5 2-3-16,-8-4 7 16</inkml:trace>
          <inkml:trace contextRef="#ctx0" brushRef="#br0" timeOffset="432861.9108">8749 2431 68 0,'-9'-18'34'16,"9"18"2"-16,-35-34-6 16,35 34-7-16,-31-18-6 15,14 18-2-15,-6 0-1 16,3 11-3-16,-5 3-4 0,-1 10-7 16,-1 8 0-16,6 4 0 15,-3 5 0 1,8 7 0-16,4 2 0 15,12-1 0-15,7-1 0 0,8-6 0 16,15-11 0-16,10-4 0 16,6-8 0-16,7-12 0 15,2-7 0-15,3-14 0 16,-5-12 0-16,-11-2 0 16,-5-7 0-16,-17-6 0 15,-14-3 0-15,-12-6 0 16,-18 3 0-16,-5 0 0 0,-5 9 0 15,-5 2 0-15,-1 10 0 16,0 10 0 0,11 16-5-16,6 0-12 15,23 0-6-15,-20 23-6 0,27 4-3 16,6-6-1-16,10 9-1 16,6 1 1-16,7 0 8 15,8 3 4-15</inkml:trace>
          <inkml:trace contextRef="#ctx0" brushRef="#br0" timeOffset="431870.2294">9090 2714 144 0,'-12'31'35'0,"-2"-20"-1"15,8 6-1-15,6-17-28 16,-7 18-22-16,7-18-12 0,24 15-6 16,-4-15-6-16,-3-6-1 15,3-3-2-15,-6-9 2 16</inkml:trace>
          <inkml:trace contextRef="#ctx0" brushRef="#br0" timeOffset="433086.066">9137 2813 132 0,'-13'-16'40'0,"13"16"-6"16,-12-20-10-16,12 20-8 0,0 0-7 15,0 0-9-15,0 0 0 16,0 0-3-16,0 0-19 16,7 29-9-16,-7-29-2 15,11 16-7-15,-11-16-4 16,20 0 1-16,-20 0 5 16</inkml:trace>
          <inkml:trace contextRef="#ctx0" brushRef="#br0" timeOffset="433668.8585">9674 2519 38 0,'17'-28'26'16,"-17"28"0"-16,0-29 1 15,0 29 0-15,-12-35-3 16,12 35 0-16,-20-28-2 16,20 28-3-16,-36-20-5 15,17 13-6-15,-6 1-8 16,-1 6 0-16,0 7 0 0,-7 2 0 15,6 9 0-15,-5 5 0 16,5 10 0-16,3 3 0 16,8 7 0-1,9 4 0-15,7 1 0 0,10 2 0 16,11-7 0-16,15-3 0 16,8-12 0-16,11-6 0 15,5-9 0-15,5-13 0 16,-6 0 0-16,-3-19 0 15,-5-4 0-15,-12-9 0 16,-12-6 0-16,-11-3 0 16,-16-7 0-16,-9 1 0 15,-11 2 0-15,-9 3 0 0,-2 7 0 16,-8 3 0 0,5 14 0-16,-4 4-7 15,17 14-10-15,-6 0-6 16,27 0-5-16,-17 14-4 0,25 3-6 15,-8-17-2-15,39 22 3 16,-10-11 5-16,5-2 32 16</inkml:trace>
          <inkml:trace contextRef="#ctx0" brushRef="#br0" timeOffset="434307.7021">10216 2444 121 0,'-16'-22'41'0,"8"1"-1"0,-12-2-7 16,20 23-13-16,-28-21-20 15,28 21 0-15,-34-6 0 16,12 6 0-16,-2 13 0 16,-1 4 0-16,2 11 0 15,3 4 0-15,0 10 0 16,9 1 0-16,11 1 0 16,13 3 0-16,8-3 0 15,16-9 0-15,3-3 0 16,12-16 0-16,0-9 0 15,0-7 0-15,-3-15 0 16,-4-6 0-16,-11-13 0 16,-7-2 0-16,-12-6 0 0,-10-1 0 15,-5-2 0-15,-18 5 0 16,-1 6 0-16,-9 5 0 16,1 9-15-16,-8 6-3 15,5 14-5-15,0 0-5 16,13 9-4-16,2 2 1 15,15-11 4-15,12 22-5 16,4-19 2-16,15 4 12 16,2-7 18-16,8 0 0 15</inkml:trace>
          <inkml:trace contextRef="#ctx0" brushRef="#br0" timeOffset="434514.845">10528 2353 160 0,'-22'0'41'0,"22"0"-3"16,-8 19-22-16,15 9-16 16,6 5 0-16,7 9 0 15,7 2 0-15,0 4 0 16,1-5 0-16,9 2-11 16,-15-10-14-16,11-3-6 15,-9-12-8-15,-3-11-1 16,-2-9-3-16,1-15 1 15,-1-5 19-15</inkml:trace>
          <inkml:trace contextRef="#ctx0" brushRef="#br0" timeOffset="434866.0858">10974 2316 141 0,'-27'-12'40'0,"7"12"-1"15,-9 0-9-15,29 0-25 16,-27 14-5-16,27-14 0 16,-13 31 0-16,13-16 0 15,10 1 0-15,0 2 0 16,7-4 0-16,4 2 0 16,5 4 0-16,6 2 0 15,1-1 0-15,7-1 0 0,-5 3 0 16,-1 3 0-16,-1-1 0 15,-6 0 0 1,-6-2 0-16,-4-3 0 16,-6 0 0-16,-11 0 0 0,0-4 0 15,0-16 0-15,0 29-24 16,0-29-8-16,-20 13-5 16,20-13-3-16,-20-7-1 15,8-13-1-15,5-4 4 16</inkml:trace>
          <inkml:trace contextRef="#ctx0" brushRef="#br0" timeOffset="435046.2118">10949 2329 171 0,'-14'-21'43'0,"14"21"-2"15,24-18-41-15,7 18 0 16,14 0-5-16,-2 0-24 15,8 12-7-15,-7-6-5 16,-2 3-2-16,-8-4 1 16,-3 2-3-16</inkml:trace>
        </inkml:traceGroup>
        <inkml:traceGroup>
          <inkml:annotationXML>
            <emma:emma xmlns:emma="http://www.w3.org/2003/04/emma" version="1.0">
              <emma:interpretation id="{D5B385E9-E748-412E-8D63-CA5BECDC0610}" emma:medium="tactile" emma:mode="ink">
                <msink:context xmlns:msink="http://schemas.microsoft.com/ink/2010/main" type="inkWord" rotatedBoundingBox="15132,15751 16643,15749 16645,16499 15133,16502"/>
              </emma:interpretation>
              <emma:one-of disjunction-type="recognition" id="oneOf11">
                <emma:interpretation id="interp55" emma:lang="en-US" emma:confidence="0">
                  <emma:literal>=2.</emma:literal>
                </emma:interpretation>
                <emma:interpretation id="interp56" emma:lang="en-US" emma:confidence="1">
                  <emma:literal>= 2.</emma:literal>
                </emma:interpretation>
                <emma:interpretation id="interp57" emma:lang="en-US" emma:confidence="0">
                  <emma:literal>+2.</emma:literal>
                </emma:interpretation>
                <emma:interpretation id="interp58" emma:lang="en-US" emma:confidence="0">
                  <emma:literal>+2</emma:literal>
                </emma:interpretation>
                <emma:interpretation id="interp59" emma:lang="en-US" emma:confidence="0">
                  <emma:literal>€2.</emma:literal>
                </emma:interpretation>
              </emma:one-of>
            </emma:emma>
          </inkml:annotationXML>
          <inkml:trace contextRef="#ctx0" brushRef="#br1" timeOffset="464664.1577">14382 3078 183 0,'0'0'42'0,"35"12"-12"15,-1-12-30-15,20 0-5 16,18 11-25-16,6-11-9 15,2 0-4-15,-1 0-1 16,-9-8-4-16,-1 0 3 16</inkml:trace>
          <inkml:trace contextRef="#ctx0" brushRef="#br1" timeOffset="464499.3842">14437 2657 156 0,'0'0'42'15,"0"0"-1"-15,20 0-25 16,0 7-16-16,4-7 0 16,11 9 0-16,5-4 0 15,1 2 0-15,7 6-25 16,-7-4-6-16,-1 11-2 16,-12-6-5-16,-8 2-4 15,-17 2-1-15,-11 4 1 16,-11-1 42-16</inkml:trace>
          <inkml:trace contextRef="#ctx0" brushRef="#br2" timeOffset="1.05231E7">15327 2675 35 0,'0'0'14'0,"-20"7"1"0,20-7 1 15,0 0 2-15,-14 0 1 16,14 0 6-16,0 0 0 16,-21-22-1-16,21 22-1 15,-8-20-1-15,8 20-3 16,-5-26-19-16,5 26 0 15,5-24 0-15,-5 24 0 16,16-29 0-16,-16 29 0 16,27-22 0-16,-10 9 0 0,8 5 0 15,-1 1 0 1,1 7 0-16,2-7 0 16,2 7 0-16,-7 8 0 15,0 6 0-15,-4 0 0 0,-2 7 0 16,-4 6 0-16,-5 3 0 15,-7 1 0-15,0 2 0 16,0 5 0-16,-9 2 0 16,-1-2 0-16,-3 4 0 15,-1 0 0-15,-2-6 0 16,2 1 0-16,-7 0 0 16,3-3 0-16,-1 0 0 15,-1-5 0-15,1-5 0 16,3 2 0-16,-3-8 0 15,3 0 0-15,2-3 0 16,14-15 0-16,-31 20 0 16,31-20 0-16,-18 8 0 0,18-8 0 15,0 0 0-15,0 0 0 16,0 0 0-16,17-21 0 16,-1 12 0-1,3 2 0-15,5-4 0 0,-1 5 0 16,3 6 0-16,3-7 0 15,-1 7 0-15,1 0 0 16,-6 5 0-16,1 1 0 16,-6 1 0-16,-1 1 0 15,-17-8 0-15,26 14 0 16,-26-14 0-16,16 14 0 16,-16-14 0-16,0 0 0 0,11 21 0 15,-11-21 0-15,0 0 0 16,0 0-6-16,0 0-19 15,0 0-5 1,0 0-5-16,0 0-5 0,0 0-2 16,0 0 0-16,16 0 9 15,-16 0 32-15</inkml:trace>
          <inkml:trace contextRef="#ctx0" brushRef="#br2" timeOffset="1.05234E7">15863 3200 146 0,'-27'0'41'0,"27"0"-2"16,-22 0-10-16,22 0-29 16,0 0 0-16,7 25 0 15,-7-25 0-15,0 0 0 16,31 23 0-16,-31-23-23 16,0 0-9-16,16 6-7 0,-16-6-2 15,0 0-1-15,26-22-2 16,-26 22 11-1</inkml:trace>
        </inkml:traceGroup>
        <inkml:traceGroup>
          <inkml:annotationXML>
            <emma:emma xmlns:emma="http://www.w3.org/2003/04/emma" version="1.0">
              <emma:interpretation id="{4AB7A34B-2D14-402C-8013-362FD872F0C4}" emma:medium="tactile" emma:mode="ink">
                <msink:context xmlns:msink="http://schemas.microsoft.com/ink/2010/main" type="inkWord" rotatedBoundingBox="17050,15642 20639,15637 20640,16526 17051,16531"/>
              </emma:interpretation>
            </emma:emma>
          </inkml:annotationXML>
          <inkml:trace contextRef="#ctx0" brushRef="#br2" timeOffset="1.05241E7">16318 2603 128 0,'-7'-19'39'15,"7"19"-2"-15,-11-16-8 16,11 16-11-16,0 20-14 16,10 2-4-16,-6 9 0 15,3 10 0-15,3 4 0 16,1 3 0-16,-1 4 0 0,-2-1 0 16,2-4 0-16,-2-9 0 15,-1-4 0-15,0-6 0 16,2-6 0-16,-9-22-17 15,17 16-13-15,-17-16-8 16,17-9-1-16,-6-10-2 16,2 2-1-16,0-6-1 15</inkml:trace>
          <inkml:trace contextRef="#ctx0" brushRef="#br2" timeOffset="1.05245E7">16596 2753 139 0,'0'-18'41'0,"-6"-6"-3"15,13 3-7-15,-7-2-25 16,19 3-6-16,0 4 0 16,4-3 0-16,3 6 0 15,7 6 0-15,0 7 0 16,2 0 0-16,-2 18 0 15,-1 4 0-15,-1 6 0 16,-3 4 0-16,-7 9 0 16,-11 3 0-16,0 4 0 15,-10-5 0-15,-6 7 0 16,-7-7 0-16,-9-1 0 0,-2 0 0 16,-4-5 0-16,1-8 0 15,0-7 0 1,2 0 0-16,6-7 0 0,19-15 0 15,-9 18 0-15,9-18 0 16,29 0 0-16,2-7 0 16,6-3 0-16,7 1 0 15,3 2 0-15,0 0 0 16,-1 7 0-16,-4-8 0 16,-8 8 0-16,-5 6 0 15,-8 1 0-15,-4-7 0 16,-1 15-5-16,-16-15-21 15,17 15-5-15,-17-15-3 0,0 0-7 16,22 0-2 0,-3-8-1-16,1-3 14 0</inkml:trace>
          <inkml:trace contextRef="#ctx0" brushRef="#br2" timeOffset="1.05248E7">17638 2656 145 0,'-21'0'40'16,"21"23"0"-16,8 2-10 0,18 17-30 16,6 9 0-1,11 6 0-15,5 7 0 16,-1-5 0-16,1-3 0 15,-9 0 0-15,-9-10 0 0,-7-6 0 16,1 3-17-16,-17-14-12 16,4-7-3-16,-11-22-7 15,0 14-2-15,0-14 0 16,0-29-1-16,0 0 29 16</inkml:trace>
          <inkml:trace contextRef="#ctx0" brushRef="#br2" timeOffset="1.05251E7">17847 2733 145 0,'-26'15'40'0,"5"18"-1"16,-4-2-8-16,12 18-31 0,4 1 0 16,4 1 0-16,-3 0 0 15,0 3 0-15,-4-10 0 16,-2-2 0-16,4-4-22 15,-5-10-9-15,8-4-3 16,7-24-6-16,0 0-1 16,0 0-2-16,29-18 0 15,4-11 43-15</inkml:trace>
          <inkml:trace contextRef="#ctx0" brushRef="#br2" timeOffset="1.05253E7">18262 2753 164 0,'0'0'40'0,"-17"22"-1"15,6 0-27-15,11 13-12 16,0 8 0-16,0 0 0 16,6 7 0-16,1-5 0 15,1-2 0-15,2-7 0 16,6-2-7-16,-3-14-19 15,8-2-6-15,0-18-4 16,6 0-2-16,-1-18 0 16,7-2-1-16,1-17 2 15</inkml:trace>
          <inkml:trace contextRef="#ctx0" brushRef="#br2" timeOffset="1.05257E7">18577 2647 162 0,'-23'0'38'0,"-10"7"-5"16,9 14-13-16,3 8-18 16,6 13-2-16,7 8 0 15,2 1 0-15,6-2 0 16,0 3 0-16,14-5 0 16,7-3 0-16,10-7 0 15,7-6 0-15,8-5 0 16,6-11 0-16,2-6 0 0,-1-9 0 15,-4-8 0-15,-8-6 0 16,-7-8 0 0,-12-8 0-16,-10-5 0 0,-12-7 0 15,-15-2 0-15,-9 0 0 16,-11 1 0-16,-6-4 0 16,-5 9 0-16,0 3 0 15,3 6 0-15,4 7 0 16,13 7 0-16,5 1-21 15,21 14-7-15,0 0-8 16,38-6-2-16,-8 6-1 16,21 10-2-16,1-6 0 15</inkml:trace>
          <inkml:trace contextRef="#ctx0" brushRef="#br2" timeOffset="1.05258E7">19064 2696 180 0,'0'0'39'0,"23"-34"-5"16,-1 21-32-16,9 5-2 16,3-2-13-16,2 4-14 15,-3-5-5-15,3 11-6 16,-5 0-1-16,-3 0-1 16,0 0-2-16,2-4 19 15</inkml:trace>
          <inkml:trace contextRef="#ctx0" brushRef="#br2" timeOffset="1.05264E7">19801 2539 70 0,'13'-35'32'0,"-13"35"1"15,0-37-2-15,0 37-5 16,0-35-6-16,0 35-2 16,-20-28-3-16,20 28-5 0,-37-12-10 15,13 12 0 1,-8 0 0-16,0 7 0 16,-2 6 0-16,2 7 0 15,2 1 0-15,5 0 0 0,9 7 0 16,9 2 0-16,7-5 0 15,9 6 0-15,9-9 0 16,8 0 0-16,8-7 0 16,0-8 0-16,4-7 0 15,-1-7 0-15,-1-8 0 16,-2-3 0-16,-4 0 0 16,-7-8 0-16,-5 2 0 15,-5 4 0-15,-6-2 0 16,-7 22 0-16,0-26 0 15,0 26 0-15,0 0 0 16,0 0 0-16,-19 17 0 16,19 5 0-16,-9 7 0 0,9 9 0 15,0 3 0-15,0 4 0 16,5 3 0-16,-5-2 0 16,13 2-2-16,-13-12-27 15,11-2-3-15,-11-12-2 16,0-22-3-16,6 23-9 15,-6-23-1-15,0 0 20 16</inkml:trace>
        </inkml:traceGroup>
      </inkml:traceGroup>
    </inkml:traceGroup>
    <inkml:traceGroup>
      <inkml:annotationXML>
        <emma:emma xmlns:emma="http://www.w3.org/2003/04/emma" version="1.0">
          <emma:interpretation id="{14139594-56D1-4FB8-BAB7-8BC0A0FC1E6C}" emma:medium="tactile" emma:mode="ink">
            <msink:context xmlns:msink="http://schemas.microsoft.com/ink/2010/main" type="paragraph" rotatedBoundingBox="1474,17755 18451,17187 18502,18715 1525,192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1EE0B8-4976-4129-805B-FE1421A624E9}" emma:medium="tactile" emma:mode="ink">
              <msink:context xmlns:msink="http://schemas.microsoft.com/ink/2010/main" type="line" rotatedBoundingBox="1474,17755 18451,17187 18502,18715 1525,19283"/>
            </emma:interpretation>
          </emma:emma>
        </inkml:annotationXML>
        <inkml:traceGroup>
          <inkml:annotationXML>
            <emma:emma xmlns:emma="http://www.w3.org/2003/04/emma" version="1.0">
              <emma:interpretation id="{219EA267-2052-4246-92EA-C7D0431A6887}" emma:medium="tactile" emma:mode="ink">
                <msink:context xmlns:msink="http://schemas.microsoft.com/ink/2010/main" type="inkWord" rotatedBoundingBox="1480,17910 5588,17798 5609,18537 1500,18649"/>
              </emma:interpretation>
              <emma:one-of disjunction-type="recognition" id="oneOf12">
                <emma:interpretation id="interp60" emma:lang="en-US" emma:confidence="0">
                  <emma:literal>=2.655Xi0-"</emma:literal>
                </emma:interpretation>
                <emma:interpretation id="interp61" emma:lang="en-US" emma:confidence="0">
                  <emma:literal>12.655×10-11</emma:literal>
                </emma:interpretation>
                <emma:interpretation id="interp62" emma:lang="en-US" emma:confidence="0">
                  <emma:literal>12.655×110-11</emma:literal>
                </emma:interpretation>
                <emma:interpretation id="interp63" emma:lang="en-US" emma:confidence="0">
                  <emma:literal>12.655×10-41</emma:literal>
                </emma:interpretation>
                <emma:interpretation id="interp64" emma:lang="en-US" emma:confidence="0">
                  <emma:literal>12.65×10-11</emma:literal>
                </emma:interpretation>
              </emma:one-of>
            </emma:emma>
          </inkml:annotationXML>
          <inkml:trace contextRef="#ctx0" brushRef="#br2" timeOffset="1.05058E7">2629 4707 128 0,'-23'-24'41'15,"23"24"-4"-15,-25-13-13 16,25 13-9-16,-13 16-5 16,6 5-10-16,4 6 0 15,3 8 0-15,-10 7 0 16,7 1 0-16,3 8 0 16,0-2 0-16,0 4 0 15,9 1 0-15,2-5 0 16,5-9 0-16,9-5 0 15,8-5 0-15,2-6 0 0,5-9 0 16,8-8 0 0,-1-14 0-16,5-1 0 15,-2-3 0-15,-4-5 0 0,-4-6 0 16,-3-6 0-16,-10-5 0 16,-5 3 0-16,-11 0 0 15,-6-5 0-15,-7 5 0 16,-5 4 0-16,-10 4 0 15,-5 9 0-15,-5 4 0 16,-2 9 0-16,-2 0 0 16,2 6 0-16,1 10 0 15,-2 6 0-15,8 4 0 16,5 2 0-16,2 1 0 0,8 6 0 16,5-2 0-1,0 0 0-15,7-5 0 16,6 0-5-16,0-7-9 0,7 1-13 15,-20-22-8-15,29 14-7 16,-29-14-1-16,27-14-3 16,-9-6 4-16</inkml:trace>
          <inkml:trace contextRef="#ctx0" brushRef="#br2" timeOffset="1.05062E7">3234 4711 101 0,'0'0'41'0,"-8"-21"-5"16,8 7-7-16,0 14-8 15,20-26-3-15,0 18-9 0,2-1-9 16,5-4 0-16,5 6 0 15,-3-2 0-15,3 3 0 16,-5-1 0-16,-1 7 0 16,-12 0-11-16,7 5-9 15,-21-5-7-15,0 0-3 16,0 0-4-16,0 23-1 16,0-23-2-16,-28 13 7 15,4-11 5-15</inkml:trace>
          <inkml:trace contextRef="#ctx0" brushRef="#br2" timeOffset="1.05067E7">3293 4664 116 0,'0'0'35'0,"-24"12"-3"0,24-12-7 15,-10 23-7-15,10-2-2 16,0-1-5-16,0 3-9 16,8 3-2-16,-8-4 0 15,12 0 0-15,-12-1 0 16,7-7 0-16,-7-14 0 15,9 24 0-15,-9-24 0 16,0 0 0-16,0 0 0 16,0 0 0-16,19 0 0 15,-19 0 0-15,16-9 0 16,-16 9 0-16,30-14 0 16,-10 14 0-16,8 0 0 15,0 0 0-15,11 8 0 0,-5 5 0 16,6 3 0-16,1 6 0 15,-7 4 0-15,0 5 0 16,-13 3 0 0,-3-3 0-16,-11 2 0 0,-7-4 0 15,-7-1 0-15,-6-3 0 16,-8-1 0-16,-6-9 0 16,-6-8 0-16,-1-3 0 15,0-4-3-15,0-4-6 16,-5-14-6-16,12 10-9 15,0-12-7-15,12 2-8 16,2-4-4-16,13-4-1 16,15 3 1-16,6-12 40 0</inkml:trace>
          <inkml:trace contextRef="#ctx0" brushRef="#br2" timeOffset="1.05075E7">3772 4725 100 0,'-15'11'40'16,"-5"-11"-3"-16,10 20-13 15,10-20-6-15,-9 26-1 16,9-26-6-16,6 29-5 16,-6-29-4-16,13 30-2 15,-13-30 0-15,16 27 0 16,-16-27 0-16,0 0 0 15,20 17 0-15,-20-17 0 16,0 0 0-16,26-6 0 0,-26 6 0 16,28-11 0-16,-10 4 0 15,6 0 0-15,2 7 0 16,5-8 0-16,3 8 0 16,-1 8 0-16,-3 6 0 15,8 1 0-15,-9 8 0 16,-2 3 0-16,-1 11 0 15,-6 0 0-15,-5 3 0 16,-4-2 0-16,-11 3 0 16,0-11 0-16,-14 4 0 15,-5-8 0-15,-1-8 0 16,-8-5 0-16,-3-5 0 16,-3-8 0-16,5-8-9 0,-4-13-8 15,12 7-10-15,0-13-7 16,10 1-7-16,11-4-3 15,7 1-3-15,13-2 12 16</inkml:trace>
          <inkml:trace contextRef="#ctx0" brushRef="#br2" timeOffset="1.05071E7">3766 4699 130 0,'0'0'43'0,"0"-23"-1"15,22 15-17-15,-2-5-16 16,10 4-14-16,12 9-6 15,-9-12-7-15,8 12-7 16,-14 0-5-16,-1 0-4 0,-26 0-4 16,20 8-2-16,-20-8 8 15,0 0 17 1</inkml:trace>
          <inkml:trace contextRef="#ctx0" brushRef="#br2" timeOffset="1.0508E7">4439 4750 118 0,'-11'-16'43'0,"1"0"-5"0,10 16-14 15,0 0-7-15,14 7-2 16,6 11-15-1,6 10 0-15,5 12 0 16,6 3 0-16,-2 2 0 0,5 10 0 16,-1 4 0-16,-3-4 0 15,4-2 0-15,-14-5-7 16,7 2-16-16,-13-20-8 16,2 3-7-16,-22-33-5 15,20 10-1-15,-20-10 0 16,0-38 20-16</inkml:trace>
          <inkml:trace contextRef="#ctx0" brushRef="#br2" timeOffset="1.05082E7">4770 4727 130 0,'-33'20'43'15,"20"7"-5"-15,-3 3-16 16,4 16-11-16,4 2 0 15,8 3-11-15,-7 6 0 16,1-2 0-16,-1-6 0 16,-6-10-8-16,13 1-18 15,-12-18-9-15,12-8-8 16,0-14-1-16,0-14-2 16,13-21-1-16</inkml:trace>
          <inkml:trace contextRef="#ctx0" brushRef="#br0" timeOffset="469065.3994">750 4920 141 0,'-14'-25'43'0,"14"25"-9"16,16-16-13-16,8 10-8 0,-4-1-10 16,6 7-3-16,7-6 0 15,-6 6 0-15,0 0 0 16,-6 12 0-16,3 2-15 15,-24-14-10-15,27 37-7 16,-27-13-6-16,0-1-4 16,-7 1-2-16,1-1 0 15,-8-1 30-15</inkml:trace>
          <inkml:trace contextRef="#ctx0" brushRef="#br0" timeOffset="469235.5408">770 5204 149 0,'0'0'41'16,"0"0"-7"-16,21-7-15 16,3 0-11-16,10 3-9 15,7 4 0-15,5-7-15 16,13 7-17-16,-1 4-8 16,-5-4-3-16,-5 0-3 15,-1-4-1-15</inkml:trace>
          <inkml:trace contextRef="#ctx0" brushRef="#br2" timeOffset="1.05049E7">1581 4846 85 0,'-6'-20'34'0,"6"20"-5"16,-5-28-12-16,5 28-4 15,13-24-1-15,-13 24-2 0,26-14-3 16,-12 4-4-16,6 10 0 16,2-3 0-1,2 3 0-15,-2 7-1 16,4 2 0-16,-4 4-1 0,2 8 1 16,-8 2-2-16,2-1 1 15,-8 8 0-15,-4 3 1 16,-6 1-2-1,-9 3 1-15,-8 2-1 0,1 1 0 16,-9 2 0-16,2-5 0 16,-2 0 0-16,4-4 0 15,0-4 0-15,7-5-1 16,2-6 1-16,12-18-1 16,-8 22 1-16,8-22 1 15,0 0-1-15,20 0 0 16,-6-13 1-16,8 4 0 15,6 5-1-15,3-6 1 0,4 4-1 16,4 0 0-16,-6 6 1 16,1-3-2-16,-6 3 2 15,-2 8-1-15,-10-1 0 16,-16-7 0-16,21 14 1 16,-21-14-5-16,0 0-5 15,0 30-12-15,0-30-9 16,-15 7-7-16,15-7-3 15,-20 0-2-15,20 0 0 16,0 0 33-16</inkml:trace>
          <inkml:trace contextRef="#ctx0" brushRef="#br2" timeOffset="1.05052E7">2221 5212 139 0,'-20'0'43'16,"20"0"0"-16,-19 0-22 15,19 0-15-15,0 0-3 16,12 29-3-16,-12-29 0 16,7 20-5-16,-7-20-14 15,0 21-9-15,0-21-8 16,0 0-6-16,0 0-1 0,0 0-2 15,0 0 9-15</inkml:trace>
        </inkml:traceGroup>
        <inkml:traceGroup>
          <inkml:annotationXML>
            <emma:emma xmlns:emma="http://www.w3.org/2003/04/emma" version="1.0">
              <emma:interpretation id="{8C48726A-BBA5-48BF-9521-1CA7932409B8}" emma:medium="tactile" emma:mode="ink">
                <msink:context xmlns:msink="http://schemas.microsoft.com/ink/2010/main" type="inkWord" rotatedBoundingBox="5842,17765 8225,17686 8255,18588 5872,18668"/>
              </emma:interpretation>
              <emma:one-of disjunction-type="recognition" id="oneOf13">
                <emma:interpretation id="interp65" emma:lang="en-US" emma:confidence="1">
                  <emma:literal>f</emma:literal>
                </emma:interpretation>
                <emma:interpretation id="interp66" emma:lang="en-US" emma:confidence="0">
                  <emma:literal>&amp;</emma:literal>
                </emma:interpretation>
                <emma:interpretation id="interp67" emma:lang="en-US" emma:confidence="0">
                  <emma:literal>Y</emma:literal>
                </emma:interpretation>
                <emma:interpretation id="interp68" emma:lang="en-US" emma:confidence="0">
                  <emma:literal>F</emma:literal>
                </emma:interpretation>
                <emma:interpretation id="interp69" emma:lang="en-US" emma:confidence="0">
                  <emma:literal>•</emma:literal>
                </emma:interpretation>
              </emma:one-of>
            </emma:emma>
          </inkml:annotationXML>
          <inkml:trace contextRef="#ctx0" brushRef="#br2" timeOffset="1.05104E7">7370 5347 108 0,'0'0'42'0,"0"0"-5"16,0 0-11-16,-25-15-7 16,25 15-3-16,-7-18-9 15,7 18-7-15,-13-30 0 0,3 7 0 16,-8-9 0 0,-2-4 0-16,-3-10 0 0,-7-4 0 15,1 0 0 1,3 1 0-16,6-10 0 0,11 6 0 15,9 6 0-15,13 5 0 16,10 6 0-16,15 9 0 16,5 11 0-16,5 1 0 15,2 15-9-15,-9 9-8 16,-1 13-8-16,-17-2-7 16,2 10-3-16,-22-3-7 15,-3 4-2-15,-10-1 7 0,-11-3 24 16</inkml:trace>
          <inkml:trace contextRef="#ctx0" brushRef="#br2" timeOffset="1.05105E7">7053 5026 148 0,'-19'-6'45'0,"19"6"-2"15,0 0-24-15,26-16-19 16,8 10-3-16,25 6-28 15,-4 0-10-15,6 0-4 16,-1 0-2-16,1-9-2 16,-8-4 11-16</inkml:trace>
          <inkml:trace contextRef="#ctx0" brushRef="#br2" timeOffset="1.05084E7">5121 4815 162 0,'-8'27'44'0,"8"14"-8"15,-8-3-25-15,11 10-9 16,9-4-2-16,1 4 0 15,1 1-3-15,-1-12-9 16,8 0-15-16,-3-15-11 16,3-6-5-16,-7-16-2 15,12-7 0-15,1-15 4 16</inkml:trace>
          <inkml:trace contextRef="#ctx0" brushRef="#br2" timeOffset="1.05088E7">5558 4712 161 0,'-34'0'42'0,"-7"0"-10"16,7 15-21-16,0 8-2 16,2 5-9-16,4 14 0 15,7-1 0-15,8 3 0 16,5 5 0-16,8 3 0 15,15-1 0-15,14-2 0 0,11-6 0 16,14-3 0-16,6-10 0 16,5-10 0-16,-2-13 0 15,-4-7 0-15,-4-18 0 16,-15-6 0-16,-14-11-2 16,-10-9-7-16,-16-10 0 15,-13 3-2-15,-10-2 2 16,-7 4-1-16,-6-1 1 15,-3 8-1-15,-2 7 6 16,6 11 2-16,8 7 1 16,8 17-11-16,19 0-9 15,0 0-7-15,0 0-5 16,20 17-1-16,12-10-1 16,4 1 20-16</inkml:trace>
          <inkml:trace contextRef="#ctx0" brushRef="#br2" timeOffset="1.05091E7">5852 4774 160 0,'0'0'43'0,"-20"-5"-6"16,20 5-22-16,16 0-15 15,9 0 0-15,2 5-3 16,1-5-17-16,8 0-11 15,-3 0-8-15,0 0-3 0,-1-7-2 16,-5 7-1-16,-1-13 15 16</inkml:trace>
          <inkml:trace contextRef="#ctx0" brushRef="#br2" timeOffset="1.05093E7">6206 4483 131 0,'0'0'43'15,"0"0"-4"-15,-8 35-13 16,8-13-16-16,13 13-4 0,-5-3-6 16,4 7 0-1,1 0 0-15,0-4 0 16,3-1-4-16,-9-10-20 15,13 2-8-15,-20-26-7 0,32 16-2 16,-17-23-2-16,6-2 0 16,-2-13 15-16</inkml:trace>
          <inkml:trace contextRef="#ctx0" brushRef="#br2" timeOffset="1.05095E7">6521 4472 141 0,'0'0'44'15,"0"0"-2"-15,0 26-14 16,0 5-28-16,19 9 0 16,-6 6 0-16,2 0 0 15,5 0 0-15,2 1-2 0,-9-16-32 16,5 4-8-16,-2-22-4 16,2-13-1-16,2-7-4 15</inkml:trace>
        </inkml:traceGroup>
        <inkml:traceGroup>
          <inkml:annotationXML>
            <emma:emma xmlns:emma="http://www.w3.org/2003/04/emma" version="1.0">
              <emma:interpretation id="{FB6A0213-1FA6-4207-8ABF-F0ADF9FB1DAE}" emma:medium="tactile" emma:mode="ink">
                <msink:context xmlns:msink="http://schemas.microsoft.com/ink/2010/main" type="inkWord" rotatedBoundingBox="8870,18071 12104,17963 12136,18928 8903,19036"/>
              </emma:interpretation>
              <emma:one-of disjunction-type="recognition" id="oneOf14">
                <emma:interpretation id="interp70" emma:lang="en-US" emma:confidence="1">
                  <emma:literal>27</emma:literal>
                </emma:interpretation>
                <emma:interpretation id="interp71" emma:lang="en-US" emma:confidence="0">
                  <emma:literal>227</emma:literal>
                </emma:interpretation>
                <emma:interpretation id="interp72" emma:lang="en-US" emma:confidence="0">
                  <emma:literal>277</emma:literal>
                </emma:interpretation>
                <emma:interpretation id="interp73" emma:lang="en-US" emma:confidence="0">
                  <emma:literal>257</emma:literal>
                </emma:interpretation>
                <emma:interpretation id="interp74" emma:lang="en-US" emma:confidence="0">
                  <emma:literal>•27</emma:literal>
                </emma:interpretation>
              </emma:one-of>
            </emma:emma>
          </inkml:annotationXML>
          <inkml:trace contextRef="#ctx0" brushRef="#br2" timeOffset="1.05138E7">8940 4921 105 0,'-14'-15'36'15,"14"15"-1"-15,-13-20-9 16,13 20-4-16,0-22-4 16,0 22-5-16,22-22-13 15,-5 13 0-15,3-2 0 0,0 4 0 16,1-1 0-1,0 8 0-15,1-3 0 16,3 6 0-16,-5 5 0 16,-4 3 0-16,2 9 0 0,-3-2 0 15,-1 8 0-15,-2 5 0 16,-5 4 0-16,-1 7 0 16,-6 1 0-16,-6 0 0 15,-1 5 0-15,-3-4 0 16,-2 0 0-16,-1-3 0 15,-4-1 0-15,2-7 0 16,2-5 0-16,2-5 0 16,2-4 0-16,9-19 0 15,-16 29 0-15,16-29 0 16,0 0 0-16,-13 16 0 16,13-16 0-16,0 0 0 15,0 0 0-15,0 0 0 0,22-13 0 16,-22 13 0-16,33-10 0 15,-10 10 0-15,6-12 0 16,-1 12 0-16,1 0 0 16,2 0 0-16,-2 0 0 15,-1 0 0-15,-2 6 0 16,-6-6 0-16,-1 7 0 16,-19-7 0-16,24 6 0 15,-24-6 0-15,0 0-23 16,0 0-7-16,19 13-5 15,-19-13-7-15,0 0-1 16,0-26-1-16,0 10 7 16</inkml:trace>
          <inkml:trace contextRef="#ctx0" brushRef="#br2" timeOffset="1.05142E7">9612 4806 128 0,'0'0'42'15,"-20"-8"-1"-15,20 8-11 16,-20 9-16-16,20-9-14 15,-10 32 0-15,10-13 0 16,0 0 0-16,0 2 0 16,0-5 0-16,0-16 0 15,0 25 0-15,0-25 0 16,0 0 0-16,0 0 0 16,0 0 0-16,17 17 0 15,-17-17 0-15,0 0-20 16,0 0-6-16,0 0-6 15,0 0-1-15,0 0-7 16,0 0-2-16,0 0 8 0,0 0 7 16,0 0 27-16</inkml:trace>
          <inkml:trace contextRef="#ctx0" brushRef="#br2" timeOffset="1.0515E7">9546 4868 94 0,'-19'-14'39'16,"19"14"-3"-16,0 0-3 15,-6-15-8-15,6 15-5 16,0 0-12-16,25-19-8 16,-5 10 0-16,6 2 0 0,3 1 0 15,4-1 0-15,6 0 0 16,-3 7 0-16,0-10 0 15,2 5 0-15,-5 5 0 16,-4 0 0-16,-3 0 0 16,-1 0 0-16,-11 5 0 15,-14-5 0-15,26 15 0 16,-26-15 0-16,12 22 0 16,-12-22 0-16,11 28 0 15,-11-13 0-15,6 0 0 16,-6-15 0-16,6 36 0 15,-6-36 0-15,0 29 0 16,0-13 0-16,0-16 0 0,0 32 0 16,0-16 0-16,0 5 0 15,0 2 0-15,0 3 0 16,0 3 0-16,0 6 0 16,0 2 0-16,0 1 0 15,0 4 0-15,6 2 0 16,1-1 0-16,-4-3 0 15,7-5 0-15,-3-4 0 16,0-3 0-16,2-8 0 16,-2-4 0-16,-7-16 0 15,0 0-4-15,18 19-24 16,-18-19-7-16,0-19-7 0,-12-4-2 16,6-3 0-16,-4-5-2 15</inkml:trace>
          <inkml:trace contextRef="#ctx0" brushRef="#br2" timeOffset="1.05152E7">9709 5176 177 0,'-9'-13'43'15,"14"-9"-8"-15,24 17-35 16,5-3 0-16,13 5 0 15,0 3 0-15,-3 0-12 0,9 0-23 16,-8 0-6-16,-9 0-3 16,-4 0-3-16,-5-8-2 15,5-3 23-15</inkml:trace>
          <inkml:trace contextRef="#ctx0" brushRef="#br2" timeOffset="1.05127E7">8133 4991 173 0,'0'-24'44'0,"-9"6"-8"15,9 18-34-15,23-8-2 16,-3 8 0-16,11 6 0 0,-1-6 0 15,10 11-8-15,-2-11-5 16,4 13-6-16,-15-13-5 16,5 18-5-16,-32-18-4 15,26 15 1-15,-26-15-2 16,-6 22-1-16,6-22 8 16,-33 28 27-16</inkml:trace>
          <inkml:trace contextRef="#ctx0" brushRef="#br2" timeOffset="1.05129E7">8212 5207 140 0,'-14'0'44'16,"14"0"-5"-16,0 0-20 16,36 0-9-16,-4 0-7 15,1 0-3-15,7 0 0 16,-4 0-20-16,5 8-11 15,-9-8-10-15,-6 0-2 16,-5 0-2-16,0 0-1 16,-3-8 18-16</inkml:trace>
          <inkml:trace contextRef="#ctx0" brushRef="#br2" timeOffset="1.0516E7">10456 5306 131 0,'-13'-38'42'16,"13"3"-2"-16,0-1-7 15,19 8-24-15,3 1-9 0,17 12 0 16,1 5 0-16,9 10 0 16,0 10 0-16,2 5 0 15,-5 8 0-15,-4 5 0 16,-9 4 0-16,-11 4 0 16,-5-4 0-16,-14 2 0 15,-3-5 0-15,-16-1 0 16,-2-5 0-16,-10-4 0 15,-2-9 0-15,-2 0 0 0,-6-10 0 16,2-6 0 0,10-1 0-16,0-12-22 15,26 19-9-15,-8-35-5 16,19 18-6-16,12-4-1 0,15-1-1 16,7 8 8-16</inkml:trace>
          <inkml:trace contextRef="#ctx0" brushRef="#br2" timeOffset="1.05157E7">10517 5212 177 0,'0'0'43'0,"0"0"-8"16,-13 17-35-16,13 8 0 16,11 11 0-1,-3 6 0-15,5 2 0 16,-3 2 0-16,3 2 0 0,4 1 0 16,-10-3 0-16,6-6 0 15,-5-5 0-15,-8-4 0 16,2-12-12-16,9-1-18 15,-11-18-7-15,0 0-4 16,-13-18-1-16,5-9-1 16,-2-7 1-16</inkml:trace>
          <inkml:trace contextRef="#ctx0" brushRef="#br2" timeOffset="1.05166E7">11054 5083 130 0,'0'0'37'15,"31"-22"-7"-15,-10 15-23 0,8 0-29 16,2 7-11-16,0 0-4 16,-3 0-2-16,-1-5-2 15,-2-4 10-15</inkml:trace>
          <inkml:trace contextRef="#ctx0" brushRef="#br2" timeOffset="1.05164E7">11265 5453 65 0,'0'0'28'0,"0"0"0"16,-17 11-2-16,17-11-2 0,0 0-3 15,0 0-2-15,0 0-3 16,-16-28-2-16,16 28 0 16,-11-25-14-16,6 11 0 15,-5-7 0-15,3-5 0 16,-6-5 0-16,3-4 0 16,-3-7 0-16,-5-2 0 15,4-7 0-15,-2 1 0 16,3-1 0-16,2-2 0 15,3 7 0-15,8 2 0 16,0 2 0-16,0 9 0 16,13 11 0-16,6 1 0 15,1 10 0-15,1 4 0 0,6 14 0 16,-2 1 0-16,6 14 0 16,-5-6-17-16,6 12-5 15,-12 0-5-15,1 1-5 16,-8-2-2-16,-3-5-2 15,-10 0-2-15,0 0 5 16,0-9 18-16</inkml:trace>
        </inkml:traceGroup>
        <inkml:traceGroup>
          <inkml:annotationXML>
            <emma:emma xmlns:emma="http://www.w3.org/2003/04/emma" version="1.0">
              <emma:interpretation id="{7164DE61-D903-42DB-BF62-8F4D01C15100}" emma:medium="tactile" emma:mode="ink">
                <msink:context xmlns:msink="http://schemas.microsoft.com/ink/2010/main" type="inkWord" rotatedBoundingBox="15473,17287 18451,17187 18475,17906 15497,18006"/>
              </emma:interpretation>
            </emma:emma>
          </inkml:annotationXML>
          <inkml:trace contextRef="#ctx0" brushRef="#br2" timeOffset="1.05271E7">14754 4353 123 0,'0'0'41'0,"-21"9"-2"15,21-9-5-15,23 0-18 16,5 0-14-16,7 0-2 16,5 0-17-16,16 0-16 0,-5 0-5 15,2 0-4 1,-2-7-2-16,-3 7-3 16,5-15 14-16</inkml:trace>
          <inkml:trace contextRef="#ctx0" brushRef="#br2" timeOffset="1.05269E7">14761 4178 137 0,'-7'-23'40'0,"7"23"-2"15,0-37-7-15,0 37-22 16,20-28-9-16,1 19 0 16,5 3 0-16,3 6 0 15,6 0 0-15,3 0 0 0,2 8-7 16,-7-2-20-1,2 10-4-15,-13-3-4 16,-4 5-5-16,-18 1-2 16,0 1 0-16,-13 2 12 0</inkml:trace>
          <inkml:trace contextRef="#ctx0" brushRef="#br2" timeOffset="1.05276E7">15505 4140 160 0,'-20'-20'40'15,"20"20"-3"1,0-37-19-16,0 37-18 15,34-29 0-15,-3 14 0 16,2 2 0-16,2 4 0 0,-2 2 0 16,2 7 0-16,-8 0 0 15,0 9 0-15,-5 6 0 16,-3 6 0-16,-6 7 0 16,-4 7 0-16,-9 3 0 15,0 10 0-15,-9 1 0 16,-4 1 0-16,-3 2 0 15,-4 0 0-15,-6 2 0 16,-2-8 0-16,1 0 0 16,1-10 0-16,4-6 0 15,5-7 0-15,17-23 0 16,-7 19 0-16,7-19 0 16,33-6 0-16,-4-7 0 0,8-1 0 15,5-1 0-15,3 2 0 16,-2 2 0-16,2 11 0 15,-9-4 0 1,-4 4 0-16,-6 8 0 0,-10-3-8 16,3 8-15-16,-19-13-7 15,20 21-1-15,-20-21-2 16,19 10-2-16,-19-10-2 16,32-9 3-16,-4 4 11 15</inkml:trace>
          <inkml:trace contextRef="#ctx0" brushRef="#br2" timeOffset="1.05278E7">16431 4568 156 0,'0'0'43'16,"-30"17"-4"-16,30 2-22 0,-7-4-17 15,7-15-9-15,8 29-18 16,-8-29-10-16,20 13-3 15,-20-13-2-15,29-6-2 16,-29 6-2-16</inkml:trace>
          <inkml:trace contextRef="#ctx0" brushRef="#br2" timeOffset="1.05283E7">16749 4140 142 0,'-7'-15'40'0,"7"15"-5"15,-13-18-7-15,13 18-18 16,0 18-10-16,10 6 0 16,1 9 0-16,4 11 0 0,2 2 0 15,-1 7 0 1,3-1 0-16,0-1 0 15,-9-2 0-15,1-6 0 0,-2-14 0 16,8 4-22-16,-17-33-9 16,22 24-1-16,-22-24-2 15,25-17-2-15,-11-9-1 16,8 3-7-16,4-12 26 16</inkml:trace>
          <inkml:trace contextRef="#ctx0" brushRef="#br2" timeOffset="1.05288E7">17174 4219 148 0,'-6'-33'42'0,"6"33"-2"16,15-31-15-16,3 23-25 0,4-3 0 16,4 9 0-16,1-7 0 15,1 9 0-15,4 0 0 16,-5 0 0-16,-1 0 0 15,-4 15 0-15,-2-2 0 16,-5 4 0-16,-2 10 0 16,-5 5 0-16,-8 3 0 15,6 6 0-15,-12 7 0 16,-1-4 0-16,-6 0 0 16,-3 0 0-16,-4-3 0 15,1 1 0-15,-1-14 0 16,4-4 0-16,3-5 0 15,13-19 0-15,-7 22 0 0,7-22 0 16,16 0 0-16,4-6 0 16,4 1 0-16,5-3 0 15,6-1 0-15,5 4 0 16,-1 1 0-16,0 4 0 16,-2 0 0-16,-6 0 0 15,-5 0 0-15,-5 8 0 16,-21-8 0-16,18 14 0 15,-18-14-12-15,0 15-19 16,0-15-2-16,0 0-2 16,0 0-3-16,-17-15-2 15,26-5-9-15,11-2 33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27:56.4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80CFB4-9CC9-428A-B77C-31EB10E2A83E}" emma:medium="tactile" emma:mode="ink">
          <msink:context xmlns:msink="http://schemas.microsoft.com/ink/2010/main" type="writingRegion" rotatedBoundingBox="14203,12074 25134,11091 25455,14664 14524,15647"/>
        </emma:interpretation>
      </emma:emma>
    </inkml:annotationXML>
    <inkml:traceGroup>
      <inkml:annotationXML>
        <emma:emma xmlns:emma="http://www.w3.org/2003/04/emma" version="1.0">
          <emma:interpretation id="{0DD7F01B-B0A1-43AA-ADFB-6F0FEC7DE85E}" emma:medium="tactile" emma:mode="ink">
            <msink:context xmlns:msink="http://schemas.microsoft.com/ink/2010/main" type="paragraph" rotatedBoundingBox="14225,11852 18065,11756 18097,13005 14256,13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5E9BFB-E523-4B96-B7F3-809EFB87D655}" emma:medium="tactile" emma:mode="ink">
              <msink:context xmlns:msink="http://schemas.microsoft.com/ink/2010/main" type="line" rotatedBoundingBox="14225,11852 18065,11756 18097,13005 14256,13101"/>
            </emma:interpretation>
          </emma:emma>
        </inkml:annotationXML>
        <inkml:traceGroup>
          <inkml:annotationXML>
            <emma:emma xmlns:emma="http://www.w3.org/2003/04/emma" version="1.0">
              <emma:interpretation id="{707198B9-AEAB-4B24-9E2A-3FE1A6D3F473}" emma:medium="tactile" emma:mode="ink">
                <msink:context xmlns:msink="http://schemas.microsoft.com/ink/2010/main" type="inkWord" rotatedBoundingBox="14231,12107 16892,12041 16911,12791 14250,12857"/>
              </emma:interpretation>
              <emma:one-of disjunction-type="recognition" id="oneOf0">
                <emma:interpretation id="interp0" emma:lang="en-US" emma:confidence="0">
                  <emma:literal>EKE</emma:literal>
                </emma:interpretation>
                <emma:interpretation id="interp1" emma:lang="en-US" emma:confidence="0">
                  <emma:literal>Eke</emma:literal>
                </emma:interpretation>
                <emma:interpretation id="interp2" emma:lang="en-US" emma:confidence="0">
                  <emma:literal>Cake</emma:literal>
                </emma:interpretation>
                <emma:interpretation id="interp3" emma:lang="en-US" emma:confidence="0">
                  <emma:literal>cake</emma:literal>
                </emma:interpretation>
                <emma:interpretation id="interp4" emma:lang="en-US" emma:confidence="0">
                  <emma:literal>c=ke</emma:literal>
                </emma:interpretation>
              </emma:one-of>
            </emma:emma>
          </inkml:annotationXML>
          <inkml:trace contextRef="#ctx0" brushRef="#br0">434 180 61 0,'0'-19'37'16,"0"19"-2"-16,-15-34-4 16,15 34-5-16,-12-30-3 15,12 30-3-15,-13-29-3 16,13 29-12-16,-20-25-5 16,20 25 0-16,-30-23 0 15,13 16 0-15,-10 0 0 0,-1 1 0 16,-2 6 0-16,-4 7 0 15,-1 4 0-15,-2 5 0 16,-1 18 0-16,5 4 0 16,5 17 0-16,5 7 0 15,10 3 0-15,13 5 0 16,10 1 0-16,10-2 0 16,14-9 0-16,10-8 0 15,4-11 0-15,10-14 0 16,-1-5 0-16,2-8 0 15,0-14 0-15,-6 0 0 16,-7-7 0-16,-6-2 0 16,-2-3-5-16,-17-7-15 0,5 9-6 15,-11-10-6-15,-15 20-6 16,29-29-2-16,-20 11 0 16,6 2-1-16,0-4 29 15</inkml:trace>
          <inkml:trace contextRef="#ctx0" brushRef="#br0" timeOffset="272.9749">752 252 153 0,'-15'-16'40'0,"15"16"-5"0,0 0-12 16,27-22-19 0,1 22-4-16,6-7 0 0,9 7 0 15,-4 0 0-15,1-7-9 16,0 7-13-16,-9 0-7 16,0 3-6-16,-10-3-4 15,-4 0-1-15,-17 0-1 16,0 0 2-16</inkml:trace>
          <inkml:trace contextRef="#ctx0" brushRef="#br0" timeOffset="461.0895">847 412 146 0,'-24'7'40'15,"24"-7"0"-15,-18 7-11 16,18-7-29-16,45 8-11 15,-12-8-12-15,12 8-7 16,3-8-6-16,3 4-3 16,-8-4-1-16,-2-4 0 15,-4-4 5-15</inkml:trace>
          <inkml:trace contextRef="#ctx0" brushRef="#br0" timeOffset="752.2896">1380-29 145 0,'-27'0'39'0,"27"0"0"15,-24 29-16-15,30 0-14 16,8 16-11-16,5 7 4 15,2 9-4-15,3 2 4 16,2 2-4-16,-5-2 2 16,0-2-7-16,-4-12-10 15,1-6-9-15,-8-16-5 16,2-9-8-16,-12-18 0 16,0 0-1-16,18 0-1 0,-18-17 29 15</inkml:trace>
          <inkml:trace contextRef="#ctx0" brushRef="#br0" timeOffset="948.426">1414 315 166 0,'-5'-29'40'0,"15"-5"-2"16,19-2-27-16,20 3-11 15,-1 3 0-15,14 4-9 16,-7 3-12-16,6 9-6 15,-18 5-5-15,-12 9-6 16,-14 7-2-16,-17-7 0 0,0 28 0 16,-17-11 33-16</inkml:trace>
          <inkml:trace contextRef="#ctx0" brushRef="#br0" timeOffset="1136.5559">1508 356 140 0,'-16'15'40'15,"16"-15"-2"-15,0 27-8 16,13-11-23-16,20 4-7 16,6 7 0-16,3-4 0 15,6 4-13-15,-10-5-8 16,3-1-8-16,-13-3-4 16,-1-9-7-16,-7-9-1 0,-3 0 0 15,2-14 5-15</inkml:trace>
          <inkml:trace contextRef="#ctx0" brushRef="#br0" timeOffset="1788.0013">2492-21 148 0,'0'0'39'16,"-13"-29"-4"-16,13 29-12 16,-20-19-13-16,20 19-10 15,-30-16 0-15,6 16 0 16,-4 0 0-16,-6 13 0 16,-6 0 0-16,0 3 0 15,2 4 0-15,7 3 0 16,4 4 0-16,12-4 0 15,15 3 0-15,0-3 0 16,24-3 0-16,8-2 0 16,12-8 0-16,3-4 0 15,5-6 0-15,-1 0 0 16,-2 0 0-16,-4-7 0 0,-8 0 0 16,-9-5 0-16,-8 4 0 15,-20 8 0-15,16-9 0 16,-16 9 0-16,0 0 0 15,-20-13 0-15,1 13 0 16,-3 0 0-16,-5 15 0 16,-6-3 0-16,-1 8 0 15,-6 3 0-15,2 6 0 16,0 5 0-16,5 6 0 16,6-1 0-16,7 7 0 15,12-7 0-15,8 1 0 16,20-6 0-16,7-4 0 15,11-3 0-15,5-6 0 0,3-8 0 16,5-4 0-16,-2-9 0 16,-8 0 0-1,-4 0 0-15,-9-9 0 16,-8 2 0-16,-20 7-12 0,20-15-8 16,-20 15-6-16,0 0-6 15,0 0 1-15,0-20-2 16,0 20-1-16,0 0 0 15,9-28 9-15</inkml:trace>
        </inkml:traceGroup>
        <inkml:traceGroup>
          <inkml:annotationXML>
            <emma:emma xmlns:emma="http://www.w3.org/2003/04/emma" version="1.0">
              <emma:interpretation id="{358876CB-ACCC-4963-8E49-01465DEFA331}" emma:medium="tactile" emma:mode="ink">
                <msink:context xmlns:msink="http://schemas.microsoft.com/ink/2010/main" type="inkWord" rotatedBoundingBox="17386,11773 18065,11756 18097,13005 17417,13022"/>
              </emma:interpretation>
              <emma:one-of disjunction-type="recognition" id="oneOf1">
                <emma:interpretation id="interp5" emma:lang="en-US" emma:confidence="0">
                  <emma:literal>At</emma:literal>
                </emma:interpretation>
                <emma:interpretation id="interp6" emma:lang="en-US" emma:confidence="0">
                  <emma:literal>at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Act</emma:literal>
                </emma:interpretation>
                <emma:interpretation id="interp9" emma:lang="en-US" emma:confidence="0">
                  <emma:literal>fat</emma:literal>
                </emma:interpretation>
              </emma:one-of>
            </emma:emma>
          </inkml:annotationXML>
          <inkml:trace contextRef="#ctx0" brushRef="#br0" timeOffset="2580.9655">3152-135 159 0,'0'0'41'16,"0"0"-3"-1,53-13-21-15,-1 13-17 16,8 0 0-16,12 0-15 0,-1 0-11 15,-2 8-6-15,-9-8-7 16,-11 12-1-16,-13-4 0 16,-9 5-3-16</inkml:trace>
          <inkml:trace contextRef="#ctx0" brushRef="#br0" timeOffset="2892.9663">3217 316 134 0,'0'0'39'15,"0"0"-1"-15,15-15-10 16,10 15-16-16,8 0-10 16,8 0-2-16,8 0 0 15,-2 0-1-15,8 0-13 16,-6 0-10-16,-1 0-7 16,-7 0-7-16,-7 7-1 15,-7-7-2-15,-3 7 0 16,-4 0 18-16</inkml:trace>
          <inkml:trace contextRef="#ctx0" brushRef="#br0" timeOffset="2378.3939">3312-290 136 0,'-21'0'34'16,"21"0"1"-16,-31 9-4 15,31 11-12-15,-4 2-19 16,8 6 0-16,2 5 0 16,9-1 0-16,-6 2 0 15,2 1 0-15,-2-8 0 16,2-6 0-16,-7 1 0 0,-4-22 0 16,16 17 0-16,-16-17 0 15,0 0 0-15,0 0 0 16,3-26 0-16,-3 4-2 15,-3-9 1-15,-7-7 1 16,10-3-1-16,-9-3 1 16,9-2 0-16,0 5 0 15,0 5-1-15,13 7 2 16,3 15-1-16,5 7 1 16,7 14 0-16,2 7 1 15,4 15-2-15,2 7 0 16,-5 5 0-16,1 5 0 0,-2-3 0 15,-4-1 0-15,-9-7 0 16,0-6 0 0,-3-2-16-16,-9-11-10 15,-5-16-6-15,0 14-1 16,0-14-1-16,0 0-7 0,-29-20-1 16,13 4 12-16,-4-5 30 15</inkml:trace>
          <inkml:trace contextRef="#ctx0" brushRef="#br0" timeOffset="3479.3693">3709 630 143 0,'-22'-29'37'0,"5"9"-6"16,5 5-9-16,-8-6-8 16,2 3-9-16,-8 9-4 15,0 2 1-15,-7 7-2 16,-2 7 0-16,-5 12 0 15,-4 2 0-15,8 9 0 16,0 5 0-16,9 1-2 16,7 5 1-16,20 0 0 15,7-4 0-15,20-3 0 16,13-6 0-16,12-6 0 16,5-9 0-16,5-8-7 15,-1-14-3-15,-4-2-1 16,-15-14 0-16,-5 0-1 0,-14-16 1 15,-6 1-1-15,-12-12 4 16,-5-10 15-16,0 1 6 16,-11 2 1-16,11-1 0 15,-14 9 1-15,8 11 0 16,-2 9-1-16,8 31-1 16,0 0-10-16,0 0-2 15,-10 42 0-15,10 2 0 16,7 7 0-16,3 10 0 15,-3-4 0-15,3 5-2 16,1-6 1-16,2-6-10 16,3-2-16-16,-4-13-6 0,1-12-8 15,-13-23-2-15,23 20-1 16,-23-20-1-16</inkml:trace>
        </inkml:traceGroup>
      </inkml:traceGroup>
    </inkml:traceGroup>
    <inkml:traceGroup>
      <inkml:annotationXML>
        <emma:emma xmlns:emma="http://www.w3.org/2003/04/emma" version="1.0">
          <emma:interpretation id="{42AE8B77-515C-48CE-B271-275927D224FB}" emma:medium="tactile" emma:mode="ink">
            <msink:context xmlns:msink="http://schemas.microsoft.com/ink/2010/main" type="paragraph" rotatedBoundingBox="15048,13618 25279,12698 25455,14664 15224,15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1E5C33-E3D6-4A15-95F5-0B308B7341FC}" emma:medium="tactile" emma:mode="ink">
              <msink:context xmlns:msink="http://schemas.microsoft.com/ink/2010/main" type="line" rotatedBoundingBox="15048,13618 25279,12698 25370,13715 15139,14635"/>
            </emma:interpretation>
          </emma:emma>
        </inkml:annotationXML>
        <inkml:traceGroup>
          <inkml:annotationXML>
            <emma:emma xmlns:emma="http://www.w3.org/2003/04/emma" version="1.0">
              <emma:interpretation id="{E2650360-B330-43B2-A7F9-0265E650F9DA}" emma:medium="tactile" emma:mode="ink">
                <msink:context xmlns:msink="http://schemas.microsoft.com/ink/2010/main" type="inkWord" rotatedBoundingBox="15101,13500 18500,13665 18455,14586 15056,14421"/>
              </emma:interpretation>
              <emma:one-of disjunction-type="recognition" id="oneOf2">
                <emma:interpretation id="interp10" emma:lang="en-US" emma:confidence="0">
                  <emma:literal>280-8.85×10-12.00015</emma:literal>
                </emma:interpretation>
                <emma:interpretation id="interp11" emma:lang="en-US" emma:confidence="0">
                  <emma:literal>280.8-85×10-12.00015</emma:literal>
                </emma:interpretation>
                <emma:interpretation id="interp12" emma:lang="en-US" emma:confidence="0">
                  <emma:literal>280-8.85×10-12.00025</emma:literal>
                </emma:interpretation>
                <emma:interpretation id="interp13" emma:lang="en-US" emma:confidence="0">
                  <emma:literal>280-8.85×10-22.00015</emma:literal>
                </emma:interpretation>
                <emma:interpretation id="interp14" emma:lang="en-US" emma:confidence="0">
                  <emma:literal>•-80-8.85×10-12.00015</emma:literal>
                </emma:interpretation>
              </emma:one-of>
            </emma:emma>
          </inkml:annotationXML>
          <inkml:trace contextRef="#ctx0" brushRef="#br0" timeOffset="4036.754">1015 1485 144 0,'-31'0'42'0,"2"-8"-2"16,12 8-11-16,17 0-29 16,0 0 0-16,21-5 0 15,15 5 0-15,11 0 0 16,5 0 0-16,8 11-12 16,-7-4-10-16,6 3-5 15,-20 2-7-15,-15 5-5 0,-8 2-2 16,-16 0-1-16,-26 3 5 15</inkml:trace>
          <inkml:trace contextRef="#ctx0" brushRef="#br0" timeOffset="4215.8754">857 1821 144 0,'-18'7'41'0,"18"-7"-2"16,20 0-14-16,10 0-25 15,11 8-2-15,5-8-14 16,8 21-10-16,3-12-6 16,-9 3-8-16,-2 0-1 0,-10-8-2 15,-3-4 0 1</inkml:trace>
          <inkml:trace contextRef="#ctx0" brushRef="#br0" timeOffset="4909.1889">2049 1492 158 0,'0'0'41'0,"-21"16"-7"16,1-4-15-16,5 1-16 16,-2 7-3-16,-3 5 0 15,-1 8 0-15,-1 1 0 16,-7 3 0-16,0 10 0 15,-3 4 0-15,3 4 0 16,-3 4 0-16,1 1 0 16,6 5 0-16,6-5 0 15,9 4 0-15,10-12 0 16,0-4 0-16,18-12 0 16,3-3 0-16,12-17-2 0,4-8 2 15,7-8 0-15,0-10 0 16,-3-9 2-16,-3-5-2 15,-4-5 0-15,-7-9 0 16,-7 1 0-16,-10-4 0 16,-10-1-2-16,-10-1 2 15,-10 0 0-15,-10 3 0 16,-9 3 0-16,-10 1 0 16,-6 1 0-16,-7 3 2 15,-1 2-4-15,2 2 2 16,2 1-1-16,9 4 1 15,12-4-1-15,17 0 0 16,21 4 1-16,14-4 0 0,21 1-1 16,14 5 1-16,10 5 0 15,8 1 0-15,-1 4-11 16,2 11-10 0,-11 0-5-16,-6 19-6 0,-17-5 0 15,-4 6-1-15,-12-4-1 16,-4 4-1-16,-1-1 11 15</inkml:trace>
          <inkml:trace contextRef="#ctx0" brushRef="#br0" timeOffset="5405.2487">2438 1632 137 0,'-12'-21'39'0,"3"6"-1"0,-10-5-12 16,19 20-17-16,-31-19-9 15,8 19 1-15,-4 6 0 16,-2 9 0-16,-4 10 0 16,2 4 1-16,-5 9-2 15,4 9 0-15,8 14 0 16,4-3 0-16,13 13 0 15,7-1 0-15,14-1 0 16,16-5 0-16,19-4 0 16,16-15 0-16,6-11 0 15,12-14 0-15,-1-13 0 16,1-14 0-16,-5-11 0 16,-14-11 0-16,-13-8 0 0,-13-9 0 15,-16-11 0-15,-15-1 0 16,-14-4-2-16,-12-3 1 15,-10-2 1-15,-10 9-1 16,-6 5 1-16,-2 7 0 16,0 12 0-16,2 6 0 15,10 13 0-15,5 4-1 16,30 11-15-16,-20 7-10 16,20-7-5-16,30 26-2 15,2-7 0-15,2-4-2 16,12 1-1-16,6-2 1 15</inkml:trace>
          <inkml:trace contextRef="#ctx0" brushRef="#br0" timeOffset="5613.4232">3064 1897 183 0,'0'0'40'0,"-17"0"-8"16,17 0-32-16,0 0-3 16,20 8-27-16,-1-8-9 15,0-7-4-15,3-7-2 16,5-8-2-16,4-19 0 0</inkml:trace>
          <inkml:trace contextRef="#ctx0" brushRef="#br0" timeOffset="6696.1673">3820 1578 145 0,'-16'-15'40'0,"16"15"-6"16,-30 5-11-16,13 5-13 15,0 8-7-15,-1 4-3 16,-2 6 0-16,-1 7 0 16,-5 8 0-16,1 4 0 15,1 3 0-15,0 6 0 0,2-4 0 16,5 7 0-16,5-7 0 16,12 2 0-1,0-5 0-15,17-11 0 16,8-6 0-16,4-10 0 15,9-8 0-15,0-14 0 0,2 0 0 16,-3-19 0-16,-3-3 0 16,-9-1 0-16,-6-12 0 15,-12-5 0-15,-7-1 0 16,0-4 0-16,-19 4 0 16,-1-2-2-16,-2 1 2 15,-9 1 0-15,-3 3 0 16,0 4 0-16,-6 0 0 0,3 5 0 15,2 1-1 1,3-3 1-16,10 5 0 16,9 0 0-16,13 0 1 15,6 3-1-15,13 3 2 0,11 6-2 16,8-2 0-16,1 10 0 16,3 6 0-16,-2 0 0 15,-3 6-11-15,-2 11-11 16,-9 2-9-16,1 8 0 15,-9-4-3-15,3 5 1 16,-6 0-2-16,4 4 0 16,1-7 13-16</inkml:trace>
          <inkml:trace contextRef="#ctx0" brushRef="#br0" timeOffset="6884.2994">4079 2082 183 0,'0'0'41'16,"-27"14"-10"-16,27-14-31 15,19 14-18-15,-1-14-12 16,11 7-9-16,0-7-1 16,1-10-2-16,-3-4-1 15,3-6 1-15</inkml:trace>
        </inkml:traceGroup>
        <inkml:traceGroup>
          <inkml:annotationXML>
            <emma:emma xmlns:emma="http://www.w3.org/2003/04/emma" version="1.0">
              <emma:interpretation id="{539F4700-4EEC-4F6B-B737-B878FE1E39E1}" emma:medium="tactile" emma:mode="ink">
                <msink:context xmlns:msink="http://schemas.microsoft.com/ink/2010/main" type="inkWord" rotatedBoundingBox="18815,13559 22591,13220 22654,13923 18878,14263"/>
              </emma:interpretation>
            </emma:emma>
          </inkml:annotationXML>
          <inkml:trace contextRef="#ctx0" brushRef="#br0" timeOffset="7444.4644">4855 1477 174 0,'0'0'40'16,"-19"-21"-6"-16,19 21-27 16,-18 3-7-16,18-3 0 15,-22 34 0-15,4-5 0 16,0 6 0-16,-4 7 0 16,-3 5 0-16,-1 2 0 15,4 7 0-15,3 0 0 16,4 1 0-16,8-1 0 0,7-6 0 15,9-3 0-15,10-11 0 16,5-2 0 0,7-12 0-16,5-14 0 15,5-8 0-15,-6-7 0 0,2-9 0 16,-4-5 0-16,-6-12 0 16,-9-3 0-16,-4 0 0 15,-14 1 0-15,0-7 0 16,-14 2 0-16,-6 3 0 15,-5-3 0-15,-8 4 0 16,-4 6 0-16,-3-5 0 16,-1 3 0-16,3 2 0 15,5 8 0-15,5 0 0 0,7 3 0 16,8 0 0 0,13 2 0-16,0 17 0 15,31-22 0-15,-4 5-10 16,17 14-14-16,4-10-9 0,9 13 1 15,-3-6-4-15,5 6-5 16,0 0 0-16,-3 0 4 16,1 0 37-16</inkml:trace>
          <inkml:trace contextRef="#ctx0" brushRef="#br0" timeOffset="7812.5008">5327 1449 146 0,'0'0'39'0,"-33"-15"-1"16,17 15-9-16,-2 0-28 16,-2 9 1-16,0 4-2 0,-4 1 0 15,3 6 0-15,-2 2 0 16,5 1 0-16,5 4 0 16,13-4 0-16,0 3 0 15,16-3 0-15,9 4 0 16,8-2 0-16,5-2 0 15,3 0 0-15,0 1 0 16,-2-2 0-16,-1-6 0 16,-7 9 0-16,-8-3 0 15,-5 1 0-15,-11-3 0 16,-7 1 0-16,-7-5 0 16,7-16 0-16,-33 26 0 15,14-19-13-15,-14-12-12 0,6-4-6 16,-7-11-1-16,4-6-1 15,-4-10-1-15,7 1 0 16,-4 0-3-16,7-10 22 16</inkml:trace>
          <inkml:trace contextRef="#ctx0" brushRef="#br0" timeOffset="8013.9634">5155 1540 128 0,'21'-14'39'0,"8"-4"-2"16,6 9-6-16,-1-5-17 15,10 2-28-15,6 12-11 16,-4 0-6-16,3 0-2 16,-8 6-5-16,-3-6-1 0,-7 11-3 15,2-11 16-15</inkml:trace>
          <inkml:trace contextRef="#ctx0" brushRef="#br0" timeOffset="8236.1155">5765 1492 147 0,'-17'0'42'0,"17"0"-2"16,0 0-14-16,0 20-26 16,15-4 0-16,12 11 0 15,4 1 0-15,8 7 0 0,0 1 0 16,-2-1 0-16,0 5 0 15,-4-4 0-15,-5-1-10 16,-8-12-16-16,1 2-6 16,-21-25-1-16,26 16 0 15,-26-16-1-15,0 0 0 16,17-23 0-16,-17-8 16 16</inkml:trace>
          <inkml:trace contextRef="#ctx0" brushRef="#br0" timeOffset="8428.247">6040 1536 131 0,'-25'-10'41'0,"4"4"-3"16,6 14-6-16,-4 6-19 0,8 12-13 15,4 9 0 1,0 8 0-16,7 0 0 0,-6 4 0 16,6 9-5-1,0-13-13-15,6 6-8 0,-1-20-6 16,10-2 0-16,-15-27-2 15,38 14-1-15,-13-28-1 16,9-12 5-16</inkml:trace>
          <inkml:trace contextRef="#ctx0" brushRef="#br0" timeOffset="8648.3977">6377 1533 177 0,'-16'29'41'16,"16"-2"-4"-16,7 2-37 16,3 7 0-16,9 5 0 0,5 2 0 15,-1 4 0-15,1-5 0 16,-7-12-9-16,7 4-17 16,-6-18-7-16,5-3-5 15,-2-13-3-15,3-13 0 16,0-8-1-16</inkml:trace>
          <inkml:trace contextRef="#ctx0" brushRef="#br0" timeOffset="9007.6468">6765 1477 153 0,'-31'0'41'0,"0"0"-1"15,-2 8-19-15,11 13-21 16,9 9 0-16,2 10 0 15,11 3 0-15,0 8 0 16,15-2 0-16,2-1 0 16,16 0 0-16,1-6 0 15,5-9 0-15,8-18 0 16,1-15 0-16,-4 0-2 16,0-14 2-16,-5-13-1 15,-11-10 1-15,-10-12 1 16,-5 3-1-16,-13-5 2 15,-11 4-4-15,-5 4 1 16,-8 5-5-16,-7 0-5 0,4 16-5 16,-6 6-6-16,12 9-4 15,1 7-4-15,20 0 0 16,0 0 0-16,0 15 3 16,20-1 5-16,-1-9 4 15,13 6 5-15</inkml:trace>
          <inkml:trace contextRef="#ctx0" brushRef="#br0" timeOffset="9152.746">7070 1497 160 0,'10'-18'39'0,"10"4"-11"16,5-2-24-16,8 3-25 16,-2-1-9-16,3 6-3 0,-3-6 0 15,-2 8-6-15,-5-1-2 16,-4 0 8-16</inkml:trace>
          <inkml:trace contextRef="#ctx0" brushRef="#br0" timeOffset="9367.8915">7376 1191 155 0,'-15'33'41'16,"15"-4"-7"-16,0 14-15 15,12 6-15-15,-2 0-2 16,9 1-2-16,2-2 0 0,3-5 0 16,-3-11-18-16,5-7-9 15,-6-12-8-15,0-7-5 16,4-6-2-16,-2-12 1 16,-5-4 1-16</inkml:trace>
          <inkml:trace contextRef="#ctx0" brushRef="#br0" timeOffset="9692.1143">7685 1178 155 0,'14'-16'40'0,"6"2"-6"16,13 7-18-16,2 7-16 0,1 0 0 15,-4 13 0-15,-3-4 1 16,-8 11-1-16,-3 1 1 15,-11 2-1 1,-7 4 0-16,0 6 0 0,-12-5 0 16,-2 3-1-16,-5 3 3 15,4 0-2-15,-2 1 3 16,1-11-2-16,5 3 0 16,5-5 1-16,6-2-2 15,0-20 0-15,25 21 0 16,2-16-9-16,3-5-20 15,11 0-10-15,0-6-2 0,0-8-3 16,8-1 0-16,-3-14-3 16</inkml:trace>
          <inkml:trace contextRef="#ctx0" brushRef="#br0" timeOffset="10377.5267">8313 1724 176 0,'-21'8'42'0,"-5"-8"-5"0,9 0-37 16,17 0 0-16,0 0 0 16,0 19-2-16,0-19-11 15,33 13-16-15,-10-13-7 16,1 0-5-16,1-12-1 16,2-2-1-16,0-5-1 15</inkml:trace>
        </inkml:traceGroup>
        <inkml:traceGroup>
          <inkml:annotationXML>
            <emma:emma xmlns:emma="http://www.w3.org/2003/04/emma" version="1.0">
              <emma:interpretation id="{775BA64B-0E48-4198-9909-E724CEC834DA}" emma:medium="tactile" emma:mode="ink">
                <msink:context xmlns:msink="http://schemas.microsoft.com/ink/2010/main" type="inkWord" rotatedBoundingBox="22837,13109 25296,12888 25350,13487 22891,13708"/>
              </emma:interpretation>
            </emma:emma>
          </inkml:annotationXML>
          <inkml:trace contextRef="#ctx0" brushRef="#br0" timeOffset="10900.2642">8923 1042 154 0,'-23'-27'40'15,"3"13"-7"-15,-10-5-16 16,9 10-10-16,-4 9-6 0,-2 0 0 15,0 20 1-15,-2 3-2 16,1 12 0-16,1 12-2 16,6 3 1-1,5 10-1-15,16-1 1 0,0 1 1 16,24-9 0-16,13-9 0 16,10-11-1-16,11-16 1 15,3-15-1-15,0-4 1 16,-4-17 0-16,-11-14-1 15,-13-5 0-15,-13-11 0 16,-13-10 2-16,-7 5-1 16,-20 0 2-16,-4 8-1 15,-4 5 0-15,-6 8 0 16,3 16-9-16,1 10-9 16,7 16-9-16,6 7-6 15,17 8-1-15,0 3-1 16,14 10-1-16,12-5 0 0</inkml:trace>
          <inkml:trace contextRef="#ctx0" brushRef="#br0" timeOffset="11061.3647">9212 1394 147 0,'0'0'41'16,"-7"20"-2"-16,7-20-17 15,0 0-22-15,0 22-15 16,0-22-12-16,37 7-5 0,-20-14-3 15,2 0-6 1,1-8-1-16,4-5 0 16</inkml:trace>
          <inkml:trace contextRef="#ctx0" brushRef="#br0" timeOffset="11502.2648">9677 953 170 0,'-10'-21'40'0,"10"21"-7"15,-30-23-25-15,30 23-8 16,-35 0 1-16,9 3-1 16,-5 11 0-16,-2 5 0 15,2 9 0-15,-4 8 0 16,8 4 0-16,7 3-1 0,13 7 0 15,7-1 0-15,21-2 0 16,10-4-1-16,15-9 0 16,6-12 0-1,8-13 1-15,-2-9 0 0,-3-15 1 16,-7-6 0-16,-11-8-1 16,-10-14-8-16,-11-2-2 15,-16-2 0-15,-5 2 0 16,-14 1 0-16,-1 7 0 15,-12 3 1-15,7 9-3 16,-8 9 2-16,12 9-3 16,3 7-4-16,18 0-3 15,0 0 0-15,20 5-2 0,9 2 1 16,8 2 1-16</inkml:trace>
          <inkml:trace contextRef="#ctx0" brushRef="#br0" timeOffset="11847.5003">10098 910 132 0,'-6'-21'34'0,"6"21"0"15,-13-29-6-15,13 29-13 16,-27-13-11-16,9 13-2 16,-6 8-2-16,-4 0 1 15,-6 11 0-15,-1 4-1 0,1 10 0 16,3 4-1-16,13 8 0 15,8 0 0-15,16 5 0 16,9 3-1-16,22-8 1 16,7-4-1-1,14-8 0-15,7-16 2 0,-1-6-1 16,-2-11 1-16,-5-12 0 16,-10-10 1-16,-13-10-1 15,-14-6 1-15,-12-5-1 16,-8-4 1-16,-14 4-4 15,-10 0-7-15,1 5-7 16,-8 2-6-16,4 13-5 16,-1 4-4-16,11 10 0 0,1 2-2 15,16 7 4-15,0 0 6 16</inkml:trace>
          <inkml:trace contextRef="#ctx0" brushRef="#br0" timeOffset="12629.5226">10462 884 143 0,'0'0'41'0,"-25"-22"-4"15,25 22-13-15,0 0-18 16,-9 29-6-16,15-2 0 15,1 8 0-15,1 5-1 16,4 5 2-16,2 2-2 16,0 2 1-16,4-6-2 15,-5-9-16-15,8-4-10 16,-2-11-5-16,2-12-1 16,-2-13 0-16,3-8-1 15,1-15 0-15</inkml:trace>
          <inkml:trace contextRef="#ctx0" brushRef="#br0" timeOffset="12939.291">10774 842 151 0,'-16'-8'41'16,"-8"0"-5"-16,9 8-18 16,-4 8-18-16,5 7 1 15,5 5-1-15,9 6 1 16,0 2 0-16,12 2-1 15,6 3 0-15,6-4 0 16,3 5 0-16,3-4-1 0,1 3 1 16,2-4 0-16,-2 5 0 15,-4-5 0 1,-2 1-1-16,-8-1 1 16,-2-2 0-16,-7-2-1 0,-8-7 1 15,0-18-2-15,-13 33-16 16,-4-33-9-16,2 5-5 15,-8-17 0-15,3-1-2 16,-2-16 0-16,2 1-1 16</inkml:trace>
          <inkml:trace contextRef="#ctx0" brushRef="#br0" timeOffset="13105.3982">10751 839 164 0,'23'-13'34'0,"2"0"-1"16,14 10-23-16,10 6-30 0,-6-3-9 16,2 19-3-16,-11-9-1 15,-4 10-2-15,-12-6-1 16,-6 8-1-16</inkml:trace>
        </inkml:traceGroup>
      </inkml:traceGroup>
      <inkml:traceGroup>
        <inkml:annotationXML>
          <emma:emma xmlns:emma="http://www.w3.org/2003/04/emma" version="1.0">
            <emma:interpretation id="{F5F5FB32-AA01-46B5-8B98-5C8BE6A63783}" emma:medium="tactile" emma:mode="ink">
              <msink:context xmlns:msink="http://schemas.microsoft.com/ink/2010/main" type="line" rotatedBoundingBox="22353,14020 25029,13733 25131,14686 22455,14973"/>
            </emma:interpretation>
          </emma:emma>
        </inkml:annotationXML>
        <inkml:traceGroup>
          <inkml:annotationXML>
            <emma:emma xmlns:emma="http://www.w3.org/2003/04/emma" version="1.0">
              <emma:interpretation id="{36705D87-47CF-40BD-9C2D-088C86EA7A3A}" emma:medium="tactile" emma:mode="ink">
                <msink:context xmlns:msink="http://schemas.microsoft.com/ink/2010/main" type="inkWord" rotatedBoundingBox="22353,14020 25029,13733 25131,14686 22455,14973"/>
              </emma:interpretation>
              <emma:one-of disjunction-type="recognition" id="oneOf3">
                <emma:interpretation id="interp15" emma:lang="en-US" emma:confidence="0">
                  <emma:literal>0.0005</emma:literal>
                </emma:interpretation>
                <emma:interpretation id="interp16" emma:lang="en-US" emma:confidence="0">
                  <emma:literal>00005</emma:literal>
                </emma:interpretation>
                <emma:interpretation id="interp17" emma:lang="en-US" emma:confidence="0">
                  <emma:literal>o.a005</emma:literal>
                </emma:interpretation>
                <emma:interpretation id="interp18" emma:lang="en-US" emma:confidence="0">
                  <emma:literal>0.5005</emma:literal>
                </emma:interpretation>
                <emma:interpretation id="interp19" emma:lang="en-US" emma:confidence="0">
                  <emma:literal>0.6005</emma:literal>
                </emma:interpretation>
              </emma:one-of>
            </emma:emma>
          </inkml:annotationXML>
          <inkml:trace contextRef="#ctx0" brushRef="#br0" timeOffset="14215.4934">8526 2488 84 0,'-9'-15'37'0,"9"15"-4"15,-7-22-3-15,7 22-7 16,-7-26-3-16,7 26-5 15,-15-16-5-15,15 16-7 16,-30-12-3-16,10 12 0 16,-10 0 0-16,2 12 0 15,-5 3 0-15,1 1 0 16,-1 9 0-16,3 10 0 0,5-4 0 16,3 9 0-16,13 2 0 15,9 1 0-15,12-7 0 16,15-2 0-1,13-8 0-15,12-5 0 0,9-14 0 16,5-7-2-16,-1-20 2 16,-6-1 0-16,-8-12 0 15,-15-4 0-15,-12-5 0 16,-17-5 0-16,-14 2 2 16,-13-2-2-16,-7 6 0 15,-8 5 0-15,-2 7 0 16,-3 6-4-16,9 11-10 15,-2 12-8-15,33 0-6 0,-25 20-5 16,25-5 1 0,17 5-1-16,5 2-2 15,12-1 6-15,6-5 9 16</inkml:trace>
          <inkml:trace contextRef="#ctx0" brushRef="#br0" timeOffset="13550.0367">8276 1870 154 0,'0'0'41'0,"0"0"-4"16,51 0-16-16,9 0-22 15,16 7 0-15,21-7 0 16,20 7 0-16,22-7 1 0,14-7-1 16,12 0 0-16,8-6 1 15,3-1-1-15,4-8 1 16,-5 4-1-16,-7 0 0 16,-18 4-2-16,-18-5-12 15,-17 10-10-15,-23 2-7 16,-24 3 0-16,-29 4 0 15,-22 0-2-15,-17 0 0 16</inkml:trace>
          <inkml:trace contextRef="#ctx0" brushRef="#br0" timeOffset="14380.7055">8821 2654 174 0,'0'0'34'0,"-23"29"0"16,23-29-21-16,0 21-13 15,10-6-17-15,-10-15-10 16,32 13-7-16,-12-13-5 16,2-12-3-16,-1-4 0 15,-3-9 0-15</inkml:trace>
          <inkml:trace contextRef="#ctx0" brushRef="#br0" timeOffset="14837.7107">9274 2236 133 0,'10'-20'39'0,"-10"-1"-4"15,0 21-8-15,-18-25-14 16,18 25-10-16,-34-11-2 16,10 18 1-16,-6 8 0 15,-3 6-2-15,-1 10 0 16,-1 5 0-16,6 6 0 0,8 2 0 16,8 3 0-16,13 2 0 15,0-6 0-15,23-2 0 16,10-12-3-1,6-6 1-15,11-8 1 0,2-10 0 16,4-5 1-16,-4-14 0 16,-1-2 0-16,-8-11 0 15,-5-1 0-15,-11-7 0 16,-7-5-1-16,-12 2 1 16,-8-3-1-16,-10-1 2 15,-10 1-1-15,-4 7 1 16,-3 5-1-16,1 8-7 15,4 12-9-15,-2-2-7 0,24 11-6 16,0 0-3-16,0 0-1 16,33 21-1-1,4-10 0-15,4-4 7 16</inkml:trace>
          <inkml:trace contextRef="#ctx0" brushRef="#br0" timeOffset="15237.6482">9756 2215 121 0,'26'-7'33'0,"-26"7"2"15,27-23-4-15,-17 3-14 16,-10 20-11-16,11-26-6 16,-11 26 0-16,0 0 0 15,-20-16 0-15,-1 16-1 0,-9 7 0 16,-7 8 0-16,-1 6 2 16,-2 8 0-1,0 4 1-15,6 8-1 16,8 8 0-16,7-5 1 0,15 5 0 15,11 0 0-15,10-8-1 16,16-7-1-16,6-5-1 16,11-9 1-16,2-11-1 15,4-9 0-15,-3-7 0 16,-3-9 1-16,-6-8 0 16,-9-5 1-16,-6-5 1 15,-14-4-3-15,-9-2 0 16,-6-3 0-16,-14 2 0 0,-5 3 0 15,-5 4-1 1,-5 7-6-16,-4 7-9 16,6 13-9-16,2 4-5 15,8 6-1-15,17-3-1 0,-12 18-1 16,12-18 0-16</inkml:trace>
          <inkml:trace contextRef="#ctx0" brushRef="#br0" timeOffset="15687.9558">10269 2172 118 0,'0'0'39'16,"-32"-22"-6"-16,13 22-7 16,-11-7-10-16,5 16-7 15,-5 5-9-15,0 5 1 16,1 9 0-16,2 8-1 16,5 6 1-16,8-1 0 15,9 1 0-15,10 0 0 16,14-6 1-16,8-5-1 15,12-6 0-15,8-11-1 0,6-6 0 16,0-8 0 0,0-15 0-16,-5 0 0 15,-7-12-1-15,-11-6-2 0,-9-2-1 16,-14-2 0-16,-7 3-1 16,-15-4-2-16,-4 11-5 15,-9-2-4-15,2 15-7 16,-6-3-2-16,8 14-3 15,4 3 0-15,20 0 0 16,0 0-7-16,0 0 5 16</inkml:trace>
          <inkml:trace contextRef="#ctx0" brushRef="#br0" timeOffset="16153.3914">10476 2139 157 0,'30'-16'34'0,"4"0"-18"16,9 2-23-16,12 7-26 15,-6-3-6-15,5 7-2 0,-1-2-3 16,-8-3 2-16</inkml:trace>
          <inkml:trace contextRef="#ctx0" brushRef="#br0" timeOffset="16008.4924">10618 2137 165 0,'-28'-23'41'15,"8"11"-9"-15,3 12-25 16,-2 0-7-16,19 0 0 16,-27 27 0-16,15-10-1 15,5 7 1-15,7 1-1 16,0 0 1-16,14 4 0 16,4-2 1-16,5 0 0 15,7 2 0-15,-1-2 0 16,7-2 0-16,-6 2-1 15,-5 0 0-15,-4-5-1 16,-6 1 1-16,-6 1 0 16,-9-9 0-16,-5 6 0 0,-7-7-4 15,-3-7-16-15,15-7-9 16,-31 13-3-16,15-13-1 16,-4-15 0-16,3-3-1 15,-3-9 0-15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5:58.8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16 144 134 0,'-8'-23'36'0,"8"4"-2"16,-10 1-8-16,10 18-6 16,0 0-15-16,0 0-5 15,0 22 0-15,0 2 0 16,8 9 0-16,-1 3 0 15,1-1 0-15,-1 2 0 16,3-2 0-16,-4-10 0 16,1 0 0-16,-7-8 0 15,0-17 0-15,0 0 0 16,0 0 0-16,0 0 0 16,13-23 0-16,-13 1 0 15,4-11 0-15,-4-4 0 16,9-1 0-16,0-4 0 0,-1 0 0 15,5 4 0-15,5 5 0 16,2 9 0-16,0 3 0 16,8 8 0-16,5 7 0 15,0 6 0-15,3 12 0 16,-1 2 0-16,0 10 0 16,-2 9 0-16,0 4 0 15,-5 1 0-15,-5 8 0 16,-3-2 0-16,-6 0 0 15,-4-7 0-15,-1-4 0 16,-5-12 0-16,-4-2 0 16,0-19 0-16,0 0 0 15,0 0 0-15,0 0-9 0,0 0-17 16,25-8-5-16,-25-10-2 16,13-2-1-1,-6-2-3-15,13 1 0 0,-1-2-2 16,9 3 31-16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5:59.0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98 635 134 0,'0'0'41'0,"0"0"-4"16,0 0-12-16,-16-20-12 16,16 20-8-1,0-30-5-15,0 9 0 0,-5-14 0 16,-4-2 0-16,-4-9 0 16,-4 0 0-16,4-10 0 15,1 7 0-15,3-8 0 16,9 5 0-16,0 4 0 15,12 9 0-15,7 4 0 16,7 6 0-16,3 11 0 16,-1 2 0-16,10 16-7 0,-5 0-11 15,3 14-7-15,-5-1-6 16,-4 12 0 0,-12-1-2-16,-2 7-1 15,-13 4 2-15,-6 0 8 16,-3-5 5-16,-15 4 19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5:59.2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4 112 148 0,'-16'0'41'16,"16"0"-2"-16,0 0-12 16,16-16-27-16,12 3-22 15,18 4-13-15,1-6-4 0,7 0-4 16,4-5-2-16,5-4-3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6:00.5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51 791 92 0,'0'0'39'0,"0"0"-5"16,0 0-2-16,0 0-9 15,-7-18-3-15,7 18-5 16,-4-17-15-16,4 17 0 15,-6-27 0-15,6 11 0 16,-10-5 0-16,6-6 0 0,-2-3 0 16,0-7 0-1,6-10 0-15,-7-6 0 16,7-12 0-16,0-5 0 16,8 0 0-16,5 3 0 0,9-2 0 15,6 10 0-15,3 13 0 16,3 15 0-16,5 10 0 15,-3 21 0-15,-2 12 0 16,-3 6 0-16,-2 21-14 16,-9-3-9-16,-1 8-3 15,-12-2-4-15,-1 4-3 16,-6-5-5-16,-12-6 4 16,-2-5 5-16,-8-8 4 15,-4-1 23-15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20:16:00.7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 55 153 0,'-19'-11'38'0,"19"11"-3"16,26-15-13-16,8 12-15 15,2-8-7-15,4 2-4 16,12 9-24-16,-7-8-10 15,0 8-2-15,-8 0-3 16,-2 0-2-16,-6 0-2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5:25.7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 38 91,'-3'29'38,"26"-32"-1,19 9 1,10-20-36,12-1-3,15 12-4,-20-30-13,8 30-20,-18-3 1,-9 6-1,-40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10.0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C756EC-D143-40CD-BDDE-61D72F9EDA60}" emma:medium="tactile" emma:mode="ink">
          <msink:context xmlns:msink="http://schemas.microsoft.com/ink/2010/main" type="inkDrawing" rotatedBoundingBox="2791,8734 2837,10939 2803,10940 2756,8734" semanticType="verticalRange" shapeName="Line"/>
        </emma:interpretation>
      </emma:emma>
    </inkml:annotationXML>
    <inkml:trace contextRef="#ctx0" brushRef="#br0">17 0 34 0,'0'49'23'0,"-2"-1"-1"16,-4 6 2-16,6 5-1 16,-7 1-2-16,7 5-2 15,0-8-2-15,0 13-3 16,0-8-4-16,0 2-4 15,0-2-6-15,0 1 0 16,0 0 0-16,0 1 1 16,0 3-1-16,7-1 1 15,-1 3-1-15,-4 3 1 16,4 2-2-16,-6-1 1 0,11 3-1 16,-11 0 2-16,7-4-1 15,-7 3 0-15,3-3 0 16,-3-3-1-16,0-5 1 15,0-1 1-15,0 0-1 16,0-7 1-16,-7-6-2 16,7-1 1-16,-3-8-1 15,3-5-1-15,0 0-4 16,0-10-7-16,0-5-2 16,0-21-6-16,0 0-2 15,0 0-5-15,15-13-2 16,-10-14-4-16,-5-12 2 15,3-13 23-15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22.0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007CF8-B4EB-4FD1-92B8-4444042382EC}" emma:medium="tactile" emma:mode="ink">
          <msink:context xmlns:msink="http://schemas.microsoft.com/ink/2010/main" type="inkDrawing" rotatedBoundingBox="3222,10934 3503,12915 2502,13057 2221,11076" semanticType="callout" shapeName="Other">
            <msink:sourceLink direction="with" ref="{2F96774B-84FB-4C37-8055-CE631D627645}"/>
          </msink:context>
        </emma:interpretation>
      </emma:emma>
    </inkml:annotationXML>
    <inkml:trace contextRef="#ctx0" brushRef="#br0">-375 3575 110 0,'0'0'36'16,"0"20"-7"-16,0-20-8 16,0 0-7-16,0 0-7 0,27 0-4 15,-12 7-4 1,-15-7 0-16,37 13 1 15,-14 1 0-15,7-6 0 16,-1 4 0-16,8-1 0 0,4 1 1 16,5 3-1-16,6-2 1 15,-4 1-1-15,6-1 0 16,3-5 0-16,-2 5 0 16,2-6 0-16,-3 2 0 15,-2-3-1-15,1-6 1 16,-5 7 0-16,-1-7 0 15,-3 6 1-15,-9-6-2 16,2 8 1-16,-10-8-1 16,-6 13-3-16,-21-13-7 15,26 9-7-15,-26-9-5 16,0 0-6-16,0 0-3 16,0 0-4-16,-32 12-3 0,11-12 14 15</inkml:trace>
    <inkml:trace contextRef="#ctx0" brushRef="#br0" timeOffset="-684.8808">36 2270 24 0,'-19'-8'12'0,"19"8"1"16,0 0-1-1,0 0 1-15,0 0 1 16,0 0 3-16,0 0 3 16,0 0-1-16,0 0-3 0,0 0-1 15,0 0-2-15,0 0-3 16,0 0-2-16,0 0-5 16,0 16-5-16,0-16 1 15,0 20 0-15,0-20 0 16,0 36 1-16,0-15 0 15,0 6 1-15,0 2-1 16,0 5 0-16,7 6 1 0,-7 2-1 16,10 1 0-1,-1 1 1-15,-3 5-1 16,-1 1 0-16,2 4 0 16,-7 1 1-16,3-5-1 15,-3 0 2-15,0 6-2 0,-3-7-1 16,3-3 2-16,-7-1-2 15,7-5 2-15,-5-8-2 16,5 2 1-16,0-7-1 16,0-1 1-16,0-3 1 15,0-1-1-15,5 3 0 16,-5-2 1-16,0 0-1 16,0 3 0-16,0-5 1 15,0 6-1-15,0-3-1 16,-5-3 2-16,5-1-1 15,-8 0 0-15,8-6 0 16,-7 8 0-16,7-2 1 0,0-6-1 16,0-14 0-16,-11 30 0 15,11-11 0-15,0-3 0 16,0-16 0-16,0 27 0 16,0-27 1-16,-6 21-2 15,6-21-1-15,0 0-10 16,0 0-7-16,0 15-6 15,0-15-5-15,0 0-5 16,0 0-3-16,0-15-2 16,0 15 30-16</inkml:trace>
    <inkml:trace contextRef="#ctx0" brushRef="#br0" timeOffset="519.9125">-253 4065 42 0,'17'27'33'15,"-17"-27"-1"-15,32 28-5 16,-12-22-4-16,8 1-3 16,4-7-4-16,7 13-3 15,1-13-4-15,7 0-4 16,0 7-5-16,-2-4 1 0,2-3-1 16,1 8 0-16,-3-8 0 15,1 5 0-15,-7-5 0 16,1 8 0-16,-7-8 0 15,-6 0 0-15,-2 0 0 16,-5 6 0-16,-5-6 0 16,-15 0 0-16,19 8-1 15,-19-8 0-15,0 0-9 16,0 0-9-16,0 0-9 16,-14 14-5-16,14-14-6 15,-20 7-4-15,20-7 1 16,-26 11 38-16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48.3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A2F386-FA9A-4770-9956-47F54E048BAF}" emma:medium="tactile" emma:mode="ink">
          <msink:context xmlns:msink="http://schemas.microsoft.com/ink/2010/main" type="writingRegion" rotatedBoundingBox="1972,11977 2274,11977 2274,12734 1972,12734"/>
        </emma:interpretation>
      </emma:emma>
    </inkml:annotationXML>
    <inkml:traceGroup>
      <inkml:annotationXML>
        <emma:emma xmlns:emma="http://www.w3.org/2003/04/emma" version="1.0">
          <emma:interpretation id="{03505FCE-EBE1-40FE-B61F-58E6183C229B}" emma:medium="tactile" emma:mode="ink">
            <msink:context xmlns:msink="http://schemas.microsoft.com/ink/2010/main" type="paragraph" rotatedBoundingBox="1972,11977 2274,11977 2274,12734 1972,12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86AFB7-DCF1-47A1-8F1A-3B131F7C8B1D}" emma:medium="tactile" emma:mode="ink">
              <msink:context xmlns:msink="http://schemas.microsoft.com/ink/2010/main" type="line" rotatedBoundingBox="1972,11977 2274,11977 2274,12734 1972,12734"/>
            </emma:interpretation>
          </emma:emma>
        </inkml:annotationXML>
        <inkml:traceGroup>
          <inkml:annotationXML>
            <emma:emma xmlns:emma="http://www.w3.org/2003/04/emma" version="1.0">
              <emma:interpretation id="{FA28015D-4B6C-47A7-B1C6-09EFD707E1EC}" emma:medium="tactile" emma:mode="ink">
                <msink:context xmlns:msink="http://schemas.microsoft.com/ink/2010/main" type="inkWord" rotatedBoundingBox="2115,11964 2283,12731 2074,12777 1906,12009"/>
              </emma:interpretation>
              <emma:one-of disjunction-type="recognition" id="oneOf0">
                <emma:interpretation id="interp0" emma:lang="en-US" emma:confidence="1">
                  <emma:literal>*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-802 3575 128 0,'19'0'41'15,"2"-9"-20"-15,-3-3-24 16,3-4-20-16,5-3-12 15,1-2-5-15,0-4-1 16,-2-15-3-16</inkml:trace>
          <inkml:trace contextRef="#ctx0" brushRef="#br0" timeOffset="-196.4208">-500 4000 95 0,'0'0'35'0,"-27"-7"-4"0,27 7-5 16,-27-33-6-16,16 17-5 16,-9-16-5-1,6 1-5-15,-6-3-5 16,0-9 0-16,2-4 0 0,-2-3 0 16,4-1 0-16,-2-4 0 15,5-1 0-15,0 2-1 16,6 2 0-16,0-1-1 15,7 10 0-15,0 7 0 16,6 8-7-16,2 2-10 16,11 16-7-16,-19 10-5 15,32 0-4-15,-16 7-3 16,-3 9-2-16,-2 5 10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03:54.18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B24D68-91F2-4CB8-92B0-03D6696072FA}" emma:medium="tactile" emma:mode="ink">
          <msink:context xmlns:msink="http://schemas.microsoft.com/ink/2010/main" type="inkDrawing" rotatedBoundingBox="7637,7896 10918,6629 10987,6807 7706,8074" semanticType="strikethrough" shapeName="Other">
            <msink:sourceLink direction="with" ref="{189D24FF-E962-4FAC-A145-3FE1CBD87009}"/>
          </msink:context>
        </emma:interpretation>
      </emma:emma>
    </inkml:annotationXML>
    <inkml:trace contextRef="#ctx0" brushRef="#br0">-3 1302 17 0,'0'0'9'0,"-7"-16"0"16,7 16 1-16,11-19 0 15,-11 19 1-15,28-27 3 16,-8 11 1-16,0-3 1 0,7-10 2 16,7 7 1-16,4-8-2 15,5 4 0-15,6-8-3 16,5 13-2-16,0-14-3 15,11 11-2-15,-4-7-3 16,4 6-3-16,4-8-1 16,1-1 2-16,3 4-3 15,6-5 3-15,2-1-3 16,5 1 2-16,4-4-1 16,-4 2 1-16,2 2-1 15,3 0 0-15,-5-1 1 16,1-3 0-16,-2 8-1 15,1-8 1-15,3 7-1 0,6-2 0 16,-2 1 1 0,-1-1-1-16,-3 5 0 0,2 5 1 15,-2-2-1 1,-5-1 1-16,-1 6 0 0,-1 1-1 16,2-2 1-16,-3 5 0 15,-6-2-1-15,0-1 0 16,-7 7 0-16,-4-2 0 15,-14 0 0-15,-5 8-1 16,-8-2 0-16,-10-3-5 16,-5 12-5-16,-22 0-6 15,32-6-6-15,-32 6-5 16,0 0-6-16,0 0-4 0,0 0-2 16,0 0 4-16,0 0 30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03:50.9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001C72-A5FC-4ED3-BFFC-8E59E368CB60}" emma:medium="tactile" emma:mode="ink">
          <msink:context xmlns:msink="http://schemas.microsoft.com/ink/2010/main" type="inkDrawing" rotatedBoundingBox="2400,6941 7646,7001 7623,8994 2377,8933" hotPoints="7676,8294 4790,9065 1957,8117 4843,7345" semanticType="enclosure" shapeName="Ellipse">
            <msink:sourceLink direction="with" ref="{CD475E39-F092-4907-A6F7-0085546365F3}"/>
            <msink:sourceLink direction="with" ref="{972347A4-9FED-455E-9FDB-8F0917BC1B37}"/>
            <msink:sourceLink direction="with" ref="{D3F204BF-4708-4E36-9ADE-F47E8243F873}"/>
          </msink:context>
        </emma:interpretation>
      </emma:emma>
    </inkml:annotationXML>
    <inkml:trace contextRef="#ctx0" brushRef="#br0">2836-2028 23 0,'-16'-15'7'15,"-4"6"0"-15,3-5-1 16,17 14-2-16,-22-25-2 0,22 25-1 16,-19-23 0-16,19 23-1 15,-14-19 1-15,14 19 0 16,-20-17 1-16,20 17 2 15,-32-22-1-15,12 11 1 16,0-2 0-16,-4-1 0 16,-3 3 1-16,6-1-2 15,-6-3 0-15,0 3-1 16,0-1 0-16,-6-1-1 16,1 5 1-16,-2-4-1 15,-5 4 1-15,-2-2-1 16,-3 4 0-16,-3-2 0 15,2 3 0-15,-3-1 0 0,1 7 0 16,-10-3 0 0,5 3 0-16,-3 0 0 0,-5 0-1 15,-4 0 1-15,-4 0 0 16,-2 3 0-16,-10-3-1 16,1 13 1-16,-2-7-1 15,3 2 1-15,4 0-1 16,1-1 1-16,0 0 0 15,2 0 0-15,9 6 0 16,-3-4 0-16,-2 3-1 16,-5-3 1-16,-2 9 0 15,-5-3-1-15,-1 1 1 16,1 2-1-16,3-2 1 16,2 6-1-16,3-1 0 0,3-2 0 15,8 4 1 1,2 2-1-16,-1-2 0 15,-1 6 1-15,-2 5-1 0,-8-1 2 16,-2-1-2-16,4 2 1 16,1 6-1-16,1-4 1 15,1 0 0-15,5 0-1 16,8-2 1-16,5 2 1 16,13 4 2-16,1-3 0 15,8 5 0-15,6 3 0 16,7-2 0-16,4 2 0 15,8 0 0-15,0-1-3 0,12 1-1 16,1 1 1 0,1-5-1-16,4 2 0 15,9-1 0-15,0-5 0 16,6 2 0-16,6-4 0 0,14 0 0 16,6-3 0-16,4-4 0 15,13 3-1-15,-2-6 0 16,7 2 1-16,9 0-1 15,-5 0 0-15,9-3 0 16,5 3 0-16,9-6 0 16,10 5 0-16,1-3 1 15,7-2-2-15,4-2 1 0,15-3 0 16,4-2 0 0,1 0 0-16,3-1 0 15,-3-4 0-15,10 3 0 16,6-4 0-16,4 1 0 15,-2-1 0-15,-4-4 0 0,-1 4-1 16,-4-8 1-16,2 0 0 16,-5 0 0-16,-8 0 0 15,-4-8 0-15,-6 1 1 16,-12 0-1-16,-1-7 1 16,-12-1-1-16,-7-6 1 15,-6-6 0-15,-8 0 0 16,-7-8 0-16,-13-1 1 15,-5-1-1-15,-13-9 1 16,-9 3 2-16,-12-8 1 16,-12-4 2-16,-21-8 2 15,0-1 0-15,-20-12 0 0,-1 0 2 16,-19-11 1-16,0-2-2 16,-16-1 0-16,-4 5-2 15,-9-8-2-15,-9 4 1 16,-2 4-2-16,-12 6 0 15,-8 3-3-15,-12 6 1 16,-15 1-1-16,-10 5 1 16,-6 13-1-16,-5 3 0 15,-12 6-1-15,-3 8-1 16,3 12-12-16,1 3-13 16,20 6-12-16,22 4-4 15,23-11-4-15,37 4-3 16,50-24 25-16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34.6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F2F894-6028-4E69-BACF-A3A34DB3B870}" emma:medium="tactile" emma:mode="ink">
          <msink:context xmlns:msink="http://schemas.microsoft.com/ink/2010/main" type="writingRegion" rotatedBoundingBox="6076,11291 7324,11291 7324,14377 6076,14377"/>
        </emma:interpretation>
      </emma:emma>
    </inkml:annotationXML>
    <inkml:traceGroup>
      <inkml:annotationXML>
        <emma:emma xmlns:emma="http://www.w3.org/2003/04/emma" version="1.0">
          <emma:interpretation id="{BDF71AD5-DAA6-4430-B8CA-21CECBE2B5AC}" emma:medium="tactile" emma:mode="ink">
            <msink:context xmlns:msink="http://schemas.microsoft.com/ink/2010/main" type="paragraph" rotatedBoundingBox="6076,11291 7324,11291 7324,14377 6076,14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2C89C-E857-4E52-B53A-7F1EDBAC1BE7}" emma:medium="tactile" emma:mode="ink">
              <msink:context xmlns:msink="http://schemas.microsoft.com/ink/2010/main" type="line" rotatedBoundingBox="6076,11291 7324,11291 7324,14377 6076,14377"/>
            </emma:interpretation>
          </emma:emma>
        </inkml:annotationXML>
        <inkml:traceGroup>
          <inkml:annotationXML>
            <emma:emma xmlns:emma="http://www.w3.org/2003/04/emma" version="1.0">
              <emma:interpretation id="{A0147ADC-2B0C-4F2F-B533-AD765919481B}" emma:medium="tactile" emma:mode="ink">
                <msink:context xmlns:msink="http://schemas.microsoft.com/ink/2010/main" type="inkWord" rotatedBoundingBox="6076,11291 7324,11291 7324,14377 6076,14377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3302 5629 3 0,'0'0'3'15,"0"0"0"-15,0 0-2 16,0 0 1-16,0 0 0 16,0 0 2-16,0 0-1 15,0 0 2-15,0 0-2 16,0 0 0-16,0 0 1 16,15 0-1-16,-15 0 0 15,0 0 0-15,0 0-1 16,0 0 1-16,0 0 1 15,0 0 0-15,0 0 0 16,0 0 1-16,0 0 0 16,0 0 0-16,0 0 0 0,0 0 1 15,0 0 0-15,0 0 2 16,0 0 2-16,0 0 2 16,0 0 1-16,0 0 3 15,0 0-2-15,0 0 0 16,19 14-2-16,-19-14-2 15,24 0-3-15,-9 0-1 16,5 0-3-16,1-4-3 16,4 4 1-16,0-7-1 15,2 7 0-15,4-5 0 16,-2 5 0-16,3 0 0 16,1 0 0-16,1 0 0 0,-2-8 0 15,2 8 1-15,3-5-1 16,-8 5 0-16,2-9 2 15,0 4-2 1,-1-3 1-16,-2 0-1 0,2 4 1 16,-3-3 0-16,-6 3-1 15,2 4 0-15,-3-7 1 16,-2 7-1-16,-18 0 0 16,25-7 0-16,-25 7 0 15,16 0 0-15,-16 0 0 16,0 0-1-16,0 0 1 15,0 0 0-15,17-6 0 16,-17 6 0-16,0 0 0 0,0 0-1 16,0 0 1-1,0 0 0-15,0 0 0 16,0 0 0-16,0 0 0 16,0 0 0-16,0 0 0 0,0 0 0 15,0 0 0-15,19 15 1 16,-19-15-2-16,0 0 1 15,0 0 0-15,0 0 0 16,0 0 0-16,0 0 0 16,0 0 0-16,0 0 1 15,0 0 0-15,0 0-1 16,0 0 1-16,0-19 1 16,0 19 1-16,0 0-1 0,2-23 0 15,-2 23 0 1,0-30-1-16,0 6 0 15,0 1-1-15,0-6-1 16,0-5 0-16,-8-2 1 0,2-6-1 16,-2 1 1-16,-4-4 0 15,0-2 0-15,-3 4 0 16,3 2 0-16,3-1 0 16,-4 2 0-16,2 10 0 15,4-2 1-15,1 3-1 16,3 7 1-16,3 2-1 15,-7 4 2-15,7 16-2 16,-5-27 1-16,5 27-1 16,0-16 0-16,0 16 0 15,0 0-2-15,0 0 1 16,0 0-1-16,12-20 1 16,-12 20 0-16,0 0 0 0,0 0 0 15,16-7 0-15,-16 7 1 16,0 0-1-16,0 0 0 15,0 0-1-15,0 0-11 16,0 0-7-16,17 0-7 16,-17 0-5-16,0 0-4 15,0 13-3-15,0-13 0 16,0 20 17-16</inkml:trace>
          <inkml:trace contextRef="#ctx0" brushRef="#br0" timeOffset="592.9488">3673 4577 62 0,'0'0'27'0,"0"0"3"16,0 0-6-16,0 0-4 16,20 12-2-16,-20-12-3 15,30 0-1-15,-16 7-5 16,11 0-4-16,-3 0-5 16,5 3 0-16,4 0 0 15,1-1 1-15,4 4-1 16,8-5 0-16,-3-1 1 15,4-1-1-15,2-6 0 0,1 7 1 16,0-7-1-16,0-5 1 16,-1-3-1-16,-3 1 1 15,-3-1-1-15,-1-5 1 16,-9 5-1-16,0 3-1 16,-5 5-3-16,-6-6-5 15,-2 6-4-15,-18 0-5 16,21 11-5-16,-21-11-3 15,0 0-5-15,0 17-4 16,0-17-1-16,-21 7 3 16,1-10 33-16</inkml:trace>
          <inkml:trace contextRef="#ctx0" brushRef="#br0" timeOffset="1907.8757">4103 3896 56 0,'0'0'31'0,"0"0"4"15,0 0-4-15,-19-23-7 16,19 23-3-16,0-40-6 16,9 18-4-16,-9-11-2 15,0 3-3-15,0-4-5 16,0-8-1-16,-9-1-1 15,9 2 0-15,-10-2 1 16,3 1 0-16,0 1-1 16,-6-1 1-16,0 5 0 15,-1 1-1-15,-1-4 1 0,3 3 0 16,-5-3 0-16,3 0 0 16,0 3 1-16,3 2-1 15,-4-1 0-15,7 4 1 16,-5 1-1-16,6 5 0 15,-6 2 0-15,6-2 0 16,-3-2 0-16,3 0-1 16,4 4 1-16,-5-1 0 15,8-3 0-15,-4 5 0 16,4-4 0-16,-7 0 0 16,7 0 0-16,0 4 0 15,0 1 0-15,-6 1 0 16,6 1 0-16,0-1-1 0,0 21-1 15,0-22 1 1,0 22-1-16,-7-20 0 0,7 20 1 16,0 0-3-1,0 0-8-15,0 0-6 0,0 0-6 16,0 0-7-16,0 0-5 16,0 0-5-16,-20 16-1 15,20-16 23-15</inkml:trace>
          <inkml:trace contextRef="#ctx0" brushRef="#br0" timeOffset="1183.0493">3467 3833 75 0,'0'0'33'0,"33"21"-4"16,-17-14-5-16,13 6-3 16,-2-6-5-16,12 8-3 15,-5-8-5-15,7-1-5 16,8-3-2-16,-2 2-1 16,7 2 1-16,0-7 0 15,1 8-1-15,2-8 0 16,-3 0 1-16,-2 0-1 15,-1 0 1-15,-8 0-1 0,1-8 0 16,-7 8 1-16,-1-7-1 16,-3 7-1-16,-6-7 0 15,-2 7 1-15,-5 0-5 16,-1 0-5-16,-4 0-5 16,-15 0-5-16,24 7-5 15,-24-7-4-15,0 0-4 16,0 0-3-16,0 0 1 0,0 0 18 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51.7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7AE104-019B-4253-B79B-20C49A81372E}" emma:medium="tactile" emma:mode="ink">
          <msink:context xmlns:msink="http://schemas.microsoft.com/ink/2010/main" type="writingRegion" rotatedBoundingBox="4654,15077 6015,15077 6015,15790 4654,15790"/>
        </emma:interpretation>
      </emma:emma>
    </inkml:annotationXML>
    <inkml:traceGroup>
      <inkml:annotationXML>
        <emma:emma xmlns:emma="http://www.w3.org/2003/04/emma" version="1.0">
          <emma:interpretation id="{8B52DB64-D93E-4346-B617-4414459FDDF4}" emma:medium="tactile" emma:mode="ink">
            <msink:context xmlns:msink="http://schemas.microsoft.com/ink/2010/main" type="paragraph" rotatedBoundingBox="4654,15077 6015,15077 6015,15790 4654,15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989802-C708-4872-8FB0-BA6DA674A4E6}" emma:medium="tactile" emma:mode="ink">
              <msink:context xmlns:msink="http://schemas.microsoft.com/ink/2010/main" type="line" rotatedBoundingBox="4654,15077 6015,15077 6015,15790 4654,15790"/>
            </emma:interpretation>
          </emma:emma>
        </inkml:annotationXML>
        <inkml:traceGroup>
          <inkml:annotationXML>
            <emma:emma xmlns:emma="http://www.w3.org/2003/04/emma" version="1.0">
              <emma:interpretation id="{BCD970E3-7F0D-407E-96EE-8D275B107175}" emma:medium="tactile" emma:mode="ink">
                <msink:context xmlns:msink="http://schemas.microsoft.com/ink/2010/main" type="inkWord" rotatedBoundingBox="4654,15077 6015,15077 6015,15790 4654,15790"/>
              </emma:interpretation>
              <emma:one-of disjunction-type="recognition" id="oneOf0">
                <emma:interpretation id="interp0" emma:lang="en-US" emma:confidence="0">
                  <emma:literal>or</emma:literal>
                </emma:interpretation>
                <emma:interpretation id="interp1" emma:lang="en-US" emma:confidence="0">
                  <emma:literal>Gov</emma:literal>
                </emma:interpretation>
                <emma:interpretation id="interp2" emma:lang="en-US" emma:confidence="0">
                  <emma:literal>gov</emma:literal>
                </emma:interpretation>
                <emma:interpretation id="interp3" emma:lang="en-US" emma:confidence="0">
                  <emma:literal>wav</emma:literal>
                </emma:interpretation>
                <emma:interpretation id="interp4" emma:lang="en-US" emma:confidence="0">
                  <emma:literal>ro</emma:literal>
                </emma:interpretation>
              </emma:one-of>
            </emma:emma>
          </inkml:annotationXML>
          <inkml:trace contextRef="#ctx0" brushRef="#br0">2053 6404 101 0,'-9'-14'40'15,"9"14"-8"-15,-25-13-7 16,11-1-6-16,14 14-4 16,-33-13-5-16,33 13-4 0,-27-7-6 15,27 7 1-15,-27 0-1 16,27 0 0-1,-20 20 0-15,10 1 2 16,10 3-2-16,-8 8 1 0,8 5 0 16,0 5-1-16,0 6 0 15,0 7 0-15,6 0 2 16,2 1-2-16,5 0-3 16,5-4 1-16,4-3 0 15,3-7 0-15,8-3 0 16,6-14 0-16,7-5 1 15,2-8 0-15,6-12 1 16,2-11 0-16,4-6 1 0,-5-5 0 16,-1-11 0-1,-3 3-1-15,-5-8 1 16,-11 2-1-16,-4-2 0 16,-5-1-1-16,-12 3 1 0,-6 0-1 15,-8 2 0-15,0-1 1 16,-10 6-1-16,-7 6 1 15,-4 4-1-15,-10 7 1 16,-3 12-1-16,-6 0 1 16,-1 13 0-16,-6 7-1 15,2 9 2-15,3 7-2 16,5 5 1-16,5 8 0 16,11-1 0-16,8 4 0 15,13 1 0-15,6-9 0 16,11 2 0-16,11-10 0 15,6-13 0-15,6-5 0 0,0-10 0 16,1-20-8-16,4 3-10 16,-11-16-8-16,6 3-7 15,-9-15-2-15,2 3 2 16,-13-9-3-16,1 3-3 16</inkml:trace>
          <inkml:trace contextRef="#ctx0" brushRef="#br0" timeOffset="480.0212">2840 6352 132 0,'7'39'38'16,"-7"-12"0"-16,10 9-11 15,-10-1-23-15,11 0-4 16,4 7 1-16,5 3-1 16,4 6 2-16,8 7-3 15,4-7 2-15,-4 4-2 16,6-7 2-16,-1-5-1 15,-9-17 0-15,-2-11 0 0,-7-15 0 16,-4-26-1-16,-15-11 1 16,0-11-1-16,0-14 1 15,-9 3-1 1,2-2 0-16,0 3 1 0,-3 4 0 16,10 11 0-16,-3 7-1 15,3 9 2-15,7 11-2 16,-7 16 1-16,20-25 0 15,-20 25-12-15,26-8-10 16,-26 8-7-16,22 0-8 16,-22 0-2-16,0 0-4 15,12-20 0-15,-19 3 32 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38.16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4-04-30T11:55:27.352"/>
    </inkml:context>
  </inkml:definitions>
  <inkml:traceGroup>
    <inkml:annotationXML>
      <emma:emma xmlns:emma="http://www.w3.org/2003/04/emma" version="1.0">
        <emma:interpretation id="{0055458F-6C00-4F1D-8D4E-5171CA7363A1}" emma:medium="tactile" emma:mode="ink">
          <msink:context xmlns:msink="http://schemas.microsoft.com/ink/2010/main" type="writingRegion" rotatedBoundingBox="2841,5795 24027,5990 23953,14029 2767,13834"/>
        </emma:interpretation>
      </emma:emma>
    </inkml:annotationXML>
    <inkml:traceGroup>
      <inkml:annotationXML>
        <emma:emma xmlns:emma="http://www.w3.org/2003/04/emma" version="1.0">
          <emma:interpretation id="{1E781550-2EF4-472E-B5E5-136427F83DA3}" emma:medium="tactile" emma:mode="ink">
            <msink:context xmlns:msink="http://schemas.microsoft.com/ink/2010/main" type="paragraph" rotatedBoundingBox="2976,6694 21305,5702 21405,7549 3076,8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4A8995-3D2F-4DF7-B5B2-6C0DE5F52501}" emma:medium="tactile" emma:mode="ink">
              <msink:context xmlns:msink="http://schemas.microsoft.com/ink/2010/main" type="inkBullet" rotatedBoundingBox="3010,7322 3471,7297 3510,8011 3049,8035"/>
            </emma:interpretation>
            <emma:one-of disjunction-type="recognition" id="oneOf0">
              <emma:interpretation id="interp0" emma:lang="en-US" emma:confidence="1">
                <emma:literal>2</emma:literal>
              </emma:interpretation>
              <emma:interpretation id="interp1" emma:lang="en-US" emma:confidence="0">
                <emma:literal>•</emma:literal>
              </emma:interpretation>
              <emma:interpretation id="interp2" emma:lang="en-US" emma:confidence="0">
                <emma:literal>I</emma:literal>
              </emma:interpretation>
              <emma:interpretation id="interp3" emma:lang="en-US" emma:confidence="0">
                <emma:literal>Q</emma:literal>
              </emma:interpretation>
              <emma:interpretation id="interp4" emma:lang="en-US" emma:confidence="0">
                <emma:literal>QC</emma:literal>
              </emma:interpretation>
            </emma:one-of>
          </emma:emma>
        </inkml:annotationXML>
        <inkml:trace contextRef="#ctx0" brushRef="#br0">273-1167 29 0,'0'0'26'0,"-13"-19"4"16,13 19-3-16,-12-21-4 15,12 21-2-15,0-22-3 0,0 22-3 16,-2-21-3-16,2 21-6 15,2-26-4-15,4 12-4 16,5-2 2-16,-2-4-1 16,4 0 1-16,1-1-1 15,0 1 1-15,6 6 0 16,0-1-1-16,4 12 1 16,-4 3 0-16,5 3 0 15,-2 10-1-15,2 0 1 0,1 8 0 16,-5 2 1-16,-2 4 0 15,-7 8 0 1,-5 6-1-16,-7-4 2 16,-7 5-1-16,-4 2 1 0,-5-4-2 15,-3-1 1-15,-6-1-1 16,0-7 0-16,4-1 0 16,-1 0 0-16,-2-8-1 15,3 2 1-15,1-2 0 16,6-2-1-16,1-2 0 15,-1-4 0-15,14-14 0 16,0 0 0-16,0 0 1 0,0 0 0 16,0 0 0-1,23-14-1-15,-3 0 2 16,0-2-1-16,5-3 1 16,2 8-1-16,0 1-1 15,4 3 1-15,-4 7 0 0,1 0-1 16,2 7 1-16,-3 5 0 15,-4-3-1-15,1 8 1 16,-3 0 0-16,-2 2-3 16,-19-19-7-16,32 34-7 15,-32-34-3-15,20 25-7 16,-20-25-4-16,7 20-4 16,-7-20-3-16,0 0 16 15</inkml:trace>
      </inkml:traceGroup>
      <inkml:traceGroup>
        <inkml:annotationXML>
          <emma:emma xmlns:emma="http://www.w3.org/2003/04/emma" version="1.0">
            <emma:interpretation id="{C3E3EBA2-304F-4E29-9477-9202B5D82B99}" emma:medium="tactile" emma:mode="ink">
              <msink:context xmlns:msink="http://schemas.microsoft.com/ink/2010/main" type="line" rotatedBoundingBox="3510,6665 21305,5702 21405,7549 3610,8513"/>
            </emma:interpretation>
          </emma:emma>
        </inkml:annotationXML>
        <inkml:traceGroup>
          <inkml:annotationXML>
            <emma:emma xmlns:emma="http://www.w3.org/2003/04/emma" version="1.0">
              <emma:interpretation id="{CD475E39-F092-4907-A6F7-0085546365F3}" emma:medium="tactile" emma:mode="ink">
                <msink:context xmlns:msink="http://schemas.microsoft.com/ink/2010/main" type="inkWord" rotatedBoundingBox="3543,7267 4627,7208 4659,7799 3575,7858">
                  <msink:destinationLink direction="with" ref="{0C001C72-A5FC-4ED3-BFFC-8E59E368CB60}"/>
                </msink:context>
              </emma:interpretation>
              <emma:one-of disjunction-type="recognition" id="oneOf1">
                <emma:interpretation id="interp5" emma:lang="en-US" emma:confidence="0.5">
                  <emma:literal>if</emma:literal>
                </emma:interpretation>
                <emma:interpretation id="interp6" emma:lang="en-US" emma:confidence="0">
                  <emma:literal>uf</emma:literal>
                </emma:interpretation>
                <emma:interpretation id="interp7" emma:lang="en-US" emma:confidence="0">
                  <emma:literal>mf</emma:literal>
                </emma:interpretation>
                <emma:interpretation id="interp8" emma:lang="en-US" emma:confidence="0">
                  <emma:literal>ref</emma:literal>
                </emma:interpretation>
                <emma:interpretation id="interp9" emma:lang="en-US" emma:confidence="0">
                  <emma:literal>Mf</emma:literal>
                </emma:interpretation>
              </emma:one-of>
            </emma:emma>
          </inkml:annotationXML>
          <inkml:trace contextRef="#ctx0" brushRef="#br0" timeOffset="667.6214">815-899 57 0,'-14'23'31'0,"14"-23"2"16,0 0-9-16,0 0-6 15,0 0-4-15,13-18-2 16,-6-2-1-16,6-1-1 16,-3-5-5-16,7-1-3 0,-4-3-1 15,2-6-1-15,4-6 1 16,0 1 0-16,1 4-3 15,-4-2 2 1,2 11-2-16,-4 5 0 0,-2 3 0 16,-12 20 2-16,0 0-2 15,0 0 0-15,7 23 2 16,-7 4-1-16,-7 1 2 16,7 11-2-16,-7-2 1 15,7 6-1-15,0-1 0 16,0-6 0-16,3-4 1 15,6-9 1-15,-9-23 1 16,23 22-1-16,-23-22 2 0,31-15-1 16,-17-6 0-16,6-2 1 15,-1-10-2 1,-5-3 0-16,4-1 0 0,-8-5-2 16,3 3 0-16,-2 2 0 15,-2 7-2-15,-2 5 2 16,-1 5-2-16,-6 20 1 15,0 0 0-15,0 0 1 16,7 20 1-16,-7 9-1 16,5 6 1-16,-5 7-1 15,13 5 3-15,0 2-3 16,4-5 1-16,1-2 0 16,8-8-8-16,-6-13-8 0,11-6-7 15,-10-15-7 1,3-9-4-16,-2-12-3 15,-3-9 0-15,0-3 18 16</inkml:trace>
          <inkml:trace contextRef="#ctx0" brushRef="#br0" timeOffset="1050.0782">1714-961 72 0,'0'0'32'15,"0"0"-1"-15,0 0-5 16,0 0-4-16,-13-29-5 16,13 29-6-16,-14-34-8 0,7 13-2 15,-10-6 1-15,4-4 0 16,-1-5 0-16,0-3 0 15,1-3-1-15,5 1 1 16,8 2-2-16,0-3 1 16,0 2-1-16,14 6 0 15,1 2-2-15,5 5 1 16,0 5 0-16,1 4-2 0,8 15 1 16,-9 3-7-1,2 11-7-15,-5 3-8 16,-1 13-5-16,-5 1-6 15,-7 7 0-15,-4-1-3 0,-4-5 7 16</inkml:trace>
          <inkml:trace contextRef="#ctx0" brushRef="#br0" timeOffset="1255.2143">1640-1237 72 0,'0'0'32'15,"0"0"-3"-15,0 0-6 16,0 0-5-16,0 0-6 16,0 0-5-16,20-8-9 15,-4 8-7-15,9 0-12 16,4 0-8-16,2 0-6 0,7 0-3 16,-7-12 0-16,6 0 18 15</inkml:trace>
        </inkml:traceGroup>
        <inkml:traceGroup>
          <inkml:annotationXML>
            <emma:emma xmlns:emma="http://www.w3.org/2003/04/emma" version="1.0">
              <emma:interpretation id="{972347A4-9FED-455E-9FDB-8F0917BC1B37}" emma:medium="tactile" emma:mode="ink">
                <msink:context xmlns:msink="http://schemas.microsoft.com/ink/2010/main" type="inkWord" rotatedBoundingBox="5727,7347 7483,7252 7528,8071 5771,8166">
                  <msink:destinationLink direction="with" ref="{0C001C72-A5FC-4ED3-BFFC-8E59E368CB60}"/>
                </msink:context>
              </emma:interpretation>
              <emma:one-of disjunction-type="recognition" id="oneOf2">
                <emma:interpretation id="interp10" emma:lang="en-US" emma:confidence="0.5">
                  <emma:literal>3m:</emma:literal>
                </emma:interpretation>
                <emma:interpretation id="interp11" emma:lang="en-US" emma:confidence="0">
                  <emma:literal>buf</emma:literal>
                </emma:interpretation>
                <emma:interpretation id="interp12" emma:lang="en-US" emma:confidence="0">
                  <emma:literal>Zuf</emma:literal>
                </emma:interpretation>
                <emma:interpretation id="interp13" emma:lang="en-US" emma:confidence="0">
                  <emma:literal>mfr</emma:literal>
                </emma:interpretation>
                <emma:interpretation id="interp14" emma:lang="en-US" emma:confidence="0">
                  <emma:literal>Auf</emma:literal>
                </emma:interpretation>
              </emma:one-of>
            </emma:emma>
          </inkml:annotationXML>
          <inkml:trace contextRef="#ctx0" brushRef="#br0" timeOffset="2374.4082">2964-1186 82 0,'0'0'34'0,"0"0"-1"16,7-23-9-16,5 6-9 15,0 0-4-15,3-3-3 16,2 7-2-16,2-1-4 15,1 5 0-15,4 2-3 16,1 7 1-16,1 0-1 16,1 6 0-16,-1 8 1 15,-3 3-2-15,1 11 2 16,-4 0-2-16,-8 3 2 0,-3 1-2 16,-4 1 2-1,-5-3 0-15,-9-3 0 16,-1-5 0-16,-5 3 0 0,-2-8 0 15,2-3 0-15,1-2 0 16,-5-4 0-16,19-8 1 16,-20 0 0-16,20 0 0 15,0 0 0-15,0-28 1 16,0 28-1-16,19-27 0 16,-19 27 0-16,30-21-1 15,-11 14-1-15,6 0-1 16,0 7 1-16,-4 7 0 15,5 5 0-15,-3 4 0 16,1 3 0-16,-5 4 0 16,-2 2 1-16,-1 4 0 15,-9 2-1-15,-7-5 1 0,0 3 0 16,-6 0 0-16,-6-2 0 16,-4-5-1-16,-4-1 1 15,-4-7 0-15,-1-1 0 16,2-6 0-16,-4-7 1 15,3 0-1-15,4-7 0 16,5 1 0-16,15 6-5 16,-25-23-7-16,25 23-7 15,0-35-6-15,6 20-7 16,-6 15-3-16,34-33-3 16,-7 12 1-16,6-1 34 15</inkml:trace>
          <inkml:trace contextRef="#ctx0" brushRef="#br0" timeOffset="3021.3369">3630-709 69 0,'-17'18'33'16,"17"-18"-4"-16,-21 18-4 15,21-18-6-15,0 0-5 16,0 0-3-16,12-18-3 16,-4-1-1-16,10-7-5 15,-2-3 0-15,4-5 0 0,0-2-1 16,4-5-1-16,-9-1 1 16,4 5-1-16,-1-4 0 15,-5 6-1-15,-4 6 0 16,2 8 0-16,-11 5-1 15,0 16 1-15,0 0-1 16,0 0 1-16,0 17 0 16,0 9 0-16,0 3 0 15,0 6 1-15,0 7 0 16,7 5 0-16,-4-1 0 16,7 3 0-16,0-8-1 15,7-6 2-15,-5-9 0 16,10-9 1-16,3-17 0 0,-1-9 0 15,6-18 1-15,0-7-1 16,1-8 0-16,0-1 0 16,2-5-1-1,-10-1-1-15,-4 6 0 0,-2 5-2 16,-4 6 1-16,-10 10-2 16,-3 22 1-16,0-20 0 15,0 20 0-15,0 18 0 16,0-2 0-16,0 11 1 15,8 2 1-15,2 5 0 16,3 4 0-16,1 7 0 16,0-3 0-16,3-5 0 0,-1-2-1 15,0-12-6-15,1-2-7 16,-17-21-7 0,25 11-6-16,-25-11-6 15,26-27-1-15,-18-1 2 16,6 0 0-16</inkml:trace>
          <inkml:trace contextRef="#ctx0" brushRef="#br0" timeOffset="3539.6017">4465-998 115 0,'0'0'23'16,"26"0"-8"-16,-5-11-15 15,5-4-20-15,5 5-13 16,-4-3-5-16,-2 0-2 15,-3 1 19-15</inkml:trace>
          <inkml:trace contextRef="#ctx0" brushRef="#br0" timeOffset="3374.561">4613-675 84 0,'0'0'32'0,"0"20"0"15,0-20-6 1,0 0-4-16,-10-36-6 16,10 12-6-16,-11-14-7 0,2-4 0 15,-4-8 0-15,-1-3-2 16,0-4 0-16,-3-5-1 16,1-1 0-16,5 4 1 15,2 0-1-15,4 7 1 16,5 3-1-16,0 2 1 15,8 11-1-15,4 6 0 16,6 4-1-16,-2 5-1 16,8 14-6-16,-3-2-11 0,7 9-8 15,-2 10-6 1,-2 9-3-16,-3 2 0 16,-1 6 0-16,-6 1 1 15</inkml:trace>
        </inkml:traceGroup>
        <inkml:traceGroup>
          <inkml:annotationXML>
            <emma:emma xmlns:emma="http://www.w3.org/2003/04/emma" version="1.0">
              <emma:interpretation id="{189D24FF-E962-4FAC-A145-3FE1CBD87009}" emma:medium="tactile" emma:mode="ink">
                <msink:context xmlns:msink="http://schemas.microsoft.com/ink/2010/main" type="inkWord" rotatedBoundingBox="10591,6350 16371,6037 16468,7817 10687,8130">
                  <msink:destinationLink direction="with" ref="{E6B24D68-91F2-4CB8-92B0-03D6696072FA}"/>
                </msink:context>
              </emma:interpretation>
              <emma:one-of disjunction-type="recognition" id="oneOf3">
                <emma:interpretation id="interp15" emma:lang="en-US" emma:confidence="0.5">
                  <emma:literal>arrestees.</emma:literal>
                </emma:interpretation>
                <emma:interpretation id="interp16" emma:lang="en-US" emma:confidence="0">
                  <emma:literal>arrested:</emma:literal>
                </emma:interpretation>
                <emma:interpretation id="interp17" emma:lang="en-US" emma:confidence="0">
                  <emma:literal>arrestee:</emma:literal>
                </emma:interpretation>
                <emma:interpretation id="interp18" emma:lang="en-US" emma:confidence="0">
                  <emma:literal>arrestees:</emma:literal>
                </emma:interpretation>
                <emma:interpretation id="interp19" emma:lang="en-US" emma:confidence="0">
                  <emma:literal>•serenades:</emma:literal>
                </emma:interpretation>
              </emma:one-of>
            </emma:emma>
          </inkml:annotationXML>
          <inkml:trace contextRef="#ctx0" brushRef="#br1" timeOffset="6.91804E6">10349-2114 148 0,'-19'11'38'0,"11"7"-5"16,8-18-17-16,-9 36-6 16,15-15-9-16,5 2 0 0,5-3-1 15,-3-5-12-15,7 6-9 16,-20-21-8 0,29 20-4-16,-29-20 0 0,22 0-8 15,-22 0 1-15,15-23 3 16</inkml:trace>
          <inkml:trace contextRef="#ctx0" brushRef="#br1" timeOffset="6.91853E6">10618-2067 58 0,'0'0'24'16,"0"0"-5"-16,20-7-9 15,0-2-7-15,5 0 1 16,-3-4-3-16,5 0 0 16,-6-1 0-16,-1 1-1 0,-3-1 1 15,-17 14-1-15,18-25 0 16,-18 25 0 0,-10-18 2-16,10 18-2 15,-30-7 1-15,6 7 0 0,0 8 2 16,-4 4 1-16,0 2 1 15,2 7 1-15,5 1 0 16,2 7 2-16,7 0-1 16,12 2 1-16,7-6-3 15,13-1-2-15,11-2-10 16,6-7-8-16,11-10-7 16,0-5-7-16,4-13-3 0,2-3-3 15,-3-8 1 1</inkml:trace>
          <inkml:trace contextRef="#ctx0" brushRef="#br1" timeOffset="6.91888E6">10977-2225 44 0,'-30'8'23'0,"-3"1"-2"16,11 2-8-16,22-11-7 15,-13 27-2-15,13-27-2 16,28 25 0-16,-5-12-1 0,5-6 2 16,8 0 2-1,-2 0 3-15,0 4 4 16,-3-11 3-16,-3 15 1 16,-8-8-1-16,4 8 2 0,-24-15-4 15,13 35-1-15,-13-19-3 16,-10 4-4-16,-4 0-4 15,-2-5 0-15,-6 0-1 16,-4-7 0-16,2-3-5 16,-6-10-13-16,10 5-10 15,-1-15-9-15,13 1-4 16,8-11-3-16,3-13-1 16,25 1 16-16</inkml:trace>
          <inkml:trace contextRef="#ctx0" brushRef="#br1" timeOffset="6.91704E6">9123-2159 82 0,'-19'-10'40'15,"-1"-1"-5"-15,6 3-6 16,-10-1-9-16,9 9-4 16,-5-11-4-16,-4 11-4 15,1 0-9-15,-5 7 1 16,-2 3-1-16,-1 1 1 16,1 3-1-16,-7 0 1 15,6 0 0-15,7 3 0 16,4 1 0-16,7-4-1 0,13-14 0 15,0 26 2-15,0-26-1 16,36 21 0-16,-7-14 1 16,7-1-1-16,4-6 0 15,-1 0 2-15,5 7-2 16,-4-3 1-16,-10 2-1 16,-1 5 0-16,-7-2 1 15,-4 6-1-15,-11 5 0 16,-7 0 0-16,0-1 0 15,-17 0 0-15,2 1 0 16,-8 0-1-16,0 0 1 16,-5-4-1-16,-2-3 1 15,0-4 0-15,-1-4-2 0,-1-5-10 16,12 0-10-16,-2-12-4 16,22 12-6-16,-7-24-6 15,20 9-2-15,7-9-1 16,11 2 14-16</inkml:trace>
          <inkml:trace contextRef="#ctx0" brushRef="#br1" timeOffset="6.91747E6">9256-1994 127 0,'-14'0'37'0,"14"0"-7"15,0 0-16-15,23-14-4 16,1 9-6-16,1-2-2 16,5-1-1-16,7 0-1 15,-5-4-1-15,0 0-1 16,-3 1 2-16,0 0-4 16,-8-3-1-16,-1 3-1 15,-20 11 2-15,20-25-1 16,-20 25 0-16,0-20 1 15,0 20 0-15,-36-7 3 16,11 7 1-16,-4 7 1 16,0 7 4-16,-7 3 2 15,8 6 0-15,-3 1 0 0,9 8 0 16,8-2-1 0,4 5 0-16,10-7 0 15,10-1-4-15,13-4-2 16,9-3 0-16,12-5-10 0,3-10-11 15,8-5-6-15,2 0-6 16,3-14-6-16,-5-6 0 16,-3-1-1-16,-1-8 12 15</inkml:trace>
          <inkml:trace contextRef="#ctx0" brushRef="#br1" timeOffset="6.91783E6">9942-2111 112 0,'-33'26'39'0,"21"-8"0"16,12-18-11-16,-7 34-13 15,7-13-7-15,19 3-7 0,-6-2 0 16,7-5-1-16,-6 3 0 16,0-5 0-16,-14-15-3 15,19 20-9-15,-19-20-5 16,0 0-4-16,0 0-3 15,0-16 1-15,0 16-1 16,-13-32-2-16,13 15 6 16,-7-9 8-16,7 6 8 15,0-8 4-15,0 6 6 16,7-5 1-16,7 6 1 16,6-2 1-16,0 3-1 15,5 0-1-15,1 6-7 0,1 5-5 16,1 1-8-16,3 8-8 15,-2 0-2-15,3 0-1 16,0 0 9-16</inkml:trace>
          <inkml:trace contextRef="#ctx0" brushRef="#br1" timeOffset="6.91817E6">10349-2114 62 0,'-30'-138'15'0,"30"138"-12"15,20 0-15-15,0 0-11 0,11 7-3 16,0 0 8-16</inkml:trace>
          <inkml:trace contextRef="#ctx0" brushRef="#br1" timeOffset="6.92134E6">11623-1997 150 0,'0'0'41'16,"16"0"-5"-16,15 0-18 15,0-4-8-15,14 4-10 16,4 0 0-16,9 0 0 16,4 0 0-16,3 0 0 15,2 0 0-15,-10 0-12 16,2 0-12-16,-18 0-5 15,-2 13-6-15,-20-13-3 0,-19 0-4 16,0 0 1-16,-8 23 8 16</inkml:trace>
          <inkml:trace contextRef="#ctx0" brushRef="#br1" timeOffset="6.92105E6">11890-2443 28 0,'0'-25'17'0,"-9"5"-1"16,9-2 0-16,-6 4-2 15,6-1 3-15,0 19 2 16,-5-33 7-16,5 33-1 16,0-23-1-16,0 23-2 15,0 0-4-15,0 0-5 16,0 0-13-16,0 0 0 0,0 0 0 16,0 0 0-1,0 34 0-15,0-9 0 16,0 9 0-16,5 6 0 15,-5 1 0-15,10 4 0 0,-7-2 0 16,3-5 0-16,0-2 0 16,-1-6 0-16,-1-4 0 15,-4-6 0-15,10-3 0 16,-10-17-20-16,9 22-8 16,-9-22-7-16,0 0-5 15,0 0-2-15,0 0 0 16,0 0-2-16</inkml:trace>
          <inkml:trace contextRef="#ctx0" brushRef="#br1" timeOffset="6.91649E6">7830-2154 42 0,'0'0'25'15,"0"0"-1"-15,0 0-10 16,33 0-5-16,-1 6-3 0,9-6 1 16,5 9-1-16,5-2-1 15,-3 0-4-15,0 7 0 16,-8 1 0-16,-3 5 5 15,-17 0 2-15,-6 3 1 16,-14-2 0-16,0 10 2 16,-14-7-2-16,-5 3 2 15,-4 0-2-15,-1 1-5 16,2 0-1-16,-7-4-1 16,8 3-2-16,1-1 1 0,5-5-2 15,-1-3 1 1,7 0-2-16,9-18 0 15,-2 23-3-15,2-23-8 0,0 0-9 16,27 0-5-16,-8-7-6 16,4-2-5-16,8-11 0 15,8 1 0-15,0-10 35 16</inkml:trace>
          <inkml:trace contextRef="#ctx0" brushRef="#br1" timeOffset="6.92218E6">12138-1369 168 0,'0'0'40'0,"-19"-13"-7"0,19 13-19 15,33-8-14-15,-2 0-2 16,0-3 2-16,6 4 0 16,1-7 0-16,-2 3 0 15,-6-6 0-15,-8 3 0 16,-5 0 0-16,-17 14 0 16,3-23 2-16,-3 23-2 15,-23-13 0-15,4 13 0 16,-10 0 0-16,1 13 0 15,-6 3 0-15,1 5 0 16,5 5 0-16,0 1 0 16,11 2 0-16,5 1 0 15,12-2 0-15,12 0 0 0,13-8 0 16,6-5-5-16,17-2-13 16,-6-13-7-16,16 0-5 15,-6-7-5-15,-1-2-4 16,-3-9 0-16,-4 4-1 15,-5-1 17-15</inkml:trace>
          <inkml:trace contextRef="#ctx0" brushRef="#br1" timeOffset="6.92176E6">11986-1599 99 0,'-10'-28'41'0,"10"28"-4"16,0-37-10-16,0 19-8 15,0 0-4 1,9 0-4-16,-9 2-5 0,0 16-6 15,-16-30 0-15,16 30 0 16,-33-10 0-16,11 10 0 16,-7 7 0-16,-7 7 0 15,-3 6 0-15,2 9 0 16,-1 7 0-16,6 4 0 16,3 3 0-16,9 7 0 15,5 2 0-15,15-3 0 16,0-5 0-16,20 0 0 15,7-10 0-15,8-1 0 0,5-10 0 16,5-8-2-16,2 0-4 16,0-15-13-16,5 4-7 15,-12-11-6 1,1 0-6-16,-9-6-3 0,-3 1 0 16,-5-3-1-16</inkml:trace>
          <inkml:trace contextRef="#ctx0" brushRef="#br1" timeOffset="6.9232E6">13314-1634 156 0,'0'0'42'16,"0"0"-1"-16,0 0-25 16,36 14-22-16,3-21-21 15,12 7-10-15,2-7-4 16,5 4-2-16,-4-4-2 15,-5-7-1-15</inkml:trace>
          <inkml:trace contextRef="#ctx0" brushRef="#br1" timeOffset="6.92279E6">12716-1454 131 0,'0'0'40'0,"-23"-18"-5"16,23 18-9-16,-21-7-9 0,21 7-11 15,-25 6-6-15,25-6 0 16,-32 21 0-16,13-7 0 16,0 8 0-16,-1-1 0 15,5 5 0-15,-2-3 0 16,8-1 0-16,9-2 0 16,6 0 0-16,-6-20-2 15,31 27 1-15,-8-24 0 16,4-3 1-16,2 0 0 15,-6-3 0-15,-2-4 0 16,-2-5 0-16,-19 12 1 16,21-14-1-16,-21 14 0 15,0 0 1-15,0 0 1 0,0 0-2 16,-8 21 0 0,0-2 0-16,0 5 0 0,-1 4 0 15,1 6 0 1,1 6 0-16,7 1-3 0,0 1 2 15,0-4 0-15,8 1-1 16,8-7 1-16,5-5 0 16,8-7 0-16,7-7 1 15,5-13-1-15,8 0 2 16,-3-11-1-16,4-7 0 16,-5-6 1-16,-5-1-1 15,-7-7 0-15,-13 1 0 16,-11-1 0-16,-9-3 1 0,-15 3-2 15,-12 0 1-15,-10 2 1 16,-3 4-5 0,-5 0-4-16,4 11-2 15,-3-5-4-15,13 12-5 0,0-2-5 16,31 10-4-16,-22-13-5 16,22 13-2-16,20-16 3 15,7-2 3-15,14 4 19 16</inkml:trace>
          <inkml:trace contextRef="#ctx0" brushRef="#br1" timeOffset="6.92301E6">13260-1808 155 0,'-20'0'42'0,"2"-8"-4"15,18 8-18-15,0 0-20 16,0 0 0-16,38 6 0 16,-9-6-10-16,12 6-18 15,0-6-6-15,-1 3-6 16,-5-3-1-16,-2 0-1 16,-12 0-1-16</inkml:trace>
        </inkml:traceGroup>
        <inkml:traceGroup>
          <inkml:annotationXML>
            <emma:emma xmlns:emma="http://www.w3.org/2003/04/emma" version="1.0">
              <emma:interpretation id="{3E472C0C-7132-423D-9F1E-C0D2A6E35388}" emma:medium="tactile" emma:mode="ink">
                <msink:context xmlns:msink="http://schemas.microsoft.com/ink/2010/main" type="inkWord" rotatedBoundingBox="16716,5951 18227,5869 18309,7380 16798,7462"/>
              </emma:interpretation>
              <emma:one-of disjunction-type="recognition" id="oneOf4">
                <emma:interpretation id="interp20" emma:lang="en-US" emma:confidence="0.5">
                  <emma:literal>It</emma:literal>
                </emma:interpretation>
                <emma:interpretation id="interp21" emma:lang="en-US" emma:confidence="0">
                  <emma:literal>it</emma:literal>
                </emma:interpretation>
                <emma:interpretation id="interp22" emma:lang="en-US" emma:confidence="0">
                  <emma:literal>Is:</emma:literal>
                </emma:interpretation>
                <emma:interpretation id="interp23" emma:lang="en-US" emma:confidence="0">
                  <emma:literal>Int</emma:literal>
                </emma:interpretation>
                <emma:interpretation id="interp24" emma:lang="en-US" emma:confidence="0">
                  <emma:literal>It.</emma:literal>
                </emma:interpretation>
              </emma:one-of>
            </emma:emma>
          </inkml:annotationXML>
          <inkml:trace contextRef="#ctx0" brushRef="#br1" timeOffset="6.98336E6">13976-2169 175 0,'16'10'41'16,"21"-10"-2"-16,11-7-39 16,18-1 0-16,17 0 0 15,-1-1 0-15,3 3 0 16,-4-1 0-16,-8 7-16 15,-15 0-6-15,-6 15-5 0,-24-6-5 16,-7 9-3-16,-21-18-4 16,0 31-1-16,-14-7 8 15,-9-6 21-15</inkml:trace>
          <inkml:trace contextRef="#ctx0" brushRef="#br1" timeOffset="6.98311E6">14319-2437 10 0,'0'0'6'0,"0"0"-1"16,0 0-1-16,0 0 0 16,-11-17-1-16,11 17 0 0,0 0-1 15,10-20-1 1,-10 20 0-16,7-16 0 16,-7 16-1-16,8-20 0 0,-8 20 0 15,7-23 0-15,-7 23 0 16,0-26 0-16,0 26 0 15,0-24 0-15,0 24 1 16,0-28 0-16,0 28 1 16,6-27 1-16,-6 27 1 15,7-29 2-15,-7 29 1 16,7-28 2-16,-7 10 2 0,9 3 4 16,-9-5 3-1,0 20 4-15,11-31 3 16,-11 31-2-16,7-28 0 15,-7 28-3-15,0 0-2 0,0 0-11 16,0 0-7-16,14 20 0 16,-14 2 0-16,0 10 0 15,6 2 0-15,-6 13 0 16,0-2 0-16,0 8 0 16,0-5 0-16,0-3 0 15,0-2 0-15,0-9 0 16,0 0 0-16,0-18-2 15,0 3-25-15,0-19-7 16,0 0-6-16,0 0-1 16,-6-19 0-16,2 3-2 15,-6-4 17-15</inkml:trace>
          <inkml:trace contextRef="#ctx0" brushRef="#br1" timeOffset="6.98391E6">14279-1605 154 0,'0'0'40'16,"0"0"0"-16,0-23-19 15,0 23-21-15,26-27 0 16,-3 13 0-16,-2-1 0 15,3-1 0-15,2 5 0 16,-4 2 0-16,-2 3 0 16,-2 6 0-16,-18 0 0 15,27 15 0-15,-17-1 0 16,-3 12 0-16,-7 2 0 16,0 3 0-16,0 7 0 15,-11 1 0-15,0 3 0 16,-5-3 0-16,-2-3 0 15,-1-5 0-15,2 0 0 0,-3-14 0 16,2 3 0-16,2-9 0 16,16-11 0-16,-29 11 0 15,29-11 0 1,0 0 0-16,-16-7 0 0,16 7 0 16,0 0 0-16,33-15 0 15,-12 15 0-15,4-7 0 16,5 7 0-16,6 0 0 15,-1 5 0-15,3-5 0 16,-1 8 0-16,1-8 0 16,-4 5 0-16,-1-5 0 15,-2 0 0-15,-11-13-17 0,4 8-8 16,-12-11-7-16,3-2-6 16,-11 0-3-1,6-5-1-15,-3-2-1 16,5-8 27-16</inkml:trace>
          <inkml:trace contextRef="#ctx0" brushRef="#br1" timeOffset="6.98418E6">15165-1782 156 0,'0'0'43'16,"0"0"-2"-16,0-26-26 16,20 18-15-16,7 1 0 15,7 4 0-15,10 3 0 0,-4-6-10 16,8 6-12-16,-10 0-5 16,3 0-3-16,-15-5-3 15,-1 5-3-15,-25 0-3 16,0 0 9-16,0 0 6 15,0-18 21-15</inkml:trace>
          <inkml:trace contextRef="#ctx0" brushRef="#br1" timeOffset="6.98439E6">15333-1914 144 0,'0'0'40'15,"-27"15"-4"-15,21 4-8 16,0 2-21-16,6 8-7 0,10 4 0 15,3 4 0-15,0-1 0 16,2 4 0-16,2-6 0 16,-1-11 0-16,4 5-3 15,-20-28-25-15,28 19-6 16,-28-19-5-16,29-19-3 16,-21-9 0-16,12 0-1 15</inkml:trace>
        </inkml:traceGroup>
        <inkml:traceGroup>
          <inkml:annotationXML>
            <emma:emma xmlns:emma="http://www.w3.org/2003/04/emma" version="1.0">
              <emma:interpretation id="{4E1B59D3-B3B9-43F9-B1FF-A406C0A79140}" emma:medium="tactile" emma:mode="ink">
                <msink:context xmlns:msink="http://schemas.microsoft.com/ink/2010/main" type="inkWord" rotatedBoundingBox="18698,6153 21322,6011 21402,7488 18778,7630"/>
              </emma:interpretation>
              <emma:one-of disjunction-type="recognition" id="oneOf5">
                <emma:interpretation id="interp25" emma:lang="en-US" emma:confidence="0.5">
                  <emma:literal>15=56</emma:literal>
                </emma:interpretation>
                <emma:interpretation id="interp26" emma:lang="en-US" emma:confidence="0">
                  <emma:literal>*3=56</emma:literal>
                </emma:interpretation>
                <emma:interpretation id="interp27" emma:lang="en-US" emma:confidence="0">
                  <emma:literal>13=56</emma:literal>
                </emma:interpretation>
                <emma:interpretation id="interp28" emma:lang="en-US" emma:confidence="0">
                  <emma:literal>=56:</emma:literal>
                </emma:interpretation>
                <emma:interpretation id="interp29" emma:lang="en-US" emma:confidence="0">
                  <emma:literal>=56"</emma:literal>
                </emma:interpretation>
              </emma:one-of>
            </emma:emma>
          </inkml:annotationXML>
          <inkml:trace contextRef="#ctx0" brushRef="#br1" timeOffset="6.98653E6">17110-1957 128 0,'0'0'39'16,"-20"-13"-2"-16,20 13-5 15,0 0-13-15,0-16-19 16,0 16 0-16,33-8 0 15,-2 8 0-15,3 0 0 16,7-5 0-16,5 5 0 0,-1 0 0 16,0 5 0-16,-9-5-2 15,1 9-25-15,-22-9-5 16,-15 0-5-16,7 22-3 16,-7-22-2-16,-32 26 0 15,6-18 10-15</inkml:trace>
          <inkml:trace contextRef="#ctx0" brushRef="#br1" timeOffset="6.98671E6">17207-1804 162 0,'0'0'42'16,"0"0"-2"-16,0 0-29 16,43 7-11-16,-10-7-30 0,11 0-11 15,3-6-3-15,4 1-3 16,1-3-1-16,2 0 4 15</inkml:trace>
          <inkml:trace contextRef="#ctx0" brushRef="#br1" timeOffset="6.98997E6">17890-1936 153 0,'0'0'44'16,"0"0"-2"-16,20-7-26 16,23-2-16-16,17-2 0 15,9 4 0-15,8 0 0 16,-2-2 0-16,5 9-3 15,-18 0-25-15,-7 0-7 16,-15 9-5-16,-13 3-3 16,-27-12 0-16,13 23-1 15</inkml:trace>
          <inkml:trace contextRef="#ctx0" brushRef="#br1" timeOffset="6.98972E6">18000-2638 160 0,'-18'-8'42'16,"18"8"-3"-16,-20-14-25 16,20 14-14-16,16-12 0 15,6 7 0-15,8-3 0 16,8 2 0-16,6 6 0 15,3-8 0-15,0 8 0 0,-8-7 0 16,3 7 0-16,-17 0-19 16,-4 7-7-1,-21-7-3-15,0 0-3 16,0 0-1-16,-32 19-1 0,2-11 8 16,-7-1 10-16,2 0 9 15,-5 1 11-15,2-3 8 16,-2-5 11-16,9 9 10 15,-2-9 0-15,13 6 0 16,1-6-2-16,19 0-5 16,-22 8-5-16,22-8-15 15,0 19-6-15,0-19 0 16,10 29 0-16,-5-8 0 0,0 0 0 16,1 1 0-1,0 4 0-15,-6-3 0 16,5-3 0-16,-5-4 0 15,0-16 0-15,4 25 0 0,-4-25 0 16,0 0 0-16,0 0 0 16,23-18 0-16,-23 18 0 15,26-29 0-15,-7 15 0 16,4-1 0-16,6 3 0 16,6 1 0-16,0 11 0 15,5 0 0-15,0 3 0 16,-2 16 0-16,-3 2 0 15,-3 2 0-15,-8 11 0 16,-9 1 0-16,-6 1 0 16,-9-1 0-16,-4-2 0 15,-12-4 0-15,-4-6 0 16,-7 1 0-16,-5-10 0 0,-5-3 0 16,-3-11 0-16,3 7 0 15,3-7 0-15,7-10 0 16,27 10-2-16,-21-27-27 15,37 14-8-15,5-7-4 16,13 2-2-16,4 0-2 16,9 4 0-16</inkml:trace>
          <inkml:trace contextRef="#ctx0" brushRef="#br1" timeOffset="6.99048E6">18258-1726 144 0,'-32'-19'43'0,"32"19"-1"16,-24-19-16-16,24 19-26 16,0 0 0-16,0 0 0 15,-13 19 0-15,9-1 0 16,-2 5 0-16,-5 6 0 0,2 3 0 15,-2 6 0-15,4 4 0 16,1-3 0-16,6 4 0 16,0-3 0-16,14-4 0 15,6-6 0-15,10-3 0 16,5-7 0-16,11-5 0 16,2-8 0-16,4-7 0 15,-1 0 0-15,-5-15 0 16,-1 1 0-16,-10-4 0 15,-6-6 0-15,-11 0 0 16,-5-5 0-16,-13 0 0 16,-7 2 0-16,-7 2 0 15,-6 1 0-15,-6 10 0 0,-2 7 0 16,-3 7 0-16,-2 7 0 16,5 13 0-16,2 5 0 15,6 6 0 1,6 1 0-16,9-2 0 0,5-1 0 15,15 4-4-15,2-16-27 16,6 0-8-16,2-17-4 16,2 0 0-16,0-17-3 15,-1-6-1-15</inkml:trace>
          <inkml:trace contextRef="#ctx0" brushRef="#br1" timeOffset="6.98495E6">15953-2056 160 0,'0'0'43'0,"0"0"-1"0,0 0-32 16,42 14-10-16,7-14 0 16,16-7 0-16,8 0 0 15,13 7-12 1,-11 0-17-16,5 0-6 0,-17 0-6 15,-7 0 0-15,-17 8-2 16,-12 5 0-16</inkml:trace>
          <inkml:trace contextRef="#ctx0" brushRef="#br1" timeOffset="6.98473E6">16142-2496 148 0,'0'0'43'16,"-18"0"-3"-16,18 0-16 15,0 20-24-15,8-1 0 16,2 5 0-16,-2 10 0 16,4 2 0-16,-2 4 0 15,3-2 0-15,-2 0 0 16,-3-2 0-16,1-5 0 0,4 1-3 15,-8-10-27-15,5-3-7 16,-10-19-4-16,10 16-1 16,-10-16-1-16,0 0-1 15</inkml:trace>
          <inkml:trace contextRef="#ctx0" brushRef="#br1" timeOffset="6.98559E6">16197-1630 156 0,'-21'0'42'16,"21"0"-1"-16,9-20-25 16,9 9-16-16,7 4 0 15,2-2 0-15,3-4 0 16,3 6 0-16,-3 0 0 15,-8 7 0-15,-1 0 0 16,-21 0 0-16,25 13 0 16,-25 3 0-16,0 4 0 0,-13 1 0 15,0 8 0 1,-1-2 0-16,-5-1 0 16,2-2 0-16,-1 2 0 15,0-7 0-15,2-2 0 0,16-17 0 16,-20 20 0-16,20-20 0 15,0 0 0-15,0 0 0 16,0 0 0-16,0 0 0 16,16 0 0-16,4 0 0 15,7-6 0-15,4 6 0 16,4 0 0-16,2 0 0 16,0 14 0-16,0-6 0 15,-5 6 0-15,-3 6 0 0,-5 1 0 16,-4 1 0-16,-8 5 0 15,-3 2 0 1,-9-1 0-16,-6 4 0 16,-7-8 0-16,-1 2 0 0,-7-5 0 15,-6-5 0-15,-4-1 0 16,-3-10 0-16,-3-5 0 16,3 0 0-16,4 0 0 15,-1-13 0-15,7-1 0 16,4 0 0-16,20 14-16 15,-10-31-15-15,10 31-5 16,23-32-3-16,4 16-1 16,8-3-2-16,13 3-2 15</inkml:trace>
        </inkml:traceGroup>
      </inkml:traceGroup>
    </inkml:traceGroup>
    <inkml:traceGroup>
      <inkml:annotationXML>
        <emma:emma xmlns:emma="http://www.w3.org/2003/04/emma" version="1.0">
          <emma:interpretation id="{D75C8E9C-8041-4BE9-956A-58C48586CEBF}" emma:medium="tactile" emma:mode="ink">
            <msink:context xmlns:msink="http://schemas.microsoft.com/ink/2010/main" type="paragraph" rotatedBoundingBox="2805,8081 5936,8034 5953,9165 2822,9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F204BF-4708-4E36-9ADE-F47E8243F873}" emma:medium="tactile" emma:mode="ink">
              <msink:context xmlns:msink="http://schemas.microsoft.com/ink/2010/main" type="line" rotatedBoundingBox="2805,8081 5936,8034 5953,9165 2822,9212">
                <msink:destinationLink direction="with" ref="{0C001C72-A5FC-4ED3-BFFC-8E59E368CB6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D74CE70-8D28-43A3-8C02-DAC0272C6D61}" emma:medium="tactile" emma:mode="ink">
                <msink:context xmlns:msink="http://schemas.microsoft.com/ink/2010/main" type="inkWord" rotatedBoundingBox="2805,8081 5936,8034 5953,9165 2822,9212"/>
              </emma:interpretation>
              <emma:one-of disjunction-type="recognition" id="oneOf6">
                <emma:interpretation id="interp30" emma:lang="en-US" emma:confidence="0">
                  <emma:literal>HI</emma:literal>
                </emma:interpretation>
                <emma:interpretation id="interp31" emma:lang="en-US" emma:confidence="0">
                  <emma:literal>It!</emma:literal>
                </emma:interpretation>
                <emma:interpretation id="interp32" emma:lang="en-US" emma:confidence="0">
                  <emma:literal>-Hall</emma:literal>
                </emma:interpretation>
                <emma:interpretation id="interp33" emma:lang="en-US" emma:confidence="0">
                  <emma:literal>-HI</emma:literal>
                </emma:interpretation>
                <emma:interpretation id="interp34" emma:lang="en-US" emma:confidence="0">
                  <emma:literal>Ittt</emma:literal>
                </emma:interpretation>
              </emma:one-of>
            </emma:emma>
          </inkml:annotationXML>
          <inkml:trace contextRef="#ctx0" brushRef="#br0" timeOffset="-26277.3426">1523-675 41 0,'0'0'33'0,"0"0"-3"15,0 0-3-15,7 22-2 16,-7 5-3-16,-7 1-4 0,7 9-4 15,-7 4-6-15,7 9-7 16,0 6-2-16,0 6 1 16,0 1-2-16,0 1 2 15,0 5 0-15,0-1 0 16,5-3 0-16,-2-5 0 16,-3-5 0-16,7-1 0 15,-7-6 0-15,10-6 0 0,-7-6 0 16,-3-7 0-1,11-4 0-15,-11-25-8 16,6 25-8-16,-6-25-6 16,0 0-5-16,0 0-5 0,0-31-3 15,0 10-3-15,0-8 4 16</inkml:trace>
          <inkml:trace contextRef="#ctx0" brushRef="#br0" timeOffset="-25652.2194">1564-101 38 0,'18'16'26'16,"-18"-16"2"-16,29 0-4 16,-29 0-1-16,36 8-2 15,-20-8-2-15,8 5-5 16,-4 1-3-16,3 1-4 15,-2 2-6-15,3-1-1 16,2 3 0-16,0-3 0 16,1-1 0-16,6 0 0 0,0-1 0 15,5-3 0-15,2 3 0 16,-1 1 0-16,4-2 0 16,2-2 0-1,6 9 0-15,-4-4 0 0,5-2 0 16,-8 0 0-16,6-6 0 15,-3 0 0-15,-2 3 1 16,-4-3-1-16,-1-7 0 16,-2-1 1-16,-5 4-1 15,-5 0 0-15,-1 4-5 16,-10 0-4-16,-17 0 0 16,23 0-1-16,-23 0 0 15,0 0-2-15,17 7-1 0,-17-7-1 16,0 0 6-16,0 0 1 15,20-21-3 1,-20 21-3-16,0 0-2 16,19-15-3-16,-19 15-1 0,0 0-3 15,16-14 3-15,-16 14 19 16</inkml:trace>
          <inkml:trace contextRef="#ctx0" brushRef="#br0" timeOffset="-25079.725">2779-556 59 0,'-15'-16'29'16,"15"16"0"-16,0 0-4 15,0 0-2-15,-17 0-4 16,17 0-2-16,0 25-4 0,0-5-7 16,0 1-3-16,0 5-4 15,0 10 1-15,10 5-1 16,-3 2 0-16,-4 8 0 16,-3 3 0-16,10 3 1 15,-10 12 0-15,7 1 0 16,-7 0 0-16,0-4 0 15,0 3 0-15,0-6 1 16,0-6-1-16,0-8 0 16,0-8 0-16,0-8 1 15,0-11-1-15,0-22 0 16,9 21 0-16,-9-21-1 16,0 0-6-16,20-21-9 0,-9 1-9 15,-7-13-6-15,6-3-4 16,-3-7-1-16,5-2 3 15,-4-8-1-15</inkml:trace>
          <inkml:trace contextRef="#ctx0" brushRef="#br0" timeOffset="-24631.8348">3064-612 46 0,'0'0'29'16,"0"0"4"-16,22 0-5 15,-22 0-5-15,9 22-3 16,-9-1-4-16,0 12-2 15,0 5-4-15,0 5-7 16,0 5-4-16,0 8 1 16,0 0-2-16,-6 0 2 15,6 1 0-15,0 5 0 16,0-7-1-16,0 0 1 16,0 0 0-16,6-3 1 0,-6-3-1 15,0-1 0-15,7-6 0 16,-7-8 1-16,8-3-1 15,-2-6 0 1,1-9 0-16,-7-16-1 0,14 22-10 16,-14-22-8-16,0 0-6 15,19-9-7-15,-19 9-3 16,11-35-2-16,-4 14 3 16,-4-8 9-16</inkml:trace>
          <inkml:trace contextRef="#ctx0" brushRef="#br0" timeOffset="-27321.3854">54-52 33 0,'0'0'13'0,"0"0"0"16,-13 16-3-16,13-16 0 0,0 0 1 16,0 0 0-16,20 13 0 15,-20-13 0-15,22 0 0 16,-22 0 1-16,25 7 2 15,-25-7-1-15,28 0-3 16,-11 0-1-16,5 9-2 16,-4-4 0-16,9 3-1 15,-1-1-3-15,2-1-2 16,5 6-1-16,-1-6 0 16,8-2-1-16,0-4 1 15,5 8 0-15,-4-8-1 16,6 0 1-16,4-8 0 0,-4 8 0 15,-1-7 0-15,1 7 0 16,-2-7 0-16,1 1 0 16,-6 6 0-16,-1-7 0 15,-5 7 0-15,-1-8 0 16,-6 8 0-16,-6 0 0 16,3-8-2-16,-4 8-9 15,-20 0-7-15,23 0-5 16,-23 0-4-16,0 0-5 15,17 0-3-15,-17 0-4 16,0 0 13-16</inkml:trace>
          <inkml:trace contextRef="#ctx0" brushRef="#br0" timeOffset="-26765.8021">1106-540 49 0,'0'0'35'0,"0"0"-4"16,0 0-4-16,0 0-3 15,0 22-2-15,0-22-5 16,0 38-5-16,-7-17-9 15,7 2-4-15,0 6 0 16,0 6 1-16,0 6-1 16,0 2 0-16,0 11 1 15,0 4 0-15,0 3 0 0,0 4 0 16,0 4 0-16,0 2 0 16,7-2 0-1,-7-5 0-15,6-1 0 16,-6-14 1-16,7-1-1 0,-4-12 0 15,2-9 0-15,1-11-1 16,-6-16-9-16,0 0-8 16,18 0-7-16,-18-14-5 15,7-10-4-15,-7-4-3 16,3-10 1-16,-3 0 11 16</inkml:trace>
        </inkml:traceGroup>
      </inkml:traceGroup>
    </inkml:traceGroup>
    <inkml:traceGroup>
      <inkml:annotationXML>
        <emma:emma xmlns:emma="http://www.w3.org/2003/04/emma" version="1.0">
          <emma:interpretation id="{CD662717-9D6C-45B5-BD48-384F04F047B0}" emma:medium="tactile" emma:mode="ink">
            <msink:context xmlns:msink="http://schemas.microsoft.com/ink/2010/main" type="paragraph" rotatedBoundingBox="3225,9711 6550,9325 6649,10179 3325,10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7C418B-C42D-4BBE-81F5-7F32B54914FC}" emma:medium="tactile" emma:mode="ink">
              <msink:context xmlns:msink="http://schemas.microsoft.com/ink/2010/main" type="line" rotatedBoundingBox="3225,9711 6550,9325 6649,10179 3325,10566">
                <msink:destinationLink direction="with" ref="{0489F560-5F68-4708-A986-9C4BF957C6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0A1BBB-4B4A-4B5E-9887-18FAB0F7DB38}" emma:medium="tactile" emma:mode="ink">
                <msink:context xmlns:msink="http://schemas.microsoft.com/ink/2010/main" type="inkWord" rotatedBoundingBox="3225,9711 6550,9325 6649,10179 3325,10566"/>
              </emma:interpretation>
              <emma:one-of disjunction-type="recognition" id="oneOf7">
                <emma:interpretation id="interp35" emma:lang="en-US" emma:confidence="0">
                  <emma:literal>utmost</emma:literal>
                </emma:interpretation>
                <emma:interpretation id="interp36" emma:lang="en-US" emma:confidence="0">
                  <emma:literal>4M f 3 air</emma:literal>
                </emma:interpretation>
                <emma:interpretation id="interp37" emma:lang="en-US" emma:confidence="0">
                  <emma:literal>4M f 3 ml</emma:literal>
                </emma:interpretation>
                <emma:interpretation id="interp38" emma:lang="en-US" emma:confidence="0">
                  <emma:literal>4M f 3 no</emma:literal>
                </emma:interpretation>
                <emma:interpretation id="interp39" emma:lang="en-US" emma:confidence="0">
                  <emma:literal>4M f sniff</emma:literal>
                </emma:interpretation>
              </emma:one-of>
            </emma:emma>
          </inkml:annotationXML>
          <inkml:trace contextRef="#ctx0" brushRef="#br0" timeOffset="4483.0918">552 1290 55 0,'0'0'35'0,"0"0"-1"0,-21 6-13 16,21-6-4-16,-13 18-5 15,13-18 0-15,-12 29-4 16,12-8-2-16,0 2-6 16,0 4 0-16,0 2 0 15,13 5 0-15,-6 2 0 16,5-1 1-16,0-3 0 15,1-7 1-15,1-5-1 16,6-7 1-16,0-13-1 16,5 0 1-16,-2-13-1 15,8-7 0-15,2-1 1 16,0-1-3-16,-1-1 1 16,-3 1 0-16,2 2 0 0,-4 2 1 15,0 9-1-15,-8 4 0 16,-3 5-1-16,-16 0-1 15,26 0-6-15,-26 0-6 16,0 0-5-16,0 0-4 16,0 0-3-16,0 0-3 15,0 0-3-15,-9-16 0 16,2-11 5-16,-6-1 27 16</inkml:trace>
          <inkml:trace contextRef="#ctx0" brushRef="#br0" timeOffset="4726.4856">881 1071 75 0,'0'0'30'16,"0"0"-4"-16,-12 28-3 15,12 5-4-15,0-1-4 16,7 15-5-16,-1 3-11 16,5 6 1-16,-2 7 0 15,2 0 0-15,3 2 0 16,-1 2 0-16,0-4 0 15,1-13-8-15,-1-7-7 16,-5-10-4-16,5-17-6 16,-13-16-3-16,21-20-3 15,-8-11-3-15,4-16-2 16,-3-3 36-16</inkml:trace>
          <inkml:trace contextRef="#ctx0" brushRef="#br0" timeOffset="5347.0199">1194 1562 33 0,'6'25'32'15,"-6"-25"-1"-15,0 0-4 16,11-25-4-16,-3 11-2 15,-1-14-3-15,6 0-5 16,-1-8-2-16,-1-6-7 0,6 1-3 16,1-5-2-16,2 0 2 15,0-2-1-15,0-1 0 16,0 8 1-16,0 5-1 16,-5 7-1-16,-2 7-1 15,-13 22 0-15,20-12 0 16,-20 12-1-16,11 32 1 15,-11-7 0-15,0 13 0 16,0 0 1-16,6 5 0 16,-6 2 2-16,7-7-1 15,0-4 1-15,0-11 1 16,7-5 0-16,-14-18 0 0,27 0-1 16,-8-19 1-16,0-9 0 15,1-7 1-15,0-3-2 16,1-3-1-1,-1-6 0-15,-3 11 0 16,-1 3 0-16,-3 10 0 0,-2 3-2 16,-11 20 0-16,0 0 0 15,0 0 0-15,7 22-1 16,-7 5 1-16,0 8 0 16,0 7 0-16,0 1 2 15,4 2-1-15,6 0 2 16,3-5-1-16,3-4 2 15,2-15-1-15,0-6-9 0,4-6-7 16,-4-9-6 0,2-9-7-16,-4-4-5 15,-16 13-2-15,25-31-1 16,-12 10 13-16</inkml:trace>
          <inkml:trace contextRef="#ctx0" brushRef="#br0" timeOffset="5686.8252">2185 1469 72 0,'0'0'33'0,"-34"2"-3"16,34-2-6-16,-33-17-4 15,19-3-4-15,-6-14-3 0,6-7-5 16,-6-10-4-16,3-6-4 16,1-4 0-16,5-8-1 15,5 6 0-15,6 0 2 16,6 6-2-16,5 8 0 16,5 11 1-16,8 7-2 15,3 14-7-15,0-1-9 16,7 14-8-16,-3 4-6 15,-2 9-5-15,-4 6-1 16,-4-1-5-16,-4 11 32 16</inkml:trace>
          <inkml:trace contextRef="#ctx0" brushRef="#br0" timeOffset="5883.9587">2030 1171 116 0,'10'21'38'0,"-10"-21"-5"16,31 18-15-16,-9-25-15 15,3-4-5-15,8 3-15 16,-5-6-10-16,5-1-9 16,-1-6-4-16,1-1 0 15,-2-4 1-15</inkml:trace>
          <inkml:trace contextRef="#ctx0" brushRef="#br0" timeOffset="6664.4186">2678 1107 94 0,'-17'-13'37'0,"17"13"-4"0,-3-16-11 16,3 16-8-16,10-23-7 16,-10 23-3-16,30-33-2 15,-16 13-2-15,6 6-5 16,0-1-2-16,1 7-4 16,-5-5-3-16,3 13-3 15,-19 0 0-15,24 0-2 16,-24 0 1-16,0 0 3 0,6 14 4 15,-6-14 2-15,-14 22 4 16,14-22 2 0,-33 27 2-16,14-11 0 15,-4 4 1-15,0 7 1 0,2 0 1 16,-5 3 1-16,5 5 2 16,4-3 0-16,3-3 0 15,7-6 4-15,7-3-1 16,0-20 0-16,18 14 1 15,-18-14 0-15,34-12 2 16,-18-3 2-16,8 2 0 16,-8-8-2-16,8 7 0 15,-9-2-3-15,7 3 0 16,-4 6-2-16,2 0-2 16,0 7-4-16,-2 7-1 15,0 6 0-15,-18-13 0 16,27 34-1-16,-18-10 0 0,-2 2 1 15,-7 1 0-15,0 2 0 16,-3-5-4-16,-4 7-2 16,-10-9-1-16,1 0-1 15,-3-4 1-15,-7-2-3 16,1-9-3-16,3 0-4 16,-3-7 1-16,8-6 0 15,1-2-3-15,9-12-4 16,7 0-4-16,7-9 16 15,7 0 12-15</inkml:trace>
          <inkml:trace contextRef="#ctx0" brushRef="#br0" timeOffset="7242.2906">3056 1450 82 0,'-11'15'35'0,"11"-15"-3"16,0 0-8-16,0 0-7 16,0 0-5-16,0-29-3 15,10 0-1-15,1 2-6 16,5-2-1-16,-2-1-1 16,5-3 0-16,-4 3 0 15,2-3 0-15,-1 3 1 16,2 3-1-16,-2 2 0 0,1 7 0 15,-9 0-2-15,-8 18 1 16,19-15-2-16,-19 15 0 16,12 22 1-16,-4-2-1 15,-8 3 0-15,7 15 0 16,-2 1 2-16,0 7 0 16,3-3 0-16,1-6 1 15,2 1 0-15,-3-14 2 16,5-3 1-16,-13-21 0 15,26 0-1-15,-14-20 1 16,0-5-1-16,3-16 1 16,-2-7-2-16,-2 0 0 15,5-2-1-15,-7 1 0 0,2 8 0 16,-7 7 0-16,-4 11-2 16,0 23-1-16,0 0 1 15,0 0 0 1,0 14 0-16,9 15-1 0,-9-2 1 15,0 9 0-15,8 7 2 16,-1-2-1-16,5 1-6 16,0-1-8-16,0-7-4 15,5-7-6-15,-3-9-4 16,-14-18-5-16,28 0-3 16,-16-22 3-16</inkml:trace>
          <inkml:trace contextRef="#ctx0" brushRef="#br0" timeOffset="7775.3374">3633 1142 134 0,'0'0'33'16,"30"-28"-17"-16,-20 6-29 16,1-5-19-16,-2 4-7 15,1-4-3-15,-10 0 1 16,-9 5 26-16</inkml:trace>
          <inkml:trace contextRef="#ctx0" brushRef="#br0" timeOffset="7611.7221">3737 1387 86 0,'0'0'37'0,"0"0"-3"16,-14-33-6-16,2-4-8 16,12 1-5-16,-14-18-6 0,3 2-5 15,-1-9-4-15,3 3 1 16,-3 1-1-16,5-3 0 16,0 10 0-1,7 1 0-15,0 7 0 0,0 7 0 16,13 9-2-16,-2 2 0 15,-11 24-2-15,21-27-7 16,-2 27-5-16,-4 0-6 16,9 0-5-16,-24 0-7 15,33 28-3-15,-19-8-3 16,-8 0 2-16,-6 3 38 16</inkml:trace>
        </inkml:traceGroup>
      </inkml:traceGroup>
    </inkml:traceGroup>
    <inkml:traceGroup>
      <inkml:annotationXML>
        <emma:emma xmlns:emma="http://www.w3.org/2003/04/emma" version="1.0">
          <emma:interpretation id="{A157B01B-1E8F-4115-A08F-924BF45EDCAC}" emma:medium="tactile" emma:mode="ink">
            <msink:context xmlns:msink="http://schemas.microsoft.com/ink/2010/main" type="paragraph" rotatedBoundingBox="2858,9897 23879,10090 23864,11700 2843,11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316C1F-5882-4823-9216-60C3DF6A2D86}" emma:medium="tactile" emma:mode="ink">
              <msink:context xmlns:msink="http://schemas.microsoft.com/ink/2010/main" type="inkBullet" rotatedBoundingBox="2853,10454 4099,10465 4090,11368 2845,11356"/>
            </emma:interpretation>
            <emma:one-of disjunction-type="recognition" id="oneOf8">
              <emma:interpretation id="interp40" emma:lang="en-US" emma:confidence="0">
                <emma:literal>t</emma:literal>
              </emma:interpretation>
              <emma:interpretation id="interp41" emma:lang="en-US" emma:confidence="0">
                <emma:literal>+</emma:literal>
              </emma:interpretation>
              <emma:interpretation id="interp42" emma:lang="en-US" emma:confidence="0">
                <emma:literal>x</emma:literal>
              </emma:interpretation>
              <emma:interpretation id="interp43" emma:lang="en-US" emma:confidence="0">
                <emma:literal>I</emma:literal>
              </emma:interpretation>
              <emma:interpretation id="interp44" emma:lang="en-US" emma:confidence="0">
                <emma:literal>*</emma:literal>
              </emma:interpretation>
            </emma:one-of>
          </emma:emma>
        </inkml:annotationXML>
        <inkml:trace contextRef="#ctx0" brushRef="#br0" timeOffset="-21821.0592">1251 1731 42 0,'0'0'25'0,"0"0"0"15,0 0-3-15,0 0 0 16,0 0-3-16,-12 25-3 16,12-25-2-16,0 31-3 15,0-6-4-15,0 6-3 16,0 1-1-16,7 6-2 16,-7 10-1-16,7 3 1 15,-1 4 0-15,1 0-2 0,-1 2 2 16,0-1-1-16,-2 0 0 15,-4-2 0-15,10-4 0 16,-10-5-1-16,7 0 1 16,-7-9 0-16,0-6 0 15,5-3 0-15,-5-1 0 16,0-10 0-16,0-16-4 16,0 14-5-16,0-14-6 15,0 0-5-15,0 0-6 16,13-27-2-16,-13 10-6 15,0-9-1-15,0-3 5 16,0 1 20-16</inkml:trace>
        <inkml:trace contextRef="#ctx0" brushRef="#br0" timeOffset="-22427.9753">74 2299 35 0,'0'0'24'15,"0"0"3"-15,21-8-1 0,-21 8-2 16,26-8-2-16,-26 8-3 16,15-7-4-16,-15 7-5 15,25 0-5-15,-25 0-5 16,25 9 0-16,-11-3 0 15,2 1 0-15,8 2 0 16,1 2 1-16,5-2-1 16,8-2 1-16,4-2-1 15,7 2 0-15,1-1 1 16,7-6-1-16,-2 3 0 16,3-3 1-16,1 0-2 15,0-9 2-15,0 4-1 16,-4-2 0-16,-4 4 0 0,-2-3 0 15,-4 6 0-15,-5-6 0 16,-6 6 1-16,-3 0-2 16,-6 8 1-16,-5-8 0 15,0 7 0-15,-4-7 0 16,-16 0-1-16,27 12 1 16,-27-12 0-16,25 8 0 15,-25-8 0-15,19 12-2 16,-19-12-10-16,7 16-7 15,-7-16-8-15,0 0-5 16,0 0-5-16,0 0-5 16,0 0 4-16</inkml:trace>
      </inkml:traceGroup>
      <inkml:traceGroup>
        <inkml:annotationXML>
          <emma:emma xmlns:emma="http://www.w3.org/2003/04/emma" version="1.0">
            <emma:interpretation id="{5042145E-40D0-4DEE-B87D-39B492F246F7}" emma:medium="tactile" emma:mode="ink">
              <msink:context xmlns:msink="http://schemas.microsoft.com/ink/2010/main" type="line" rotatedBoundingBox="4442,9911 23879,10090 23864,11700 4427,11521"/>
            </emma:interpretation>
          </emma:emma>
        </inkml:annotationXML>
        <inkml:traceGroup>
          <inkml:annotationXML>
            <emma:emma xmlns:emma="http://www.w3.org/2003/04/emma" version="1.0">
              <emma:interpretation id="{CE766525-A704-4CA3-95B9-FAA2F46D9F82}" emma:medium="tactile" emma:mode="ink">
                <msink:context xmlns:msink="http://schemas.microsoft.com/ink/2010/main" type="inkWord" rotatedBoundingBox="4437,10446 5717,10458 5708,11443 4428,11431"/>
              </emma:interpretation>
              <emma:one-of disjunction-type="recognition" id="oneOf9">
                <emma:interpretation id="interp45" emma:lang="en-US" emma:confidence="0.5">
                  <emma:literal>HI</emma:literal>
                </emma:interpretation>
                <emma:interpretation id="interp46" emma:lang="en-US" emma:confidence="0">
                  <emma:literal>H</emma:literal>
                </emma:interpretation>
                <emma:interpretation id="interp47" emma:lang="en-US" emma:confidence="0">
                  <emma:literal>Hl</emma:literal>
                </emma:interpretation>
                <emma:interpretation id="interp48" emma:lang="en-US" emma:confidence="0">
                  <emma:literal>Hi</emma:literal>
                </emma:interpretation>
                <emma:interpretation id="interp49" emma:lang="en-US" emma:confidence="0">
                  <emma:literal>in</emma:literal>
                </emma:interpretation>
              </emma:one-of>
            </emma:emma>
          </inkml:annotationXML>
          <inkml:trace contextRef="#ctx0" brushRef="#br0" timeOffset="-21143.738">1663 1724 64 0,'6'20'27'0,"-6"-20"4"16,0 0-7-16,0 20-5 16,0-20-4-16,0 0-5 0,0 27-1 15,0-27-2-15,11 28-2 16,-11-10-5-16,9 2 1 16,-4 7-1-1,1 7 1-15,1-3-2 0,0 8 2 16,-1 3-1-16,1 1 1 15,-3 3-1-15,-4 0-1 16,9 2 2-16,-9-1-1 16,0-8 0-16,7 1-1 15,-7-2 2-15,0 0-2 16,0-8 1-16,3-3 0 16,-3-6 0-16,0 1 0 0,0-2 0 15,5-4 0-15,-5-16 0 16,0 27-1-1,0-27-8-15,6 19-6 16,-6-19-4-16,0 0-3 16,0 0-2-16,0 0-5 0,20 2-2 15,-20-2-3-15,0-21 7 16,0 5 26-16</inkml:trace>
          <inkml:trace contextRef="#ctx0" brushRef="#br0" timeOffset="-20492.8618">1786 2312 73 0,'0'0'32'16,"16"15"-5"-16,-16-15-6 15,18-8-3-15,-18 8-4 16,26-7-3-16,-26 7-2 16,28 0-5-16,-9 0-4 15,-2 7 0-15,5-7 0 16,0 6 0-16,2 0 0 15,-2-3 0-15,4 2 0 16,-2 2 0-16,-1 1 0 16,1-1 0-16,-9 0 0 15,4-1 0-15,-1-6 0 16,2 7 1-16,-6-7-1 16,2 0 0-16,-16 0 1 0,30 0-1 15,-11 0 1-15,-4-5-1 16,0 5 0-16,-15 0 1 15,31-15-1-15,-31 15 0 16,30-7 0-16,-30 7 0 16,29 0-10-16,-29 0-4 15,19 0-6-15,-19 0-4 16,0 0-4-16,0 0-4 16,0 0-4-16,0 0-2 15,0 0 28-15</inkml:trace>
          <inkml:trace contextRef="#ctx0" brushRef="#br0" timeOffset="-19921.4324">2494 1735 67 0,'0'0'31'16,"0"0"-5"-16,0 24-3 15,0-11-3-15,0 14-3 16,0 4-5-16,3 4-2 16,2 6-5-16,1 2-4 15,-6 10-1-15,8-2 2 16,-8 5-1-16,10 5-1 15,-10-6 1-15,3 5-1 0,-3 0 1 16,6-3-1-16,-6-3 1 16,0-3-2-1,7-7 1-15,-1-4 0 0,-6-5 1 16,11-11-1-16,-11 1 0 16,7-10 0-16,-7-15 0 15,7 16-1-15,-7-16-8 16,0 0-6-16,0 0-6 15,16-25-4-15,-16 25-4 16,12-40-3-16,-6 18-3 16,-6-7 2-16,11-4 16 15</inkml:trace>
          <inkml:trace contextRef="#ctx0" brushRef="#br0" timeOffset="-19485.1044">2905 1724 78 0,'0'0'33'0,"-9"35"0"0,1-14-8 16,8 13-6-16,-5-4-5 16,5 12-4-1,0 5-7-15,0 2-3 16,0 6 1-16,5 3 1 0,-5-4-1 16,8-2-1-16,-8 2 0 15,9-10 0-15,-9 3 1 16,11-11-1-16,-11-1 0 15,7-7-1-15,-7-6 1 16,7-4 0-16,-7-18-1 16,6 23 0-16,-6-23-10 15,0 22-5-15,0-22-7 16,0 0-5-16,0 0-3 16,0 0-4-16,0 0-2 15,0 0 2-15,0 0 35 16</inkml:trace>
        </inkml:traceGroup>
        <inkml:traceGroup>
          <inkml:annotationXML>
            <emma:emma xmlns:emma="http://www.w3.org/2003/04/emma" version="1.0">
              <emma:interpretation id="{028E6C17-3549-4133-9E38-6AD02B30FB80}" emma:medium="tactile" emma:mode="ink">
                <msink:context xmlns:msink="http://schemas.microsoft.com/ink/2010/main" type="inkWord" rotatedBoundingBox="5736,10608 6594,10616 6589,11159 5731,11151"/>
              </emma:interpretation>
              <emma:one-of disjunction-type="recognition" id="oneOf10">
                <emma:interpretation id="interp50" emma:lang="en-US" emma:confidence="0.5">
                  <emma:literal>+</emma:literal>
                </emma:interpretation>
                <emma:interpretation id="interp51" emma:lang="en-US" emma:confidence="0">
                  <emma:literal>I</emma:literal>
                </emma:interpretation>
                <emma:interpretation id="interp52" emma:lang="en-US" emma:confidence="0">
                  <emma:literal>t</emma:literal>
                </emma:interpretation>
                <emma:interpretation id="interp53" emma:lang="en-US" emma:confidence="0">
                  <emma:literal>l</emma:literal>
                </emma:interpretation>
                <emma:interpretation id="interp5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-18181.592">3769 1882 43 0,'0'0'17'0,"0"0"-2"15,0 0-2-15,0 0-1 16,0 0-2-16,0 0-1 16,0 0 1-16,6 16 0 15,-6-16 2-15,0 26-1 16,7-10 0-16,-7 0 0 16,7 9-2-16,-7-3 0 15,6 7-2-15,-6 3-2 16,0-1-3-16,0 4-1 15,0 1-1-15,0 3 1 16,0-8-1-16,-6 3 0 16,6-5 1-16,0-1-1 15,0-1 0-15,0-7 0 0,0-4 1 16,0-16-1-16,6 19 0 16,-6-19 1-16,0 0-1 15,7 16 0-15,-7-16-8 16,0 0-8-16,0 0-8 15,0 0-7-15,9-28-3 16,-9 12-3-16,5-6-3 16,-5-10 10-16</inkml:trace>
          <inkml:trace contextRef="#ctx0" brushRef="#br0" timeOffset="-18763.8001">2959 2298 21 0,'18'14'21'0,"-18"-14"-5"15,26 7-4-15,-26-7-3 16,28 0-1-16,-13 8-2 15,4-8 0-15,-1 5-1 16,1 2-1-16,2-7 0 16,-1 7 0-16,0-1 0 15,0-6-1-15,-1 3 0 16,1-3-1-16,-1 0 0 16,1 0-1-16,-3 0 1 15,1 0-1-15,0 0 1 16,1 0-1-16,1 0 0 0,0 0 0 15,-1-3 0-15,1 3 3 16,0 0 2-16,0 0 1 16,0 0 1-16,4 0 1 15,-6 0 0 1,6 0 0-16,-7 0 0 0,6 0-3 16,-7 3-2-16,3-3-1 15,-19 0-2-15,30 7 0 16,-14-7-1-16,-16 0 1 15,27 0-1-15,-27 0 0 16,25 0 1-16,-25 0-1 16,26 0 0-16,-26 0 0 15,25-3 1-15,-25 3-2 0,20 0 1 16,-20 0 0-16,0 0 0 16,16-7 0-16,-16 7-3 15,0 0-4 1,0 0-3-16,0 0-1 0,0 0-2 15,0 0 0-15,0 0-3 16,0 0-2-16,0 0-2 16,0 0 0-16,0-18 0 15,0 18-2-15,0-16-1 16,0 16 2-16,-3-20 21 16</inkml:trace>
        </inkml:traceGroup>
        <inkml:traceGroup>
          <inkml:annotationXML>
            <emma:emma xmlns:emma="http://www.w3.org/2003/04/emma" version="1.0">
              <emma:interpretation id="{0E3388E5-AD8F-441C-8C7C-9FFAC3F3B64C}" emma:medium="tactile" emma:mode="ink">
                <msink:context xmlns:msink="http://schemas.microsoft.com/ink/2010/main" type="inkWord" rotatedBoundingBox="6828,10057 9945,10086 9933,11376 6816,11348"/>
              </emma:interpretation>
              <emma:one-of disjunction-type="recognition" id="oneOf11">
                <emma:interpretation id="interp55" emma:lang="en-US" emma:confidence="0.5">
                  <emma:literal>tale</emma:literal>
                </emma:interpretation>
                <emma:interpretation id="interp56" emma:lang="en-US" emma:confidence="0">
                  <emma:literal>sale</emma:literal>
                </emma:interpretation>
                <emma:interpretation id="interp57" emma:lang="en-US" emma:confidence="0">
                  <emma:literal>Tale</emma:literal>
                </emma:interpretation>
                <emma:interpretation id="interp58" emma:lang="en-US" emma:confidence="0">
                  <emma:literal>Tele</emma:literal>
                </emma:interpretation>
                <emma:interpretation id="interp59" emma:lang="en-US" emma:confidence="0">
                  <emma:literal>Gale</emma:literal>
                </emma:interpretation>
              </emma:one-of>
            </emma:emma>
          </inkml:annotationXML>
          <inkml:trace contextRef="#ctx0" brushRef="#br1" timeOffset="7.11987E6">6237 2164 100 0,'-20'-30'37'0,"20"30"-4"15,-27-25-8-15,27 25-6 16,-28-16-6-16,8 16-7 16,-6 0-6-16,-1 0 1 0,-9 15-1 15,2-1 1-15,-2 7-1 16,-1 6 1-16,5 8 0 16,5-4-2-16,11 9 2 15,5-2-1-15,11 0 0 16,14-8 0-16,16-1 1 15,4-2-2-15,11-9-1 16,3-7-12-16,10-4-11 16,-5-7-5-16,-2-3-7 15,-7-8-3-15,-6 2-3 16,-11-9 0-16</inkml:trace>
          <inkml:trace contextRef="#ctx0" brushRef="#br1" timeOffset="7.1194E6">5885 1876 120 0,'0'0'43'15,"0"0"-3"-15,53-15-16 16,-8-2-17-16,10 7-7 16,9-1 0-16,-4 0-13 15,2 11-9-15,-5-7-6 0,-10 9-6 16,-15-2-6-16,-12 20-2 16,-20-20 0-16,8 34 30 15</inkml:trace>
          <inkml:trace contextRef="#ctx0" brushRef="#br1" timeOffset="7.11917E6">6268 1434 35 0,'-7'-25'33'0,"7"9"-3"15,0-4-2-15,0 20 1 0,-9-29-4 16,9 29-2-16,0 0-6 16,0 0-4-16,0 0-12 15,0 0 0-15,-10 29-1 16,10-2 1-16,-5 3-1 15,5 9 0-15,-6 0 0 16,6 6 0-16,-7-1 0 16,7-2 0-16,-3 0 0 15,3-9 0-15,0-2 0 16,0-4-1-16,0-1-13 16,0-26-13-16,0 23-6 15,0-23-5-15,0 0-5 16,0 0 0-16,0 0 7 0</inkml:trace>
          <inkml:trace contextRef="#ctx0" brushRef="#br1" timeOffset="7.12027E6">6387 2289 117 0,'-18'0'41'0,"18"0"1"16,0 0-21-16,0 0-12 15,31-19-5-15,-11 13-5 16,7-2 0-16,-2 1 1 15,2-2 0-15,-6-2 1 16,-2 2-1-16,-4 1 1 16,-15 8-1-16,13-22 1 0,-13 22 0 15,0 0 0 1,-16-18 0-16,16 18-1 16,-32 0-1-16,12 0 1 15,-4 13-1-15,3-1 0 0,1 3 0 16,6 1 2-16,1 4 0 15,6 2-1-15,7-1 2 16,8 0-2-16,7 1 1 16,4-8-11-16,13 4-9 15,0-10-11-15,4-1-4 16,0-7-3-16,4-5-3 16,-7-10-1-16,2 8 14 0</inkml:trace>
          <inkml:trace contextRef="#ctx0" brushRef="#br1" timeOffset="7.12086E6">6910 2172 111 0,'-31'-22'40'16,"8"10"-6"-16,23 12-8 15,-38-8-8-15,21 14-9 16,1 1-7-16,1 6-1 15,15-13-1-15,-26 30 0 16,14-10 0-16,0 2 1 16,9-2-1-16,3 0 0 15,0-3-1-15,0 1 0 16,0-18 0-16,22 16-1 16,-4-16 1-16,3 0 0 0,1-7-1 15,-1-2 0-15,-1-3 1 16,-2-3 1-16,-18 15-1 15,30-16 2-15,-30 16 0 16,0 0 0-16,0 0 1 16,0 0 0-16,-19 11 1 15,8 9-1-15,-3 1 0 16,1 6-1-16,0 2 0 16,3 5-1-16,2 1 1 15,8 0-3-15,0 1 1 16,8-3 0-16,8-3 0 15,4-3 0-15,11-5-1 16,2-9 1-16,1-5 1 0,4-8-1 16,-4 0 0-16,0-14 1 15,-1-2 0-15,-6-4 0 16,-6-5-1-16,-4 2 1 16,-9-3-1-16,-8-3-3 15,6 8-5-15,-16-8-4 16,2 8-2-16,-12-6-3 15,4 7 0-15,-16-4-4 16,6 12-3-16,-8-3 0 16,3 1 1-16,4 5 3 15,1-2-1-15,26 11 6 16</inkml:trace>
          <inkml:trace contextRef="#ctx0" brushRef="#br1" timeOffset="7.11782E6">4067 2130 98 0,'-20'-21'39'16,"20"21"-6"-16,0-21-11 15,0 21-4-15,20-15-4 0,0 9-6 16,12-1-7-16,9 0-1 16,13-2 0-16,10 2-1 15,10 0 1 1,6 1 0-16,5-1 0 0,6 2 0 16,-2 1 1-16,-3 4-1 15,-3 0 0-15,-2-6 0 16,-7 6 0-16,-3-6 0 15,-12 6-9-15,-11-6-8 16,-2 6-9-16,-15-8-5 16,-11 8-4-16,-20 0-6 15,0 0-1-15,-12-22 11 16</inkml:trace>
          <inkml:trace contextRef="#ctx0" brushRef="#br1" timeOffset="7.11808E6">4860 1759 64 0,'-18'-21'32'16,"18"21"-3"-16,31-17-15 16,9 10-7-16,12 7-1 15,8-5-2-15,12 5 0 16,-5 8-1-16,1 3-1 15,-4 3 7-15,-16 3 0 16,-8 4 0-16,-22 6 0 16,-5 3 0-16,-19 3 0 15,-8 3 0-15,-12 3-1 16,-1-2-8-16,-4 4 0 0,3-5 1 16,-5-2-1-16,6-5 0 15,7-1-8-15,1-6-8 16,12-1-9-16,7-21-7 15,-6 26-6-15,6-26-4 16,15 6-1-16,2-11 11 16</inkml:trace>
        </inkml:traceGroup>
        <inkml:traceGroup>
          <inkml:annotationXML>
            <emma:emma xmlns:emma="http://www.w3.org/2003/04/emma" version="1.0">
              <emma:interpretation id="{252E20C8-0A16-4B63-8D36-40FE9A1F8E6F}" emma:medium="tactile" emma:mode="ink">
                <msink:context xmlns:msink="http://schemas.microsoft.com/ink/2010/main" type="inkWord" rotatedBoundingBox="10245,9965 11413,9975 11401,11195 10234,11185"/>
              </emma:interpretation>
              <emma:one-of disjunction-type="recognition" id="oneOf12">
                <emma:interpretation id="interp60" emma:lang="en-US" emma:confidence="0.5">
                  <emma:literal>☺</emma:literal>
                </emma:interpretation>
                <emma:interpretation id="interp61" emma:lang="en-US" emma:confidence="0">
                  <emma:literal>☹</emma:literal>
                </emma:interpretation>
                <emma:interpretation id="interp62" emma:lang="en-US" emma:confidence="0">
                  <emma:literal>=</emma:literal>
                </emma:interpretation>
                <emma:interpretation id="interp63" emma:lang="en-US" emma:confidence="0">
                  <emma:literal>I</emma:literal>
                </emma:interpretation>
                <emma:interpretation id="interp64" emma:lang="en-US" emma:confidence="0">
                  <emma:literal>It</emma:literal>
                </emma:interpretation>
              </emma:one-of>
            </emma:emma>
          </inkml:annotationXML>
          <inkml:trace contextRef="#ctx0" brushRef="#br1" timeOffset="7.12144E6">7467 1756 120 0,'0'0'42'0,"0"-18"-7"16,20 18-10-16,3-9-12 16,11 2-24-16,12 7-10 15,1 0-7-15,11 9-4 16,-15-3-6-16,1 1-2 15,-12 1-1-15,-12 5 18 16</inkml:trace>
          <inkml:trace contextRef="#ctx0" brushRef="#br1" timeOffset="7.12162E6">7517 1947 154 0,'0'0'41'0,"0"0"-8"15,15-13-21-15,17 4-18 16,13 9-18-16,-3 0-9 16,9 0-8-16,-2 0-2 15,2 0-1-15,1 0-2 16</inkml:trace>
          <inkml:trace contextRef="#ctx0" brushRef="#br1" timeOffset="7.12295E6">8224 1248 124 0,'0'0'37'15,"0"0"-6"-15,-18-10-7 0,18 10-7 16,0 0-5-16,-9 20-12 15,9-20 1-15,0 30-1 16,0-9 0-16,0 7 1 16,0-1 0-16,0 2-1 15,0 0 0-15,0-2 0 16,0-6 1-16,0 1-1 16,0-2-1-16,7-4-7 15,-7-16-13-15,9 14-8 0,-9-14-3 16,0 0-3-1,18 0 0-15,-18 0-2 0,0 0 1 16</inkml:trace>
          <inkml:trace contextRef="#ctx0" brushRef="#br1" timeOffset="7.12385E6">7895 1772 127 0,'0'0'42'15,"0"0"-6"-15,31-8-15 16,12 8-10-16,9 0-4 15,12-5-7-15,8 5 0 16,2-8 0-16,-2 8 0 0,1 0 0 16,-12 0 0-16,-3 0 0 15,-11 0-12-15,-15 8-10 16,-1-2-7 0,-14 1-7-16,-17-7-5 15,12 22 0-15,-12-22-3 0,-13 20 26 16</inkml:trace>
          <inkml:trace contextRef="#ctx0" brushRef="#br1" timeOffset="7.12425E6">8217 2024 115 0,'0'0'42'0,"0"0"-2"16,0 0-9-16,0 0-15 15,0 0-13-15,7 29-2 16,-4-11 0-16,-3-1-1 15,10 5 0-15,-10 2 0 16,0-1 0-16,0-1 0 0,0 4 0 16,-10-9 0-16,10 3 1 15,-7-2 0 1,7-18 0-16,0 23-1 16,0-23 0-16,0 0 1 0,0 0-2 15,20 13 0-15,-20-13-2 16,37-15 1-16,-18 5-4 15,3 3-6-15,-1-4-5 16,6 2-5-16,-6-2-5 16,3 6-3-16,-24 5-3 15,31-15 0-15,-31 15 4 16,16-12 5-16</inkml:trace>
          <inkml:trace contextRef="#ctx0" brushRef="#br1" timeOffset="7.12449E6">8404 2093 137 0,'-28'0'36'16,"28"0"-1"-16,-24 23-10 15,24-1-11-15,0 6-12 16,0 7 0-16,7-1-1 16,0 7 0-16,4-5 1 15,-1-2-2-15,0-3 0 16,-3 0 0-16,-1-10 0 15,-6-5-12-15,0-16-12 16,14 15-8-16,-14-15-4 0,0 0-5 16,20-15-3-1,-13 1 1-15,6-8 21 16</inkml:trace>
        </inkml:traceGroup>
        <inkml:traceGroup>
          <inkml:annotationXML>
            <emma:emma xmlns:emma="http://www.w3.org/2003/04/emma" version="1.0">
              <emma:interpretation id="{0BAFB55F-256A-440F-9D02-0279DA9CE747}" emma:medium="tactile" emma:mode="ink">
                <msink:context xmlns:msink="http://schemas.microsoft.com/ink/2010/main" type="inkWord" rotatedBoundingBox="11678,10067 16051,10107 16038,11589 11665,11549"/>
              </emma:interpretation>
              <emma:one-of disjunction-type="recognition" id="oneOf13">
                <emma:interpretation id="interp65" emma:lang="en-US" emma:confidence="0.5">
                  <emma:literal>+5=2905</emma:literal>
                </emma:interpretation>
                <emma:interpretation id="interp66" emma:lang="en-US" emma:confidence="0">
                  <emma:literal>+5=29705</emma:literal>
                </emma:interpretation>
                <emma:interpretation id="interp67" emma:lang="en-US" emma:confidence="0">
                  <emma:literal>+5=29905</emma:literal>
                </emma:interpretation>
                <emma:interpretation id="interp68" emma:lang="en-US" emma:confidence="0">
                  <emma:literal>+5=29505</emma:literal>
                </emma:interpretation>
                <emma:interpretation id="interp69" emma:lang="en-US" emma:confidence="0">
                  <emma:literal>+5=29805</emma:literal>
                </emma:interpretation>
              </emma:one-of>
            </emma:emma>
          </inkml:annotationXML>
          <inkml:trace contextRef="#ctx0" brushRef="#br1" timeOffset="7.12554E6">9731 1783 148 0,'0'0'42'0,"27"-11"-3"15,1 3-18-15,16 3-29 16,10 5-14-16,-6 0-7 0,3 5-8 16,-5-2-3-16,-14 4-1 15,-9 2-1-15,-6 2 12 16</inkml:trace>
          <inkml:trace contextRef="#ctx0" brushRef="#br1" timeOffset="7.12624E6">9897 2051 110 0,'-78'93'41'0,"58"-80"-3"16,20-13-7-16,-21 22-13 16,21-22-7-16,4 22-7 15,-4-22-4-15,20 12 2 16,-20-12-2-1,22 0 0-15,-22 0 0 0,20 0 0 16,-20 0 0-16,16-16 0 16,-16 16 0-16,0 0 0 15,25-16 0-15,-25 16 0 16,26 0 0-16,-8 0 0 16,-2 9 0-16,4 0 0 15,4 5 0-15,0 2 0 16,4 4 0-16,-1 7 0 0,-6 2 0 15,-1 0 0-15,-6 3 0 16,-5-1 0-16,-9-3 0 16,0 3 0-16,-16-5 0 15,-8-5 0-15,0-1 0 16,-8-5 0-16,-2-2 0 16,-5-9 0-16,1-4 0 15,3 0 0-15,3-11 0 16,7 2 0-16,6-3 0 15,19 12 0-15,-8-35-9 16,26 21-20-16,4-2-7 16,9-2-5-16,1 0-2 15,8-2-1-15,0 2 0 0</inkml:trace>
          <inkml:trace contextRef="#ctx0" brushRef="#br1" timeOffset="7.12534E6">9934 1360 145 0,'-25'13'41'16,"16"8"-7"-16,1-1-15 15,14 9-7-15,0 5-10 16,7 2-2-16,-1 4 2 0,1-4-2 16,-2-2 0-16,1-4 0 15,-5-4-2 1,-7-10-15-16,10 10-13 15,-10-26-8-15,0 28-3 0,0-28-1 16,0 0-2-16,-20 10 4 16</inkml:trace>
          <inkml:trace contextRef="#ctx0" brushRef="#br1" timeOffset="7.12578E6">9897 2051 140 0,'0'0'41'0,"0"0"-2"16,28-21-16-16,-4 15-15 16,0 6-16-16,5-7-7 15,-7 7-7-15,-2 0-6 16,-3 7-5-16,-17-7-3 16,0 0-4-16,0 0-1 15,-8 15 14-15</inkml:trace>
          <inkml:trace contextRef="#ctx0" brushRef="#br1" timeOffset="7.12676E6">10512 2172 162 0,'-20'14'42'0,"20"-14"-1"0,27 7-31 15,7-7-10-15,13 6-26 16,-2-6-11-16,2 0-4 16,-3 0-4-16,-7-13 0 15,-2 4-3-15</inkml:trace>
          <inkml:trace contextRef="#ctx0" brushRef="#br1" timeOffset="7.12655E6">10557 1976 153 0,'-17'0'42'0,"17"0"-1"0,0 0-22 16,0 0-26-16,37 0-17 16,3 6-9-16,-1 2-7 15,1 4-2-15,-6-10-1 16,-4 4 0-16</inkml:trace>
          <inkml:trace contextRef="#ctx0" brushRef="#br1" timeOffset="7.13379E6">11201 2143 105 0,'0'0'40'16,"0"0"-5"-16,37 0-7 15,-10-7-8-15,19 7-4 16,3-6-5-16,11-1-11 15,7 0 0-15,3 1 0 16,-2 4 0-16,-3 2 0 16,-9-12 0-16,-6 12 0 15,-9 0 0-15,-10 0-13 0,-5 6-7 16,-26-6-7 0,25 12-5-16,-25-12-5 0,0 0-3 15,0 20 0 1,0-20-2-16</inkml:trace>
          <inkml:trace contextRef="#ctx0" brushRef="#br1" timeOffset="7.13486E6">11317 2472 119 0,'-26'-12'40'15,"26"12"-4"-15,0 0-8 16,0-27-11-16,0 27-6 16,22-11-7-16,-2 6-4 15,4 5 0-15,-3-8 0 0,0 8 0 16,0 0 0-16,2 9 0 15,-3-2 0-15,-4 6 0 16,1 2 0-16,-9 3 0 16,-1 3 0-16,-7 2 0 15,-5 5 0-15,-5 0 0 16,-7 5 0-16,-2-1 0 16,-2 0 0-16,0 3 0 15,-1-6 0-15,-2-1 0 16,4-6 0-16,5-2 0 15,2-6 0-15,13-14 0 16,-11 22 0-16,11-22 0 16,0 0 0-16,25 0 0 0,-5 0 0 15,7-8 0-15,4 1 0 16,0 7 0-16,6-7 0 16,-3 0 0-1,-1 7 0-15,-2-6 0 0,-8 6 0 16,1 0-18-16,-24 0-5 15,34-7-6-15,-34 7-4 16,31-7 0-16,-31 7-2 16,28-28-7-16,-8 15 8 15,-1-9 27-15</inkml:trace>
          <inkml:trace contextRef="#ctx0" brushRef="#br1" timeOffset="7.13334E6">11642 1548 77 0,'124'19'35'15,"-112"-38"-1"-15,-12 19-6 0,8-20-5 16,-8 20-3-16,3-24-4 16,-3 6-3-16,0 18-4 15,0-29-9-15,0 29 0 16,-7-28 0-16,0 13 0 16,-6-1 0-16,-3 4 0 15,-2-1 0-15,-5 5 0 16,-1 8 0-16,-3-6 0 15,-2 6 0-15,-1 6 0 16,0 6 0-16,0 4 0 16,1 4 0-16,3 3 0 15,3 6 0-15,3-2 0 16,8 1 0-16,5 1 0 0,7-2 0 16,8-5 0-16,6-4 0 15,6-9 0-15,7-2 0 16,4-7 0-16,0 0 0 15,2-9 0-15,0-3 0 16,-6-1 0-16,-5-1 0 16,-2-1 0-16,-3-1 0 15,-17 16 0-15,21-25 0 16,-21 25 0-16,0 0 0 16,7-22 0-16,-7 22 0 15,0 0 0-15,0 0 0 16,0 18 0-16,0-18 0 15,0 31 0-15,0-10 0 0,0 5 0 16,6-2 0-16,-6 11 0 16,7-6 0-16,-7 5 0 15,7-7 0-15,-7 2 0 16,6-2 0-16,-6-4 0 16,0-3 0-16,0-20 0 15,11 20-3-15,-11-20-13 16,0 0-9-16,0 0-6 15,0 0-2-15,0 0-1 16,0 0-1-16,14-5-4 16,-14 5 1-16</inkml:trace>
          <inkml:trace contextRef="#ctx0" brushRef="#br1" timeOffset="7.13249E6">11642 1548 5 0,'19'-8'6'0,"-19"8"0"15,20-7-2-15,-20 7 1 16,20 0-1-16,-20 0 1 16,0 0-1-16,20-9 0 15,-20 9-1-15,0 0-1 16,17-5 0-16,-17 5-1 0,0 0 0 16,0 0 0-16,17 0-1 15,-17 0 1-15,0 0-1 16,0 0 0-1,0 0-1-15,18 0-1 0,-18 0-2 16,0 0-1-16,0 0-3 16,0 0-4-16,0 0 0 15,0 0 3-15,0 0 9 16</inkml:trace>
          <inkml:trace contextRef="#ctx0" brushRef="#br1" timeOffset="7.13534E6">12055 2401 141 0,'-22'-19'40'16,"3"7"-4"-16,-3-4-14 16,22 16-6-16,-33-16-16 15,33 16 0-15,-25 0 0 16,25 0 0-16,-29 14 0 15,11 2 0-15,-2 3 0 16,0 5 0-16,0 5 0 16,6 3 0-16,1 3 0 15,6 1 0-15,7 5 0 0,13-3 0 16,7 1 0 0,8-4 0-16,18-7 0 15,7-4 0-15,8-11 0 0,3-5 0 16,-3-11 0-16,-1-10 0 15,-7-4 0-15,-9-7 0 16,-10-5 0-16,-14 1 0 16,-7-5 0-16,-13 2 0 15,0-3 0-15,-17 4 0 16,-3-4 0-16,-2 5 0 16,-5-2 0-16,-7 7 0 0,-2 2 0 15,1 3-2 1,6 6-14-16,0 4-8 15,10 9-7-15,19 0-7 16,-15-7-2-16,15 7-3 16,31-5 1-16,1 5 24 0</inkml:trace>
          <inkml:trace contextRef="#ctx0" brushRef="#br1" timeOffset="7.13595E6">12835 2229 163 0,'0'0'40'15,"0"0"-5"-15,0 0-18 16,45-4-17-16,-3 4 0 16,6 4-2-16,8 2-6 0,0-6-9 15,3 0-7-15,-15 0-5 16,-1 7-3-16,-16-7-4 15,-12-7-3 1,-15 7-2-16,0 0 15 0</inkml:trace>
          <inkml:trace contextRef="#ctx0" brushRef="#br1" timeOffset="7.13625E6">12943 2108 119 0,'-21'0'41'15,"21"0"-3"-15,0 0-7 16,0 0-15-16,28 8-6 0,12 5-10 16,6 1 0-16,4 7 0 15,1-4 0 1,-6 8 0-16,-6-3 0 16,-17-1 0-16,-5 6 0 0,-17-5 0 15,0 3 0-15,-20-7 0 16,1 2 0-16,-7-4 0 15,-1-3-10-15,9 5-10 16,-6-11-5-16,24-7-4 16,-20 9-4-16,20-9-4 15,0 0-3-15,38-9 2 16,-5-4 16-16,11-7 22 0</inkml:trace>
          <inkml:trace contextRef="#ctx0" brushRef="#br1" timeOffset="7.12477E6">8899 1982 162 0,'0'0'40'15,"0"0"-9"-15,17-8-18 16,5 8-13-16,7 0-1 0,8 0 1 16,-6-7-12-16,9 7-7 15,-9 0-9-15,1 0-2 16,-8-7-6 0,-9 7-3-16,-15 0-1 0,0 0 0 15</inkml:trace>
          <inkml:trace contextRef="#ctx0" brushRef="#br1" timeOffset="7.125E6">9045 1878 140 0,'0'0'42'0,"-30"6"-8"0,30-6-10 16,-10 29-13-16,10-9-10 15,7 7-1-15,5-5 0 16,-3 6 0-16,3-1 0 15,1-4 0-15,-5-8-10 16,9 5-10-16,-17-20-10 16,21 13-5-16,-21-13-5 15,26-13-2-15,-11-2-1 16,5-1 12-16</inkml:trace>
        </inkml:traceGroup>
        <inkml:traceGroup>
          <inkml:annotationXML>
            <emma:emma xmlns:emma="http://www.w3.org/2003/04/emma" version="1.0">
              <emma:interpretation id="{C5339D23-5E40-45AE-B009-067BC7DD76E8}" emma:medium="tactile" emma:mode="ink">
                <msink:context xmlns:msink="http://schemas.microsoft.com/ink/2010/main" type="inkWord" rotatedBoundingBox="16728,10629 18437,10645 18429,11475 16720,11459"/>
              </emma:interpretation>
              <emma:one-of disjunction-type="recognition" id="oneOf14">
                <emma:interpretation id="interp70" emma:lang="en-US" emma:confidence="0.5">
                  <emma:literal>leg:</emma:literal>
                </emma:interpretation>
                <emma:interpretation id="interp71" emma:lang="en-US" emma:confidence="0">
                  <emma:literal>beg:</emma:literal>
                </emma:interpretation>
                <emma:interpretation id="interp72" emma:lang="en-US" emma:confidence="0">
                  <emma:literal>Ceq:</emma:literal>
                </emma:interpretation>
                <emma:interpretation id="interp73" emma:lang="en-US" emma:confidence="0">
                  <emma:literal>Cero:</emma:literal>
                </emma:interpretation>
                <emma:interpretation id="interp74" emma:lang="en-US" emma:confidence="0">
                  <emma:literal>reg:</emma:literal>
                </emma:interpretation>
              </emma:one-of>
            </emma:emma>
          </inkml:annotationXML>
          <inkml:trace contextRef="#ctx0" brushRef="#br1" timeOffset="7.13664E6">14301 1994 93 0,'-12'-23'41'0,"8"6"-5"16,-9-4-6-16,13 21-10 0,-24-27-5 16,24 27-3-1,-29-8-4-15,0 8-8 16,1 8 0-16,-5 10 0 0,-1 3 0 16,-3 8 0-16,3 5 0 15,2 4 0-15,9 4 0 16,6 4 0-16,17-1 0 15,10-4 0 1,13-1 0-16,11-9 0 0,14 1-2 16,1-16-19-16,14-1-8 15,-14-15-5-15,4 0-5 16,-9-8-2-16,-9-4-2 16,-6-3 1-16</inkml:trace>
          <inkml:trace contextRef="#ctx0" brushRef="#br1" timeOffset="7.13706E6">14438 2229 148 0,'0'0'40'0,"0"0"-7"16,0 0-15-16,36-7-6 15,-9 7-10-15,4-3-2 16,1-3-1-16,1-1 1 16,-3-2 0-16,-5 2 0 15,-1-6 0-15,-8 1 0 16,-16 12 0-16,14-27 0 0,-14 27 1 16,-8-19-1-16,8 19 2 15,-33-11-2-15,12 11 0 16,-5 6 0-16,-1 7 0 15,2 3 0-15,2 5 0 16,3 1 0-16,3 5 0 16,12 2 0-16,5-1 0 15,7 0 0-15,8-3 0 16,7-7 0-16,6 2-2 16,3-13-17-16,10 6-8 15,-7-13-5-15,10 0-3 16,-8 0-2-16,3-11-1 15,-2 2-3-15,-4 0 18 16</inkml:trace>
          <inkml:trace contextRef="#ctx0" brushRef="#br1" timeOffset="7.13774E6">15116 2229 150 0,'0'0'37'0,"-7"-23"-2"15,7 23-15-15,-17-16-7 16,17 16-13-16,-24 0 0 16,24 0 0-16,-29 7 0 15,9 2 0-15,1 5 0 16,-1 1 0-16,1-1 0 0,4 5 0 16,15-19 0-1,-20 28 0-15,20-28 0 16,0 16 0-16,0-16 0 15,14 11 0-15,-14-11 0 0,30 0 0 16,-12-11 0-16,1 6 0 16,-19 5 0-16,27-11 0 15,-27 11 0-15,18-13 0 16,-18 13 0-16,0 0 0 16,0 0 0-16,-7 16 0 15,7-16 0-15,-19 32 0 16,7-17 0-16,-1 7 0 15,-1 5 0-15,0 2 0 16,1 3 0-16,1-1 0 16,5 5 0-16,7-2 0 15,0 2 0-15,13-2 0 0,6 0 0 16,2-5 0-16,7-7 0 16,6-4 0-16,3-12 0 15,3-6 0-15,-5-4 0 16,2-11-2-16,-4-10-5 15,-5 1 1-15,-8-8 0 16,-6 2 1-16,-8-3 2 16,-6 3 0-16,-6 1 3 15,-8-3 4-15,-2 8 3 16,-8-3-1-16,3 5-1 16,-5 7 1-16,5-2-2 15,3 10-12-15,-2-2-8 16,20 9-10-16,0 0-4 0,0 0-5 15,7-15-1-15,14 8-1 16,5 2 0-16,5-6 8 16</inkml:trace>
          <inkml:trace contextRef="#ctx0" brushRef="#br1" timeOffset="7.13792E6">15416 2110 172 0,'0'0'37'0,"0"0"-3"15,0 0-24-15,29-10-29 0,-4 10-11 16,11 0-8-16,-4 0-2 16,6 8-2-16,-1-8-1 15,-6 0 3 1</inkml:trace>
          <inkml:trace contextRef="#ctx0" brushRef="#br1" timeOffset="7.13806E6">15474 2268 131 0,'0'0'16'15,"0"0"-18"-15,44 10-21 16,-1-10-9-16,4-7-5 0,5 0-2 15</inkml:trace>
        </inkml:traceGroup>
        <inkml:traceGroup>
          <inkml:annotationXML>
            <emma:emma xmlns:emma="http://www.w3.org/2003/04/emma" version="1.0">
              <emma:interpretation id="{3862C752-3B18-4465-9A91-B77B3EEE5DF6}" emma:medium="tactile" emma:mode="ink">
                <msink:context xmlns:msink="http://schemas.microsoft.com/ink/2010/main" type="inkWord" rotatedBoundingBox="18786,10307 21570,10333 21557,11679 18774,11653"/>
              </emma:interpretation>
              <emma:one-of disjunction-type="recognition" id="oneOf15">
                <emma:interpretation id="interp75" emma:lang="en-US" emma:confidence="0.5">
                  <emma:literal>40=2.</emma:literal>
                </emma:interpretation>
                <emma:interpretation id="interp76" emma:lang="en-US" emma:confidence="0">
                  <emma:literal>480=2.</emma:literal>
                </emma:interpretation>
                <emma:interpretation id="interp77" emma:lang="en-US" emma:confidence="0">
                  <emma:literal>280=2.</emma:literal>
                </emma:interpretation>
                <emma:interpretation id="interp78" emma:lang="en-US" emma:confidence="0">
                  <emma:literal>480=2</emma:literal>
                </emma:interpretation>
                <emma:interpretation id="interp79" emma:lang="en-US" emma:confidence="0">
                  <emma:literal>480=2,</emma:literal>
                </emma:interpretation>
              </emma:one-of>
            </emma:emma>
          </inkml:annotationXML>
          <inkml:trace contextRef="#ctx0" brushRef="#br1" timeOffset="7.13913E6">16801 1681 109 0,'-4'-22'42'0,"-3"2"-6"16,-6-1-6-16,13 21-11 15,-20-27-7-15,20 27-7 16,-27-11-3-16,9 11-2 16,-2 9 0-16,-1 4 0 15,-8 3 0-15,1 11 0 16,1 3 0-16,3 9 0 15,7 6 0-15,10 3 0 16,7 7 0-16,20-4 0 16,12 3 0-16,12-9 0 0,14-6 0 15,6-10 0-15,4-14 0 16,-1-15 0-16,-9-8 0 16,-4-13 0-16,-13-13 0 15,-11-8-5-15,-16-8-2 16,-14-6-1-16,-11 6 0 15,-11-4-1-15,-5 5 2 16,-11 6-1-16,3 9-2 16,-9 10 0-16,8 6-1 15,-2 9-6-15,12 9-7 16,4 8-2-16,22-8 0 16,-19 27 0-16,25-7 0 15,7 3 2-15</inkml:trace>
          <inkml:trace contextRef="#ctx0" brushRef="#br1" timeOffset="7.1393E6">16026 2281 136 0,'25'24'44'16,"4"-18"-5"-16,17 1-8 0,11-7-26 15,13 5-5-15,5-1 0 16,-3-4-20-16,7 0-9 16,-11 0-6-16,-1 7-3 15,-15-7-4-15,-13 11 0 16,-14-4-1-16</inkml:trace>
          <inkml:trace contextRef="#ctx0" brushRef="#br1" timeOffset="7.14075E6">17318 2339 184 0,'0'0'43'0,"0"0"-15"0,30-7-28 15,9 7 0-15,2 0 0 16,12 0-12-16,-3 0-16 16,4 0-7-16,-9 0-5 15,-9 6-2-15,-12-6-1 16,-24 0 0-16</inkml:trace>
          <inkml:trace contextRef="#ctx0" brushRef="#br1" timeOffset="7.14092E6">17395 2492 159 0,'-23'16'42'0,"23"-16"-4"0,0 0-22 16,34 0-32-16,7 7-15 16,3-7-8-16,9 0-2 15,1-7-3-15,-5 0-1 16,0-2 7-16</inkml:trace>
          <inkml:trace contextRef="#ctx0" brushRef="#br1" timeOffset="7.13989E6">16598 2528 110 0,'0'0'41'0,"-5"-21"-4"16,-5 2-8-16,10 19-8 16,-12-21-7-16,12 21-11 15,-18-20-3-15,18 20 0 16,-34-9 0-16,10 9 0 15,-4 0 0-15,-4 7 0 16,0 4 0-16,-1 0 0 0,3 9 0 16,2 0 0-16,8 3 0 15,10-2 0 1,10 5 0-16,7-4 0 16,13-1 0-16,9-5 0 0,7-3 0 15,6-7 0-15,2-6 0 16,-1 0 0-16,0-8 0 15,-8-3 0-15,-3 1 0 16,-10-3 0-16,-3-1 0 16,-19 14 0-16,17-15 0 15,-17 15 0-15,0 0 0 16,0 0 0-16,0 0 0 16,0 0 0-16,0 0 0 15,-12 23 0-15,12-1 0 16,0 4 0-16,0 4 0 15,0 4 0-15,6 2 0 16,-6 4 0-16,6-6 0 0,-6-4 0 16,4-1 0-16,-4-9-24 15,0-2-10-15,0-18-3 16,0 0-2-16,6-25-4 16,1-4-1-16</inkml:trace>
          <inkml:trace contextRef="#ctx0" brushRef="#br1" timeOffset="7.13858E6">16017 1701 116 0,'-5'-29'42'0,"5"29"-5"15,12-33-7 1,7 20-12-16,1 3-6 0,4-4-12 15,5 7 0-15,1-1 0 16,1 8 0-16,-4-5 0 16,-5 5 0-16,-4 9 0 15,-18-9 0-15,18 25 0 16,-18-9 0-16,-11 10 0 16,-2-3 0-16,-4 10 0 15,-2 2 0-15,-7 3 0 16,0-4 0-16,2 6 0 15,3-4 0-15,3-6 0 0,4-3 0 16,5 0 0 0,9-6 0-16,0-21 0 15,13 25 0-15,4-15 0 0,7-10 0 16,3 3 0-16,4-3 0 16,2 0 0-16,1 0-5 15,-6-8-9-15,6 8-7 16,-11-13-6-16,1 13-5 15,-4-15-2-15,2 13 1 16,-5-12-1-16,9 0 2 16</inkml:trace>
          <inkml:trace contextRef="#ctx0" brushRef="#br1" timeOffset="7.14178E6">18047 2159 86 0,'0'0'38'0,"0"-23"-4"16,0 23-9-1,13-26-5-15,-13 26-2 0,20-23-3 16,-20 23-5-16,27-23-4 15,-27 23-5-15,25-25-1 16,-8 18 0-16,-17 7 0 16,31-15 0-16,-12 10 0 15,-2 5 0-15,1 0 0 16,3 0-1-16,2 12 1 16,-3-4 0-16,0 6 0 15,0 6 0-15,-3 1 0 0,-5 6 0 16,0 2 0-16,-7 0 1 15,-5 5 1 1,0 2-2-16,-11-2 0 16,1 2 0-16,-8-2 0 0,1 1 0 15,-3-1 0-15,-3-4 0 16,-2-3 0-16,-1 2 0 16,3-7 0-16,1-1 0 15,2-1 0-15,0 0 0 16,20-20 0-16,-20 22 0 15,20-22 0-15,0 0 0 16,0 0 0-16,20 13 0 16,0-19 0-16,4-1 0 15,-1-1 0-15,6 0 0 16,-2-2 0-16,5 1 0 0,-4 2 0 16,-1 7 0-1,-2-5 0-15,-3 5 0 0,-4 0 0 16,-2 0 0-16,1 7 0 15,-17-7 0-15,21 14 0 16,-21-14 0-16,0 0 0 16,20 19 0-16,-20-19-13 15,0 0-8-15,8 21-8 16,-8-21-5-16,0 0-2 16,0 0 0-16,0 0-2 15,-17-21-2-15</inkml:trace>
          <inkml:trace contextRef="#ctx0" brushRef="#br1" timeOffset="7.14213E6">18747 2571 159 0,'0'0'43'0,"-20"7"-4"16,20-7-25-16,-9 15-14 15,9-15 0-15,0 18 0 16,0-18 0-16,9 22-18 16,-9-22-21-16,0 0-5 15,23-11-2-15,-10-7-2 16,11-9-2-16</inkml:trace>
        </inkml:traceGroup>
        <inkml:traceGroup>
          <inkml:annotationXML>
            <emma:emma xmlns:emma="http://www.w3.org/2003/04/emma" version="1.0">
              <emma:interpretation id="{DDEDDA68-1A40-4D11-A13D-21CB9CFB851B}" emma:medium="tactile" emma:mode="ink">
                <msink:context xmlns:msink="http://schemas.microsoft.com/ink/2010/main" type="inkWord" rotatedBoundingBox="21776,10840 23872,10859 23866,11448 21771,11429"/>
              </emma:interpretation>
              <emma:one-of disjunction-type="recognition" id="oneOf16">
                <emma:interpretation id="interp80" emma:lang="en-US" emma:confidence="0.5">
                  <emma:literal>Mfr</emma:literal>
                </emma:interpretation>
                <emma:interpretation id="interp81" emma:lang="en-US" emma:confidence="0">
                  <emma:literal>Turf</emma:literal>
                </emma:interpretation>
                <emma:interpretation id="interp82" emma:lang="en-US" emma:confidence="0">
                  <emma:literal>auf</emma:literal>
                </emma:interpretation>
                <emma:interpretation id="interp83" emma:lang="en-US" emma:confidence="0">
                  <emma:literal>Tuff</emma:literal>
                </emma:interpretation>
                <emma:interpretation id="interp84" emma:lang="en-US" emma:confidence="0">
                  <emma:literal>ufo</emma:literal>
                </emma:interpretation>
              </emma:one-of>
            </emma:emma>
          </inkml:annotationXML>
          <inkml:trace contextRef="#ctx0" brushRef="#br1" timeOffset="7.15146E6">19842 2703 58 0,'0'0'31'0,"0"0"1"16,0 0-3-16,0 0-8 16,19 0-1-16,-19 0-1 15,20-6-3-15,-20 6-3 16,24-14-4-16,-24 14-2 15,27-23-7-15,-10 4 0 16,-1 4 0-16,-1-5 0 16,4 0 0-16,1-2 0 15,-2-4 0-15,-2 3 0 16,2-4 0-16,-1 4 0 0,-3-2-2 16,-4 7 2-16,0-2-1 15,-3 2 1-15,-7 18 0 16,6-22 0-16,-6 22 0 15,0 0 0-15,0 0 0 16,0 0 1-16,-11 19-1 16,11-19 0-16,-6 30 0 15,6-8 0-15,0 5 0 16,6 0 0-16,-1 0 0 16,5 0-1-16,6-4 1 15,1-1 0-15,3-4 0 16,2-3-1-16,1-7 1 15,0-8 0-15,-2 0 0 0,2-7-1 16,-4-6-2-16,4-1-3 16,-7-6-1-16,1 2 1 15,-6-7-1-15,0 2 1 16,-2 1 6-16,-9 1 0 16,8 2 2-16,-8-2 4 15,0 21 0-15,0-16 1 16,0 16-1-16,0 0 0 15,0 0-6-15,-11 16 1 16,11-2-1-16,9 6 0 16,1 2 0-16,4-1 0 15,1 6 0-15,-1-4 0 16,3-1 0-16,-2-2 0 0,2-2 0 16,-17-18-1-16,22 16-6 15,-22-16-10-15,17 0-7 16,-17 0-6-16,0 0-3 15,17-14-2-15,-17 14-1 16,7-16-1-16,-7 16 9 16</inkml:trace>
          <inkml:trace contextRef="#ctx0" brushRef="#br1" timeOffset="7.15204E6">20780 2453 167 0,'0'0'40'0,"17"-15"-14"16,6 8-37-16,12 7-21 16,-1 0-8-16,4 0-2 15,-1-7-1-15,1 1-2 16</inkml:trace>
          <inkml:trace contextRef="#ctx0" brushRef="#br1" timeOffset="7.15186E6">20963 2606 132 0,'0'0'40'0,"0"0"-6"15,-13-15-12-15,13 15-9 16,-6-20-6-16,6 20-7 15,-7-27 0-15,0 11 0 16,-1-4 0-16,-5-6 0 16,2 2 0-16,-5-3 0 15,-1-7 0-15,4 5 1 0,9-5 0 16,4 5 0-16,8-1 0 16,11 3 0-1,2 1 1-15,10 9-2 16,1 4 0-16,3 7-5 0,-8-1-11 15,5 14-8-15,-15 0-6 16,2 8-4-16,-19-15-1 16,8 34-2-16,-16-14-4 15,-5-6 9-15</inkml:trace>
          <inkml:trace contextRef="#ctx0" brushRef="#br1" timeOffset="7.15037E6">19018 2334 41 0,'0'0'20'0,"-17"-15"-3"15,17 15-1-15,0 0-1 16,0-21 3-16,0 21 3 16,6-20 1-16,-6 20-3 15,0-16 0-15,0 16-4 16,7-20-1-16,-7 20-4 15,10-22-4-15,-10 22-4 16,14-19-2-16,-14 19 0 0,21-22 0 16,-21 22 0-16,31-22 0 15,-31 22 0-15,36-21 0 16,-12 14 0-16,-1-3 0 16,3 5 0-16,4 0 0 15,-1 5 0-15,-3 0 0 16,1 5 0-16,-5 3 0 15,-2 4 0-15,-3 4 0 16,-5 4 0-16,-5 0 0 16,0 3 0-16,-7-1 0 15,0 3 0-15,-5-2 0 16,-5 1 0-16,-3 1 0 16,-4-3 0-16,2 0 0 0,-5-1 0 15,1-1 0-15,-1 1 0 16,2-1 0-16,2-4 0 15,-1-2 0-15,17-14 0 16,-21 27 0-16,21-27 0 16,-11 23 0-16,11-23 0 15,-7 17 0-15,7-17 0 16,0 0 0-16,0 16 0 16,0-16 0-16,0 0 0 15,0 0 0-15,-7 20 0 16,7-20 0-16,0 0 0 15,18 0 0-15,-18 0 0 16,33 0 0-16,-12-5 0 0,4 5 0 16,4-9 0-16,2 9 0 15,2-7 0 1,1 7 0-16,-3 0-2 16,-3 0 2-16,-4 0-1 0,-1 0 1 15,-6 8 0-15,-17-8-1 16,23 6 1-16,-23-6 0 15,0 0-9-15,0 0-8 16,14 15-7-16,-14-15-6 16,0 0-3-16,0 0-2 15,0 0-1-15,0 0-1 16,-9-15 8-16</inkml:trace>
        </inkml:traceGroup>
      </inkml:traceGroup>
    </inkml:traceGroup>
    <inkml:traceGroup>
      <inkml:annotationXML>
        <emma:emma xmlns:emma="http://www.w3.org/2003/04/emma" version="1.0">
          <emma:interpretation id="{B591EBC2-086C-4A58-95A2-637D40CCCD44}" emma:medium="tactile" emma:mode="ink">
            <msink:context xmlns:msink="http://schemas.microsoft.com/ink/2010/main" type="paragraph" rotatedBoundingBox="7348,11747 23985,12173 23932,14249 7295,13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89DDEF-EE4D-48F7-8873-2E06851C25F4}" emma:medium="tactile" emma:mode="ink">
              <msink:context xmlns:msink="http://schemas.microsoft.com/ink/2010/main" type="line" rotatedBoundingBox="7348,11747 23985,12173 23932,14249 7295,13823"/>
            </emma:interpretation>
          </emma:emma>
        </inkml:annotationXML>
        <inkml:traceGroup>
          <inkml:annotationXML>
            <emma:emma xmlns:emma="http://www.w3.org/2003/04/emma" version="1.0">
              <emma:interpretation id="{DAEAD65D-63DB-4A4F-BB31-838DEECFA859}" emma:medium="tactile" emma:mode="ink">
                <msink:context xmlns:msink="http://schemas.microsoft.com/ink/2010/main" type="inkWord" rotatedBoundingBox="7344,11900 10203,11974 10161,13602 7303,13529"/>
              </emma:interpretation>
              <emma:one-of disjunction-type="recognition" id="oneOf17">
                <emma:interpretation id="interp85" emma:lang="en-US" emma:confidence="0">
                  <emma:literal>Fifo</emma:literal>
                </emma:interpretation>
                <emma:interpretation id="interp86" emma:lang="en-US" emma:confidence="0">
                  <emma:literal>Fief</emma:literal>
                </emma:interpretation>
                <emma:interpretation id="interp87" emma:lang="en-US" emma:confidence="0">
                  <emma:literal>riff</emma:literal>
                </emma:interpretation>
                <emma:interpretation id="interp88" emma:lang="en-US" emma:confidence="0">
                  <emma:literal>Fief)</emma:literal>
                </emma:interpretation>
                <emma:interpretation id="interp89" emma:lang="en-US" emma:confidence="0">
                  <emma:literal>Fief'</emma:literal>
                </emma:interpretation>
              </emma:one-of>
            </emma:emma>
          </inkml:annotationXML>
          <inkml:trace contextRef="#ctx0" brushRef="#br0" timeOffset="11314.8357">4621 4233 140 0,'0'0'33'0,"0"0"0"15,0 0-9-15,23 13-14 0,-5-13-9 16,4-12 0-16,3 9-1 16,8-9-1-16,6 4 1 15,7-7-4-15,8 2-12 16,-5-8-9-16,12 7-7 15,-14-8-4-15,5 8-2 16,-12-1 0-16,-4 10-1 16</inkml:trace>
          <inkml:trace contextRef="#ctx0" brushRef="#br0" timeOffset="11966.8774">5292 4815 143 0,'0'0'39'16,"0"0"-1"-16,0 0-14 15,0 0-21-15,0-36-2 16,5-6 0-16,3-7-1 15,3-8 0-15,2-4-1 16,1-2 1-16,0 6 0 16,0-6 0-16,-1 8-1 0,0 11 2 15,-1 8-2-15,-3 9 1 16,1 13 0-16,-10 14-1 16,0 0 0-16,15 8-1 15,-15 14 1-15,9 11-1 16,-3 4 2-16,4 10-1 15,-2 3 0-15,3-2 1 16,4 0 1-16,0-7-1 16,4-10 1-16,-1-10-1 15,2-11 1-15,1-14 0 16,3-16 0-16,-4-9-1 16,0-11 0-16,0-10 0 15,-6 0 0-15,0-6 0 0,-3-8 0 16,-4 9 0-16,-7-1 0 15,0 8 0-15,0 12 0 16,0 8 1-16,0 8-1 16,0 20 0-16,0 0 0 15,5 41-1-15,6-4 0 16,8 16 1-16,2 4-1 16,6 13 1-16,2 6-1 15,1-5 1-15,1-2 1 16,-1-11-1-16,-1-15 0 15,-5-9-10-15,-24-34-11 16,27 0-8-16,-27-23-6 16,8-18-4-16,-16-14-2 0,0-4 1 15,-1-8 15-15</inkml:trace>
          <inkml:trace contextRef="#ctx0" brushRef="#br0" timeOffset="12430.5292">6294 4469 143 0,'0'0'42'16,"0"0"-5"-16,0 0-11 16,-24-26-19-16,17-2-7 15,-2-7 0-15,-4-13 0 16,-1-5 0-16,-6-21 0 15,1-11 0-15,-1-6 0 16,0-6 0-16,7-2 0 16,2 7 0-16,11 9 0 0,0 14 0 15,11 19 0 1,5 16-2-16,4 12 0 16,5 15-1-16,1 7-8 15,8 19-5-15,-3-3-6 0,3 9-6 16,-2-1-6-16,1 11-3 15,-10-1-4-15,-5 3 3 16,-8-2 18-16</inkml:trace>
          <inkml:trace contextRef="#ctx0" brushRef="#br0" timeOffset="12607.0562">6256 4063 128 0,'0'22'38'15,"0"-22"-2"-15,18 5-7 16,2-18-22-16,12-5-21 0,-5-11-9 16,7 6-13-16,0-4-3 15,-5 4-2-15,-2 2 1 16,-7 4-1-16</inkml:trace>
          <inkml:trace contextRef="#ctx0" brushRef="#br0" timeOffset="11094.2773">4556 3743 132 0,'26'-4'38'0,"-26"4"-2"15,27-31-13-15,-13 8-13 16,6 2-9-16,-1-5-1 16,1 3 1-16,0 9-1 15,-1 1 0-15,0 4-1 16,1 9 0-16,0 0 0 15,3 16-1-15,2 11 1 16,1 15-1-16,2 8 0 16,0 11 0-16,1 11 2 15,-7 4-2-15,0 3 2 0,-7 4-2 16,-2-4 2 0,-6-9 0-16,-3-10 0 15,-4-2 0-15,0-22-1 16,0-3 2-16,0-9-8 0,0-24-7 15,0 19-6-15,0-19-4 16,-19 0-3-16,3-13-4 16,16 13 0-16,-34-21-1 15,11 6 9-15,-4 0 8 16</inkml:trace>
          <inkml:trace contextRef="#ctx0" brushRef="#br2" timeOffset="7.18143E6">7036 3230 76 0,'0'0'28'0,"-5"21"0"15,5-21-15-15,36 36-2 0,-3-16 0 16,8 7-2-16,5-4-3 16,2 5-2-16,-3-1-2 15,0 0-2-15,-9 3-1 16,-5 3 1-16,-14 3-2 15,-6 0 1-15,-11 5-1 16,-14-5-1-16,-6 5 1 16,-5-5 0-16,-3-2 1 15,-4-5-1-15,4-3 1 16,1-10 0-16,7 0 0 16,0-5-5-16,20-11-8 15,-17 14-9-15,17-14-4 0,0 0-7 16,20-13-2-16,1 1 8 15</inkml:trace>
        </inkml:traceGroup>
        <inkml:traceGroup>
          <inkml:annotationXML>
            <emma:emma xmlns:emma="http://www.w3.org/2003/04/emma" version="1.0">
              <emma:interpretation id="{6974723B-7546-4999-A281-6B95DA87F142}" emma:medium="tactile" emma:mode="ink">
                <msink:context xmlns:msink="http://schemas.microsoft.com/ink/2010/main" type="inkWord" rotatedBoundingBox="10250,11822 12773,11886 12720,13962 10197,13898"/>
              </emma:interpretation>
              <emma:one-of disjunction-type="recognition" id="oneOf18">
                <emma:interpretation id="interp90" emma:lang="en-US" emma:confidence="0">
                  <emma:literal>(49</emma:literal>
                </emma:interpretation>
                <emma:interpretation id="interp91" emma:lang="en-US" emma:confidence="0">
                  <emma:literal>(419</emma:literal>
                </emma:interpretation>
                <emma:interpretation id="interp92" emma:lang="en-US" emma:confidence="0">
                  <emma:literal>4419</emma:literal>
                </emma:interpretation>
                <emma:interpretation id="interp93" emma:lang="en-US" emma:confidence="0">
                  <emma:literal>449</emma:literal>
                </emma:interpretation>
                <emma:interpretation id="interp94" emma:lang="en-US" emma:confidence="0">
                  <emma:literal>(449</emma:literal>
                </emma:interpretation>
              </emma:one-of>
            </emma:emma>
          </inkml:annotationXML>
          <inkml:trace contextRef="#ctx0" brushRef="#br2" timeOffset="7.17446E6">7690 5171 30 0,'0'0'14'15,"-19"-5"-4"-15,19 5-3 16,-15-9 0-16,15 9 2 15,0 0 1-15,-20-22 1 16,20 22 2-16,-17-17 2 16,17 17 5-16,-16-17 0 0,16 17-1 15,-14-21-3-15,14 21-1 16,-13-26-2-16,13 26-3 16,-11-32-3-16,11 12-5 15,-6-5-1 1,6 2-1-16,-3-4 0 0,3-2-1 15,-7-5 1-15,7-2 0 16,-5-7-1-16,5-6 1 16,-7-1 0-16,7-5 0 15,-13 0-1-15,2-1 1 16,2 5 0-16,2 3 0 16,-6 7-1-16,2 3 1 15,4 5 0-15,-2 7 0 0,9 4 0 16,-8 0 0-1,8 2-1-15,0 4 1 16,0 16 1-16,0-28-1 16,0 28-1-16,8-29 2 0,-8 29-1 15,7-24 1-15,-7 24-1 16,7-21 1-16,-7 21-1 16,13-19 1-16,-13 19-1 15,14-19 0-15,-14 19 0 16,15-20 0-16,-15 20 0 15,18-20 0-15,-18 20-1 16,20-16 1-16,-20 16 0 16,25-12 0-16,-25 12-1 15,27-20 1-15,-10 16-1 16,2-9 1-16,2 6 0 16,2-1 0-16,-2-3-1 15,3 2 1-15,-1-2 0 0,2 3 0 16,-2 0 0-16,5 0 0 15,-1 1 0-15,6-1 0 16,-3-2 0-16,8 1 0 16,1 2 0-16,4-6 0 15,5 4 1-15,5 2-1 16,-4-5 1-16,8 4-1 16,-2 3 0-16,9 2 1 15,3 3 0-15,5 0-1 16,0 0 1-16,2 0-1 15,0 0 0-15,-4 0 1 16,-6 3-1-16,-4-3 0 16,-9 10 0-16,-7-7 1 0,-12 4-1 15,-9-2 1-15,-5 2-1 16,-18-7 1-16,20 16 1 16,-20-16-10-16,0 0-7 15,0 0-6-15,0 20-5 16,0-20-4-16,0 0-3 15,0 0-1-15,-10 20 1 16,10-20 6-16,0 0 7 16</inkml:trace>
          <inkml:trace contextRef="#ctx0" brushRef="#br2" timeOffset="7.17501E6">8998 3363 51 0,'0'0'28'0,"0"0"-3"16,-20-14-1-16,20 14 0 15,0 0-1-15,0 0-3 16,-11 36-4-16,11-9-4 16,0 16-1-16,6 7-1 15,-1 11-3-15,1 10-5 16,-6 4-2-16,7-1 2 16,-7 3-2-16,0-4 0 0,4-13 0 15,-4-6 0-15,0-5 0 16,9-8 0-16,-9-12-2 15,7-2 2-15,0-12-8 16,-7-15-7-16,21 14-7 16,-2-14-5-16,-7-20-2 15,8 0-4-15,0-10-1 16,0-3-5-16,0-4 7 16,-5-10 19-16</inkml:trace>
          <inkml:trace contextRef="#ctx0" brushRef="#br2" timeOffset="7.17537E6">9325 3426 89 0,'0'0'34'0,"-19"-13"-2"15,19 13-7-15,0 0-3 16,-16 13-4-16,16-13-2 15,0 29-5-15,0-2-5 16,6 9-4-16,1 11-2 16,0 5 0-16,0 7 0 15,1 6 0-15,1 4 0 16,-2-3 0-16,0-3 0 16,2-6 0-16,-2-3 0 0,3-5 0 15,-8-6 0-15,4-7 0 16,0-3 0-1,-1-10 0-15,3-2-12 16,-8-21-12-16,12 19-4 0,-12-19-4 16,0 0-5-16,15-35-5 15,-7 14 0-15,1-6 5 16</inkml:trace>
          <inkml:trace contextRef="#ctx0" brushRef="#br2" timeOffset="7.19187E6">9799 3257 87 0,'-13'-33'38'15,"2"17"-4"1,11 16-5-16,-20-27-7 0,20 27-3 16,-24-21-5-16,24 21-4 15,-29-15-8-15,12 15-2 16,-2 8 0-16,-5 0 0 15,1 7 0-15,-1 5 0 16,1 8 0-16,-1-1 0 16,3 8 0-16,7 1 0 15,4-1 0-15,10 1 0 16,5 4 0-16,8-6 0 16,10 2 0-16,7-7-2 15,8-7 0-15,-3-2 1 16,5-6 0-16,-2-7 0 0,-2-7 0 15,-5-7-12 1,1 0-7-16,-6-9-7 0,-5 1-4 16,-2-9-3-16,-8 9-2 15,5-7-2-15,-4 8 0 16</inkml:trace>
          <inkml:trace contextRef="#ctx0" brushRef="#br2" timeOffset="7.19206E6">9951 3409 115 0,'0'0'39'0,"-22"-10"-3"16,22 10-4-16,0 0-11 0,-11 27-9 16,11-6-12-1,7 7 0-15,-1 0 0 16,1 5 0-16,0 2 0 16,0-5 0-16,4 7-19 0,-5-9-12 15,1-7-5-15,-7-21-6 16,9 20-1-16,-9-20-1 15,0 0 5-15</inkml:trace>
        </inkml:traceGroup>
        <inkml:traceGroup>
          <inkml:annotationXML>
            <emma:emma xmlns:emma="http://www.w3.org/2003/04/emma" version="1.0">
              <emma:interpretation id="{903476EA-CFE8-40AA-B4DB-6530A8D6943C}" emma:medium="tactile" emma:mode="ink">
                <msink:context xmlns:msink="http://schemas.microsoft.com/ink/2010/main" type="inkWord" rotatedBoundingBox="13511,12780 16339,12852 16325,13387 13498,13314"/>
              </emma:interpretation>
              <emma:one-of disjunction-type="recognition" id="oneOf19">
                <emma:interpretation id="interp95" emma:lang="en-US" emma:confidence="0">
                  <emma:literal>parade:</emma:literal>
                </emma:interpretation>
                <emma:interpretation id="interp96" emma:lang="en-US" emma:confidence="0">
                  <emma:literal>parable:</emma:literal>
                </emma:interpretation>
                <emma:interpretation id="interp97" emma:lang="en-US" emma:confidence="0">
                  <emma:literal>Parade:</emma:literal>
                </emma:interpretation>
                <emma:interpretation id="interp98" emma:lang="en-US" emma:confidence="0">
                  <emma:literal>Parable:</emma:literal>
                </emma:interpretation>
                <emma:interpretation id="interp99" emma:lang="en-US" emma:confidence="0">
                  <emma:literal>Parallel:</emma:literal>
                </emma:interpretation>
              </emma:one-of>
            </emma:emma>
          </inkml:annotationXML>
          <inkml:trace contextRef="#ctx0" brushRef="#br2" timeOffset="7.18491E6">10875 4363 66 0,'-85'-152'35'0,"85"152"0"16,0-33-4-16,0 33-3 15,0-22-4-15,0 22-3 16,0 0-6-16,0 0-15 16,0 0 0-16,0 0 0 15,12 29 0-15,-12-3 0 16,0 1 0-16,0 3 0 0,0 4 0 16,6 6 0-1,-6-4 0-15,4 0 0 0,-4 0 0 16,0-8 0-1,0-2 0-15,0-8 0 0,6 0 0 16,-6-18 0-16,0 0 0 16,0 0-19-16,0 0-6 15,14-33-3-15,-8 17-4 16,-6-11-2-16,0 4-3 16,0-4-1-16,0 0 10 15,-6 3 15-15</inkml:trace>
          <inkml:trace contextRef="#ctx0" brushRef="#br2" timeOffset="7.18616E6">11318 4358 130 0,'0'0'41'0,"0"0"-4"15,-11-21-12-15,11 21-11 16,10-20-6-16,-10 20-8 16,0-23 0-16,0 23 0 15,-11-24 0-15,11 24 0 16,-33-11 0-16,9 11 0 16,-4 3 0-16,-1 9 0 15,-2-3 0-15,3 10-2 16,1 3 2-16,-2 7 2 0,10 5-2 15,7 0 0-15,2 4 0 16,10 0 0-16,0-8 0 16,10-3 0-16,6-5 0 15,8-8 0-15,0-14 0 16,6 0 0-16,4-8 0 16,-3-13-9-16,2 0 0 15,-12-5-1-15,2 2 1 16,-8-2 3-16,-12 5 6 15,-3 1 1-15,0 20 6 16,-3-23 1-16,3 23 0 16,0 0 1-16,-24 0 1 15,24 0-10-15,0 21 0 0,0-5 0 16,0 3 0-16,9-4 0 16,6 5 0-16,-4 3 0 15,9-10 0-15,3 0 0 16,5 0-6-16,-6-13-13 15,13 0-4-15,-15-12-3 16,4 4-1-16,-8-11 0 16,3-2 0-16,-16-3 5 15,-3 3 16-15,0 0 15 16,-8-6 13-16,8 27 3 16,-23-35 1-16,23 35 0 15,-21-13 0-15,21 13-2 0,0 0-5 16,-9 22-13-16,9-2-6 15,10 0 0-15,2 3 0 16,0 3 0-16,3-5 0 16,2 1 0-1,-5-3 0-15,-12-19 0 0,20 22 0 16,-20-22 0-16,0 0 0 16,0 0-5-16,0-25-3 15,0 3 0-15,-10 4 0 16,2-8 4-16,1 0 3 15,1 4 2-15,6-6 5 16,6 6 1-16,-1-4 0 16,11 11 1-16,4-1-5 0,4-2-15 15,7 10-13-15,-1 1-5 16,2 7-3 0,-2 0-1-16,6 6-1 15,-8-6 0-15,5 14 4 0</inkml:trace>
          <inkml:trace contextRef="#ctx0" brushRef="#br2" timeOffset="7.18668E6">11966 4381 122 0,'0'0'40'0,"0"0"-4"16,-14-23-9-16,14 23-10 15,-6-21-6-15,6 21-9 16,-7-20-2-16,7 20 0 15,-20-15 0-15,6 7 0 16,-6 8 0-16,-4 0-2 16,0 10 1-16,0 3 0 0,-1 2 1 15,-1 5 0-15,5 8 1 16,7 0 0-16,2 7 1 16,12-2-2-16,0-3 0 15,13-3 0-15,5-4 0 16,9-5 0-16,-3-9 0 15,9-9 0-15,-3-7 0 16,-2-8 0-16,-2-6 0 16,-6-5 0-16,-5-2 0 15,1 5 0-15,-12-5 0 16,-4 5 0-16,0 3 0 16,-4 2 0-16,4 18 0 15,0 0 0-15,-20-16 0 0,20 16 0 16,0 0 0-16,-19 20-2 15,19-20 2-15,0 34 2 16,9-11-2-16,1-2 0 16,-2 7 0-16,8-5 0 15,4-1 0-15,3-2 0 16,-1-7-2-16,2-13-15 16,6 0-8-16,-7-8-4 15,9-10-4-15,-12-4-1 16,1-8-2-16,-2 1-5 15,1-5 8-15</inkml:trace>
          <inkml:trace contextRef="#ctx0" brushRef="#br2" timeOffset="7.18689E6">12237 4254 125 0,'-23'0'40'0,"23"0"-4"0,-10 27-7 15,10-6-13-15,6 6-7 16,2 4-9-16,4 5 0 15,1 3 0-15,1 2 0 16,-1-6 0-16,-1-1-2 16,-5-9-14-16,6 2-10 15,-13-27-5-15,0 0-5 16,21 0-4-16,-9-21-2 16,-4-8 0-16,5-7 23 0</inkml:trace>
          <inkml:trace contextRef="#ctx0" brushRef="#br2" timeOffset="7.18537E6">10788 4226 54 0,'-20'-23'28'0,"20"23"-1"0,-17-20-2 16,17 20-4-16,-11-28-1 16,7 13 0-16,4 15-2 15,0-27-4-15,0 27-2 16,4-21-2-16,-4 21-4 15,11-21-6-15,-11 21 0 16,19-13 0-16,-19 13 0 16,27-9 0-16,-7 9 0 15,-1 0 0-15,7 9 0 16,-1 4 0-16,-2 1 0 16,-2 6 0-16,-2 1 0 0,-6 1 0 15,-6 5 0 1,-7-4 0-16,0 4 0 0,-3-4 0 15,-14-1 0-15,3-4 0 16,-6 2 0-16,0-6 0 16,-1-5 0-16,1-1 0 15,1-8 0-15,19 0 0 16,-21 0 0-16,21 0-8 16,0 0-14-16,16-15-6 15,2 6-5-15,8 3-2 16,1-2-7-16,5 8 1 15,4-11-1-15</inkml:trace>
          <inkml:trace contextRef="#ctx0" brushRef="#br2" timeOffset="7.18714E6">12416 4178 156 0,'0'0'41'16,"0"31"-5"-16,0-1-17 16,8 5-16-16,6 2-3 15,2 10 0-15,-1 3 0 16,1-8 0-16,-3 5 0 15,-2-8 0-15,-2-5 0 16,-9 0 0-16,5-14-18 0,-5-20-8 16,0 0-5-16,0 0-7 15,0 0-3-15,12-32 0 16,-12 2-2-16,9 1 27 16</inkml:trace>
          <inkml:trace contextRef="#ctx0" brushRef="#br2" timeOffset="7.18754E6">12600 4412 133 0,'0'0'41'0,"0"0"-5"16,21-9-10-16,-21 9-14 16,34 0-7-16,-8 0-5 0,1 5-1 15,-2-5 1-15,-4 0-1 16,1-8 1-1,-4 4 0-15,-18 4 0 16,25-16 0-16,-25 16 1 0,12-27-1 16,-12 27-1-16,-10-24-1 15,10 24 0-15,-26-27 0 16,9 19 0-16,-2 8 1 16,-4 0 1-16,2 0-1 15,-1 15 2-15,5 1 2 16,3 4 0-16,6 7 0 15,2 1 1-15,6 6-4 16,8-4 0-16,8 4 0 16,4-3 0-16,1-4 0 15,6 0-5-15,0-18-12 16,8 2-10-16,1-11-5 16,1-13-4-16,-2-8-5 0,-1-8 1 15,-4-4-1-15,0-5 26 16</inkml:trace>
          <inkml:trace contextRef="#ctx0" brushRef="#br2" timeOffset="7.18824E6">13389 4140 135 0,'-28'0'42'0,"28"0"-2"16,-20 0-10-16,20 0-22 15,0 0-8-15,0 20-2 16,0-20-18-16,23 18-8 16,-23-18-6-16,22 21-4 15,-22-21-3-15,20 26-1 16,-10-12 0-16</inkml:trace>
          <inkml:trace contextRef="#ctx0" brushRef="#br2" timeOffset="7.18844E6">13476 4514 155 0,'0'0'41'15,"0"19"-3"-15,0-19-17 16,0 0-21-16,0 0 0 16,17 20-2-16,-17-20 1 15,0 0-14-15,21 3-17 16,-21-3-9-16,16-9-1 15,-16 9-2-15,25-33-1 0</inkml:trace>
        </inkml:traceGroup>
        <inkml:traceGroup>
          <inkml:annotationXML>
            <emma:emma xmlns:emma="http://www.w3.org/2003/04/emma" version="1.0">
              <emma:interpretation id="{8C7FF54C-0D01-4A24-A6EF-02BEC0998424}" emma:medium="tactile" emma:mode="ink">
                <msink:context xmlns:msink="http://schemas.microsoft.com/ink/2010/main" type="inkWord" rotatedBoundingBox="16880,12464 23973,12645 23941,13903 16848,13721"/>
              </emma:interpretation>
              <emma:one-of disjunction-type="recognition" id="oneOf20">
                <emma:interpretation id="interp100" emma:lang="en-US" emma:confidence="0">
                  <emma:literal>vegetarians?</emma:literal>
                </emma:interpretation>
                <emma:interpretation id="interp101" emma:lang="en-US" emma:confidence="0">
                  <emma:literal>vegetarian?</emma:literal>
                </emma:interpretation>
                <emma:interpretation id="interp102" emma:lang="en-US" emma:confidence="0">
                  <emma:literal>•eternizes?</emma:literal>
                </emma:interpretation>
                <emma:interpretation id="interp103" emma:lang="en-US" emma:confidence="0">
                  <emma:literal>•eternizes??</emma:literal>
                </emma:interpretation>
                <emma:interpretation id="interp104" emma:lang="en-US" emma:confidence="0">
                  <emma:literal>•eternizing?</emma:literal>
                </emma:interpretation>
              </emma:one-of>
            </emma:emma>
          </inkml:annotationXML>
          <inkml:trace contextRef="#ctx1" brushRef="#br1">18807 3851 0,'0'0'0,"0"0"0,0 0 15</inkml:trace>
          <inkml:trace contextRef="#ctx0" brushRef="#br2" timeOffset="7.19653E6">18835 4090 162 0,'0'0'40'15,"-15"23"-7"-15,15 4-16 16,0-5-14-16,4 12-3 15,-4 1 0-15,8 2 0 16,-8 3 0-16,0-4 0 16,7 1 0-16,-2-4-2 0,3 3-10 15,-8-17-12 1,16 2-8-16,-16-21-6 0,25 8-3 16,-6-15 0-16,2-2 0 15</inkml:trace>
          <inkml:trace contextRef="#ctx0" brushRef="#br2" timeOffset="7.19671E6">19073 4408 135 0,'0'0'41'0,"0"0"-3"16,10 15-7-16,-10-15-25 16,12 32-5-16,-12-32 0 15,31 27-4-15,-11-11-16 16,-20-16-10-16,28 13-5 15,-28-13-6-15,23-18-1 0,-16 2 0 16,0-5-1-16</inkml:trace>
          <inkml:trace contextRef="#ctx0" brushRef="#br2" timeOffset="7.19704E6">19283 4199 164 0,'23'-24'41'15,"-5"13"-7"1,1 2-21-16,0 9-13 16,7 0 0-16,-2 7 0 15,-1 2 0-15,-8 3-1 16,-2 4 0-16,-2 4 1 0,-11 2-1 16,0 3 0-16,-9 3 0 15,101 2-3 1,-105 4-1-1,4 0 0-15,1-5 1 16,2 0 0-16,6-2 0 16,7-6 1-16,6-5-1 15,-99-8 4-15,108-8 0 16,2-8-9-16,6 8-13 16,-2-16-8-16,-1 2-6 15,-1-4-5-15,-5 2 1 16,-1-7 5-16</inkml:trace>
          <inkml:trace contextRef="#ctx0" brushRef="#br2" timeOffset="7.19845E6">19372 4288 56 0,'-17'-9'32'16,"17"9"1"-16,0 0-4 16,-14-25-2-16,14 25-3 15,0 0-3-15,0 0-4 0,4-21-6 16,-4 21-6-16,0 0-5 15,0 0-2-15,23-17 2 16,-23 17-1-16,17-7 1 16,-17 7 0-1,30 0 0-15,-30 0 1 0,30 0-1 16,-30 0 0-16,27 3 0 16,-27-3-1-16,19 19 1 15,-19-19-1-15,0 28 0 16,0-12 0-16,-9 6 0 15,-4-1 0-15,-1 5 1 16,-5-5 0-16,-2 2 0 16,1 3 0-16,0 3-1 0,0-6 1 15,6 2 0-15,3-2 1 16,4-4 0-16,7-3-1 16,0-16 0-16,13 20 0 15,-13-20 1-15,35 0-1 16,-14 0 0-16,9-8 0 15,-2 3 0-15,4-4-1 16,-4 3 1-16,-1 6 0 16,0-7 0-16,-2 7 1 15,-2 0-1-15,-3 0 1 16,-5 0-1-16,-15 0 1 16,26 0-1-16,-26 0-10 15,23 6-10-15,-23-6-8 0,18-7-4 16,-18 7-5-16,17-13-3 15,-17 13-1-15,17-29 0 16</inkml:trace>
          <inkml:trace contextRef="#ctx0" brushRef="#br2" timeOffset="7.19874E6">19748 4279 129 0,'0'0'41'0,"0"0"-2"16,18-20-9-1,7 20-22-15,1-5-9 0,4 5 1 16,4 0-3-16,-4 0-8 15,3 0-8-15,-14 0-7 16,3 0-5-16,-22 0-4 16,20-8-5-16,-20 8 1 15,0 0 0-15</inkml:trace>
          <inkml:trace contextRef="#ctx0" brushRef="#br2" timeOffset="7.19897E6">19873 4156 161 0,'-27'13'41'0,"27"1"-7"0,-6 2-19 15,16 8-14-15,4 1 0 16,6 2 1-16,-3 6-2 16,3-4 0-16,0-1 0 15,-5-6 0-15,-5-1-2 16,-10-21-11-16,13 29-10 15,-13-29-7-15,0 0-6 16,0 0-4-16,0 0-1 16,17-29-1-16,-7 2 15 15</inkml:trace>
          <inkml:trace contextRef="#ctx0" brushRef="#br2" timeOffset="7.19944E6">20203 4065 135 0,'-7'-22'40'16,"7"22"-4"-16,0 0-7 16,18-21-18-16,-18 21-7 15,27-6-4-15,-27 6 0 16,30 0 0-16,-13 6 0 15,-17-6 0-15,27 16 0 16,-27-16 0-16,25 33 0 0,-15-14 0 16,-4 4-3-16,-6 4 2 15,0 2-2-15,0 5 2 16,-10-3 0-16,-3 1 0 16,-4-1 1-16,0 3 0 15,0-7-1-15,2-5 1 16,-2-2 0-16,8 1 1 15,9-21 0-15,-7 24 0 16,7-24-1-16,17 10 1 16,2-10-1-16,5-5 0 15,1-2 0-15,2-1 0 16,2 0-1-16,2 0-9 16,-9-3-9-16,4 3-8 0,-11 0-4 15,5 8-4-15,-20 0-4 16,30-18-2-16,-30 18 1 15,21-7 36-15</inkml:trace>
          <inkml:trace contextRef="#ctx0" brushRef="#br2" timeOffset="7.19959E6">20597 4385 136 0,'0'0'38'16,"4"15"-7"-16,-4-15-7 15,12 27-9-15,-12-27-8 16,27 24-23-16,-27-24-11 15,31 13-8-15,-16-13-5 16,4 0-1-16,-4-14-1 0,5-2-1 16</inkml:trace>
          <inkml:trace contextRef="#ctx0" brushRef="#br2" timeOffset="7.19996E6">20817 4022 154 0,'0'0'42'0,"28"-22"-5"15,5 22-15-15,4-7-22 16,-2 7 0-16,-1 0 0 16,0 7 0-16,-4 0 0 15,-9 2 0-15,-4 5 0 16,-10 5 0-16,-7-2 0 15,-10 7-2-15,-3-1 0 16,-4 6 0-16,-7 4 1 0,-3-5 1 16,-1 2-1-16,3 3 0 15,0-5 2-15,10 0 0 16,4-5 0-16,11-3 0 16,0-4 0-16,18-3-1 15,7-7 0-15,2-6-12 16,15 0-13-16,-4-6-7 15,4-1-6-15,-3-6-3 16,-5 4 0-16,-9-4-2 0</inkml:trace>
          <inkml:trace contextRef="#ctx0" brushRef="#br2" timeOffset="7.18997E6">14493 4450 152 0,'0'0'38'16,"0"0"-5"-16,12-15-16 15,8 15-9-15,1-5-8 16,6 5 0-16,0-3 0 16,0 3 0-16,1-12 0 15,-5 9 0-15,1-6 0 0,-7 0 0 16,0-4 1 0,-17 13-1-16,14-23-1 15,-14 23 2-15,-7-26-1 16,7 26 1-16,-28-15-1 0,4 15 1 15,-5 0 0-15,2 5 0 16,-4 5-1-16,0 10 2 16,4-1-4-16,7 10 2 15,5 1 0-15,7 4 0 16,8 0-1-16,13 1 1 16,7-7-1-16,10-4 1 15,8-5-1-15,3-11-12 16,13 0-12-16,-4-16-6 15,8 0-2-15,-9-6-7 16,5 0-1-16,-3-2-1 16,-3 1 18-16</inkml:trace>
          <inkml:trace contextRef="#ctx0" brushRef="#br2" timeOffset="7.18939E6">14349 4198 49 0,'0'0'25'0,"-4"-29"-1"0,-2 8 5 16,6 21-4-16,-10-28-3 15,10 28-1-15,-16-21-3 16,16 21 0-16,-24-7-4 15,24 7-4-15,-31 14-10 16,11-1 0-16,-4 1 0 16,0 8 0-16,3 1 0 15,-2 10 0-15,1 2 0 0,5 2 0 16,5 4 0-16,7 2 0 16,5 4-2-16,12-5 2 15,7 0-1 1,2-7 1-16,10-6-1 0,2-1 1 15,1-8 0-15,0-10 0 16,-3-4-1-16,-4-6-13 16,1 0-10-16,-6-6-7 15,-3-4-4-15,-2-1-5 16,-17 11 0-16,26-30-1 16,-26 30 17-16</inkml:trace>
          <inkml:trace contextRef="#ctx0" brushRef="#br2" timeOffset="7.19047E6">15232 4408 135 0,'-17'-8'41'0,"1"0"-2"16,16 8-9-16,-31-7-22 16,31 7-8-16,-21 0 0 15,21 0-1-15,-27 15 2 16,9-1-1-16,-2-1 0 16,-2 3 0-16,-2 4 0 15,5-1 0-15,3 3 0 16,5-6 0-16,6-2-1 0,5-14 1 15,7 20-1-15,-7-20 0 16,27 0 1-16,-11-9-1 16,2-2 1-16,1 4 0 15,-2-2 0-15,-17 9 0 16,25-20 0-16,-25 20 0 16,0 0 1-16,19 8 0 15,-19-8 0-15,-7 27 0 16,-3-4 1-16,0 4-2 15,-3 10 0-15,-1-4 0 16,0 7 0-16,-2-1 0 16,3 1 0-16,5 3 0 0,8-3 0 15,0-4 0-15,6-8 0 16,6 1 0-16,8-2 0 16,3-11-2-16,4-2 2 15,5-4 0-15,4-10 0 16,-1 0 0-16,1-13 0 15,-1-7 0-15,-1-1-1 16,-3-5 2-16,-9-2-2 16,-4-7 1-16,-8 3-1 15,-10-7 2-15,0 3-2 16,-10-3 2-16,-10 6-1 16,-4 0 0-16,-1 12-5 15,-7-1-6-15,8 12-6 0,-6 0-6 16,13 10-4-16,-1 0-4 15,18 0-4-15,0 0 0 16,0 0 4 0,0 0 6-16,21 0 14 0</inkml:trace>
          <inkml:trace contextRef="#ctx0" brushRef="#br2" timeOffset="7.19075E6">15474 4317 135 0,'-25'0'40'0,"25"0"-1"0,0 0-10 16,0 0-21-16,25 5-9 15,-1-5-2-15,13 7-11 16,-7-7-8-16,8 3-6 16,-5-3-5-16,-2 0-4 15,-8 0-3-15,-23 0 0 16,23 7 8-16</inkml:trace>
          <inkml:trace contextRef="#ctx0" brushRef="#br2" timeOffset="7.1909E6">15489 4435 134 0,'-23'13'41'16,"23"-13"-1"-16,0 0-11 0,0 0-21 15,40 16-18-15,-4-16-18 16,13-5-9-16,0 5-5 16,4-11 0-16,-5 0-2 15,-7-3-1-15</inkml:trace>
          <inkml:trace contextRef="#ctx0" brushRef="#br2" timeOffset="7.19585E6">17779 4378 165 0,'0'0'40'0,"0"-20"-6"15,0 20-22-15,19-14-11 16,-1 14-1-16,2 0 1 16,1 0-2-16,-2 0 1 15,-1 8 0-15,-18-8-1 16,27 20 1-16,-20-4-1 16,-7 4 0-16,0 6 0 15,0-1 1-15,-10 7-1 16,-4 2 1-16,-2-3 0 15,-2 5 0-15,-2-2 0 16,0-5-1-16,2-2 1 0,4-2 0 16,4-9 1-16,10-16-1 15,0 21 1-15,0-21-1 16,15 0 1-16,4 0-1 16,3-7 1-16,4 0-1 15,1-1 0-15,3 0-1 16,-4-7-13-16,4 15-9 15,-6-17-7-15,-1 14-5 16,-3-10-6-16,3 0 0 16,-8-1-1-16,2-8 20 15</inkml:trace>
          <inkml:trace contextRef="#ctx0" brushRef="#br2" timeOffset="7.19607E6">18219 4255 141 0,'0'0'41'16,"0"0"-1"-16,0 0-12 16,32-3-28-16,-8 3-11 15,16 7-12-15,-5-7-6 16,5 3-8-16,-10-3-4 15,-3 8 0-15,-9-8 0 0,-18 0 15 16</inkml:trace>
          <inkml:trace contextRef="#ctx0" brushRef="#br2" timeOffset="7.19624E6">18326 4371 142 0,'-18'9'41'15,"18"-9"-12"-15,17 0-25 16,-2 7-34-16,18-2-7 16,-2-5-4-16,3 4 0 15,-1-4-1-15,-1-9 18 16</inkml:trace>
          <inkml:trace contextRef="#ctx0" brushRef="#br2" timeOffset="7.19441E6">16262 4294 60 0,'0'0'35'16,"15"-32"-2"-16,-15 32-4 15,8-24-2-15,-8 24-3 0,6-29-4 16,-6 29-5-16,0-24-6 15,0 24-9-15,-23-10 1 16,23 10-1-16,-31 0 0 16,10 8 0-16,-3 7 0 15,-3 5 2-15,1 3-4 16,3 10 2-16,1 2 0 16,6 9 0-16,5 3 0 15,11 8 0-15,0-6-1 0,10-4 1 16,5 2-1-1,7-10 2-15,3-4-1 16,5-11-2-16,7-7-12 16,-5-15-9-16,12 0-6 0,-5-7-4 15,0-9-2-15,-2-9-5 16,1-4-1-16,-5-5 7 16</inkml:trace>
          <inkml:trace contextRef="#ctx0" brushRef="#br2" timeOffset="7.19459E6">16562 4434 147 0,'-10'21'40'15,"-2"1"-3"-15,12 12-12 16,-5 2-25-16,5 0 1 16,11-2-1-16,-4 4 0 15,0-4 0-15,-7-9-13 0,11 0-11 16,-11-6-8-16,0-19-5 15,0 15-3-15,0-15-1 16,0 0 0-16,0 0 20 16</inkml:trace>
          <inkml:trace contextRef="#ctx0" brushRef="#br2" timeOffset="7.19487E6">16820 4423 140 0,'0'0'41'15,"-8"-20"-1"-15,25 20-11 16,3 0-28-16,7-7 0 15,3 7-6-15,1-4-12 16,5 4-9-16,-7 0-5 16,1 0-5-16,-6-11-5 15,-4 11 0-15,-20 0 0 16,26-16 28-16</inkml:trace>
          <inkml:trace contextRef="#ctx0" brushRef="#br2" timeOffset="7.19509E6">16964 4283 155 0,'0'0'40'0,"-24"7"-5"15,24-7-17-15,0 28-18 16,9-2 1-16,-1-3-1 16,3 6 0-16,-1 3 0 15,0-4 0-15,-3 6-2 16,-2-17-13-16,4 9-12 15,-9-26-5-15,15 14-7 16,-15-14-1-16,21-14-2 0,-7-1 0 16</inkml:trace>
          <inkml:trace contextRef="#ctx0" brushRef="#br2" timeOffset="7.19546E6">17606 4225 151 0,'-14'-29'39'0,"14"29"-7"16,-13-21-15-16,13 21-9 0,0 0-7 15,-20-13-1-15,20 13 0 16,-31 13 0-16,9-5 0 15,-3 8 0 1,-3 3 0-16,1 4 1 0,2 4-2 16,6 6 1-16,7 3 0 15,12-1 0-15,9 5 0 16,11-4 0-16,9-6 1 16,5-2-1-16,11-1-9 15,-1-13-10-15,3-5-8 16,-8-12-3-16,0-3-6 15,-11-12-4-15,-2 3-1 16,-5-2 0-16,-8-4 36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07:14.89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89F560-5F68-4708-A986-9C4BF957C6E1}" emma:medium="tactile" emma:mode="ink">
          <msink:context xmlns:msink="http://schemas.microsoft.com/ink/2010/main" type="inkDrawing" rotatedBoundingBox="2816,10512 6417,8375 7581,10335 3980,12473" hotPoints="6372,10647 4760,12259 3148,10647 4760,9035" semanticType="enclosure" shapeName="Circle">
            <msink:sourceLink direction="with" ref="{C87C418B-C42D-4BBE-81F5-7F32B54914FC}"/>
          </msink:context>
        </emma:interpretation>
      </emma:emma>
    </inkml:annotationXML>
    <inkml:trace contextRef="#ctx0" brushRef="#br0">2946 271 25 0,'-12'-22'17'0,"0"1"-2"16,4 4-2-16,-5-4 0 15,4 3 1-15,-15-3-1 16,5 6-1-16,-8-5 0 0,0 6-1 16,-17-2 1-16,1 3-1 15,-9-1 2-15,-8 5-1 16,-6-8-1-16,-11 9-2 16,-5-1-1-16,-3 2-1 15,5 0-2-15,-5 1-2 16,5 6-1-16,2 0-1 15,0 0-1-15,4 7 0 16,0 0 1-16,-5 8-1 16,-8 1 0-16,-5 9 1 15,-1 4-1-15,-5 6 0 16,0 6 1-16,-3 2-1 16,2 7 1-16,-7 6 0 0,7-1-1 15,-6 3 1-15,4 3-1 16,5-3 1-16,8 1-1 15,9 0 1-15,12-3-1 16,9 2 1-16,12-3-1 16,14 7 1-16,5-1-2 15,7 2 2-15,6 0-2 16,0 1 2-16,7 0-1 16,-5-1 0-16,5 0 0 15,2-6 0-15,5-3 1 16,-6-3-2-16,6-3 1 15,0-5-1-15,0-3 2 0,0-2-2 16,11-2 2-16,-2-2-2 16,3-1 1-16,5-5 1 15,-2 1-1 1,4 0 1-16,3-2-1 0,5 1 1 16,4-1 0-16,1 2-1 15,8 0 1-15,8-2 1 16,6 2-2-16,11-8 0 15,6 1 0-15,9-4 0 16,5-2 0-16,3-3 0 16,4-4 0-16,8-2 0 15,11-7 0-15,-5 0 0 16,6 0 0-16,0-9 0 0,-4-4-2 16,-2 1 2-1,-1-4-1-15,-8-4 1 0,-10 2-1 16,4-6 1-1,-2 1-1-15,1-4 0 0,-1 0 1 16,2-2-1-16,-1 0 0 16,-2 2 0-16,-7-1 1 15,-3 1-1-15,-6 3 1 16,-4-3-1-16,2-1 1 16,-11 1-1-16,2-2 1 15,-3-5 1-15,-4 3-1 16,-7-9 0-16,-2 2-1 15,-9-7 2-15,-5 1-2 0,-4-10 1 16,-9 3-1 0,-3-9 0-16,-3 2 0 15,-6-4-1-15,-6 5 2 16,0-2-1-16,0 5 0 0,-20-1 0 16,0 6 0-16,-11 0-2 15,-10 4 2-15,-11-8-7 16,-8 10-3-16,-11-7-4 15,3 7-2-15,-4-4-9 16,-2 11-5-16,5 0-6 16,9 2-4-16,18-1 4 15,9-8 31-15</inkml:trace>
    <inkml:trace contextRef="#ctx0" brushRef="#br1" timeOffset="-7.14024E6">2687-776 44 0,'0'0'31'15,"7"16"-3"-15,-7-16-4 16,23 0-1-16,-23 0-3 16,37-6-2-16,-37 6-4 15,34 0-3-15,-14 0-7 16,1 0-4-16,-1 0 0 15,4 6 0-15,-3 1 0 16,1-1 0-16,3-1 0 0,1-1 0 16,-1-4 0-1,3 12 0-15,4-12 0 16,-4 8 1-16,3-8-1 0,2 7 0 16,-5-7 0-16,3 6 1 15,-4 2-1-15,-3-8 0 16,-1 0 0-16,-2 7 0 15,-1-7 1-15,0 6-1 16,-2-6 0-16,1 7 0 16,-5-7 0-16,2 7 1 15,-16-7-1-15,25 10 0 16,-25-10-1-16,24 11 1 0,-24-11 1 16,14 15-1-1,-14-15-1-15,13 18 2 16,-13-18-1-16,7 18 0 15,-7-18 0-15,6 21 1 0,-6-21-2 16,0 32 2-16,0-17-1 16,0 7 0-16,0 0 0 15,-6-1 0-15,6 6 0 16,-6 2 0-16,6-1 0 16,-7 11 0-16,7-3 0 15,-5 1-1-15,5 6 1 16,-7 4-1-16,7 2 2 15,-6 0-1-15,6 0 0 16,-7 2-1-16,7 3 1 16,-9-3 0-16,9 4 0 15,-5-4 0-15,5 3 0 16,0-4 0-16,0 3 0 0,0-9 1 16,0 4-1-16,0-3 1 15,-6-3-1-15,6 5 0 16,0-4 0-16,-7-1 1 15,1 1-1-15,3-2 0 16,-6 2 0-16,1-1-1 16,1-3 1-16,0-3 0 15,-1-1 0-15,-1 1 0 16,5-1 0-16,-3 0 0 16,1-1 0-16,1 0 1 15,-1-3-1-15,6 1 0 16,-3-1 0-16,3-3 0 15,-10-6 0-15,10-1 0 0,-7-2 0 16,7-19 0-16,0 21-3 16,0-21-12-16,0 0-11 15,-13-16-9 1,13-4-5-16,-7-7-1 0,7-3 2 16,-8-10 16-16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8:24.3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AA1421-0544-4D55-9462-ACF83288788D}" emma:medium="tactile" emma:mode="ink">
          <msink:context xmlns:msink="http://schemas.microsoft.com/ink/2010/main" type="writingRegion" rotatedBoundingBox="848,11996 6185,13941 5733,15181 395,13236"/>
        </emma:interpretation>
      </emma:emma>
    </inkml:annotationXML>
    <inkml:traceGroup>
      <inkml:annotationXML>
        <emma:emma xmlns:emma="http://www.w3.org/2003/04/emma" version="1.0">
          <emma:interpretation id="{861728B7-8EEB-49B6-B9DE-C1CDFEDC9352}" emma:medium="tactile" emma:mode="ink">
            <msink:context xmlns:msink="http://schemas.microsoft.com/ink/2010/main" type="paragraph" rotatedBoundingBox="848,11996 6185,13941 5733,15181 395,13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8763C6-D331-43CC-A25C-BCED4EB05E46}" emma:medium="tactile" emma:mode="ink">
              <msink:context xmlns:msink="http://schemas.microsoft.com/ink/2010/main" type="line" rotatedBoundingBox="848,11996 6185,13941 5733,15181 395,13236"/>
            </emma:interpretation>
          </emma:emma>
        </inkml:annotationXML>
        <inkml:traceGroup>
          <inkml:annotationXML>
            <emma:emma xmlns:emma="http://www.w3.org/2003/04/emma" version="1.0">
              <emma:interpretation id="{2F96774B-84FB-4C37-8055-CE631D627645}" emma:medium="tactile" emma:mode="ink">
                <msink:context xmlns:msink="http://schemas.microsoft.com/ink/2010/main" type="inkWord" rotatedBoundingBox="848,11996 6185,13941 5733,15181 395,13236">
                  <msink:destinationLink direction="with" ref="{C0007CF8-B4EB-4FD1-92B8-4444042382EC}"/>
                </msink:context>
              </emma:interpretation>
              <emma:one-of disjunction-type="recognition" id="oneOf0">
                <emma:interpretation id="interp0" emma:lang="en-US" emma:confidence="0">
                  <emma:literal>tm,</emma:literal>
                </emma:interpretation>
                <emma:interpretation id="interp1" emma:lang="en-US" emma:confidence="0">
                  <emma:literal>tm.</emma:literal>
                </emma:interpretation>
                <emma:interpretation id="interp2" emma:lang="en-US" emma:confidence="0">
                  <emma:literal>am.</emma:literal>
                </emma:interpretation>
                <emma:interpretation id="interp3" emma:lang="en-US" emma:confidence="0">
                  <emma:literal>tonus."</emma:literal>
                </emma:interpretation>
                <emma:interpretation id="interp4" emma:lang="en-US" emma:confidence="0">
                  <emma:literal>am,</emma:literal>
                </emma:interpretation>
              </emma:one-of>
            </emma:emma>
          </inkml:annotationXML>
          <inkml:trace contextRef="#ctx0" brushRef="#br0">1663 5002 94 0,'0'0'39'0,"0"16"-4"15,0 10-7-15,0-8-7 16,0 14-5-16,0-3-9 16,0 5-6-16,7 2-1 15,3 4 1-15,-7-3-1 0,3 5-1 16,1 1 1 0,4 4 1-16,-4-3-1 15,0 3-1-15,3 2 1 16,0 1 0-16,-1 0 0 0,2-2 0 15,-1 3 0-15,1-2 0 16,-2 0-1-16,1-2 2 16,-2-4-1-16,2-7 0 15,-3-4-1-15,-3-10 1 16,6-1-9-16,-10-21-6 16,0 0-8-16,0 0-6 15,19-20-6-15,-19-3 0 16,0-4-1-16,0-9 1 15,0-3 13-15</inkml:trace>
          <inkml:trace contextRef="#ctx0" brushRef="#br0" timeOffset="392.1854">2176 5467 114 0,'0'0'34'15,"0"32"1"-15,0-32-6 0,3 30-8 16,-3-30-12-16,0 27-10 15,0-27 1-15,10 28-1 16,-10-28 1-16,20 30-1 16,-10-10 1-16,1 1-1 15,2 1 1-15,0 5 0 16,-1-6 0-16,-3 0 0 16,2 0-3-16,-11-21-8 15,10 29-7-15,-10-29-5 16,0 0-9-16,0 0-2 15,-3-20-3-15,3 2-3 16,-7-7 2-16</inkml:trace>
          <inkml:trace contextRef="#ctx0" brushRef="#br0" timeOffset="1104.3507">2757 4990 46 0,'0'0'32'16,"-5"-23"2"-16,5 23-4 0,0 0-3 15,0 0-2 1,0 0-3-16,0 0-5 16,0 0-6-16,-12 15-9 15,12-15-2-15,0 28 0 0,0-7 0 16,0 1 0-16,0 6 0 15,0 1 0-15,6 11 0 16,-6-3 0-16,11 9 0 16,-11 0 0-16,10 8 0 15,-4 4 0-15,-6 1 1 16,11 6-1-16,-8-4 0 16,3 2 0-16,-1 0-1 0,-5-6 1 15,8-1 0 1,-8 1 0-16,11-8 0 15,-11-7 0-15,0-4 0 16,3-5-1-16,-3-7 1 0,0-8 0 16,0-18 0-16,5 17-2 15,-5-17-10-15,0 0-7 16,0 0-8-16,0-33-5 16,6 11-2-16,-12-6 0 15,6-5-1-15,0-8 1 16</inkml:trace>
          <inkml:trace contextRef="#ctx0" brushRef="#br0" timeOffset="1532.488">3029 5395 123 0,'15'14'34'16,"-10"2"-3"-16,-5-16-7 15,0 25-6-15,0-25-8 16,6 18-9-16,1 0-1 15,-7-18 0-15,16 35 0 16,-5-14-1-16,-4 8 0 0,6 0 1 16,1 3-1-16,-3 0 0 15,2 2 1-15,-6 1 0 16,0-7 0-16,0-2 0 16,2-9 0-16,-9-17 0 15,10 19-5-15,-10-19-8 16,0 0-8-16,7-22-5 15,-7 22-7-15,0-27 0 16,0 27-1-16,0-29-1 16,0 11 4-16</inkml:trace>
          <inkml:trace contextRef="#ctx0" brushRef="#br0" timeOffset="-523.8656">122 4302 56 0,'0'0'30'0,"0"0"2"16,0 0-5-16,0 0-2 15,0 0-5-15,0 0-3 16,0 0-4-16,0 0-4 15,0 0-5-15,0 0-5 16,0 0-1-16,0 0 0 16,7 22 0-16,-7-22 0 15,6 29 0-15,-6-8 0 0,7 8 1 16,-1 9 1-16,-1 3 0 16,3 4 0-1,0 5 0-15,-1 4 0 16,3 4 0-16,-3 3 0 15,0-6 0-15,-1 4 0 0,1-9 0 16,-7 3 0-16,3-3 0 16,-3-2 0-16,0-3 0 15,0-4 1-15,0 1-1 16,0-6 0-16,0 0 0 16,0-5 1-16,0-7-1 15,0-3 0-15,0 0 0 16,0-3 0-16,0-18 0 15,-7 22 1-15,7-22-1 16,0 16 1-16,0-16-1 16,0 0 0-16,0 0 1 15,0 0-1-15,0 0 0 0,0 0 1 16,0 0-1-16,18 12 0 16,-18-12 0-16,20 0-1 15,-20 0 0-15,27-7 1 16,-7 7-2-16,1 0 2 15,5-7-2-15,5 7 2 16,3-7-1-16,5 7 1 16,3 0 0-16,4-6 0 15,5 6 0-15,2 0 0 16,-1 0 1-16,2 0-1 16,0 0 0-16,-2 0 0 15,-1 0 1-15,-2 0-1 16,-3 0 0-16,0 6 1 0,-5-6-1 15,3 0 1-15,-9 7 0 16,4-7-1-16,0 7 1 16,0 6 1-16,0-4-1 15,1 4 0-15,0 1 0 16,-1 0-1-16,1 2 0 16,-6-2 1-16,0 1-1 15,-3-4-1-15,-2 2 1 16,-4-6-1-16,1-7 0 15,-7 3 0-15,-3-3 0 16,-16 0 0-16,24-7 0 16,-24 7 0-16,16 0-3 15,-16 0-7-15,0 0-8 0,0 0-6 16,0 0-7-16,-16 7-3 16,16-7-5-1,-20 11-1-15,20-11 27 0</inkml:trace>
          <inkml:trace contextRef="#ctx0" brushRef="#br0" timeOffset="22708.3605">-2012 3761 68 0,'-27'14'29'16,"-6"-6"2"-16,13 7-12 0,-1-7-7 15,8 10 0-15,2-1 0 16,11 9-1-16,6 1 0 15,5 5-3-15,3 9-8 16,6 6 0-16,0 10 1 16,1 0-1-16,3 3 0 15,3 0 1-15,1 3 0 16,4-2 0-16,0-14 1 16,4-11 1-16,8-14-1 0,-3-17 0 15,4-10 0 1,0-16-1-16,2-14 1 0,-1-8-2 15,-5-6-1 1,-2-6 1-16,-12-1-1 0,-1 0 1 16,-6 3 0-16,-12 2 0 15,-8 9-1-15,-3 12-1 16,-9 4-2-16,-13 16 1 16,3 10 0-16,-11 15 1 15,1 13-1-15,-1 9 1 16,-1 15 0-16,1 6 1 15,9 5 1-15,9 2 0 16,2 4-1-16,13-12-2 16,7-3-4-16,7-20-7 0,12-10-7 15,5-24-7 1,-4-8-6-16,7-21-4 16,-2-17 1-16,-3-10 15 0</inkml:trace>
          <inkml:trace contextRef="#ctx0" brushRef="#br0" timeOffset="23423.7616">-1153 4648 117 0,'0'0'38'15,"12"-44"-8"-15,1 14-7 16,-13-24-9-16,7-2-7 16,0-8-4-16,0-5-4 15,0-3 0-15,-1 1 1 16,1 3-1-16,-1 7 1 16,1 15 0-16,-7 6-1 0,6 17-1 15,-6 23 0-15,0 0 0 16,0 0 0-16,0 32 0 15,0 8-1-15,0 4 1 16,0 10 1-16,7 4 1 16,4 10 0-16,-2-6 0 15,5-5 1-15,4-8 0 16,3-15 1-16,4-18 0 16,-4-11 0-16,0-18 0 15,3-16-1-15,-4-18 0 16,0-15 0-16,-5-2-1 15,-3-2-1-15,-5 6 1 0,-7-3-1 16,0 12 2-16,0 12-1 16,0 14-2-16,0 25 2 15,0-18-1-15,0 18 0 16,6 35 0-16,6-2 0 16,8 10-1-16,3 6 1 15,7 1 1-15,-1 6 0 16,4-8 1-16,4-4-5 15,-3-9-11-15,-7-11-6 16,0-15-10-16,-9-14-4 16,-5-17-3-16,-13-15 0 15,0-11 5-15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5:26.0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68 63,'0'0'38,"22"6"-2,15-6 2,10-24-21,15 15-12,5-6-3,7 6 0,-5 4-3,-9-4-2,-4 18-4,-33-21-13,-1 24-16,-22-12-1,0 29 1,0-29-1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08:22.6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-1 32 2 0,'0'-18'2'0,"0"18"-2"16,0 0 0-16,0 0-1 16,0-14-1-16,0 14 2 15,0 0 0-15,0 0 0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07:02.04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D06663-DE17-4949-853B-7D9DDF32B4B5}" emma:medium="tactile" emma:mode="ink">
          <msink:context xmlns:msink="http://schemas.microsoft.com/ink/2010/main" type="writingRegion" rotatedBoundingBox="14459,7768 21639,7813 21632,8826 14453,8781"/>
        </emma:interpretation>
      </emma:emma>
    </inkml:annotationXML>
    <inkml:traceGroup>
      <inkml:annotationXML>
        <emma:emma xmlns:emma="http://www.w3.org/2003/04/emma" version="1.0">
          <emma:interpretation id="{AABFE414-4213-43D0-AA4F-757EBA14C40A}" emma:medium="tactile" emma:mode="ink">
            <msink:context xmlns:msink="http://schemas.microsoft.com/ink/2010/main" type="paragraph" rotatedBoundingBox="14459,7768 21639,7813 21632,8826 14453,8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429C56-D62E-4774-A8E6-0AD75A209BC1}" emma:medium="tactile" emma:mode="ink">
              <msink:context xmlns:msink="http://schemas.microsoft.com/ink/2010/main" type="line" rotatedBoundingBox="14459,7768 21639,7813 21632,8826 14453,8781"/>
            </emma:interpretation>
          </emma:emma>
        </inkml:annotationXML>
        <inkml:traceGroup>
          <inkml:annotationXML>
            <emma:emma xmlns:emma="http://www.w3.org/2003/04/emma" version="1.0">
              <emma:interpretation id="{2CB7E84C-55D8-4FCE-8A56-F2DDD14F64BC}" emma:medium="tactile" emma:mode="ink">
                <msink:context xmlns:msink="http://schemas.microsoft.com/ink/2010/main" type="inkWord" rotatedBoundingBox="14459,7768 21639,7813 21632,8826 14453,8781"/>
              </emma:interpretation>
              <emma:one-of disjunction-type="recognition" id="oneOf0">
                <emma:interpretation id="interp0" emma:lang="en-US" emma:confidence="0">
                  <emma:literal>Ceq=6/5=2.2uf</emma:literal>
                </emma:interpretation>
                <emma:interpretation id="interp1" emma:lang="en-US" emma:confidence="0">
                  <emma:literal>Ceq=6/5=6.2uf</emma:literal>
                </emma:interpretation>
                <emma:interpretation id="interp2" emma:lang="en-US" emma:confidence="0">
                  <emma:literal>Ceq=6/5=L.2uf</emma:literal>
                </emma:interpretation>
                <emma:interpretation id="interp3" emma:lang="en-US" emma:confidence="0">
                  <emma:literal>Ceq=6/5=h.2uf</emma:literal>
                </emma:interpretation>
                <emma:interpretation id="interp4" emma:lang="en-US" emma:confidence="0">
                  <emma:literal>Ceq=6/5=b.2uf</emma:literal>
                </emma:interpretation>
              </emma:one-of>
            </emma:emma>
          </inkml:annotationXML>
          <inkml:trace contextRef="#ctx0" brushRef="#br0">11973-588 33 0,'0'0'23'0,"0"-18"-1"15,0 18-2-15,0-22-2 16,0 22 2-16,12-31 4 0,-12 31-2 16,0-24-3-16,0 24-1 15,0-31-4-15,0 31-2 16,-16-24-5 0,16 24-4-16,-23-15-3 0,3 7 0 15,1 8 0-15,-7 0 0 16,1 0 0-16,-4 11 0 15,2 0 0-15,2 5 0 16,-1 9 0-16,5 0 0 16,3 9 0-16,3 1 0 15,8 4-2-15,2-1 1 16,5 5 2-16,5-2-1 16,5-5 0-16,6 3 0 15,4-8 2-15,0-3-2 16,4-3 0-16,4-7 0 15,-1 0 0-15,6-5 0 16,-7-6 0-16,7-7 0 0,3 3-13 16,-8-3-12-16,7 0-9 15,-12-7-7-15,1 0-2 16,-8 0-1-16,-16 7-2 16</inkml:trace>
          <inkml:trace contextRef="#ctx0" brushRef="#br0" timeOffset="598.0533">12187-396 74 0,'0'0'29'15,"0"0"-4"-15,0 0-11 16,0 0-6-16,24 17 1 16,-4-17 0-16,7 0 0 15,-1 0-3-15,2-8 0 16,-2 1 2-16,2 1 3 15,-8-4-2-15,0 4-1 0,-20 6-1 16,24-23 0-16,-24 23 0 16,5-25 0-16,-5 25-5 15,-12-21-2-15,12 21-2 16,-29-17 1-16,5 17 0 16,-3 0 0-16,-3 0 0 15,-1 10 1-15,0 5 0 16,3 5 0-16,-1 1 1 15,10 8-1-15,7-1 1 16,12 4-1-16,4-7 1 16,13 2-1-16,9-5 3 15,8-3-3-15,4-10 0 16,-2-3-8-16,8 1-10 0,-10-14-7 16,7 7-6-16,-9-13-4 15,2 3-5-15,-4-1-1 16,-3-4-2-16,0-1 30 15</inkml:trace>
          <inkml:trace contextRef="#ctx0" brushRef="#br0" timeOffset="1171.4369">12868-466 160 0,'0'0'39'0,"-17"-19"-6"15,-2 6-19-15,19 13-7 0,-18-8-8 16,18 8 1-16,-23 6-1 16,23-6 0-1,-30 20 1-15,12-4-1 16,2 4 1-16,1 0 1 0,-2 4-1 16,5 2 0-16,5-3 0 15,7-2 1-15,0-1 0 16,0-20-1-16,26 22 1 15,-6-15-1-15,1-7 2 16,2-10-2-16,-2-1 0 16,3-2 0-16,-8 4 0 15,-16 9 0-15,25-20 0 16,-25 20 0-16,0 0 0 0,0 0 0 16,0 0 0-1,6 14 0-15,-6 7-2 16,-12 4 0-16,7 4 1 15,5 5 0-15,-7 4 1 0,7 1-1 16,5-3 1-16,7 2 0 16,2 0 0-16,7-6 0 15,6-5 1-15,4-7 0 16,3-11 0-16,5-9-1 16,-3 0 1-16,1-11 0 15,-4-8-1-15,-6-7 2 16,-6-3-2-16,-7 1 0 15,-8-2 0-15,-12-2-2 0,-7 3 1 16,-9 2 0-16,-7 6 1 16,-9 0-2-1,-3 6 2-15,3 1-1 16,-2 5 0-16,6-2-8 0,11 11-9 16,4-7-8-16,19 7-8 15,0 0-5-15,24-15-2 16,1 8-1-16,12-3 5 15</inkml:trace>
          <inkml:trace contextRef="#ctx0" brushRef="#br0" timeOffset="1487.6551">13340-513 131 0,'0'0'42'0,"0"0"-1"16,0-14-9-16,28 8-23 15,0 6-15-15,4-7-10 16,7 7-8-16,-5 0-7 16,3 6-4-16,-13-6-3 15,-1 5-3-15,-23-5-1 0,21 8 21 16</inkml:trace>
          <inkml:trace contextRef="#ctx0" brushRef="#br0" timeOffset="1667.7748">13396-410 127 0,'0'0'41'15,"0"0"-5"-15,0 0-16 16,33 7-15-16,0-7-16 16,3 0-13-16,7 0-11 15,-3 0-7-15,1-5 1 16,-4 5-3-16,-2-13 13 0</inkml:trace>
          <inkml:trace contextRef="#ctx0" brushRef="#br0" timeOffset="2509.4015">14227-914 111 0,'-8'-18'41'15,"8"18"-6"-15,-18-18-7 0,18 18-9 16,-18 0-4-16,18 0-9 16,-10 15-6-16,0 1 0 15,2 5 0-15,-4 8 0 16,4 2 0-16,-1 5 0 15,4 1 0-15,5 3 0 16,0-2 0-16,10-4 0 16,8-1 0-16,12-11 0 15,-2-1 0-15,8-13 0 16,6-8 0-16,-2 0 0 16,-3-7 0-16,0-7 0 15,-9-2 0-15,-7-6 0 16,-4-1 0-16,-10-1 0 0,-7 1 0 15,-7-1 0-15,-6 10 0 16,-2 0 0-16,-5 5 0 16,-6 9-2-16,1 0 2 15,-1 9 0-15,5 5 0 16,0 7 0-16,2-1 0 16,2 8-1-16,9 0 1 15,8-1 0-15,0 1-6 16,8-13-9-16,11 7-10 15,-19-22-8-15,37 20-6 16,-17-20-2-16,-1 0-2 16,-3-13-1-16</inkml:trace>
          <inkml:trace contextRef="#ctx0" brushRef="#br0" timeOffset="3583.1338">14737-775 73 0,'0'0'41'16,"-11"-26"-3"-16,11 26-6 15,-17-5-4-15,17 5-8 16,-20 25-7-16,10-1-6 15,2 10-6-15,-5 9-1 16,-1 5 0-16,1 7 0 0,-1 2-1 16,0 4 0-16,-2-3 1 15,5-2-2-15,-5-8 1 16,6-5 0-16,0-3 1 16,2-9-2-16,1-10 2 15,1-3-1-15,6-18-10 16,0 16-11-16,0-16-9 15,14-12-3-15,-14 12-4 16,31-29-4-16,-5 5 1 16,1 0 17-16</inkml:trace>
          <inkml:trace contextRef="#ctx0" brushRef="#br0" timeOffset="3839.4114">14947-477 162 0,'0'0'42'0,"0"0"-6"15,19-15-21-15,-2 9-22 16,12 6-9-16,-2 0-7 15,3 0-7-15,-7 0-3 16,-1 0-2-16,-22 0-4 0,17 0 0 16,-17 0 7-16</inkml:trace>
          <inkml:trace contextRef="#ctx0" brushRef="#br0" timeOffset="4352.4358">14900-415 136 0,'-18'8'39'16,"18"-8"-6"-16,-24 22-10 16,24-22-9-16,0 30-7 15,10-13-7-15,-10-17 1 16,21 29-1-16,-21-29 2 16,24 21-2-16,-24-21 0 0,17 7 0 15,-17-7 0-15,0 0 0 16,20-16 0-1,-20 16 0-15,11-21 0 16,-11 21 0-16,16-26 0 0,-16 26 0 16,23-21 0-16,-23 21 0 15,28-14 0-15,-10 6 0 16,2 8 0-16,1 0 0 16,1 8 0-16,-2 6 0 15,-1 6 0-15,0 1 0 16,-5 6 0-16,-1 0 0 15,-3 4-2-15,-10-3-1 16,0 1 2-16,0-3 0 16,-9-3 0-16,1-3 0 15,8-20 0-15,-33 26 1 16,12-18 0-16,0-2 0 16,-5-6 0-16,0 0 0 0,1 0 0 15,-1-6 0-15,5 0 1 16,6-1 0-16,15 7-8 15,-20-19-11-15,20 19-12 16,8-22-5-16,11 13-6 16,2-7-1-16,7-1-3 15,9 1 17-15</inkml:trace>
          <inkml:trace contextRef="#ctx0" brushRef="#br0" timeOffset="4847.7721">15565-281 130 0,'0'0'41'0,"-20"19"0"16,20-19-10-16,26 8-22 15,-1-8-22-15,21 9-12 0,-8-9-7 16,9 0-7-16,-5 0-3 16,2 0-2-16,-10-7 1 15</inkml:trace>
          <inkml:trace contextRef="#ctx0" brushRef="#br0" timeOffset="4660.6447">15595-436 161 0,'0'0'43'16,"0"0"-9"-16,0 0-17 16,18 0-17-16,6 0 0 15,6 0 0-15,-2 0-2 16,9 13-17-16,-13-13-7 0,3 9-7 16,-10-9-2-16,-17 0-3 15,20 7-4-15,-20-7 0 16</inkml:trace>
          <inkml:trace contextRef="#ctx0" brushRef="#br0" timeOffset="5276.0648">16243-540 161 0,'0'0'41'16,"-15"26"-3"-16,10-10-23 15,5 10-15-15,14 3 0 16,-3 11 0-16,3-2 0 15,-4-3 0-15,3 4 0 0,-3-7-2 16,-3-1 2-16,-1-6-2 16,-6-5 2-16,0-20-2 15,15 27-13 1,-15-27-12-16,19 0-8 0,-19 0-4 16,23-9-3-16,-6-4 0 15,5 0-1-15</inkml:trace>
          <inkml:trace contextRef="#ctx0" brushRef="#br0" timeOffset="5455.1857">16587-239 141 0,'0'0'41'16,"-16"14"-2"-16,16-14-16 15,8 18-18-15,-8-18-5 16,22 16-14-16,-22-16-8 15,27 15-9-15,-27-15-5 0,26 0-5 16,-26 0-2-16,20-9 0 16</inkml:trace>
          <inkml:trace contextRef="#ctx0" brushRef="#br0" timeOffset="6005.2451">16740-569 156 0,'0'-15'41'16,"0"15"-7"-16,20-15-13 15,-20 15-18-15,41-10-3 16,-13 10 0-16,2 6 0 16,4-1 0-16,-3 5 0 15,-2 2 0-15,-2 3 0 16,-5 3 0-16,-6 0 0 16,-5 5 0-16,-4-1 0 15,-7 1 0-15,0 4 0 16,-8 2-2-16,-3-2 1 0,-4 2 0 15,-2-2-1-15,0-4 2 16,-5 4-1-16,2-5 0 16,0-1 1-16,6-3 0 15,14-18 1-15,-16 24 0 16,16-24 1-16,0 0 0 16,23 8 0-16,1-8-2 15,3-8 0-15,7 0 0 16,1 1 0-16,4 1 0 15,0-1 0-15,-2 1 0 16,-1 6 0-16,-4 0-12 16,-13 0-9-16,1 6-6 15,-20-6-7-15,15 12-3 0,-15-12-4 16,0 0-2-16,0 16 4 16</inkml:trace>
          <inkml:trace contextRef="#ctx0" brushRef="#br0" timeOffset="6731.5442">17585-65 137 0,'0'0'43'16,"0"0"-4"-16,0 0-13 16,11-20-16-16,5 13-10 15,4-7 0-15,0 0 0 16,5-6 0-16,1 2 0 15,-2-7 0-15,4-3 0 16,-4 0 0-16,-1-3 0 16,-6-1 0-16,1 3 0 15,-4 0 0-15,-2 2 0 0,-4 6 0 16,-8 21 0-16,6-28 0 16,-6 28 0-16,0 0 0 15,0 0 0 1,-14 22 0-16,8-2 0 0,-1 9 0 15,7-1 0-15,0 7 0 16,0-1 0-16,17-1 0 16,-3-1 0-16,6-5 0 15,6-7 0-15,0-4 0 16,1-5 0-16,3-11 0 16,0 0 0-16,-3-11 0 15,-2 0 0-15,-2-7 0 0,-2-4-3 16,-1-1-6-1,-1-2 1-15,-8-4 0 16,-3 2 6-16,-2 0 2 16,-6 9-1-16,0 0 1 0,0 18 7 15,0-16 1-15,0 16 0 16,0 0 0-16,0 30-8 16,6-10 0-16,2 2 0 15,5 5 0-15,0 0 0 16,1 0 0-16,3-4 0 15,-1 0 0-15,2-4-9 16,-18-19-17-16,26 27-9 16,-26-27-7-16,21 0-1 0,-21 0 0 15,18-27-2-15</inkml:trace>
          <inkml:trace contextRef="#ctx0" brushRef="#br0" timeOffset="8108.0832">18702-203 131 0,'-20'-16'39'0,"20"16"-4"16,-8-20-10-16,8 20-8 15,0-27-9-15,0 27-8 16,0-29 0-16,0 7 0 15,4 1 0-15,-4-9 0 16,5-2 0-16,-5-4 0 0,0-5 0 16,0 0 0-16,-7 2 0 15,2-7 0-15,5 7 0 16,0-1 0-16,5 7 0 16,4 3 0-16,4 2 0 15,7 13 0-15,4 4 0 16,1 4 0-16,1 7 0 15,2 13-7-15,-10-4-18 16,2 14-7-16,-15-1-2 16,-5 3-1-16,-12 0-3 15,-6 2 0-15,-9-4 4 16</inkml:trace>
          <inkml:trace contextRef="#ctx0" brushRef="#br0" timeOffset="8280.7803">18523-506 116 0,'0'0'39'0,"-20"13"-2"16,20-13-4-16,0 0-12 16,26 8-12-16,-5-8-9 15,8 0 0-15,2 5 0 16,3-5-23-16,7 0-14 16,-3 0-6-16,-4-7-1 15,-3 7-1-15,-4-11-2 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08:11.1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context xml:id="ctx1">
      <inkml:inkSource xml:id="inkSrc8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96094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4-04-29T15:08:32.720"/>
    </inkml:context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A399B38-939D-4517-B87C-A9859BDA4602}" emma:medium="tactile" emma:mode="ink">
          <msink:context xmlns:msink="http://schemas.microsoft.com/ink/2010/main" type="writingRegion" rotatedBoundingBox="10283,12571 20920,12756 20841,17286 10204,17101"/>
        </emma:interpretation>
      </emma:emma>
    </inkml:annotationXML>
    <inkml:traceGroup>
      <inkml:annotationXML>
        <emma:emma xmlns:emma="http://www.w3.org/2003/04/emma" version="1.0">
          <emma:interpretation id="{80E212AE-1F7D-42C8-94F0-78A2111C4CD9}" emma:medium="tactile" emma:mode="ink">
            <msink:context xmlns:msink="http://schemas.microsoft.com/ink/2010/main" type="paragraph" rotatedBoundingBox="9847,13202 15635,11837 16264,14507 10476,15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093A9C-1F03-4254-9764-BCFCF3EEE649}" emma:medium="tactile" emma:mode="ink">
              <msink:context xmlns:msink="http://schemas.microsoft.com/ink/2010/main" type="line" rotatedBoundingBox="9847,13202 15635,11837 16264,14507 10476,15871"/>
            </emma:interpretation>
          </emma:emma>
        </inkml:annotationXML>
        <inkml:traceGroup>
          <inkml:annotationXML>
            <emma:emma xmlns:emma="http://www.w3.org/2003/04/emma" version="1.0">
              <emma:interpretation id="{E50FC57F-9A90-4B69-92F4-F3447F6B883B}" emma:medium="tactile" emma:mode="ink">
                <msink:context xmlns:msink="http://schemas.microsoft.com/ink/2010/main" type="inkWord" rotatedBoundingBox="9847,13202 15635,11837 16264,14507 10476,15871"/>
              </emma:interpretation>
              <emma:one-of disjunction-type="recognition" id="oneOf0">
                <emma:interpretation id="interp0" emma:lang="en-US" emma:confidence="0">
                  <emma:literal>Itty."</emma:literal>
                </emma:interpretation>
                <emma:interpretation id="interp1" emma:lang="en-US" emma:confidence="0">
                  <emma:literal>they. I</emma:literal>
                </emma:interpretation>
                <emma:interpretation id="interp2" emma:lang="en-US" emma:confidence="0">
                  <emma:literal>*By. I</emma:literal>
                </emma:interpretation>
                <emma:interpretation id="interp3" emma:lang="en-US" emma:confidence="0">
                  <emma:literal>Itty:</emma:literal>
                </emma:interpretation>
                <emma:interpretation id="interp4" emma:lang="en-US" emma:confidence="0">
                  <emma:literal>*Day. I</emma:literal>
                </emma:interpretation>
              </emma:one-of>
            </emma:emma>
          </inkml:annotationXML>
          <inkml:trace contextRef="#ctx0" brushRef="#br0">9369 5116 9 0,'0'-15'4'0,"0"15"0"15,0 0-1-15,0 0 0 16,0 0-1-16,0 0 0 15,0-20 0-15,0 20 0 0,0 0 0 16,7-16 0-16,-7 16 1 16,0 0-1-16,8-20 1 15,-8 20-1-15,0 0 1 16,11-14-1-16,-11 14-1 16,0 0 1-16,0 0-1 15,10-20-1-15,-10 20 0 16,0 0 0-16,0 0 0 15,17-20 0-15,-17 20 0 16,0 0 0-16,0 0 0 16,0 0 2-16,13-17 0 15,-13 17 1-15,0 0 0 0,0 0 2 16,0 0 1-16,0 0 2 16,0 0 2-1,7-18 4-15,-7 18 3 16,0 0 5-16,0 0-2 0,0 0 0 15,0 0-1-15,-19 0-3 16,19 0-2-16,-10 14-3 16,10-14-6-16,-5 28-4 15,5-4-1-15,0 5 1 16,0 0 1-16,0 7-2 16,7 3 0-16,-2 0 0 15,0 7 0-15,3-7 0 16,-1 2 0-16,-2 1 0 0,3-2 0 15,-1-4 0 1,-3-7 0-16,5-3 0 16,-6-6 0-16,2-4 0 15,-5-16 0-15,12 20-6 0,-12-20-14 16,0 0-8-16,11-20-7 16,-11 20-5-16,10-36-3 15,-10 10-1-15,0-9 6 16</inkml:trace>
          <inkml:trace contextRef="#ctx0" brushRef="#br0" timeOffset="-3637.0982">9154 4861 49 0,'0'0'20'0,"-16"-11"1"0,16 11-1 15,0 0-3-15,-15-14 1 16,15 14 2-16,0 0 0 16,-6 19-4-1,6-3-2-15,0 2-2 0,0 7 0 16,0 2-3-16,0 9-4 16,0 4-3-16,-6-3-2 15,6 3 0-15,0 3 0 16,-5 4 0-16,5-4 0 15,0-1 0-15,0-1 0 16,0-5 0-16,5-2 0 16,-5-4 0-16,6-2 0 0,-6-7 0 15,7-2 0-15,-7-19 0 16,6 21 0-16,-6-21 0 16,0 0 0-16,0 0 0 15,0 0 0-15,0 0 0 16,0 0 0-16,0 0 0 15,8-21 0-15,-8 21 0 16,0 0-9-16,0 0-5 16,0-19-5-16,0 19-4 15,0 0-3-15,0 0-5 16,12-16-2-16,-12 16 0 16,0 0 6-16,4-25 5 15,-4 25 5-15</inkml:trace>
          <inkml:trace contextRef="#ctx0" brushRef="#br0" timeOffset="-4237.5105">7839 6039 45 0,'0'0'23'16,"0"0"1"-16,0 0 1 15,11-20-2-15,-11 20 0 16,0 0 0-16,11-20-2 15,-11 20-3-15,0-21-4 16,0 21-5-16,0-33-9 16,-7 17 1-16,7-6-1 15,-7 1 0-15,7-6 0 16,-11 4 0-16,4-9 0 16,0 2 0-16,-1 1 0 15,1-5 1-15,-3-2-1 16,1 3 0-16,-3-8 1 0,4 4-1 15,-4 2 1-15,5-2-1 16,-3-3 0-16,0 0 0 16,0 3 0-16,6 2 0 15,-3 5 0-15,-3-1 0 16,10 7 0-16,-10-2 0 16,10 6 0-16,-8 4 0 15,8 16 0-15,0-27 0 16,0 27 0-16,0-24 0 15,0 24-1-15,0-14 1 16,0 14 0-16,0-18 0 16,0 18 0-16,0 0 0 15,0-17 0-15,0 17 0 0,0 0 0 16,0-21 0-16,0 21 0 16,0 0 0-16,0 0-1 15,0 0 1 1,0 0 0-16,0-14 0 0,0 14-1 15,0 0 1-15,0 0 0 16,0 0 0-16,0 0 0 16,0 0 1-16,0 0-1 15,0 0 0-15,0 0 0 16,0 0 0-16,0 0 0 16,22 11 0-16,-22-11 0 15,20 4 0-15,-20-4 0 16,29 0 0-16,-11 0 0 0,2 0 1 15,1 7-1-15,5-7 0 16,5 0-1 0,-3 0 1-16,3 0 1 15,5 7-1-15,-1-7 0 0,4 6 0 16,2-6 0-16,1 3 1 16,4 2-1-16,-4-5 0 15,8 9 0-15,-2-9 0 16,4 11 0-16,6-8 1 15,2 4-1-15,2-3 0 16,2-4 2-16,0 7-2 16,4 1 0-16,-7-8 0 15,-2 7 0-15,-6-7 0 16,-6 7 0-16,-6-7 0 16,-4 15 0-16,-5-15 0 15,-9 8 0-15,1-4 0 16,-4-4 0-16,-20 0 0 0,24 8 0 15,-24-8 0-15,18 0 0 16,-18 0 0-16,0 0-2 16,0 0 1-16,0 0-6 15,20 14-6-15,-20-14-4 16,0 0-5-16,0 0-4 16,0 0-5-16,0 0-1 15,0 0-1-15,0 0 7 16,6 16 4-16,-6-16 3 15</inkml:trace>
          <inkml:trace contextRef="#ctx0" brushRef="#br0" timeOffset="3419.6943">9420 3945 74 0,'-17'-2'26'16,"17"2"-2"-16,-21-11-4 15,21 11 2-15,0 0-3 16,19-9-2-16,-4 2-3 16,9 7-2-16,3-6-1 15,7 6-3-15,4-7-3 16,2 7-4-16,4-6-1 16,0 6 0-16,0-3 0 15,0 3 2-15,0-7-2 16,-3 1 0-16,-1 6 0 15,-3 0 0-15,-5 0 0 16,1 0 0-16,-11 0-2 0,3 7 2 16,-10 1 0-16,-15-8 2 15,27 21-2-15,-27-21 0 16,21 28 0-16,-11-7 0 16,-1-1 0-16,1 3 0 15,-3 4 0-15,1 8 0 16,4-1 0-16,-5 3 0 15,0 4 0-15,3 9 0 16,0-2 0-16,-2 3 0 16,3 9 0-16,-2-2 0 15,2 6 0-15,-1-2 0 16,0 1 0-16,0-3 0 0,0-1 0 16,0-4 0-16,0-4 0 15,0-4 0-15,1-4 0 16,2-7 0-16,-2-1 0 15,2-2 0-15,-2-6 0 16,2-4 0-16,3 0 0 16,-9-4 0-16,0 1 0 15,1-3 0-15,-8-17 0 16,13 27 0-16,-13-27 0 16,11 26 0-16,-11-26 0 15,7 23 0-15,-7-23 0 16,9 16 0-16,-9-16 0 15,7 20 0-15,-7-20 0 0,6 17 0 16,-6-17 0-16,0 0 0 16,0 0 0-16,0 0 0 15,0 0 0 1,0 0 0-16,0 0 0 0,-22 10 0 16,22-10 0-16,-31-10 0 15,10 4 0-15,0 0 0 16,-10-1 0-16,2 0 0 15,-6-4 0-15,-1 2 0 16,-2 2 0-16,-3 1 0 16,0-1 0-16,-4 4 0 15,-2-4 0-15,0 7 0 16,-8-6 0-16,5 6 0 0,-1 0 0 16,-1 0 0-1,2 0 0-15,-2-7 0 16,1 7 0-16,2 0 0 15,4-5 0-15,4 5 0 0,3 0 0 16,4 0 0-16,7-4 0 16,7 4 0-16,0 0 0 15,20 0 0-15,-26 0 0 16,26 0 0-16,-18 0 0 16,18 0-9-16,0 0-8 15,0 0-7-15,0 0-4 16,0 0-5-16,0 0 0 15,0 0-1-15,31 15 1 0,-4-15 6 16,9-13 11 0</inkml:trace>
          <inkml:trace contextRef="#ctx0" brushRef="#br0" timeOffset="19679.4911">9575 4464 113 0,'-23'-29'37'0,"23"29"-4"16,-31-21-8-16,31 21-6 15,-28-6-5-15,28 6-6 0,-31 0-6 16,14 4-2-16,0 7 1 16,2 9 0-16,3 6-1 15,-1 3 0-15,6 7 0 16,7 4 2-16,0 2-2 16,15-3 0-16,5-1 0 15,4-8 0-15,10-3-15 16,-5-12-8-16,10-3-6 15,-6-12-5-15,4 0-3 16,-16-5-5-16,5-8 1 16,-12-1 8-16</inkml:trace>
          <inkml:trace contextRef="#ctx0" brushRef="#br0" timeOffset="20074.7614">9663 4667 140 0,'0'0'40'0,"-17"-12"-5"0,17 12-10 16,0 0-13-16,20-15-11 16,-20 15-1-16,28 0 0 15,-11 0 2-15,-17 0-2 16,30 19 0-16,-30-19 0 16,30 29 0-16,-22-14 0 15,3 11 0-15,-2-3 0 16,-3 4 0-16,-6-5 0 15,0 3 0-15,0-1-2 16,0-2 2-16,-10 4-1 16,1-10 2-16,1 2-2 0,1-3 1 15,7-15-1 1,-16 27 1-16,16-27 0 0,-4 16 1 16,4-16-1-16,0 0 0 15,20 7 0-15,-20-7 0 16,29-7 0-16,-7 7 0 15,2 0 0-15,1 0-5 16,-4-8-20-16,9 8-13 16,-3-7-4-16,-7 2-2 15,3-6-2-15,-3-9-2 0</inkml:trace>
          <inkml:trace contextRef="#ctx0" brushRef="#br0" timeOffset="4139.8325">10271 5306 56 0,'0'0'20'16,"0"0"-3"-16,0 0-4 0,-17 7-4 16,17-7-3-16,0 0-1 15,-7 20-2-15,7-20 0 16,0 26-1-16,0-26 1 15,0 23-1-15,0-6 1 16,0 0 2-16,0 3 0 16,-6-4 1-16,6 6 0 15,0-1 3-15,0 6 1 16,0-4 3-16,0 10 0 16,0-6-3-16,6 2 0 15,-6 1-1-15,13 4-2 16,-5-8-3-16,3 3-1 0,1-6-3 15,3 5-1-15,-2-8 1 16,-3 2 0-16,1-2 1 16,-4-6-1-16,-7-14 0 15,12 27 0-15,-12-27-6 16,0 0-7-16,14 20-7 16,-14-20-6-16,0 0-6 15,0 0-1-15,25-13 0 16,-25 13-2-16,16-14 5 15</inkml:trace>
          <inkml:trace contextRef="#ctx0" brushRef="#br0" timeOffset="-5657.4773">7487 6172 106 0,'0'0'39'0,"0"0"-7"15,-18-24-8-15,18 24-4 16,19 0-5-16,6 0-5 16,6 0-5-16,6-3-4 15,11 3-1-15,3 0 1 16,8-7-1-16,4 7 0 0,2-6 2 16,-10-1-2-16,-1 7-2 15,-4-7 2 1,-11 0 0-16,-7 7 0 15,-8-6 2-15,-6 6-2 0,-18 0-2 16,18 0-10-16,-18 0-8 16,0 0-7-16,16 14-5 15,-16-14-1-15,0 0-2 16,-16 13-2-16,16-13-1 16</inkml:trace>
          <inkml:trace contextRef="#ctx1" brushRef="#br1">11965 6116 0</inkml:trace>
          <inkml:trace contextRef="#ctx0" brushRef="#br0" timeOffset="14761.3834">13073 4185 145 0,'-21'-3'42'16,"21"3"-4"-16,0 0-12 15,-10 29-22-15,14-7-4 16,3 6 0-16,6 8 0 15,3 6 0-15,-6 6 0 16,4 0 0-16,1 1 0 0,-8-4 0 16,2-4 0-16,-1-7 0 15,0-7 0-15,-8-27-6 16,15 28-14-16,-15-28-9 16,0 0-4-16,13-33-6 15,-9 14-1-15,3-6-3 16,3-8 2-16</inkml:trace>
        </inkml:traceGroup>
      </inkml:traceGroup>
    </inkml:traceGroup>
    <inkml:traceGroup>
      <inkml:annotationXML>
        <emma:emma xmlns:emma="http://www.w3.org/2003/04/emma" version="1.0">
          <emma:interpretation id="{9BFDF464-DD34-46F7-8988-1605D9C928EA}" emma:medium="tactile" emma:mode="ink">
            <msink:context xmlns:msink="http://schemas.microsoft.com/ink/2010/main" type="paragraph" rotatedBoundingBox="10399,14655 20912,15395 20822,16674 10309,15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3493FC-1F03-468E-ABF3-5DA53DE0E694}" emma:medium="tactile" emma:mode="ink">
              <msink:context xmlns:msink="http://schemas.microsoft.com/ink/2010/main" type="inkBullet" rotatedBoundingBox="10349,15364 11097,15416 11092,15482 10344,15430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0" timeOffset="-6027.7301">7596 6692 128 0,'-25'0'39'16,"25"0"-5"-16,0 0-9 15,0 0-8-15,0 0-5 16,0 0-12-16,39 7 0 0,-6-7 0 16,8 0 0-16,10 0 0 15,3 0 0 1,7 0 0-16,3-7 0 16,2 7 0-16,-1-6 0 0,-5 6 0 15,-8-5 0-15,-5 5 0 16,-11 0 0-16,-5 0 0 15,-6 0 0-15,-25 0 0 16,27 11-16-16,-27-11-9 16,0 0-6-16,0 0-1 15,0 0-2-15,0 0 0 16,-24 8-1-16,9-11 5 16,-4-2 13-16</inkml:trace>
      </inkml:traceGroup>
      <inkml:traceGroup>
        <inkml:annotationXML>
          <emma:emma xmlns:emma="http://www.w3.org/2003/04/emma" version="1.0">
            <emma:interpretation id="{6DB89255-2F03-407E-81D2-9952EE164546}" emma:medium="tactile" emma:mode="ink">
              <msink:context xmlns:msink="http://schemas.microsoft.com/ink/2010/main" type="line" rotatedBoundingBox="12938,14834 20912,15395 20822,16674 12848,16113"/>
            </emma:interpretation>
          </emma:emma>
        </inkml:annotationXML>
        <inkml:traceGroup>
          <inkml:annotationXML>
            <emma:emma xmlns:emma="http://www.w3.org/2003/04/emma" version="1.0">
              <emma:interpretation id="{D6D89920-803F-47C2-82BD-2A5C08304A1D}" emma:medium="tactile" emma:mode="ink">
                <msink:context xmlns:msink="http://schemas.microsoft.com/ink/2010/main" type="inkWord" rotatedBoundingBox="12938,14834 14971,14977 14881,16256 12848,16113"/>
              </emma:interpretation>
              <emma:one-of disjunction-type="recognition" id="oneOf2"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¥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x</emma:literal>
                </emma:interpretation>
                <emma:interpretation id="interp10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5169.3517">10414 6644 153 0,'20'0'40'0,"4"0"-6"16,16 0-16-16,1 0-8 15,11 12-10-15,6-9 0 0,3 4 0 16,-1-1 0-16,-2 1 0 15,-4 0 0-15,-7 0 0 16,-5-1-5-16,-6-6-9 16,-8 0-9-16,-10 0-5 15,-18 0-5-15,22 0 0 16,-22 0-8-16,0 0 0 16,0 0 5-16</inkml:trace>
          <inkml:trace contextRef="#ctx0" brushRef="#br0" timeOffset="4738.419">10180 6133 74 0,'-18'0'35'0,"18"0"-1"16,0 0-7-16,0 0-4 15,18 12-2-15,-2-12-4 0,16 0-3 16,9 0-6 0,11-7-6-16,6 7-2 15,4 0 0-15,3 0 0 16,0 0 0-16,1 0 0 0,-7 0 0 15,-6 7 0-15,-9-7 0 16,-5 6-2-16,-3-6 2 16,-9 13-10-16,-8-13-8 15,-3 10-7-15,-16-10-5 16,0 0-2-16,0 0-1 16,0 21-7-16,0-21-1 15,-23 9 18-15</inkml:trace>
          <inkml:trace contextRef="#ctx0" brushRef="#br2" timeOffset="221739.3541">11351 7260 123 0,'0'0'42'15,"0"0"0"-15,-18 0-7 16,18 0-22-16,25 0-13 16,5-7 0-16,10 0 0 0,8 0 0 15,6 0 0-15,7-1 0 16,-2-5 0-16,5 7 0 15,-10 1 0 1,-2 1 0-16,-5 4 0 0,-9 0-18 16,-4 7-6-16,-14-7-4 15,-3 3-5-15,-17-3-7 16,0 0-1-16,0 0 5 16,0 0 6-16,-10-16 26 15</inkml:trace>
          <inkml:trace contextRef="#ctx0" brushRef="#br2" timeOffset="222231.4513">11778 6924 98 0,'0'0'33'0,"0"0"-3"16,0 0-11-16,0 0-3 15,38-5 0-15,-17 15-1 16,10 6-2-16,6 4-3 16,3 11-5-16,0 1-5 15,-1 10 0-15,-3-5 0 16,-8 10 0-16,-5-1 0 16,-10 0 0-16,-13-3 0 15,-10-2 0-15,-12-6 0 16,-3-5 0-16,-6-2 0 15,-1-2 0-15,-4-6 0 0,2-5 0 16,5 0 0-16,4-15-5 16,25 0-30-16,-24 6-7 15,24-6-1-15,17-33-4 16,10 2-2-16</inkml:trace>
        </inkml:traceGroup>
        <inkml:traceGroup>
          <inkml:annotationXML>
            <emma:emma xmlns:emma="http://www.w3.org/2003/04/emma" version="1.0">
              <emma:interpretation id="{DCB4EFF8-1E8B-490F-8822-1DBD8CC537D3}" emma:medium="tactile" emma:mode="ink">
                <msink:context xmlns:msink="http://schemas.microsoft.com/ink/2010/main" type="inkWord" rotatedBoundingBox="15779,15192 18074,15354 18003,16365 15708,16204"/>
              </emma:interpretation>
              <emma:one-of disjunction-type="recognition" id="oneOf3">
                <emma:interpretation id="interp11" emma:lang="en-US" emma:confidence="0">
                  <emma:literal>rim</emma:literal>
                </emma:interpretation>
                <emma:interpretation id="interp12" emma:lang="en-US" emma:confidence="0">
                  <emma:literal>rm</emma:literal>
                </emma:interpretation>
                <emma:interpretation id="interp13" emma:lang="en-US" emma:confidence="0">
                  <emma:literal>Tin</emma:literal>
                </emma:interpretation>
                <emma:interpretation id="interp14" emma:lang="en-US" emma:confidence="0">
                  <emma:literal>ruin</emma:literal>
                </emma:interpretation>
                <emma:interpretation id="interp15" emma:lang="en-US" emma:confidence="0">
                  <emma:literal>r"?</emma:literal>
                </emma:interpretation>
              </emma:one-of>
            </emma:emma>
          </inkml:annotationXML>
          <inkml:trace contextRef="#ctx0" brushRef="#br2" timeOffset="225228.9197">13123 7441 89 0,'-17'-11'36'0,"17"11"-1"0,-4-21-7 16,4 21-6 0,0-28-4-16,0 12-3 0,0-6-3 15,0 2-12-15,0-7 0 16,2 0 0-16,-2 2 0 16,0-8 0-16,0 5 0 15,0-8 0-15,-2 2 0 16,-7 0 0-16,5-1 0 15,-2 5 0-15,-4-4 0 16,2 5 0-16,-1 2 0 16,-4 5 0-16,2 1 0 0,1 1 0 15,10 20 0-15,-20-27 0 16,20 27 0 0,-11-20 0-16,11 20 0 15,0 0 0-15,0 0 0 0,-9-16 0 16,9 16 0-16,0 0 0 15,0 0 0-15,0 0 0 16,0 0 0-16,0 0 0 16,0 0 0-16,20 0 0 15,-20 0 0-15,23 0 0 16,-3 0 0-16,4 0 0 16,3 0 0-16,5 0 0 15,3 0 0-15,3 0 0 16,1 0 0-16,1 0 0 15,-4 0 0-15,-1 0 0 16,-2-6 0-16,-2 6 0 16,-6 0 0-16,-2 0 0 0,-5 0 0 15,-1 0 0-15,-17 0 0 16,23 0 0-16,-23 0 0 16,19 7 0-16,-19-7 0 15,15 0 0-15,-15 0 0 16,0 0 0-16,23 19 0 15,-23-19 0-15,0 0 0 16,15 8-8-16,-15-8-10 16,0 0-6-16,22 11-5 15,-22-11-5-15,0 0-5 16,0 0 0-16,20 8 2 16,-20-8 11-16</inkml:trace>
          <inkml:trace contextRef="#ctx0" brushRef="#br2" timeOffset="225618.1866">13622 6525 103 0,'0'0'32'16,"0"0"-2"-16,-22 8-6 15,22 11-5-15,-5 0-4 16,5 10-3-16,0 0-4 16,0 12 0-16,0-5-4 15,0 7-4-15,0-1 0 16,5-1 0-16,-5-3 0 15,6 0 0-15,-6-8 0 16,7-7 0-16,2 4-12 16,-9-27-5-16,17 26-6 15,-17-26-4-15,18 0-4 16,-18 0-4-16,16-20-4 16,-16 20 6-16,20-36 4 0,-3 15 21 15</inkml:trace>
          <inkml:trace contextRef="#ctx0" brushRef="#br2" timeOffset="225942.4106">13955 6537 110 0,'-20'-13'38'0,"20"13"-2"16,-18 6-9-16,18 10-9 15,-7 4-4-15,7 8-6 16,5 7-4-16,-1 6-4 0,-4-3 0 16,10 3 0-1,-4 1 0-15,-6-1 0 16,7-7 0-16,-7-5 0 16,6 0 0-16,-6-10 0 0,0-1-2 15,0-18-9-15,7 27-7 16,-7-27-6-16,0 0-2 15,0 0-5-15,0 0-6 16,13-34-2-16,-5 17 4 16,5-3 6-16,1-2 27 15</inkml:trace>
          <inkml:trace contextRef="#ctx0" brushRef="#br2" timeOffset="226692.0819">14061 6819 83 0,'0'0'29'15,"0"0"-4"-15,16 7-6 16,2-7-6-16,8 0-1 16,2 0-2-16,9 0-1 15,-2 0 0-15,6 0 0 16,-4 0-1-16,3 6 0 16,-6-6-1-16,1 0 0 0,-3 0-2 15,-1 7-3-15,-4-7-2 16,-2 6 0-16,-1-6 0 15,0 3 0-15,1-3 0 16,-4 0 0-16,-1 7 0 16,-2-7 0-16,-1 6 0 15,0-6 0-15,-17 0 0 16,27 5 0-16,-27-5 0 16,23 8-2-16,-23-8 1 15,22 7 0-15,-22-7 1 16,17 7 0-16,-17-7 0 15,0 0 1-15,17 14-1 0,-17-14 3 16,0 0-3-16,12 17 0 16,-12-17 0-16,0 18 0 15,0-18 0-15,7 24 0 16,-7-5 0 0,0 8 0-16,4 1 0 0,-4 3 0 15,9 7 0-15,-9 0 0 16,7 9 0-16,-7-4 0 15,12 4 0-15,-9-3 0 16,4-2 0-16,3-1 0 16,-1-4 0-16,-2-4 0 15,0-2 0-15,-1-6 0 16,-1-3 0-16,1-6 0 0,-6-16 0 16,0 21 0-16,0-21 0 15,0 0-15-15,0 0-9 16,0 0-6-1,20 7-2-15,-20-7-1 0,8-16-2 16,-8 16 0-16,13-22 3 16,-13 22 14-16</inkml:trace>
          <inkml:trace contextRef="#ctx0" brushRef="#br2" timeOffset="227407.919">14647 7591 74 0,'-12'-16'29'15,"12"16"-3"-15,7-18-2 16,-7 18-3-16,30-18-3 15,-7 11-2-15,11 2-2 0,-4-3-1 16,9 8-3-16,-2 0 0 16,6 0-10-16,-4 0 0 15,1 0 0-15,3 6 0 16,-7-6 0-16,1 0 0 16,-4 7 0-16,-5-7 0 15,-2 0-6-15,-1 4-15 16,-6-4-6-16,-4 5-5 15,-15-5-1-15,0 0-7 16,16 6-1-16,-16-6 0 16,0 0 28-16</inkml:trace>
        </inkml:traceGroup>
        <inkml:traceGroup>
          <inkml:annotationXML>
            <emma:emma xmlns:emma="http://www.w3.org/2003/04/emma" version="1.0">
              <emma:interpretation id="{71962E90-4104-4A46-B2EC-985F7FA60E28}" emma:medium="tactile" emma:mode="ink">
                <msink:context xmlns:msink="http://schemas.microsoft.com/ink/2010/main" type="inkWord" rotatedBoundingBox="18672,15563 20889,15719 20846,16328 18629,16172"/>
              </emma:interpretation>
              <emma:one-of disjunction-type="recognition" id="oneOf4">
                <emma:interpretation id="interp16" emma:lang="en-US" emma:confidence="1">
                  <emma:literal>series</emma:literal>
                </emma:interpretation>
                <emma:interpretation id="interp17" emma:lang="en-US" emma:confidence="0">
                  <emma:literal>senes</emma:literal>
                </emma:interpretation>
                <emma:interpretation id="interp18" emma:lang="en-US" emma:confidence="0">
                  <emma:literal>Series</emma:literal>
                </emma:interpretation>
                <emma:interpretation id="interp19" emma:lang="en-US" emma:confidence="0">
                  <emma:literal>genes</emma:literal>
                </emma:interpretation>
                <emma:interpretation id="interp20" emma:lang="en-US" emma:confidence="0">
                  <emma:literal>semes</emma:literal>
                </emma:interpretation>
              </emma:one-of>
            </emma:emma>
          </inkml:annotationXML>
          <inkml:trace contextRef="#ctx0" brushRef="#br2" timeOffset="235221.794">16104 7001 142 0,'-13'-29'39'0,"13"29"-7"15,-18-27-10-15,18 27-8 16,-16-16-8-16,16 16-6 16,0 0 0-16,-26-10 0 15,26 10 0-15,-28 14 0 16,8-2 0-16,0 8 0 0,-2 3 0 15,2 3 0-15,4 3 0 16,2-2 0-16,6-3 0 16,3 0 0-16,5-2 0 15,0-22 0-15,22 29 0 16,-22-29 0-16,35 14 0 16,-7-14 0-16,-4 7 0 15,3-7 0-15,3 7 0 16,-1 2 0-16,0 4 0 15,-5 0 0-15,-1 7 0 16,-6-3 0-16,-1 3 0 16,-8 6 0-16,-1-4 0 0,-7-5 0 15,0 3 0-15,-11-1 0 16,11-19 0-16,-23 28 0 16,3-19 0-16,1 2 0 15,-7-8 0-15,-1-3 0 16,2 5 0-16,2-5 0 15,4 0-8-15,1-8-8 16,18 8-8-16,0-20-5 16,17 7-2-16,4-7-2 15,8 2-6-15,8-7 1 16,2 3 8-16,5-3 24 16</inkml:trace>
          <inkml:trace contextRef="#ctx0" brushRef="#br2" timeOffset="235633.0789">16308 7217 83 0,'-17'0'35'15,"17"0"2"-15,-16-11-5 16,16 11-7-16,0 0-9 16,21-10-5-16,-2 3-2 15,2 1-2-15,5-4-7 16,-4 2 0-16,2 5 0 15,-2-9 0-15,-2 2 0 16,-2-1 0-16,-18 11 0 16,23-31 0-16,-15 17 0 0,-8-4 0 15,0 1 0-15,0 17 0 16,-13-15 0 0,-5 15 0-16,-3 2 0 0,-6 18 0 15,-6 1 0-15,2 7 0 16,0 9 0-16,4 4 0 15,10-4 0-15,6 5 0 16,11-2 0-16,12-5 0 16,11-7 0-16,12-5 0 15,12-3-9-15,-3-20-12 16,14 9-7-16,-5-18-4 16,5-4-6-16,-10-10-2 15,2-3 0-15,-9-4 0 16,-6-4 34-16</inkml:trace>
          <inkml:trace contextRef="#ctx0" brushRef="#br2" timeOffset="236172.4462">16906 7157 144 0,'-21'13'39'16,"5"13"-2"-16,-1-12-12 15,11 15-15-15,6 0-10 16,6 1 0-16,7 1 0 15,1-2 0-15,3-6 0 16,-4-2 0-16,-2-1-9 16,-11-20-2-16,16 21-3 0,-16-21-2 15,0 0 1 1,-7-21 0-16,7 21 0 16,-13-34 1-16,7 11 9 15,6 1 8-15,-10-10 7 0,10 8 5 16,0-10 1-16,9 5 1 15,-2-5-1-15,13 1-1 16,-5 3-3-16,9 3-5 16,5 7-12-16,-5 3-13 15,6 3-5-15,-6 8-5 16,1 12-3-16,-8 1-1 16,2 1-5-16,-2-1 0 15,-17-7 10-15,28 15 14 16,-28-15 13-16,26 12 0 15,-26-12 0-15,0 0 18 16,15 16 13-16,-15-16 6 16,-5 20 1-16,5-4-2 0,-10 3-3 15,10 4-6-15,0-2-10 16,5 12-5-16,4-6-7 16,4 2-5-16,2-2-2 15,2-10-11-15,9 2-9 16,-7-12-7-16,3-7-4 15,-7-7-5-15,2-12-1 16,-4-5-2-16,-4-11 5 16</inkml:trace>
          <inkml:trace contextRef="#ctx0" brushRef="#br2" timeOffset="236319.5501">17279 6988 99 0,'0'0'23'0,"0"0"-12"15,0 0-16-15,15 12-15 16,11-9-6-16,6 4-2 16,1-1 0-16,4 3 3 15</inkml:trace>
          <inkml:trace contextRef="#ctx0" brushRef="#br2" timeOffset="236676.7927">17591 7162 118 0,'0'0'40'16,"0"0"-1"-16,0 0-7 0,0 0-14 16,25-22-10-16,-14 8-8 15,8-5 0-15,-1-1 0 16,-2-3 0-16,0 2 0 16,-5-1 0-16,-5 2 0 15,-6 4 0-15,0 16 0 16,-10-25 0-16,10 25 0 15,-33-6 0-15,10 13 0 16,-1 12-2-16,0 4 1 16,1 9 1-16,1 3 0 15,6 6 0-15,5 2 0 16,11 0 1-16,0-3 1 16,14-8-2-16,9-5 0 0,1-8-10 15,14-5-12-15,-1-14-3 16,4-7-6-1,-1-12-3-15,-1 3-2 16,0-11-4-16,-5-1 2 0,0-4 20 16</inkml:trace>
          <inkml:trace contextRef="#ctx0" brushRef="#br2" timeOffset="237009.0216">17963 6980 69 0,'-17'0'33'16,"-5"-6"-3"-16,2 6-4 15,-3 0-6-15,6 14-6 16,17-14-4-16,-21 26-3 16,15-12-3-16,6-14-3 15,6 31 2-15,2-13 3 0,-8-18 0 16,30 30-1 0,-14-15 1-16,5 3-1 0,3-4 0 15,2 5 0-15,-1 0-5 16,-1 2 0-16,0 5 0 15,-4-5 0-15,-4 2 0 16,-5 3 0-16,-11-3 0 16,0 3 0-16,0-10 0 15,0-16 0-15,-28 25-4 16,8-25-12-16,3 7-11 16,-3-14-6-16,5-4-7 15,2-5-3-15,1-6-1 16,12-5-3-16</inkml:trace>
        </inkml:traceGroup>
      </inkml:traceGroup>
    </inkml:traceGroup>
    <inkml:traceGroup>
      <inkml:annotationXML>
        <emma:emma xmlns:emma="http://www.w3.org/2003/04/emma" version="1.0">
          <emma:interpretation id="{961568E1-28F7-4C16-AF09-CED5D8C3933B}" emma:medium="tactile" emma:mode="ink">
            <msink:context xmlns:msink="http://schemas.microsoft.com/ink/2010/main" type="paragraph" rotatedBoundingBox="10727,15442 16259,15538 16230,17206 10697,17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511546-C69E-4496-BBD4-02CAC96E25AE}" emma:medium="tactile" emma:mode="ink">
              <msink:context xmlns:msink="http://schemas.microsoft.com/ink/2010/main" type="line" rotatedBoundingBox="10727,15442 16259,15538 16230,17206 10697,17110"/>
            </emma:interpretation>
          </emma:emma>
        </inkml:annotationXML>
        <inkml:traceGroup>
          <inkml:annotationXML>
            <emma:emma xmlns:emma="http://www.w3.org/2003/04/emma" version="1.0">
              <emma:interpretation id="{AEDB7000-0569-4B4A-917A-3AF51C1296B0}" emma:medium="tactile" emma:mode="ink">
                <msink:context xmlns:msink="http://schemas.microsoft.com/ink/2010/main" type="inkWord" rotatedBoundingBox="10727,15441 13554,15491 13525,17159 10697,17110"/>
              </emma:interpretation>
              <emma:one-of disjunction-type="recognition" id="oneOf5">
                <emma:interpretation id="interp21" emma:lang="en-US" emma:confidence="0">
                  <emma:literal>Tills</emma:literal>
                </emma:interpretation>
                <emma:interpretation id="interp22" emma:lang="en-US" emma:confidence="0">
                  <emma:literal>Telis</emma:literal>
                </emma:interpretation>
                <emma:interpretation id="interp23" emma:lang="en-US" emma:confidence="0">
                  <emma:literal>wills</emma:literal>
                </emma:interpretation>
                <emma:interpretation id="interp24" emma:lang="en-US" emma:confidence="0">
                  <emma:literal>Tiles</emma:literal>
                </emma:interpretation>
                <emma:interpretation id="interp25" emma:lang="en-US" emma:confidence="0">
                  <emma:literal>Twills</emma:literal>
                </emma:interpretation>
              </emma:one-of>
            </emma:emma>
          </inkml:annotationXML>
          <inkml:trace contextRef="#ctx0" brushRef="#br0" timeOffset="-7060.6533">8886 7964 54 0,'-14'0'22'16,"14"0"0"0,0 0-1-16,-20-8 3 15,20 8 0-15,0 0-2 0,-17 0-1 16,17 0-3-16,-18 0-3 15,2 0-3-15,16 0-12 16,-33 0 0-16,14 0 0 16,-4 0 0-16,-7 0 0 15,-1 0 0-15,0 0 0 16,-6 0 0-16,1-4 0 16,0 4 0-16,0-6 0 15,2 6 0-15,-3 0 0 0,2 0 0 16,-1 0 0-1,1 0 0-15,2-5 0 16,1 5 0-16,3 0 0 16,2 0 0-16,3 0 0 0,5 0 0 15,0-7 0-15,19 7 0 16,-24 0 0-16,24 0 0 16,-20-2 0-16,20 2 0 15,0 0 0-15,0 0 0 16,-17-8 0-16,17 8 0 15,0 0 0-15,0 0 0 16,0 0 0-16,0 0 0 16,0 0 0-16,0-19 0 15,0 19 0-15,0 0 0 16,6-21 0-16,-6 21 0 16,6-22 0-16,-6 22 0 15,5-32 0-15,-5 15 0 0,7-3 0 16,-7-2 0-16,0-5 0 15,5 5 0-15,-5-4 0 16,0-3 0-16,8 0 0 16,-8-7 0-16,0 2 0 15,0-7 0-15,-10 1 0 16,10 1 0-16,-7-3 0 16,0 1 0-16,1-1 0 15,3 2 0-15,-4 3 0 16,-1 1 0-16,4 2 0 15,-2-2 0-15,0 3 0 16,6 3 0-16,-8-3 0 16,8 5 0-16,-7 0 0 0,7-2 0 15,-12 5 0-15,12 0 0 16,-8-1 0-16,8 5 0 16,-9 1 0-16,9 5 0 15,-4-5 0-15,4 20 0 16,-7-22 0-16,7 22 0 15,-10-26 0-15,10 26 0 16,-7-18 0-16,7 18 0 16,-3-14 0-16,3 14 0 15,0 0 0-15,0 0 0 16,0 0 0-16,-13-18 0 16,13 18 0-16,0 0 0 15,0 0 0-15,0 0 0 0,0 0 0 16,0 0-20-16,0 0-7 15,0 0-6 1,0 0 0-16,0 21-3 0,0-21-1 16,0 0-3-16,20 0 12 15</inkml:trace>
          <inkml:trace contextRef="#ctx0" brushRef="#br0" timeOffset="-9678.9255">8866 7618 142 0,'-20'-8'41'15,"20"8"-4"-15,-18-8-9 16,18 8-21-16,0 0-7 16,0 14 0-16,0-14 0 15,11 29 0-15,-4-9 0 16,-1 5 0-16,-2 2 0 15,-4 6 0-15,9 4 0 0,-9 3 0 16,0 6 0-16,0 0 0 16,3 3 0-16,-3-1 0 15,0 1 0-15,7 2 0 16,-2-10 0-16,2 0 0 16,-1-9 0-16,0-1 0 15,1-8 0-15,-1-3 0 16,-6-20 0-16,8 20-14 15,-8-20-10-15,0 0-6 16,26 0-5-16,-26 0-5 16,18-27 0-16,-11 1-1 15,2 3 11-15</inkml:trace>
          <inkml:trace contextRef="#ctx0" brushRef="#br0" timeOffset="-9111.0415">9162 7879 52 0,'-8'-16'24'0,"8"16"0"15,0 0-2-15,0 0-1 16,-11-15 2-16,11 15-1 15,0 0-3-15,0 15-3 16,0-15-2-16,0 23-2 16,0-4-6-16,0 8-6 15,0-3 0-15,0 3 0 16,7 6 0-16,-7-4 0 0,3 1 0 16,-3-3 0-1,9 0 0-15,-6-7 0 16,3-5 0-16,-6-15 0 15,11 21 0-15,-11-21-8 0,16 0-14 16,-16 0-6-16,13-21-6 16,-8 2-5-16,1 1-2 15,-2-8 0-15,2-3 3 16</inkml:trace>
          <inkml:trace contextRef="#ctx0" brushRef="#br0" timeOffset="-8676.7475">9389 7525 145 0,'0'0'40'15,"-21"0"-4"-15,21 0-10 0,-7 22-18 16,7-1-8 0,3 1 0-16,2 4 0 15,7 5 0-15,-8 2 0 16,4 8 0-16,1 2 0 0,-2 6 0 15,-1 1 0-15,1 6 0 16,0 0 0-16,-1 0 0 16,1-1 0-16,4 1 0 15,-4-7 0-15,0-7 0 16,6-4 0-16,-5 2 0 16,4-13 0-16,-4-4 0 15,-1 0 0-15,-7-23 0 16,17 20 0-16,-17-20 0 15,0 0-12-15,27 0-14 16,-27 0-3-16,20-24-7 16,-7-2-3-16,-2 3-2 15,5-11 1-15,-2 0 9 0</inkml:trace>
          <inkml:trace contextRef="#ctx0" brushRef="#br0" timeOffset="-8335.5208">9840 7771 117 0,'-20'0'40'0,"20"0"-3"16,0 0-6-16,-8 28-13 0,8-10-6 15,0 7-12-15,7 3 0 16,0 1 0-16,-2 6 0 16,3 2 0-16,-1 2 0 15,-2-6 0-15,1-4 0 16,-2-6 0-16,5-1 0 16,-9-22 0-16,7 32-18 15,-7-32-10-15,0 0-4 16,0 0-6-16,0 0-2 15,13-27-1-15,-13 6-1 16,0-5 27-16</inkml:trace>
          <inkml:trace contextRef="#ctx0" brushRef="#br0" timeOffset="6147.01">10737 6832 49 0,'0'0'18'0,"-14"-6"-1"15,14 6-2-15,0 0-3 16,0 0 2-16,0 0 4 16,0 0 3-16,-11 19-2 15,11-19-1-15,0 21 0 16,0-21-4-16,0 36-1 15,-7-14-4-15,7 7-9 16,0 6 0-16,0-2 0 16,0 5 0-16,0 1 0 0,0 5 0 15,5 3 0-15,-5-4 0 16,0-2 0-16,7 2 0 16,-7-5 0-1,7 1 0-15,-7-2 0 0,12-3 0 16,-12 1 0-16,4-7 0 15,-4-1 0-15,9 1 0 16,-9-5 0-16,0 3 0 16,4-4 0-16,-4-2 0 15,0-3 0-15,0 1 0 16,0 2 0-16,0-4 0 16,0-1 0-16,0-15 0 15,0 27 0-15,0-27 0 16,0 27 0-16,0-27 0 0,0 29 0 15,0-29 0 1,6 27 0-16,-6-12 0 16,0 2 0-16,0-17 0 0,0 31 0 15,0-31 0-15,0 24 0 16,0-24 0-16,0 26 0 16,0-26 0-16,-10 20 0 15,10-20 0-15,0 0 0 16,-20 17 0-16,20-17 0 15,-17 8 0-15,17-8 0 16,-20 0 0-16,20 0 0 16,-28 0 0-16,13 0 0 15,-4 0 0-15,-7 0 0 16,-1 0 0-16,0 0 0 16,-10 0 0-16,3 0 0 0,-5-4 0 15,-3 4 0-15,3 0 0 16,-7 0 0-16,4 4 0 15,2-4 0-15,3 11 0 16,3-6 0-16,3-1 0 16,4-4 0-16,7 7 0 15,6-7 0-15,14 0 0 16,-20 0 0-16,20 0-12 16,0 0-12-16,0 0-9 15,0 0 0-15,0 0-9 16,13-20-2-16,-6 2-1 15,2-2 24-15</inkml:trace>
        </inkml:traceGroup>
        <inkml:traceGroup>
          <inkml:annotationXML>
            <emma:emma xmlns:emma="http://www.w3.org/2003/04/emma" version="1.0">
              <emma:interpretation id="{06990ED3-9749-465E-92E9-E4A56172431D}" emma:medium="tactile" emma:mode="ink">
                <msink:context xmlns:msink="http://schemas.microsoft.com/ink/2010/main" type="inkWord" rotatedBoundingBox="15634,16214 16247,16224 16239,16686 15625,16676"/>
              </emma:interpretation>
              <emma:one-of disjunction-type="recognition" id="oneOf6">
                <emma:interpretation id="interp26" emma:lang="en-US" emma:confidence="1">
                  <emma:literal>=</emma:literal>
                </emma:interpretation>
                <emma:interpretation id="interp27" emma:lang="en-US" emma:confidence="0">
                  <emma:literal>☹</emma:literal>
                </emma:interpretation>
                <emma:interpretation id="interp28" emma:lang="en-US" emma:confidence="0">
                  <emma:literal>L</emma:literal>
                </emma:interpretation>
                <emma:interpretation id="interp29" emma:lang="en-US" emma:confidence="0">
                  <emma:literal>c</emma:literal>
                </emma:interpretation>
                <emma:interpretation id="interp30" emma:lang="en-US" emma:confidence="0">
                  <emma:literal>:</emma:literal>
                </emma:interpretation>
              </emma:one-of>
            </emma:emma>
          </inkml:annotationXML>
          <inkml:trace contextRef="#ctx0" brushRef="#br2" timeOffset="224334.3078">12899 7521 88 0,'0'0'36'16,"-19"-3"2"-16,19 3-5 16,0 0-11-16,25-6-6 15,-10-1-4-15,11 7-2 16,2 0-10-16,5 0 0 16,2 0 0-16,-1-5 0 15,-1 5 0-15,-1 0 0 0,-5 0 0 16,-3 0 0-16,0 7 0 15,-24-7-13-15,29 0-12 16,-29 0-6-16,0 0-8 16,0 0-1-1,0 0-2-15,0 0 0 0,0-20 20 16</inkml:trace>
          <inkml:trace contextRef="#ctx0" brushRef="#br2" timeOffset="223973.0573">12852 7942 123 0,'0'0'40'16,"13"-23"-4"-16,4 23-12 16,3-7-8-16,12 7-3 15,4-11-10-15,6 7-3 16,8-3 0-16,-1 7 0 16,4-7 0-16,-1 7 0 15,-1 0 0-15,-7 0 0 16,-4 0 0-16,-5 10 0 0,-6-4 0 15,-8 0 0-15,-4 10-8 16,-17-16-13-16,13 18-5 16,-13-18-6-16,0 0-3 15,-20 0-5-15,20 0-1 16,-27-7 4-16,7-13 23 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08:19.1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E8E84D-A427-495C-99D8-BB8E6104A931}" emma:medium="tactile" emma:mode="ink">
          <msink:context xmlns:msink="http://schemas.microsoft.com/ink/2010/main" type="writingRegion" rotatedBoundingBox="7564,11458 10108,11458 10108,12272 7564,12272"/>
        </emma:interpretation>
      </emma:emma>
    </inkml:annotationXML>
    <inkml:traceGroup>
      <inkml:annotationXML>
        <emma:emma xmlns:emma="http://www.w3.org/2003/04/emma" version="1.0">
          <emma:interpretation id="{EE0ADCA7-BC83-4294-9373-09CF19852E8A}" emma:medium="tactile" emma:mode="ink">
            <msink:context xmlns:msink="http://schemas.microsoft.com/ink/2010/main" type="paragraph" rotatedBoundingBox="7564,11458 10108,11458 10108,12272 7564,12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3E7802-4146-4005-A274-03F3CA51FC55}" emma:medium="tactile" emma:mode="ink">
              <msink:context xmlns:msink="http://schemas.microsoft.com/ink/2010/main" type="line" rotatedBoundingBox="7564,11458 10108,11458 10108,12272 7564,12272"/>
            </emma:interpretation>
          </emma:emma>
        </inkml:annotationXML>
        <inkml:traceGroup>
          <inkml:annotationXML>
            <emma:emma xmlns:emma="http://www.w3.org/2003/04/emma" version="1.0">
              <emma:interpretation id="{A98FABDB-3614-4776-8559-E645734D1E4A}" emma:medium="tactile" emma:mode="ink">
                <msink:context xmlns:msink="http://schemas.microsoft.com/ink/2010/main" type="inkWord" rotatedBoundingBox="7564,11458 10108,11458 10108,12272 7564,12272"/>
              </emma:interpretation>
              <emma:one-of disjunction-type="recognition" id="oneOf0">
                <emma:interpretation id="interp0" emma:lang="en-US" emma:confidence="0">
                  <emma:literal>~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2</emma:literal>
                </emma:interpretation>
              </emma:one-of>
            </emma:emma>
          </inkml:annotationXML>
          <inkml:trace contextRef="#ctx0" brushRef="#br0">4790 2724 15 0,'0'0'23'0,"24"12"-5"16,-4-4-9-16,-1-4 0 16,4 3 1-16,7-7 0 15,1 5-1-15,9-5-2 16,8 0-1-16,0 0-1 15,5 0-2-15,5 0-1 16,-4 7 0-16,4-7 2 16,-5 9 0-16,-4-2 0 15,2 5 0-15,-5-5 1 16,1 5-1-16,-4-1 0 16,5 3-1-16,-7 5-2 15,0-3 0-15,-1 3 0 16,0 3-1-16,-4-2 0 0,-2 1 1 15,5-5 0-15,-4 3-1 16,5-6 0-16,4 2 1 16,3 0-1-16,-5-2 1 15,8-5 0-15,-4 5 0 16,-4 0-1-16,0-3 0 16,-1 3 1-16,0 1 0 15,-2 1 0-15,2 5-1 16,0-5 0-16,3 5 0 15,0-5 1-15,4 6-1 16,-1-1 0-16,-5 2-1 16,8-4 1-16,-3 0 0 15,1 2 0-15,-1-1 0 0,2 3 0 16,-2-7 1-16,-3 6-1 16,0-1 0-16,-5-5 0 15,0 0 0-15,-5 3 0 16,-3-3 0-16,-4-1 0 15,-4-1 0-15,-5-4-2 16,-18-9-6-16,27 20-9 16,-27-20-5-16,0 0-4 15,0 0-1-15,0 0-1 16,0 0-1-16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9:12.15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FDA2C67-B998-4ED6-BC71-4DFD9DA548B9}" emma:medium="tactile" emma:mode="ink">
          <msink:context xmlns:msink="http://schemas.microsoft.com/ink/2010/main" type="writingRegion" rotatedBoundingBox="24097,16378 25150,14399 25575,14625 24523,16604"/>
        </emma:interpretation>
      </emma:emma>
    </inkml:annotationXML>
    <inkml:traceGroup>
      <inkml:annotationXML>
        <emma:emma xmlns:emma="http://www.w3.org/2003/04/emma" version="1.0">
          <emma:interpretation id="{7C0D288A-AC4F-49A8-BC76-24802FA3D59D}" emma:medium="tactile" emma:mode="ink">
            <msink:context xmlns:msink="http://schemas.microsoft.com/ink/2010/main" type="paragraph" rotatedBoundingBox="24097,16378 25150,14399 25575,14625 24523,16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985654-F37B-4189-AE0E-151D2A6A3D85}" emma:medium="tactile" emma:mode="ink">
              <msink:context xmlns:msink="http://schemas.microsoft.com/ink/2010/main" type="line" rotatedBoundingBox="24097,16378 25150,14399 25575,14625 24523,16604"/>
            </emma:interpretation>
          </emma:emma>
        </inkml:annotationXML>
        <inkml:traceGroup>
          <inkml:annotationXML>
            <emma:emma xmlns:emma="http://www.w3.org/2003/04/emma" version="1.0">
              <emma:interpretation id="{A1546771-9D5A-408B-87D9-A9714A92AE9F}" emma:medium="tactile" emma:mode="ink">
                <msink:context xmlns:msink="http://schemas.microsoft.com/ink/2010/main" type="inkWord" rotatedBoundingBox="24556,15639 25201,14426 25575,14625 24931,15838"/>
              </emma:interpretation>
              <emma:one-of disjunction-type="recognition" id="oneOf0">
                <emma:interpretation id="interp0" emma:lang="en-US" emma:confidence="0">
                  <emma:literal>tip?</emma:literal>
                </emma:interpretation>
                <emma:interpretation id="interp1" emma:lang="en-US" emma:confidence="0">
                  <emma:literal>= 60</emma:literal>
                </emma:interpretation>
                <emma:interpretation id="interp2" emma:lang="en-US" emma:confidence="0">
                  <emma:literal>= .60</emma:literal>
                </emma:interpretation>
                <emma:interpretation id="interp3" emma:lang="en-US" emma:confidence="0">
                  <emma:literal>tie?</emma:literal>
                </emma:interpretation>
                <emma:interpretation id="interp4" emma:lang="en-US" emma:confidence="0">
                  <emma:literal>= 60?</emma:literal>
                </emma:interpretation>
              </emma:one-of>
            </emma:emma>
          </inkml:annotationXML>
          <inkml:trace contextRef="#ctx0" brushRef="#br0">22058 7049 138 0,'0'0'39'16,"0"0"-4"-16,0 0-14 16,0 0-8-16,-12-14-4 15,12 14-9-15,0 0 0 0,0 0 0 16,7 14 0-16,-7-14-4 15,0 0-13-15,0 0-9 16,0 0-7-16,0 0-4 16,15 0-3-16,-15 0-1 15,10-26-1-15</inkml:trace>
          <inkml:trace contextRef="#ctx0" brushRef="#br0" timeOffset="508.5223">22143 6538 93 0,'-11'-14'36'16,"11"14"-2"-16,-20-21-11 15,20 21-4-15,0 0-2 16,-17 13-4-16,17-13-4 16,-7 36-3-16,7-8-3 15,-7 7-3-15,7 1 2 16,0 5-2-16,0-4 0 16,0 2 0-16,13-4 0 0,0-6 0 15,4-7 0 1,2-10 0-16,4-12 0 0,1 0 0 15,0-12-3 1,-4-5-6-16,4-6-3 0,-10 0-2 16,3-4-1-16,-9 3-1 15,-1 5 1-15,-7-3-1 16,0 22 6-16,-15-22 3 16,15 22 4-16,-26 0 2 15,26 0 2-15,-32 22 0 16,18-1 0-16,1-1 1 15,6 4-1-15,7 1-1 16,0-8-7-16,9 3-7 16,-9-20-4-16,34 11-6 15,-11-21-1-15,3-5-1 16,-1-12 1-16</inkml:trace>
          <inkml:trace contextRef="#ctx0" brushRef="#br0" timeOffset="946.364">22370 6270 46 0,'0'0'23'15,"-27"-17"-3"-15,27 17-7 16,-17-9-7-16,17 9 0 15,0 0 1-15,-15 20-2 16,9-6 1-16,-1 8-1 0,0 1 2 16,0 9-1-16,1 3 0 15,6-4-1-15,0 4-1 16,7-2-1-16,5-5-1 16,3-7 0-16,5-4-1 15,7-12 1-15,3-5-1 16,-1-12-4-16,-2-6-2 15,3-9-2-15,-10-7-3 16,-4-3-2-16,-9-4-2 16,-7 0 0-16,-7-1 0 15,-6 6 4-15,-8 8 1 16,-4 1 3-16,3 5 2 16,-2 8 1-16,2 7-1 0,4-1-2 15,18 8-3-15,-21 0-3 16,21 0-3-16,0 0-1 15,17-7 14 1</inkml:trace>
          <inkml:trace contextRef="#ctx0" brushRef="#br0" timeOffset="1369.6505">22372 5867 82 0,'-9'-28'26'16,"9"10"-6"-16,7-2-11 16,6 2-3-16,3 2-3 15,3 3 0-15,1 0-4 16,0 5 1-16,-1 2-1 15,-4 6 2-15,-15 0 1 16,20 18-2-16,-14-4 2 16,-6 7-2-16,0 0 2 15,-7 6-2-15,0 2 1 16,-5-4-1-16,2 6-1 0,-1-6 1 16,-2-2 0-16,6-1 0 15,1-6 0-15,6-16 1 16,0 25 0-1,0-25-1-15,27 0-5 0,-7 0-7 16,4-5-8-16,0-9-6 16,0 1-3-16,-1-1-2 15,3-1-1-15</inkml:trace>
          <inkml:trace contextRef="#ctx0" brushRef="#br0" timeOffset="-537.1704">21486 7722 109 0,'0'0'40'0,"-16"0"-6"16,16 0-14-16,0 0-4 16,27-19 0-16,0 13-3 0,0 3-6 15,7-4-7-15,0 7 0 16,3-7 0-16,-3 7-2 16,-7 0-8-16,1 0-5 15,-9 0-6-15,-1 0-7 16,-18 0-5-16,16 0-5 15,-16 0-2-15,0 0 1 16,0 0 11-16</inkml:trace>
          <inkml:trace contextRef="#ctx0" brushRef="#br0" timeOffset="-809.7223">21388 7554 46 0,'-16'0'22'0,"16"0"1"16,0 0 0-16,0 0 0 15,0 0 1-15,0 0-1 16,0 0-2-16,15-27-3 15,-15 27-2-15,25-13-3 16,-6 6-10-16,2-1-3 16,6-4 0-16,4-3 0 0,1 7 0 15,3-2 0-15,-1-1 0 16,4 11-14 0,-10-15-9-16,5 15-7 15,-15 0-5-15,-2 7-4 0,-16-7-2 16,0 0-1-16,0 23 12 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2:03.41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B101410-3B41-4A51-8A14-D71671F928FA}" emma:medium="tactile" emma:mode="ink">
          <msink:context xmlns:msink="http://schemas.microsoft.com/ink/2010/main" type="writingRegion" rotatedBoundingBox="15918,16394 24553,16177 24623,18950 15988,19167"/>
        </emma:interpretation>
      </emma:emma>
    </inkml:annotationXML>
    <inkml:traceGroup>
      <inkml:annotationXML>
        <emma:emma xmlns:emma="http://www.w3.org/2003/04/emma" version="1.0">
          <emma:interpretation id="{9DD63C93-68E2-41EC-84E2-52CB8BF5F40C}" emma:medium="tactile" emma:mode="ink">
            <msink:context xmlns:msink="http://schemas.microsoft.com/ink/2010/main" type="paragraph" rotatedBoundingBox="15918,16394 24200,16186 24250,18177 15968,18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1350E7-F61C-4146-9A69-41310EDD1550}" emma:medium="tactile" emma:mode="ink">
              <msink:context xmlns:msink="http://schemas.microsoft.com/ink/2010/main" type="line" rotatedBoundingBox="15918,16394 24200,16186 24250,18177 15968,18385"/>
            </emma:interpretation>
          </emma:emma>
        </inkml:annotationXML>
        <inkml:traceGroup>
          <inkml:annotationXML>
            <emma:emma xmlns:emma="http://www.w3.org/2003/04/emma" version="1.0">
              <emma:interpretation id="{F2CFC4D0-43B0-43F5-920A-172D16356160}" emma:medium="tactile" emma:mode="ink">
                <msink:context xmlns:msink="http://schemas.microsoft.com/ink/2010/main" type="inkWord" rotatedBoundingBox="15920,16460 18043,16407 18084,18034 15961,18088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13805 8500 23 0,'-6'-21'19'0,"0"1"2"16,2 1-5-16,4 19 3 16,-10-24-1-16,10 24 2 15,0 0 3-15,0 0-1 16,0 0-2-16,11 28-3 15,-11-9-2-15,10 18-2 16,-1-7-4-16,-5 14-9 16,3 4 0-16,2 6 0 15,-5 8 0-15,-4-3 0 0,7 9 0 16,-7-10 0-16,0 5 0 16,0-2 0-16,0-9 0 15,0-3 0-15,9-10 0 16,-9-3 0-16,2-9 0 15,-2-5 0-15,7-6 0 16,-7-16-17-16,0 0-7 16,12-16-5-16,-12 16-5 15,13-40-2-15,-5 15-4 16,-8-9-1-16,9 1 8 16</inkml:trace>
          <inkml:trace contextRef="#ctx0" brushRef="#br0" timeOffset="-521.3605">14036 8837 18 0,'-6'16'8'15,"6"-16"-1"-15,0 0 1 16,0 0-1-16,0 0-1 0,0 0 3 16,0-16 2-1,0 16 3-15,0 0 2 16,0-15 3-16,0 15 3 15,0 0 1-15,-11-20 0 0,11 20-3 16,0 0-4-16,-5 15-3 16,5-15-3-16,0 28-5 15,-5-2-5-15,5-5 0 16,0 6 0-16,0-5 0 16,5 3 0-16,-5-5 0 15,7-2 0-15,-7 0 0 16,8 0-4-16,-8-18-12 15,0 0-8-15,0 0-4 16,0 0-4-16,0 0-6 16,0 0-2-16,12-29-1 15,-12 11 10-15,0 2 31 0</inkml:trace>
          <inkml:trace contextRef="#ctx0" brushRef="#br0" timeOffset="-1112.7664">14234 8774 18 0,'-13'107'3'15,"13"-128"-2"-15,0 21-2 0,0-31 0 16,0 10-2 0,0-5 0-16,0-1 0 15,0 5 0-15,0-6 2 16,0 1 1-16,0 2 3 0,-7-1 1 16,7-2 3-16,-8 6 1 15,8 1 0-15,-7-1 3 16,7 4 0-16,-12 2 1 15,12-2 0-15,0 18 2 16,-8-23 0-16,8 23 3 16,-9-22 3-16,9 22 2 15,0 0-1-15,0 0-3 16,-10-18 0-16,10 18-5 16,0 0-2-16,0 0-7 15,-7 25-4-15,7-6 0 16,0 0 0-16,0 8 0 15,0 6 0-15,0 2 0 0,0 10 0 16,9 4 0-16,-4 5 0 16,1-4 0-16,1 12 0 15,-1-7 0-15,1 3 0 16,1-4 0-16,1-4 0 16,0-1 0-16,-2-8 0 15,-3-2 0-15,-4-6 0 16,8-4 0-16,-8-4 0 15,0-3 0-15,0-5 0 16,0-17 0-16,-8 19-11 16,8-19-8-16,0 0-6 15,0-15-3-15,0 15-5 16,8-39-6-16,-8 15-1 0,7-8 4 16,-7-6 13-16</inkml:trace>
          <inkml:trace contextRef="#ctx0" brushRef="#br0" timeOffset="-2133.4678">14219 8840 10 0,'0'0'6'16,"0"0"0"-16,0 0 0 16,0 0-1-16,15-11 1 15,-15 11 0-15,0 0 0 16,0 0-1-16,0-19 2 16,0 19 1-16,0 0 3 15,-6-20 3-15,6 20 3 16,0 0 5-16,-14-21 1 15,14 21 0-15,0 0-1 16,0 0-3-16,-15 6-3 0,15-6-5 16,-6 27-5-16,6-11-6 15,0 6 0-15,0 3 0 16,-6 2 0 0,6 2 0-16,0-2 0 0,0-2 0 15,0-1 0-15,6-10 0 16,-6-14 0-16,0 18-4 15,0-18-12-15,0 0-7 16,21-7-5-16,-21-9-4 16,0 16-4-16,0-36-4 15,6 16-1-15,-6-2 7 16,0-6 34-16</inkml:trace>
          <inkml:trace contextRef="#ctx0" brushRef="#br0" timeOffset="-1832.2563">14234 8774 3 0,'0'0'3'16,"-7"-20"-2"-16,7 20-2 0,0 0 0 15,-7-20-3-15,7 20 4 16,0 0 0-16</inkml:trace>
          <inkml:trace contextRef="#ctx0" brushRef="#br0" timeOffset="-3045.0943">14451 8556 38 0,'0'0'16'0,"0"0"-1"15,0 0 1-15,-20-6 0 16,20 6 0-16,0 0 2 16,-7 20 3-1,7-20 1-15,-6 29-2 0,1-9-2 16,5 10-1-16,0 3-5 15,0 8-2-15,0 2-10 16,5-1 0-16,1 7 0 16,-6-3 0-16,9-1 0 15,-4-3 0-15,-5-10 0 16,9-4 0-16,-9-4 0 16,7-6 0-16,-7 0 0 15,0-18-5-15,7 16-15 0,-7-16-6 16,0 0-6-1,0 0-6-15,0 0-3 16,-13-30-1-16,13 11 1 16,0-4 32-16</inkml:trace>
          <inkml:trace contextRef="#ctx0" brushRef="#br0" timeOffset="-4684.0889">14600 7886 97 0,'27'0'35'0,"8"0"-4"16,1-3-9-16,13 3-4 0,1-7-2 15,8 7-3-15,-3-13-3 16,5 6-2-16,-5 0-3 16,-4 7-5-16,-6-11 0 15,-5 11 0-15,-6 0-12 16,-6 0-6-16,-6 11-7 16,-22-11-4-16,25 21-4 15,-25-21-5-15,5 27-1 16,-5-27 0-16,-8 27 18 15</inkml:trace>
          <inkml:trace contextRef="#ctx0" brushRef="#br0" timeOffset="-3601.4772">15008 8164 71 0,'0'0'33'0,"-25"-7"0"16,25 7-1-16,-16 23-6 15,16 2-6-15,-7-3-5 16,13 6-3-16,-6 3-2 15,0 7-7-15,4-2-3 16,-4 1 0-16,7 3 0 16,-7 2 0-16,6 0 0 15,-6-4 0-15,0 2 0 16,0-6 0-16,5 2 0 16,-5-2 0-16,6-4 0 15,-6-4 0-15,6-4 0 16,-6-1 0-16,0-21 0 0,0 22 0 15,0-22 0-15,0 0 0 16,0 0 0-16,0 0 0 16,0 0 0-16,0 0 0 15,0 0 0-15,0 0 0 16,0 0 0-16,0 0 0 16,0-16 0-16,0 16 0 15,0 0 0-15,0 0 0 16,0 0 0-16,0 0 0 15,0 0 0-15,0 0 0 16,0 0 0-16,-17-18 0 16,17 18 0-16,0 0 0 15,0 0 0-15,0 0 0 0,0 0 0 16,0 0 0-16,0 0 0 16,-17 0 0-16,17 0 0 15,0 0 0-15,-19 0 0 16,19 0 0-16,0 0 0 15,0 0 0-15,-20-8 0 16,20 8 0-16,0 0 0 16,-20-7 0-16,20 7 0 15,-21 0 0-15,3-6 0 16,-1 6 0-16,1 0 0 16,-5-3 0-16,-2 3 0 15,-2 0 0-15,-4-7 0 16,-2 7 0-16,0 0 0 0,-1 7 0 15,2-7 0-15,2 9 0 16,0-9 0-16,5 11 0 16,5-3 0-16,4 0 0 15,16-8 0-15,-20 2 0 16,20-2-7-16,0 0-15 16,0 0-8-16,24 0-3 15,-8 0 0-15,-16 0-3 16,31-10-1-16,-31 10 0 15</inkml:trace>
          <inkml:trace contextRef="#ctx0" brushRef="#br0" timeOffset="1297.5257">13812 8873 60 0,'0'0'29'15,"-20"-9"0"-15,20 9 0 16,-27-7-2-16,27 7-4 16,-26 0-5-16,26 0-2 15,-25 0-4-15,25 0-3 0,-24 0-6 16,24 0-3-16,-31 8 0 16,12-8 0-1,4 6 0-15,-4-6 0 16,4 9 0-16,-5-4 0 0,3 2 0 15,-2-3 0-15,4-4 0 16,-2 10 0-16,1-10 0 16,16 0 0-16,-27 8 0 15,27-8 0-15,-21 0 0 16,21 0 0-16,-17 0 0 16,17 0 0-16,0 0 0 15,-16 0 0-15,16 0 0 0,0 0 0 16,0 0 0-16,0 0 0 15,-17 0 0 1,17 0 0-16,0 0 0 16,-15 0 0-16,15 0 0 0,0 0 0 15,-19 14 0-15,19-14 0 16,0 0 0-16,-15 9 0 16,15-9 0-16,0 0 0 15,-19 0 0-15,19 0 0 16,0 0 0-16,0 0 0 15,0 0 0-15,0 0 0 16,-17 0 0-16,17 0 0 16,0 0 0-16,0 0 0 15,0 0 0-15,0 0 0 16,0 0 0-16,0 0 0 16,0 0 0-16,-10-16 0 15,10 16 0-15,0 0 0 0,0 0 0 16,-5-20 0-16,5 20 0 15,0 0 0-15,-9-16 0 16,9 16 0-16,0 0 0 16,0 0 0-16,-13-20 0 15,13 20 0-15,0 0 0 16,0 0 0-16,-17-7 0 16,17 7 0-16,0 0 0 15,0 0 0-15,-15 0 0 16,15 0 0-16,0 0 0 15,0 0 0-15,0 0 0 16,0 0 0-16,0 0 0 16,0 0 0-16,0 0 0 0,-13-14 0 15,13 14 0-15,0-20 0 16,0 20 0 0,6-27 0-16,-2 7 0 15,-4 2 0-15,8-7 0 0,-3 2 0 16,-5-6 0-16,10 0 0 15,-10-3 0-15,7-3 0 16,-7-1 0-16,0 1 0 16,5-1 0-16,-5-4 0 15,0-2 0-15,-7 1 0 16,-1-2 0-16,4 0 0 16,-4 0 0-16,-4 1 0 15,5-8 0-15,-9 3 0 0,8 4 0 16,-1-4 0-16,2 9 0 15,-3-1 0 1,4 8 0-16,2-3 0 16,4 13 0-16,-8-1 0 0,8 22 0 15,-5-27 0-15,5 27 0 16,0-22 0-16,0 22 0 16,0 0 0-16,0 0 0 15,0 0 0-15,0 0 0 16,0 0 0-16,0 0-12 15,0 0-19-15,13 20-2 16,-13-20-3-16,16 0-3 16,-16 0-4-16,34-27-2 15,-5-6 30-15</inkml:trace>
        </inkml:traceGroup>
        <inkml:traceGroup>
          <inkml:annotationXML>
            <emma:emma xmlns:emma="http://www.w3.org/2003/04/emma" version="1.0">
              <emma:interpretation id="{7C450765-AD08-4DE8-9AB9-0139E897B423}" emma:medium="tactile" emma:mode="ink">
                <msink:context xmlns:msink="http://schemas.microsoft.com/ink/2010/main" type="inkWord" rotatedBoundingBox="18437,16507 21507,16430 21553,18245 18483,18322">
                  <msink:destinationLink direction="with" ref="{374FA94F-6A9B-4E1C-AA15-7AE681AD2B20}"/>
                </msink:context>
              </emma:interpretation>
              <emma:one-of disjunction-type="recognition" id="oneOf1">
                <emma:interpretation id="interp5" emma:lang="en-US" emma:confidence="0">
                  <emma:literal>ideate</emma:literal>
                </emma:interpretation>
                <emma:interpretation id="interp6" emma:lang="en-US" emma:confidence="0">
                  <emma:literal>Ideate</emma:literal>
                </emma:interpretation>
                <emma:interpretation id="interp7" emma:lang="en-US" emma:confidence="0">
                  <emma:literal>ideate'</emma:literal>
                </emma:interpretation>
                <emma:interpretation id="interp8" emma:lang="en-US" emma:confidence="0">
                  <emma:literal>Ideate'</emma:literal>
                </emma:interpretation>
                <emma:interpretation id="interp9" emma:lang="en-US" emma:confidence="0">
                  <emma:literal>cero-tee</emma:literal>
                </emma:interpretation>
              </emma:one-of>
            </emma:emma>
          </inkml:annotationXML>
          <inkml:trace contextRef="#ctx0" brushRef="#br0" timeOffset="7350.8644">15704 8583 94 0,'0'0'40'0,"-20"0"-3"16,20 0-4-16,0 0-8 15,0 0-7-15,37 0-10 16,-9-6-8-16,11 6 0 15,9-11 0-15,7 8 0 0,-1-4 0 16,4 0 0-16,-4 0 0 16,-2 7 0-16,-5-12 0 15,-4 12 0-15,-6-7 0 16,-5 7 0-16,-5 0 0 16,-4 0 0-16,-5 7 0 15,-2-1 0-15,2 7-4 16,-18-13-13-16,26 17-7 15,-26-17-3-15,12 27-6 16,-12-27-3-16,0 28-4 16,0-28 0-16,-17 28 8 15,8-8 31-15</inkml:trace>
          <inkml:trace contextRef="#ctx0" brushRef="#br0" timeOffset="6396.7051">16082 7793 130 0,'-12'-20'39'0,"12"20"-2"15,-17-9-9-15,17 9-13 16,0 0-9-16,-13 22-6 16,13 5 0-16,0 2 0 15,6 8 0-15,-6 10 0 16,5 3 0-16,-5 5 0 15,6-7 0-15,-6 2 0 16,6-8 0-16,-6-12 0 16,4-1-5-16,-4-29-13 15,10 25-6-15,-10-25-7 16,0 0-3-16,0 0-5 16,5-14 0-16,-5 14-2 15,-8-25 18-15</inkml:trace>
          <inkml:trace contextRef="#ctx0" brushRef="#br0" timeOffset="7771.1533">16150 8928 83 0,'0'0'33'15,"-25"-25"-2"-15,25 25-6 0,-28-11-14 16,28 11-4 0,-27 0-2-16,27 0-1 0,-33 29-1 15,19-9 0 1,-6 9 2-16,0-1 1 0,-4 3 0 16,7 7 2-16,0-2-2 15,7 1 2-15,6-1-3 16,8 3-1-16,8-10-2 15,7-3-2-15,7-10 0 16,6-9 0-16,7-7-9 16,-4-5-8-16,6-5-5 15,-7-13-4-15,-1 4-4 0,-9-10-3 16,-1 9-5-16,-11-1-1 16,0 1 9-16,-12 20 20 15</inkml:trace>
          <inkml:trace contextRef="#ctx0" brushRef="#br0" timeOffset="8113.3896">16251 9139 136 0,'0'0'38'0,"0"0"-4"15,0 0-9-15,0 0-9 16,17-7-10-16,0 0-6 16,3-1 0-16,4-2 0 15,2-1 0-15,-4-8 0 16,-2 2 0-16,0-3 0 0,-7-2 0 15,-2 2 0 1,-5 2 0-16,-6 1 0 16,0 17 0-16,-24-15 0 15,5 22 0-15,-2 2 0 0,-2 11-2 16,-1 3 1-16,-1 10 1 16,3 1 0-16,5 9 0 15,6-5 1-15,5 2-1 16,6-6 0-16,15 0-7 15,0-17-7-15,18 3-11 16,-1-20-4-16,15-8-5 16,-2-12-6-16,7-7 1 15,-6-7-1-15,1-2 16 16</inkml:trace>
          <inkml:trace contextRef="#ctx0" brushRef="#br0" timeOffset="8722.8105">16717 8964 156 0,'-24'-9'40'0,"24"9"-6"15,-21-14-13-15,21 14-17 16,0 0-4-16,0 0 0 16,-13 22 0-16,13-6 0 15,-12 9 0-15,0-2 0 16,0 11 0-16,0-3 0 15,1 2 0-15,4 1 0 16,7-10 0-16,0 2 0 16,5-6 0-16,-5-20 0 15,29 26 0-15,-9-22 0 0,-1-4 0 16,3-7 0-16,0 1 0 16,-5-1 0-16,0 4 0 15,-17 3 0-15,26-12 0 16,-26 12 0-16,0 0 0 15,16 12 0-15,-16-12 0 16,0 29 0-16,0-9 0 16,0 3-2-16,0 4 1 15,0 7-1-15,0 1 2 16,0 4 1-16,8-7-1 16,8-1 0-16,1-6 1 15,5-9-1-15,5-5 0 16,2-11 1-16,2 0-1 0,1-11-1 15,-5 1 1-15,-3-9 0 16,-4-4 0-16,-1-5 0 16,-7-5 1-1,-4-3 1-15,-8-4-2 0,-6-3 0 16,-4 0 0-16,-4 0 0 16,-9 9 0-16,-2 5 0 15,2 7-8-15,-8 3-6 16,11 12-7-16,-3 1-3 15,23 6-4-15,-17-9-4 16,17 9 0-16,14-14 0 16,3-1 6-16,6-5-2 0,5-12 19 15</inkml:trace>
          <inkml:trace contextRef="#ctx0" brushRef="#br0" timeOffset="8954.9689">17097 8627 157 0,'-18'0'40'0,"2"-6"-4"16,16 6-14-16,0 0-22 16,22 0 0-16,5 0 0 15,9 0-8-15,11 0-16 0,-3 0-7 16,6 0-9-1,-9-8 0-15,-1 8-2 16,-11-7-2-16,-7 7 19 16</inkml:trace>
          <inkml:trace contextRef="#ctx0" brushRef="#br0" timeOffset="9109.0788">17201 8748 168 0,'-17'21'31'0,"17"-21"-16"16,35 0-30-16,-1-15-18 16,16 0-6-16,-1-4-1 0,7-5-2 15,-5-3-1 1</inkml:trace>
          <inkml:trace contextRef="#ctx0" brushRef="#br0" timeOffset="9596.408">17698 8304 154 0,'0'0'42'16,"20"13"-2"-16,13-13-21 15,12-6-19-15,9-1 0 0,11 0-6 16,-2-6-17-16,6 13-5 15,-14 0-4-15,-2 0-7 16,-16 13-1-16,-9 3-1 16,-14 2-1-16,-14 0 39 15</inkml:trace>
          <inkml:trace contextRef="#ctx0" brushRef="#br0" timeOffset="9385.2647">17901 7743 176 0,'0'0'41'0,"-25"24"-6"16,25 2-32-16,0 8-3 15,0 8 0-15,11 2 0 16,-1 3 0-16,1 3 0 16,-1-6 0-16,6 3-13 0,-12-19-14 15,6 1-8-15,-10-13-5 16,0-16-1-16,0 0-2 16,0 0 0-16</inkml:trace>
          <inkml:trace contextRef="#ctx0" brushRef="#br0" timeOffset="10183.814">18014 8607 123 0,'-19'-21'40'0,"19"21"-4"16,-19-16-8-1,19 16-11-15,0 0-6 0,-15 7-11 16,15-7 0-16,-13 35 0 15,3-7 0-15,0 7 0 16,-1 10 0-16,-2 9 0 16,4 1 0-16,4 3 0 15,5 3 0-15,8-11 0 16,5-1 0-16,5-7 0 16,6-13 0-16,3-1 0 0,7-14 0 15,5-6 0-15,-5-8 0 16,1 0 0-1,5-9 0-15,0-10 0 16,-4 2 0-16,1-10 0 0,-4 0 0 16,-8-2 0-16,7-4 0 15,-17 3 0-15,1 1 0 16,-8 0 0-16,-8 2 0 16,0-1 0-16,0 1 0 15,-13 7 0-15,-2 5 0 16,-6 2 0-16,-1 5 0 15,-5 8 0-15,-4 8 0 16,0 5 0-16,-4 11 0 0,2 8 0 16,5 2 0-1,1 8 0-15,3-5 0 0,8 4 0 16,8-4 0 0,15-5 0-16,-2-6-2 0,-5-26-24 15,34 25-7-15,-8-32-7 16,5-8-5-16,2-14-2 15,-2-19-3-15</inkml:trace>
          <inkml:trace contextRef="#ctx0" brushRef="#br0" timeOffset="10740.1947">18471 8684 157 0,'0'0'42'15,"-9"-16"-2"-15,25 16-24 16,5-6-16-16,6-1 0 15,10 7-14-15,-4-7-7 16,6 7-5-16,-9-8-4 16,5 8-4-16,-12-5-3 0,-4 5-4 15,-19 0 6-15,15-20 19 16</inkml:trace>
          <inkml:trace contextRef="#ctx0" brushRef="#br0" timeOffset="10955.3385">18625 8516 154 0,'-29'18'40'15,"17"-2"-3"-15,12-16-13 16,-12 35-24-16,21-8 0 16,4 5 0-16,3 2 0 15,4-1 0-15,4 8-19 0,-4-12-7 16,1-2-7-16,-1-9-6 15,-20-18-2 1,25 0-1-16,-12-18-2 16,-5-9 34-16</inkml:trace>
        </inkml:traceGroup>
        <inkml:traceGroup>
          <inkml:annotationXML>
            <emma:emma xmlns:emma="http://www.w3.org/2003/04/emma" version="1.0">
              <emma:interpretation id="{0538E685-B066-410C-978D-999E093ABEB6}" emma:medium="tactile" emma:mode="ink">
                <msink:context xmlns:msink="http://schemas.microsoft.com/ink/2010/main" type="inkWord" rotatedBoundingBox="21934,16405 23484,16894 23085,18162 21534,17673">
                  <msink:destinationLink direction="with" ref="{374FA94F-6A9B-4E1C-AA15-7AE681AD2B20}"/>
                </msink:context>
              </emma:interpretation>
              <emma:one-of disjunction-type="recognition" id="oneOf2">
                <emma:interpretation id="interp10" emma:lang="en-US" emma:confidence="0">
                  <emma:literal>it</emma:literal>
                </emma:interpretation>
                <emma:interpretation id="interp11" emma:lang="en-US" emma:confidence="0">
                  <emma:literal>i.e.</emma:literal>
                </emma:interpretation>
                <emma:interpretation id="interp12" emma:lang="en-US" emma:confidence="0">
                  <emma:literal>it."</emma:literal>
                </emma:interpretation>
                <emma:interpretation id="interp13" emma:lang="en-US" emma:confidence="0">
                  <emma:literal>is."</emma:literal>
                </emma:interpretation>
                <emma:interpretation id="interp14" emma:lang="en-US" emma:confidence="0">
                  <emma:literal>it.'</emma:literal>
                </emma:interpretation>
              </emma:one-of>
            </emma:emma>
          </inkml:annotationXML>
          <inkml:trace contextRef="#ctx0" brushRef="#br0" timeOffset="11449.6692">19044 8167 143 0,'-20'24'42'0,"20"-24"-1"16,35 0-12-16,6 0-29 16,16-11 0-16,0 2-7 15,13 9-18-15,-9-13-7 16,-1 13-8-16,-15 0 0 15,-6 0-2-15,-12 6-1 16,-9 1 18-16</inkml:trace>
          <inkml:trace contextRef="#ctx0" brushRef="#br0" timeOffset="11227.5197">19187 7680 161 0,'-20'10'41'0,"7"11"-4"15,-1 4-21-15,14 12-16 0,7 12 0 16,4 5 0-16,4 3 0 15,-1-1-10-15,8 5-16 16,-9-10-8-16,-2-10-5 16,-1-12-2-16,-4-13-1 15,-6-16-1-15</inkml:trace>
          <inkml:trace contextRef="#ctx0" brushRef="#br0" timeOffset="12007.0403">19219 8615 137 0,'0'0'41'0,"-5"-16"-6"16,23 9-13-16,2-6-14 16,5 6-1-16,-1-2-2 15,3 9-5-15,-4 0 0 16,-4 0 0-16,-19 0 0 15,19 20 0-15,-19-4 0 16,0 0 0-16,0 5 0 0,-5 5 0 16,-4 1 0-16,2 0 0 15,-4-2 0-15,-1 0 0 16,4-1 0 0,-3-3 0-16,2-3 0 0,9-18 0 15,-11 29 0-15,11-29 0 16,0 0 0-16,11 15 0 15,-11-15 0-15,27 5 0 16,-7-5 0-16,0 0 0 16,1 9 0-16,2 0 0 15,-4 3 0-15,-3 8 0 16,-5 0 0-16,-2-2 0 16,-9 7 0-16,6 2 0 0,-6-5 0 15,-12-1 0 1,4-1 0-16,-5-2 0 0,-3-5 0 15,16-13 0-15,-31 20 0 16,14-20-8-16,17 0-12 16,-21 0-6-16,21 0-6 15,6-29 0-15,9 9-8 16,8-7-1-16,4 4 1 16,5-3 25-16</inkml:trace>
          <inkml:trace contextRef="#ctx0" brushRef="#br0" timeOffset="12175.1531">19616 8959 171 0,'0'0'38'16,"-10"25"-6"-16,10-25-18 0,-13 17-14 15,13-17-12 1,0 0-13-16,26 0-8 16,-17-15-5-16,5-1-3 0,-3-17 0 15,3-1-1-15</inkml:trace>
          <inkml:trace contextRef="#ctx0" brushRef="#br0" timeOffset="12638.4625">19732 8583 145 0,'0'0'42'0,"-19"-9"-2"16,19 9-12-16,0 0-28 0,-8 27 0 15,17-1 0 1,-2 0 0-16,4 3 0 15,-1 0 0-15,3-1 0 16,0 1 0-16,4-2 0 0,-2-12 0 16,2-3 0-16,8-5-5 15,-3-14-13-15,11 7-6 16,-9-20-4-16,7 4-2 16,-10-11-1-16,5 6 0 15,-12-6 1-15,2-6 10 16,-12 8 11-16,-4-9 12 15,-4 7 7-15,-8-2 9 16,1 8 12-16,-9-5 0 16,5 11-1-16,-5 0-2 15,20 15-2-15,-30-13-4 16,30 13-5-16,-11 17-8 16,11 0-9-16,8 6 0 0,1 10 0 15,1 9 0-15,2 8 0 16,0 2 0-16,-1 3 0 15,2-2 0-15,-1-4 0 16,1-5 0-16,0-4 0 16,1-9-9-16,-14-31-15 15,26 22-8-15,-26-22-2 16,21-24-6-16,-13-2-3 16,8-11-1-16,-5-6 16 15</inkml:trace>
          <inkml:trace contextRef="#ctx0" brushRef="#br0" timeOffset="12895.6343">20268 8579 149 0,'-21'11'41'0,"21"-11"-2"15,0 0-13-15,24-5-26 16,2-3 0-16,5 1 0 16,3-4-4-16,5 4-14 15,-5-3-7-15,3-2-6 16,-10-2-4-16,-1 5-5 0,-11-5 0 16,-15 14-1-16,22-22 21 15</inkml:trace>
          <inkml:trace contextRef="#ctx0" brushRef="#br0" timeOffset="13099.778">20435 8412 155 0,'-17'12'41'0,"8"8"-3"16,0-4-17-16,9 11-21 15,7 1 0-15,6 2 0 16,2-1 0-16,2-2-4 15,5 5-15-15,-8-16-7 0,4-1-8 16,-18-15-6-16,29 0-1 16,-29 0-1-1,27-31-1-15</inkml:trace>
        </inkml:traceGroup>
        <inkml:traceGroup>
          <inkml:annotationXML>
            <emma:emma xmlns:emma="http://www.w3.org/2003/04/emma" version="1.0">
              <emma:interpretation id="{03A6CA05-DBC5-4B4A-999C-0D81590724AC}" emma:medium="tactile" emma:mode="ink">
                <msink:context xmlns:msink="http://schemas.microsoft.com/ink/2010/main" type="inkWord" rotatedBoundingBox="23909,16144 24377,17726 23804,17895 23336,16314">
                  <msink:destinationLink direction="with" ref="{374FA94F-6A9B-4E1C-AA15-7AE681AD2B20}"/>
                </msink:context>
              </emma:interpretation>
              <emma:one-of disjunction-type="recognition" id="oneOf3">
                <emma:interpretation id="interp15" emma:lang="en-US" emma:confidence="1">
                  <emma:literal>t</emma:literal>
                </emma:interpretation>
                <emma:interpretation id="interp16" emma:lang="en-US" emma:confidence="0">
                  <emma:literal>¥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13545.0678">20976 7464 138 0,'0'0'41'0,"-20"0"-1"0,20 0-11 16,-7 23-22-1,7 4-7-15,8 6 0 0,2 11 0 16,0 10 0-16,1 2 0 16,2 7 0-16,0-4 0 15,-3 1-2-15,0-10-17 16,4 0-10-16,-7-10-4 16,0-11-6-16,-7-9-2 15,0-20-1-15,0 16-1 16</inkml:trace>
          <inkml:trace contextRef="#ctx0" brushRef="#br0" timeOffset="14183.6175">21035 8522 151 0,'0'0'41'0,"18"-15"-2"16,-1 1-15-16,10 1-26 16,12 0 1-16,0 3 1 15,2-7-1-15,-1 3 1 0,-4 5 0 16,-7 0 0-16,-6 2 1 16,-7 7-1-16,-16 0 1 15,0 0-1-15,14 16 2 16,-14-1-2-16,0 6 0 15,-9 5 0-15,9 2 0 16,-11-1 0-16,11 9 0 16,-9 1 0-16,4 5 0 15,-1 5 0-15,6-2 0 16,-6 3 0-16,6 0 0 16,0 2 0-16,0-3 0 15,0-11 0-15,0-2 0 16,0-5 0-16,0-6-5 0,0-23-11 15,0 18-9-15,0-18-6 16,0 0-2-16,0-14-7 16,-7-6 0-1,0-2-2-15,-1-6 20 0</inkml:trace>
          <inkml:trace contextRef="#ctx0" brushRef="#br0" timeOffset="14417.7744">21096 8865 131 0,'0'0'41'15,"0"0"-3"-15,33-28-7 0,-9 9-22 16,10-4-9-16,11 5-17 16,-4-7-13-16,6-2-9 15,-6 0-2 1,-4 0-3-16,-4 0-1 0,-8-5 12 15</inkml:trace>
          <inkml:trace contextRef="#ctx0" brushRef="#br0" timeOffset="13759.2104">20725 8129 182 0,'0'0'42'0,"25"6"-11"16,18-12-31-16,15-1 0 15,10 1 0-15,8 6-12 16,-3-15-11-16,0 15-4 16,-13-13-7-16,-9 13-4 15,-11 0-2-15,-12 8-1 16,-7 0 2-16</inkml:trace>
        </inkml:traceGroup>
      </inkml:traceGroup>
    </inkml:traceGroup>
    <inkml:traceGroup>
      <inkml:annotationXML>
        <emma:emma xmlns:emma="http://www.w3.org/2003/04/emma" version="1.0">
          <emma:interpretation id="{86B9F33B-C642-4E9E-AE49-D5B2861CF68F}" emma:medium="tactile" emma:mode="ink">
            <msink:context xmlns:msink="http://schemas.microsoft.com/ink/2010/main" type="paragraph" rotatedBoundingBox="18906,18323 24595,18008 24641,18827 18952,191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FA3314-08F2-49CD-92F0-2C134223A8F1}" emma:medium="tactile" emma:mode="ink">
              <msink:context xmlns:msink="http://schemas.microsoft.com/ink/2010/main" type="line" rotatedBoundingBox="18906,18323 24595,18008 24641,18827 18952,19143"/>
            </emma:interpretation>
          </emma:emma>
        </inkml:annotationXML>
        <inkml:traceGroup>
          <inkml:annotationXML>
            <emma:emma xmlns:emma="http://www.w3.org/2003/04/emma" version="1.0">
              <emma:interpretation id="{F155C92C-77A5-43A2-9D2A-D2D4B5C15C27}" emma:medium="tactile" emma:mode="ink">
                <msink:context xmlns:msink="http://schemas.microsoft.com/ink/2010/main" type="inkWord" rotatedBoundingBox="18906,18323 18972,18320 19008,18963 18942,18966"/>
              </emma:interpretation>
              <emma:one-of disjunction-type="recognition" id="oneOf4">
                <emma:interpretation id="interp20" emma:lang="en-US" emma:confidence="0">
                  <emma:literal>|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1</emma:literal>
                </emma:interpretation>
                <emma:interpretation id="interp23" emma:lang="en-US" emma:confidence="0">
                  <emma:literal>l</emma:literal>
                </emma:interpretation>
                <emma:interpretation id="interp2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450107.3834">16199 9586 104 0,'0'0'40'16,"-30"9"-4"-16,20 9-12 16,0 4-7-16,10 12-4 15,-7 8-7-15,7 2-5 16,4 12-2-16,6 6 0 0,-1-7 0 16,-1 4 0-16,4-4-1 15,-4-7 1-15,3 2-8 16,-5-15-11-16,3-1-7 15,-9-13-8-15,0-21-4 16,0 0-2-16,0 0-1 16,7-19 22-16</inkml:trace>
        </inkml:traceGroup>
        <inkml:traceGroup>
          <inkml:annotationXML>
            <emma:emma xmlns:emma="http://www.w3.org/2003/04/emma" version="1.0">
              <emma:interpretation id="{FB51B8BD-58EC-4BE8-BF5E-47819A002F57}" emma:medium="tactile" emma:mode="ink">
                <msink:context xmlns:msink="http://schemas.microsoft.com/ink/2010/main" type="inkWord" rotatedBoundingBox="19570,18421 20687,18359 20725,19044 19608,19106"/>
              </emma:interpretation>
              <emma:one-of disjunction-type="recognition" id="oneOf5">
                <emma:interpretation id="interp25" emma:lang="en-US" emma:confidence="0">
                  <emma:literal>cero</emma:literal>
                </emma:interpretation>
                <emma:interpretation id="interp26" emma:lang="en-US" emma:confidence="0">
                  <emma:literal>Cero</emma:literal>
                </emma:interpretation>
                <emma:interpretation id="interp27" emma:lang="en-US" emma:confidence="0">
                  <emma:literal>(eco</emma:literal>
                </emma:interpretation>
                <emma:interpretation id="interp28" emma:lang="en-US" emma:confidence="0">
                  <emma:literal>{eco</emma:literal>
                </emma:interpretation>
                <emma:interpretation id="interp29" emma:lang="en-US" emma:confidence="0">
                  <emma:literal>coq</emma:literal>
                </emma:interpretation>
              </emma:one-of>
            </emma:emma>
          </inkml:annotationXML>
          <inkml:trace contextRef="#ctx0" brushRef="#br0" timeOffset="431817.4344">17097 9769 72 0,'-10'-15'36'0,"10"15"-3"16,-17-27-6-16,17 27-4 15,-15-21-1-15,15 21-4 16,-23-22-6-16,23 22-5 16,-28-7-7-16,9 7 1 0,-2 7 0 15,-4 7-1-15,-1 2 1 16,2 12-1-16,0 6 0 15,0 7 0-15,7 2 0 16,4-1-1-16,13-1 0 16,9 2 0-16,10-6-1 15,8-2 1-15,4-1-1 16,11-12 1-16,2-2 0 16,-3-4-1-16,3 2-7 15,-13-11-8-15,4 0-8 16,-9-7-7-16,2-7-5 15,-9 0-3-15,2-7-2 16,-3-1 4-16</inkml:trace>
          <inkml:trace contextRef="#ctx0" brushRef="#br0" timeOffset="432185.6857">17286 9994 140 0,'-20'0'41'0,"20"0"-4"15,-20-8-15-15,20 8-18 16,20-14-4-16,-20 14 0 16,35-14 0-16,-9 1 1 15,-3-1-1-15,-1 1 1 16,-5 0-1-16,-17 13 0 0,24-23 1 16,-24 23-1-16,8-16 1 15,-8 16-1-15,-22 0 0 16,4 0 1-16,-5 7-2 15,-1 7 2-15,3 1-2 16,-6 6 1-16,1 6 0 16,7-2-1-16,4 2 1 15,8-1-2-15,12-5 2 16,10-1-1-16,2-5 0 16,14-12-12-16,10 8-7 15,-1-11-6-15,10 0-5 16,-8-6-4-16,2 6-5 15,-7-12 0-15,0 4 3 0</inkml:trace>
          <inkml:trace contextRef="#ctx0" brushRef="#br0" timeOffset="432741.0633">17745 9903 126 0,'0'0'40'16,"-23"-27"-6"-16,23 27-10 15,-26-10-9-15,26 10-6 16,0 0-8-16,-23 21-1 16,13-3 0-16,-1 5-1 15,-1 1 1-15,4-1-1 16,1 8 1-16,1-3-2 0,-1-4 2 16,7-2-1-16,8-2 0 15,-8-20 1 1,27 20 0-16,-8-13 0 15,1-14 0-15,-1 1 1 0,1-3-1 16,-3-4 0-16,-3-3 0 16,-14 16 1-16,19-27-2 15,-19 27 1-15,4-20 0 16,-4 20 0-16,0 0 0 16,0 0 0-16,-21 0 0 15,21 0 0-15,-19 30 0 16,11-4 0-16,2 1-1 15,1 1 1-15,5 3-1 16,0 0 0-16,12 1 2 16,1-5 0-16,7-1 0 15,4-12 0-15,2-3-2 16,1-6 1-16,-1-10 0 0,0-6 0 16,-6-7-4-16,-5-5-5 15,0-4-5-15,-15-4-5 16,0 0 1-16,-8-1-2 15,-4 5-1-15,-11-5 0 16,-1 11 0-16,-6 0 1 16,0 6 1-16,2 0 3 15,7 6 1-15,4-2-6 16,8-5 16-16</inkml:trace>
        </inkml:traceGroup>
        <inkml:traceGroup>
          <inkml:annotationXML>
            <emma:emma xmlns:emma="http://www.w3.org/2003/04/emma" version="1.0">
              <emma:interpretation id="{2F36BE0A-2F3F-4E51-AA2A-90B0DFC4CB2E}" emma:medium="tactile" emma:mode="ink">
                <msink:context xmlns:msink="http://schemas.microsoft.com/ink/2010/main" type="inkWord" rotatedBoundingBox="21179,18191 23275,18242 23261,18814 21166,18763"/>
              </emma:interpretation>
              <emma:one-of disjunction-type="recognition" id="oneOf6">
                <emma:interpretation id="interp30" emma:lang="en-US" emma:confidence="0">
                  <emma:literal>=1.66</emma:literal>
                </emma:interpretation>
                <emma:interpretation id="interp31" emma:lang="en-US" emma:confidence="0">
                  <emma:literal>=l.66</emma:literal>
                </emma:interpretation>
                <emma:interpretation id="interp32" emma:lang="en-US" emma:confidence="0">
                  <emma:literal>=I.66</emma:literal>
                </emma:interpretation>
                <emma:interpretation id="interp33" emma:lang="en-US" emma:confidence="0">
                  <emma:literal>€1.66</emma:literal>
                </emma:interpretation>
                <emma:interpretation id="interp34" emma:lang="en-US" emma:confidence="0">
                  <emma:literal>=L.66</emma:literal>
                </emma:interpretation>
              </emma:one-of>
            </emma:emma>
          </inkml:annotationXML>
          <inkml:trace contextRef="#ctx0" brushRef="#br0" timeOffset="15627.584">18399 9743 138 0,'0'0'42'0,"0"0"-3"16,14 22-11-16,4-22-25 15,9 5-4-15,7-5 1 16,3 0-14-16,6 0-8 16,-5-7-6-16,-3 7-5 15,-5 0-7-15,-9 0-1 16,-21 0 0-16,20 0 12 16</inkml:trace>
          <inkml:trace contextRef="#ctx0" brushRef="#br0" timeOffset="15830.7197">18518 9986 158 0,'0'0'41'16,"8"15"-6"-16,11-10-23 15,8-5-18-15,7 0-13 16,11 7-10-16,2-7-9 15,2-5-2-15,-3-4-4 16,-7-2 0-16,-2-5 19 16</inkml:trace>
          <inkml:trace contextRef="#ctx0" brushRef="#br0" timeOffset="88292.1924">19028 9600 49 0,'0'0'29'0,"0"0"-1"0,-7-24-3 15,7 24-3-15,0 0-1 16,17 12-2-16,-17-12-3 16,10 26-3-16,-10-11-3 15,7 13-2-15,-7 0-5 16,0 7-3-16,0 1 0 15,0-1-1-15,0 6 1 16,-4-7-1-16,4 2 0 16,0-7 0-16,0-2 0 15,0-6 0-15,4-1 1 16,-4-20-8-16,15 25-7 0,-15-25-8 16,0 0-7-1,17 5-6-15,-17-5-4 16,26-16-3-16,-8-2 2 15</inkml:trace>
          <inkml:trace contextRef="#ctx0" brushRef="#br0" timeOffset="88488.3167">19401 9918 136 0,'-19'7'43'0,"-8"-1"0"16,5-6-27-16,22 0-28 16,0 0-18-16,0 0-11 15,29 0-2-15,-7-8-1 16,-4-12-5-16</inkml:trace>
          <inkml:trace contextRef="#ctx0" brushRef="#br0" timeOffset="444515.9829">19720 9541 38 0,'0'-22'25'0,"0"22"-2"15,0 0-4-15,0-20-4 16,0 20 3 0,0 0 2-16,0 0-1 15,0 0-2-15,-13 6-2 16,7 10-2-16,-2 0-1 0,-2 15-2 16,1-1-5-16,1 10-3 15,-4 3-3-15,4 6 1 16,-2 1-1-16,6 0 1 15,-2-3-1-15,6-4 0 16,0-3 1-16,7-11-1 16,3-4 0-16,6-5-1 15,1-9 2-15,3-8-2 16,5-3 2-16,5-9-1 16,-2 0 1-16,5-3 1 15,-1-8-1-15,-2 0 2 16,0 2-2-16,-5-1 2 0,-8-3-2 15,-2 2 2-15,-10 1-1 16,-5 2-1-16,-14 3 1 16,-1 0-1-16,-8 2 1 15,0 4-1-15,-4 8 0 16,0 0 0-16,0 12 0 16,2 2-1-16,5 2 1 15,3 6 0-15,7 3 0 16,0-2 0-16,10 5 0 15,0-7-1-15,10 1 1 16,0-2-2-16,7-8 2 16,3-1-10-16,7 1-9 15,-2-12-10-15,8 0-4 0,-6-8-7 16,1-3 0-16,3-5 0 16,-2-6 6-16</inkml:trace>
          <inkml:trace contextRef="#ctx0" brushRef="#br0" timeOffset="445086.734">20229 9519 108 0,'0'0'39'16,"-27"-18"-3"-16,27 18-9 0,-17 0-12 15,17 0-4-15,-9 18-5 16,9 0-3-16,-8 7 0 16,-2 10-1-16,-3 6 0 15,-3 8-2-15,4 1 0 16,-1 7 0-16,1-1-1 16,5-2 0-16,7-11 0 15,0 0-1-15,17-14 1 16,5-3-1-16,6-16 2 15,5-10-2-15,5 0 2 16,2-10 0-16,-1-5 0 16,1-5 1-16,-3-7-1 15,-6 4 1-15,-3-8 0 0,-5 2 0 16,-6 2 0-16,-7-1-1 16,-4 4 1-16,-6 3-1 15,-6 1 0-15,6 20 0 16,-26-21 1-16,7 21-1 15,-1 0-1-15,-3 12 1 16,-1 3 0-16,1 0 0 16,3 11 1-16,1-1-1 15,4 3 0-15,3 3-1 16,6 1 1-16,6-1-1 16,0-2 1-16,8-6-2 15,5-1 1-15,4-9-2 16,4 3-15-16,-2-16-12 15,4 0-5-15,-5-8-6 16,2-6-1-16,-5-4-3 16,2-9 16-16</inkml:trace>
        </inkml:traceGroup>
        <inkml:traceGroup>
          <inkml:annotationXML>
            <emma:emma xmlns:emma="http://www.w3.org/2003/04/emma" version="1.0">
              <emma:interpretation id="{67195884-D028-4BB0-B478-4994A5590828}" emma:medium="tactile" emma:mode="ink">
                <msink:context xmlns:msink="http://schemas.microsoft.com/ink/2010/main" type="inkWord" rotatedBoundingBox="23424,18527 24538,18000 24804,18561 23690,19089"/>
              </emma:interpretation>
              <emma:one-of disjunction-type="recognition" id="oneOf7">
                <emma:interpretation id="interp35" emma:lang="en-US" emma:confidence="0">
                  <emma:literal>if</emma:literal>
                </emma:interpretation>
                <emma:interpretation id="interp36" emma:lang="en-US" emma:confidence="0">
                  <emma:literal>uf</emma:literal>
                </emma:interpretation>
                <emma:interpretation id="interp37" emma:lang="en-US" emma:confidence="0">
                  <emma:literal>ref</emma:literal>
                </emma:interpretation>
                <emma:interpretation id="interp38" emma:lang="en-US" emma:confidence="0">
                  <emma:literal>Uf</emma:literal>
                </emma:interpretation>
                <emma:interpretation id="interp39" emma:lang="en-US" emma:confidence="0">
                  <emma:literal>af</emma:literal>
                </emma:interpretation>
              </emma:one-of>
            </emma:emma>
          </inkml:annotationXML>
          <inkml:trace contextRef="#ctx0" brushRef="#br0" timeOffset="446549.7284">20777 10061 42 0,'0'0'20'0,"0"0"-4"15,0 0-3-15,0 0 2 16,0 0 5-16,0 0 0 16,0 0 0-16,0 0-2 15,0 0 0-15,14-23-2 0,-14 23-2 16,0 0-7-16,22-22-5 15,-22 22-1 1,25-25 0-16,-8 5-1 16,0 2 1-16,1-3 0 0,2-3-1 15,0-4 0-15,0-5 0 16,-2 3 1-16,-2-6-1 16,-3 1 0-16,0 1 0 15,-5 2 0-15,-2 7 1 16,-6 6 0-16,0 19-1 15,0-19 1-15,0 19 0 16,-17 14-1-16,7 10 1 0,0 1-1 16,0 7 0-16,1 2 0 15,9 3 0-15,0 0 0 16,0 2-1 0,13-10 0-16,1-3 0 15,2-5 0-15,4-6 0 0,2-12 1 16,1-3-1-16,1-3 1 15,-2-10 0-15,-3-1 0 16,0-6 0-16,-4-3 1 16,2-4-2-16,-4-1-4 15,-6-6 0-15,0 5 0 16,-7-5 0-16,6 11 1 16,-6 2 1-16,-6 1 0 0,6 20 5 15,-11-16 3-15,11 16 1 16,-6 21-1-1,6 1 1-15,0 1-2 16,10 9 1-16,-6 4-2 0,6 0-3 16,0 0 0-16,2-2-1 15,0-5 0-15,0-3 1 16,-2-9-2-16,-10-17-14 16,25 20-13-16,-25-20-4 15,20-4-4-15,-20 4-5 16,17-25-1-16,-7 9-2 15</inkml:trace>
          <inkml:trace contextRef="#ctx0" brushRef="#br0" timeOffset="446936.9938">21686 9991 138 0,'-15'-18'40'15,"15"18"-5"-15,-5-29-15 16,5 13-9-16,0-8-11 16,0 0 1-16,-7-9-1 15,2 3 0-15,-6-6 0 16,-3-2 0-16,-3-4 1 15,3 3-1-15,0-2 0 16,-3-3 0-16,7-1 1 0,4 2 1 16,12 6-2-16,2-2 2 15,11 11-2-15,8 4 1 16,4 3 0-16,1 7-8 16,9 14-9-16,-12 0-9 15,5 17-5-15,-12 1-6 16,-2 4-4-16,-11 1-1 15,-9 10-1-15,0-5 27 16</inkml:trace>
          <inkml:trace contextRef="#ctx0" brushRef="#br0" timeOffset="447115.114">21456 9687 152 0,'-18'0'40'0,"18"0"-3"16,0 0-16-16,8-21-22 15,22 10 1 1,14 5-16-16,-2-1-13 0,8 0-10 16,-5 7-1-16,-4-6-3 15,-5-1-1-15,-9 7 7 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08:38.54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4E17F7-5F27-4BC2-8850-00FFE476863A}" emma:medium="tactile" emma:mode="ink">
          <msink:context xmlns:msink="http://schemas.microsoft.com/ink/2010/main" type="writingRegion" rotatedBoundingBox="21001,13608 24143,13696 24125,14338 20983,14249"/>
        </emma:interpretation>
      </emma:emma>
    </inkml:annotationXML>
    <inkml:traceGroup>
      <inkml:annotationXML>
        <emma:emma xmlns:emma="http://www.w3.org/2003/04/emma" version="1.0">
          <emma:interpretation id="{1EB0EDC0-A509-4A54-936B-CD8FDA50AD09}" emma:medium="tactile" emma:mode="ink">
            <msink:context xmlns:msink="http://schemas.microsoft.com/ink/2010/main" type="paragraph" rotatedBoundingBox="21001,13608 24143,13696 24125,14338 20983,14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1F4369-43F6-4AFC-8DBB-F383FC2A357F}" emma:medium="tactile" emma:mode="ink">
              <msink:context xmlns:msink="http://schemas.microsoft.com/ink/2010/main" type="line" rotatedBoundingBox="21001,13608 24143,13696 24125,14338 20983,14249"/>
            </emma:interpretation>
          </emma:emma>
        </inkml:annotationXML>
        <inkml:traceGroup>
          <inkml:annotationXML>
            <emma:emma xmlns:emma="http://www.w3.org/2003/04/emma" version="1.0">
              <emma:interpretation id="{6F388B6B-6254-45C8-8091-207D977C2CF4}" emma:medium="tactile" emma:mode="ink">
                <msink:context xmlns:msink="http://schemas.microsoft.com/ink/2010/main" type="inkWord" rotatedBoundingBox="21001,13608 24143,13696 24125,14338 20983,14249"/>
              </emma:interpretation>
              <emma:one-of disjunction-type="recognition" id="oneOf0">
                <emma:interpretation id="interp0" emma:lang="en-US" emma:confidence="0">
                  <emma:literal>=3.4uf</emma:literal>
                </emma:interpretation>
                <emma:interpretation id="interp1" emma:lang="en-US" emma:confidence="0.5">
                  <emma:literal>= 3.4M =</emma:literal>
                </emma:interpretation>
                <emma:interpretation id="interp2" emma:lang="en-US" emma:confidence="0">
                  <emma:literal>= 3.4 of</emma:literal>
                </emma:interpretation>
                <emma:interpretation id="interp3" emma:lang="en-US" emma:confidence="0">
                  <emma:literal>= 3.4 if</emma:literal>
                </emma:interpretation>
                <emma:interpretation id="interp4" emma:lang="en-US" emma:confidence="0">
                  <emma:literal>43.4 t</emma:literal>
                </emma:interpretation>
              </emma:one-of>
            </emma:emma>
          </inkml:annotationXML>
          <inkml:trace contextRef="#ctx0" brushRef="#br0">18221 5108 165 0,'0'0'41'15,"32"-21"-6"-15,-1 15-21 16,8 6-14-16,5-8-5 16,12 8-12-16,-8 0-10 15,0 0-6-15,-4-4-5 16,-9 4-2-16,-8 0-1 0,-8-4 0 16</inkml:trace>
          <inkml:trace contextRef="#ctx0" brushRef="#br0" timeOffset="212.1437">18323 5235 148 0,'-15'21'41'0,"15"-21"-2"15,42 9-12-15,-5-9-27 16,9 0-15-16,10 11-9 15,-3-11-8-15,-1 0-5 0,-8-7-3 16,-6 1-1-16,-5 0-2 16,-6-3 21-16</inkml:trace>
          <inkml:trace contextRef="#ctx0" brushRef="#br0" timeOffset="906.615">18974 5025 136 0,'0'0'41'0,"-18"-14"-4"16,18 14-8-16,22-14-21 16,5 8-8-16,6 6 0 15,2-7 0-15,4 7 0 16,-5 0 0-16,-3 0 1 15,-9 13-1-15,-22-13 1 0,23 28 1 16,-23-13-2 0,0 5 0-16,-15 0 0 15,5 1 0-15,-9 1 0 16,4-3 0-16,-4 3 0 0,19-22 0 16,-27 27 0-16,27-27 0 15,-18 16 0-15,18-16 0 16,0 0-2-16,0 0 1 15,28 0-1-15,-8 0 1 16,3-5 1-16,4 5 0 16,1 0 0-16,-1 7 0 15,3-2 0-15,-6 7 1 0,-2 2-1 16,-2 2 1 0,-6 4-1-16,-4 7 1 15,-4 2 2-15,-6-2-3 16,-8 3 0-16,-4 4 0 0,-8-7 0 15,-1-2 0-15,-6 1 0 16,-1-11 0-16,-3-2 0 16,2-5 0-16,5-8 0 15,4-6-3-15,20 6-14 16,-14-18-9-16,14 18-6 16,23-39-3-16,7 19-4 15,-2-4-1-15,12 4 0 16,1 6 18-16</inkml:trace>
          <inkml:trace contextRef="#ctx0" brushRef="#br0" timeOffset="1067.7253">19500 5353 140 0,'14'19'41'0,"-14"-19"-4"16,0 19-10-16,0-1-17 16,0-18-10-16,0 21-5 15,0-21-18-15,13 16-9 16,-13-16-6-16,0 0-4 15,13-21 1-15,-13-1-2 16,8-6 13-16</inkml:trace>
          <inkml:trace contextRef="#ctx0" brushRef="#br0" timeOffset="1357.9217">19683 5073 185 0,'0'0'42'16,"0"0"-14"-16,-10 20-28 16,10-20 0-16,0 30 0 15,0-11 0-15,0 3 0 16,0-2 0-16,0 2 0 16,0-1 0-16,8-1 0 15,-1-4 0-15,-7-16 0 16,27 26 0-16,-7-19-2 15,3-7-6-15,1 0-11 16,-1 0-7-16,5-13-3 16,-4-1-3-16,0 2-1 15,-1-3-1-15,-2 0-2 0,-21 15 5 16</inkml:trace>
          <inkml:trace contextRef="#ctx0" brushRef="#br0" timeOffset="1593.0829">19924 5031 132 0,'-24'-6'35'0,"24"6"-2"16,-13 22-5-16,13 4-8 15,0 4-13-15,10 9-7 16,0 6 0-16,1-3 0 16,3 5 0-16,-1-3 0 15,-2 2 0-15,-1-10 0 16,2 0 0-16,-4-13 0 0,5 2-19 15,-13-25-12-15,20 7-7 16,-20-7-4 0,24-18 0-16,-9 2-2 15,4-4 6-15</inkml:trace>
          <inkml:trace contextRef="#ctx0" brushRef="#br0" timeOffset="2206.5001">20244 5573 156 0,'0'0'39'16,"0"0"-3"-16,10-22-21 15,6 7-16-15,8-5-2 16,3-3 3-16,0-9 0 0,1 1 0 15,-3-8 0-15,0 3 0 16,-6 0 0-16,-2 0 0 16,-4 3 1-16,-3 9-1 15,-10 4 2-15,0 1 0 16,0 19 0-16,0 0-1 16,0 0 1-16,-17 0-1 15,17 0 1-15,-16 33-2 16,16-11 0-16,-7 5 0 15,7 8 0-15,0 0 0 0,10 1 0 16,3-6 0 0,4-3-3-16,3-1 1 0,3-12 0 15,2-5 0-15,2-9 1 16,1-7 0-16,1-6 1 16,-1-5-1-16,-1-9 1 15,0 0 0-15,1-7-1 16,-4 5 1-16,-2-1 0 15,-5 3 0-15,-5 6 1 16,-3 6 0-16,-9 15 1 16,0-19 0-16,0 19 0 0,0 0 0 15,0 28 1 1,0-7-3-16,0 5 0 16,6 1 0-16,2 3 0 15,3-1-2-15,2-2 0 0,1-6-1 16,5 2-8-16,-4-15-12 15,9 3-9-15,-8-11-5 16,5-6-4-16,-1-8 0 16,0 5 0-16</inkml:trace>
          <inkml:trace contextRef="#ctx0" brushRef="#br0" timeOffset="2719.8491">21035 5213 148 0,'-24'7'41'0,"24"-7"-4"16,0 0-14-16,0 0-24 15,52-13-15-15,-8 6-15 16,10 0-8-16,1 1-2 16,2-4-2-16,-9-3-1 0,-5-3 11 15</inkml:trace>
          <inkml:trace contextRef="#ctx0" brushRef="#br0" timeOffset="2530.7208">21194 5389 144 0,'0'14'38'0,"0"-14"-6"15,0 0-12-15,0 0-12 16,13-16-8-16,-13 16 0 16,5-26 0-1,-5 6 0-15,0 3 1 0,-7-10-1 16,-1-1 1-16,1 1-1 15,-1-8 0-15,3 5 0 16,5-5 0-16,0 1 0 16,0-1 0-16,5 7 0 15,8 0-1-15,6 6-4 16,-1 2-12-16,9 12-9 16,-6 2-6-16,5 6-1 15,-8 6 0-15,-18-6-8 0,21 24 1 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9:34.52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74FA94F-6A9B-4E1C-AA15-7AE681AD2B20}" emma:medium="tactile" emma:mode="ink">
          <msink:context xmlns:msink="http://schemas.microsoft.com/ink/2010/main" type="inkDrawing" rotatedBoundingBox="18869,17792 24990,17940 24965,18984 18844,18836" semanticType="underline" shapeName="Other">
            <msink:sourceLink direction="with" ref="{7C450765-AD08-4DE8-9AB9-0139E897B423}"/>
            <msink:sourceLink direction="with" ref="{0538E685-B066-410C-978D-999E093ABEB6}"/>
            <msink:sourceLink direction="with" ref="{03A6CA05-DBC5-4B4A-999C-0D81590724AC}"/>
          </msink:context>
        </emma:interpretation>
      </emma:emma>
    </inkml:annotationXML>
    <inkml:trace contextRef="#ctx0" brushRef="#br0">0 330 103 0,'0'0'41'0,"14"-34"-1"0,20 18-11 16,23-4-17-16,24 4-5 16,16-2-1-16,17 2-3 15,10 3-3-15,5 4 0 16,10 0 0-16,3 2-1 15,-7 2 1-15,-5-3 0 16,-2 3 0-16,-3-1 0 16,-5 4 0-16,5 2 1 15,-2-8-1-15,3 8 0 16,2-7 1-16,5 7-1 0,2 0-1 16,1 0 2-16,15 0-2 15,1 0 0-15,1 0 0 16,-4 7 0-1,-4-7 0-15,-4 8 0 0,2-8 1 16,-4 6 0-16,-12-6-1 16,-14 0 2-16,-8-6-1 15,-5 6 1-15,-3-8-1 16,-11 8 1-16,-6-7 0 16,-5 7-1-16,-1-7 1 15,-2 7-2-15,-1-13 2 16,-5 6-2-16,0 7 1 0,-3-12 0 15,-3 5 0-15,-5-1 0 16,-2 0-1 0,-5 1 1-16,-1 0 0 15,-1 0 0-15,3 0 0 0,-3-1 0 16,0 3 0-16,-2-1-1 16,1 3 1-16,-1 3 0 15,1-7 1-15,2 7-2 16,-3-6 1-16,1 6 0 15,-2-5 0-15,-2 5 0 16,-3-3 0-16,-1 3 0 16,-4 0 0-16,-4 0 0 15,-2 0 0-15,0 0 0 0,-1 7 0 16,-2-7 0 0,0 7 0-16,2-4-1 15,-1-3 1-15,-4 7 0 16,-1-1-1-16,-4-1 1 0,-16-5 0 15,27 13 0-15,-27-13 0 16,17 15 0-16,-17-15-1 16,0 0 2-16,0 0-1 15,12 21 0-15,-12-21 0 16,0 22 0-16,0-22-1 16,-5 30 1-16,-1-5 0 15,0 3-1-15,-1 3 1 16,0 4-1-16,0 5 0 15,0 4 1-15,0 9-1 16,1-3 1-16,6 6-1 16,-5 0 1-16,5 0-2 15,0 1 1-15,0-3 0 0,5-2-1 16,-5-3 1-16,6-2 0 16,-6-4 0-16,7-9-1 15,-7 0 2-15,6-9 0 16,-6-5 0-16,0-20 0 15,10 25 0-15,-10-25-18 16,0 0-12-16,0 0-3 16,0 0-1-16,0 0-3 15,17-38-6-15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9:10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F9C17F-E6D9-405C-922F-C094A3464FE7}" emma:medium="tactile" emma:mode="ink">
          <msink:context xmlns:msink="http://schemas.microsoft.com/ink/2010/main" type="inkDrawing" rotatedBoundingBox="2269,13727 2495,10886 3661,10979 3435,13819" semanticType="callout" shapeName="Other">
            <msink:sourceLink direction="to" ref="{A29ABB97-5CF2-40E3-A680-AEB39314FDF7}"/>
            <msink:sourceLink direction="to" ref="{308A6072-B12A-42F5-82C0-09B716E5D5B6}"/>
          </msink:context>
        </emma:interpretation>
      </emma:emma>
    </inkml:annotationXML>
    <inkml:trace contextRef="#ctx0" brushRef="#br0">12 218 18 0,'-7'-22'8'16,"7"22"-1"-16,-7-27-2 15,7 27 0-15,-6-24-1 16,6 24-1-16,0-20 0 16,0 20-1-16,6-19 0 15,-6 19-2-15,10-22 2 16,-10 22-3-16,17-29 3 16,-17 29-2-16,14-28 1 15,-14 28-1-15,18-28 2 0,-18 28-1 16,0 0 1-16,0 0 2 15,0 0 3-15,0 0 2 16,15 40 1-16,-21-17 6 16,12 13 2-16,-6-1 1 15,0 8-2-15,0-1-2 16,0 7-3-16,0 0-1 16,0 5-2-16,0-2-5 15,0 2-4-15,0 2 1 16,0-6-1-16,7 5 1 15,-2-5 0-15,2-2-1 16,-1 8 2-16,1-2-2 16,0 0 0-16,-1 7 1 0,1-3-1 15,0 9 0-15,-1-4 0 16,1 1 1-16,0 5-3 16,-7-5 3-16,6 4 0 15,-6-2-1-15,0-3 1 16,0-1-1-16,0 1 1 15,0-7-1-15,0-5 1 16,-6-3-1-16,-1 1 0 16,7-7 0-16,0-4 0 15,-7 1 0-15,7-5 0 16,0 0 0-16,0 2 0 16,0-5 0-16,7 3 0 15,-7-2 0-15,0 0 0 0,8 6 0 16,-8-7 0-16,7 3 0 15,-7-4 0-15,8 1-1 16,-3 0 1-16,-5-3 0 16,12-1-1-16,-10-3 1 15,-2 1 0-15,10-2 0 16,-7 3-1-16,-3-5 1 16,0-5 0-16,6 4 0 15,-6-1 0-15,7-2 0 16,-7 3 1-16,7-4-2 15,-7 4 2-15,6 0-1 16,-6 1 0-16,5 1 0 0,-5-2 0 16,0 1 0-16,0-1 1 15,0-20-1 1,0 27-1-16,0-27-8 16,0 0-11-16,0 0-10 0,0 0-5 15,13-27-6-15,-13 0-3 16,13-9-1-16</inkml:trace>
    <inkml:trace contextRef="#ctx0" brushRef="#br0" timeOffset="-7699.9668">32 314 16 0,'0'0'10'0,"0"0"2"16,16-12 0 0,-16 12 3-16,0 0 1 0,0 0 5 15,0 0 0-15,0 0-3 16,19 7-2-16,-19-7-3 15,24 0-1-15,-24 0-2 16,33 0-2-16,-13 0-8 16,3 5 1-16,8 1-1 15,7-2 0-15,-3 6 0 16,9-2 1-16,3 0-2 16,1-1 1-16,3 1 0 15,2 3 0-15,-1-4 0 0,-2 0 0 16,2-4 0-1,-1 3 0-15,-2-6 0 16,-4 7 0-16,0-7 0 0,-4 0 1 16,-1-5-1-16,-2 5 0 15,-5-4 0-15,-5 4 1 16,-2 0-1-16,-1 0 0 16,-5 0 1-16,-20 0-1 15,26 7 2-15,-26-7-6 16,0 0-8-16,7 16-6 15,-7-16-6-15,-13 20-5 16,13-20-5-16,-25 13-4 16,10-13-5-16,15 0 40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5:37.29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3BC259-D304-4EFB-830F-75590748C42E}" emma:medium="tactile" emma:mode="ink">
          <msink:context xmlns:msink="http://schemas.microsoft.com/ink/2010/main" type="writingRegion" rotatedBoundingBox="2310,7595 13394,6667 13762,11057 2678,11985"/>
        </emma:interpretation>
      </emma:emma>
    </inkml:annotationXML>
    <inkml:traceGroup>
      <inkml:annotationXML>
        <emma:emma xmlns:emma="http://www.w3.org/2003/04/emma" version="1.0">
          <emma:interpretation id="{9FAE1CD0-259D-4093-81B7-30CC01477AD6}" emma:medium="tactile" emma:mode="ink">
            <msink:context xmlns:msink="http://schemas.microsoft.com/ink/2010/main" type="paragraph" rotatedBoundingBox="2895,7375 10357,7232 10384,8648 2923,8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F73735-2B30-46F2-8019-4AC2AA578643}" emma:medium="tactile" emma:mode="ink">
              <msink:context xmlns:msink="http://schemas.microsoft.com/ink/2010/main" type="inkBullet" rotatedBoundingBox="2901,7660 2989,7658 2996,7983 2907,7984"/>
            </emma:interpretation>
            <emma:one-of disjunction-type="recognition" id="oneOf0">
              <emma:interpretation id="interp0" emma:lang="en-US" emma:confidence="0">
                <emma:literal>[</emma:literal>
              </emma:interpretation>
              <emma:interpretation id="interp1" emma:lang="en-US" emma:confidence="0">
                <emma:literal>I</emma:literal>
              </emma:interpretation>
              <emma:interpretation id="interp2" emma:lang="en-US" emma:confidence="0">
                <emma:literal>C</emma:literal>
              </emma:interpretation>
              <emma:interpretation id="interp3" emma:lang="en-US" emma:confidence="0">
                <emma:literal>y</emma:literal>
              </emma:interpretation>
              <emma:interpretation id="interp4" emma:lang="en-US" emma:confidence="0">
                <emma:literal>'</emma:literal>
              </emma:interpretation>
            </emma:one-of>
          </emma:emma>
        </inkml:annotationXML>
        <inkml:trace contextRef="#ctx0" brushRef="#br0">-784-2707 35 0,'-21'-10'20'0,"21"10"-4"16,-20-10-3-16,20 10-3 15,0 0-1-15,-14 0 0 16,14 0 1-16,0 0-1 0,0 13 0 16,0-13 0-16,0 20 0 15,0-20-1-15,7 30 0 16,-7-14-2-16,8 7 1 16,-8-5-2-16,12 9-1 15,-12-5 0-15,7 4-1 16,-7-3 0-16,5 4 0 15,-5-6 0-15,3-5-2 16,-3 3-2-16,0-19-6 16,11 23-12-16,-11-23-7 15,0 0-2-15,0 0-4 16,20-16-3-16,-13-4-3 16,6-4 12-16</inkml:trace>
      </inkml:traceGroup>
      <inkml:traceGroup>
        <inkml:annotationXML>
          <emma:emma xmlns:emma="http://www.w3.org/2003/04/emma" version="1.0">
            <emma:interpretation id="{21144CF6-BC2F-4E0D-884D-2E7C7F2FF03B}" emma:medium="tactile" emma:mode="ink">
              <msink:context xmlns:msink="http://schemas.microsoft.com/ink/2010/main" type="line" rotatedBoundingBox="3834,7357 10357,7232 10384,8648 3861,8773"/>
            </emma:interpretation>
          </emma:emma>
        </inkml:annotationXML>
        <inkml:traceGroup>
          <inkml:annotationXML>
            <emma:emma xmlns:emma="http://www.w3.org/2003/04/emma" version="1.0">
              <emma:interpretation id="{86B9AD83-A756-4070-BF2C-F43F3DB537D1}" emma:medium="tactile" emma:mode="ink">
                <msink:context xmlns:msink="http://schemas.microsoft.com/ink/2010/main" type="inkWord" rotatedBoundingBox="3837,7494 4310,7485 4325,8297 3852,8306"/>
              </emma:interpretation>
              <emma:one-of disjunction-type="recognition" id="oneOf1">
                <emma:interpretation id="interp5" emma:lang="en-US" emma:confidence="1">
                  <emma:literal>4</emma:literal>
                </emma:interpretation>
                <emma:interpretation id="interp6" emma:lang="en-US" emma:confidence="0">
                  <emma:literal>h</emma:literal>
                </emma:interpretation>
                <emma:interpretation id="interp7" emma:lang="en-US" emma:confidence="0">
                  <emma:literal>•4</emma:literal>
                </emma:interpretation>
                <emma:interpretation id="interp8" emma:lang="en-US" emma:confidence="0">
                  <emma:literal>4X4</emma:literal>
                </emma:interpretation>
                <emma:interpretation id="interp9" emma:lang="en-US" emma:confidence="0">
                  <emma:literal>4X5</emma:literal>
                </emma:interpretation>
              </emma:one-of>
            </emma:emma>
          </inkml:annotationXML>
          <inkml:trace contextRef="#ctx0" brushRef="#br1" timeOffset="-7.57349E6">106-2784 124 0,'0'16'35'0,"0"2"-1"16,-5-1-14-16,5-17-11 16,0 33-9-16,0-17 0 0,0 10 0 15,0-4 0-15,5 0 0 16,-5 4-1-16,6-3 1 15,-6 4 0-15,7-8-1 16,-7 2 0-16,9-5 0 16,-9-16 0-16,20 19-1 15,-20-19 1-15,31 8-1 16,-15-8 2-16,4 0-1 16,6-6 1-16,1 1-1 0,1-2 1 15,8-1 1 1,-2 8-1-16,0-7 0 15,3 7 0-15,-2 0 1 16,-8 7-1-16,-2 0 1 0,-5-1-1 16,-20-6 0-16,23 13 0 15,-23-13-9-15,0 0-10 16,0 0-6-16,0 0-5 16,10-26-5-16,-10 9 1 15,-13-9 1-15,2-8 6 16</inkml:trace>
          <inkml:trace contextRef="#ctx0" brushRef="#br1" timeOffset="-7.57325E6">407-2898 84 0,'-8'30'34'0,"1"11"1"15,-5-2-13-15,12 9-5 16,0 1-5-16,12 7-4 15,3 1-3-15,4-1-3 16,7 7-2-16,-5 0 0 16,3 4-2-16,-8-11-7 15,4 3-6-15,-9-18-2 16,2 2-6-16,-10-17-5 16,-3-26-5-16,11 15-2 15,-11-15 3-15,9-15 8 16</inkml:trace>
        </inkml:traceGroup>
        <inkml:traceGroup>
          <inkml:annotationXML>
            <emma:emma xmlns:emma="http://www.w3.org/2003/04/emma" version="1.0">
              <emma:interpretation id="{C21141F6-9417-4DB5-9E13-AADB88BD5E2D}" emma:medium="tactile" emma:mode="ink">
                <msink:context xmlns:msink="http://schemas.microsoft.com/ink/2010/main" type="inkWord" rotatedBoundingBox="4614,7342 6731,7302 6759,8717 4641,8758"/>
              </emma:interpretation>
              <emma:one-of disjunction-type="recognition" id="oneOf2">
                <emma:interpretation id="interp10" emma:lang="en-US" emma:confidence="0">
                  <emma:literal>ufo</emma:literal>
                </emma:interpretation>
                <emma:interpretation id="interp11" emma:lang="en-US" emma:confidence="0">
                  <emma:literal>infra</emma:literal>
                </emma:interpretation>
                <emma:interpretation id="interp12" emma:lang="en-US" emma:confidence="0">
                  <emma:literal>mfrs</emma:literal>
                </emma:interpretation>
                <emma:interpretation id="interp13" emma:lang="en-US" emma:confidence="0">
                  <emma:literal>mfr</emma:literal>
                </emma:interpretation>
                <emma:interpretation id="interp14" emma:lang="en-US" emma:confidence="0">
                  <emma:literal>ufo?</emma:literal>
                </emma:interpretation>
              </emma:one-of>
            </emma:emma>
          </inkml:annotationXML>
          <inkml:trace contextRef="#ctx0" brushRef="#br1" timeOffset="-7.57241E6">892-2068 80 0,'0'0'35'0,"21"0"-8"16,-21-22-5-16,10 2-3 15,-10-15-3-15,11 7-4 16,-5-8-9-16,1-4-3 16,0-4 1-16,-1-3-1 15,1-2 0-15,0 6 0 16,-7 7 1-16,10 2-1 15,-10 4 0-15,0 4-1 0,0 26 1 16,0-22 0 0,0 22 0-16,0 0 0 0,0 0 2 15,0 0-1 1,-13 15 0-16,13 7 1 0,9 4-1 16,-2 7 1-16,4 6-1 15,2 8-1-15,-1 2 0 16,3-4 0-16,0 2-1 15,2-12-1-15,3-2 0 16,0-15 1-16,-4-7-1 16,3-11 1-16,5-13-1 15,-2-7 1-15,-2-9 1 16,-1-5 0-16,0-5 0 16,-5-2 1-16,0-5-1 15,-1 2 0-15,-6 4 0 16,-7-2 0-16,7 12-1 15,-7 1 1-15,0 8 1 0,0 21-1 16,-8-20 1-16,8 20 0 16,0 0 1-16,0 0 0 15,0 34-1-15,0-7 1 16,12 11-1-16,1 5-1 16,-1 9 1-16,6 4-1 15,2-2-1-15,4-1 0 16,-3-4-1-16,3-13 0 15,-3-7 1-15,-1-16 0 0,0-13-4 16,-20 0-13 0,30-27-10-16,-19-2-5 15,1 0 0-15,-7-3 0 16,2 7-1-16,-7-4 2 0</inkml:trace>
          <inkml:trace contextRef="#ctx0" brushRef="#br1" timeOffset="-7.57193E6">1877-2084 70 0,'0'0'33'0,"0"0"0"16,0 0-7-16,8-26-5 16,-8 6-5-16,0 20-7 15,-8-36-4-15,8 13-4 16,-12-6 1-16,4-5-1 16,-5-7 0-16,-1-2-1 15,-6-10 1-15,2 3-1 16,-2-6 1-16,-1 0-1 15,2 0 0-15,5-1 0 16,1 1 1-16,6 0 0 16,7 8-2-16,0-1 2 15,7 0-1-15,6 6 1 0,1 7-2 16,6 7 1-16,1 10-1 16,5 6 1-16,-1 13 0 15,1 0-1-15,-3 13-8 16,-4 1-6-16,5 12-5 15,-9-2-6-15,-1 9-3 16,-7-3-6-16,-1 5-1 16,-6 1-5-16,0-11 33 15</inkml:trace>
          <inkml:trace contextRef="#ctx0" brushRef="#br1" timeOffset="-7.57171E6">1751-2628 120 0,'0'18'34'0,"0"-18"0"15,-10 22-9-15,10-22-15 0,0 0-11 16,18 0 0-16,-18 0 0 16,38-7 1-16,-16-5-2 15,9 5-12-15,-3-4-9 16,10 5-7-16,-5-6-5 15,1 6-3-15,-1-2-1 16,-5-1 1-16</inkml:trace>
          <inkml:trace contextRef="#ctx0" brushRef="#br0" timeOffset="-105313.0227">2164-1653 34 0,'0'0'28'16,"0"-18"1"-16,0 18-1 15,13-18-1-15,-13 18-2 16,18-21-3-16,1 12-5 16,-19 9-5-16,34-29-10 15,-13 11-1-15,6 2-2 16,6-6 1-16,5-2 0 15,7 1 0-15,3-5 0 16,3-1 0-16,2 0-1 16,1-4 2-16,-6 6-1 15,-1 3 1-15,-3-2-1 16,-10 5 1-16,-2 0-1 16,-5 7-4-16,-7 2-9 0,0 8-6 15,-20 4-6-15,31-11-3 16,-31 11-6-16,14 0-3 15,-14 0-4-15,0 0 17 16</inkml:trace>
          <inkml:trace contextRef="#ctx0" brushRef="#br0" timeOffset="-104944.8115">2745-2277 63 0,'0'0'41'16,"0"0"-7"-16,0 0-10 15,24-9-5-15,3 14-3 16,-1-5 0-16,9 0-5 16,-3 8-6-16,0-1-5 15,-5 0 0-15,-6 3 0 16,-2 9-1-16,-7-3 0 15,-4 5 0-15,-8 6 0 16,-12-1 0-16,4-1 1 16,-6 1-2-16,-5 2 2 15,1-7-1-15,-2 5 1 16,4-9 0-16,16-17-1 0,-24 34-11 16,24-34-8-16,0 0-7 15,0 0-5-15,24-8-7 16,3-14-2-16,7-10 0 15,12-3 34-15</inkml:trace>
        </inkml:traceGroup>
        <inkml:traceGroup>
          <inkml:annotationXML>
            <emma:emma xmlns:emma="http://www.w3.org/2003/04/emma" version="1.0">
              <emma:interpretation id="{34EFE36B-2EA5-4769-9A85-7BD14329F544}" emma:medium="tactile" emma:mode="ink">
                <msink:context xmlns:msink="http://schemas.microsoft.com/ink/2010/main" type="inkWord" rotatedBoundingBox="7282,7514 10361,7455 10375,8148 7295,8207"/>
              </emma:interpretation>
              <emma:one-of disjunction-type="recognition" id="oneOf3">
                <emma:interpretation id="interp15" emma:lang="en-US" emma:confidence="0">
                  <emma:literal>parallel</emma:literal>
                </emma:interpretation>
                <emma:interpretation id="interp16" emma:lang="en-US" emma:confidence="0">
                  <emma:literal>Parallel</emma:literal>
                </emma:interpretation>
                <emma:interpretation id="interp17" emma:lang="en-US" emma:confidence="0">
                  <emma:literal>parakeet</emma:literal>
                </emma:interpretation>
                <emma:interpretation id="interp18" emma:lang="en-US" emma:confidence="0">
                  <emma:literal>paraded</emma:literal>
                </emma:interpretation>
                <emma:interpretation id="interp19" emma:lang="en-US" emma:confidence="0">
                  <emma:literal>Parakeet</emma:literal>
                </emma:interpretation>
              </emma:one-of>
            </emma:emma>
          </inkml:annotationXML>
          <inkml:trace contextRef="#ctx0" brushRef="#br0" timeOffset="-104390.4937">3589-2551 146 0,'-17'15'41'0,"7"10"-9"16,-2-2-28-16,12 11-4 15,0 2 1-15,12 0-1 16,-5 6 0-16,0-1 1 16,0-1-2-16,0-10 1 15,-7-1 1-15,6-9-1 16,-6-20-12-16,0 0-8 15,0 0-6-15,0 0-3 16,0-22-1-16,-12-10 0 16,12 1 1-16,-8-10 2 15,8-1 15-15,-11 1 15 16,11-2 12-16,0 2 14 16,0-3 2-16,11 10 0 0,2-3-1 15,8 8-2 1,-1-3-4-16,12 11-5 15,-3 0-6-15,2 7-13 0,2 8 0 16,-8 6-1-16,-5 7 0 16,-4 10 0-16,-5 0 1 15,-8 4-2-15,-3 5 1 16,-9-3 0-16,-4 5 0 16,-5-3 0-16,2-3 1 15,-3-5 0-15,-1 0 0 16,0-8 0-16,20-9 1 0,-27 8 0 15,27-8 0-15,0 0-14 16,0 0-9 0,0-28-6-16,20 21-5 15,0-1-7-15,-1 3-2 16,8-2-1-16</inkml:trace>
          <inkml:trace contextRef="#ctx0" brushRef="#br0" timeOffset="-103911.1754">4144-2473 100 0,'0'-22'41'0,"-7"0"-7"16,7 22-9 0,-17-34-9-16,17 34-6 15,-14-29-6-15,14 29-10 16,-21-21-1-16,2 21-1 0,0 0 0 15,-7 9 1-15,5 9 0 16,0 2 0-16,-4 10 2 16,10 3 3-16,2 3 1 15,6-7 0-15,7 6 1 16,14-6-1-16,6-7-1 16,0-8-2-16,8-3-3 15,1-11-3-15,7-11-1 16,-9-3-1-16,5-3 0 0,-13-8 1 15,1 4 1 1,-7-2 8-16,-10-3 12 16,-3 10 7-16,-9-4 2 15,9 20 0-15,-18-14-1 0,18 14 1 16,-16 14-1-16,16-14-5 16,-7 29-8-16,10-7-5 15,8 1 1-15,4 0 1 16,10 0-2-16,1-12-16 15,8 6-7-15,-2-12-7 16,9-5-4-16,-7 0-4 16,3-14-2-16,-7-4-1 15</inkml:trace>
          <inkml:trace contextRef="#ctx0" brushRef="#br0" timeOffset="-103602.9576">4448-2551 121 0,'0'0'38'0,"-19"0"-4"15,19 0-8-15,6 29-11 16,7-4-15-16,2 2 0 16,9 2 0-16,-2 2 0 15,3-4 1-15,-4 1-8 16,-6-9-8-16,2-3-6 16,-17-16-3-16,0 0-1 15,0 0 0-15,7-28 0 16,-24 0 2-16,8-1 10 15,-2-3 11-15,2-4 10 16,4 1 4-16,5 3 0 16,5 5 1-16,10 0 0 15,10 7-6-15,2 6-12 0,11 1-7 16,-2 10-9-16,8 3-1 16,-5 0-6-16,7 0-2 15,-12 9 29-15</inkml:trace>
          <inkml:trace contextRef="#ctx0" brushRef="#br0" timeOffset="-103127.2057">5050-2565 99 0,'0'0'39'16,"6"-20"-4"-16,-6 20-8 16,-6-23-7-16,6 23-7 15,-11-27-11-15,11 27-2 16,-27-22-1-16,6 17 0 0,-5 5 0 15,-2 6 0-15,-5 9 0 16,1 11 1-16,5 1 0 16,0 7-1-16,10-2 2 15,8 6-1-15,9-6 0 16,13-1 1-16,7-6 0 16,12-7 0-16,4-11 0 15,8-7 0-15,-3-12-1 16,0-8-8-16,3 2-3 15,-16-13-1-15,3 2 0 16,-11-7 0-16,-7 10 1 16,-6-3 8-16,-7 6 4 0,0 4 7 15,-15 3 3 1,15 16 0-16,-16-11 1 16,16 11 0-16,-9 20-1 15,9-6-9-15,0 8-2 0,15 5 1 16,3 2-1-16,5-2 1 15,5-2 0-15,7-7-1 16,-1 0-2-16,5-18-15 16,2 0-9-16,-3-11-4 15,2-7-3-15,-8-7-3 16,-3-2 0-16,-8-9 0 16</inkml:trace>
          <inkml:trace contextRef="#ctx0" brushRef="#br0" timeOffset="-102931.0781">5560-2733 145 0,'-28'-9'35'0,"28"9"-5"16,-13 29-9-16,13 0-12 0,6 4-10 15,1 1 1-15,6 3 0 16,-2 0 1-16,5-3-1 16,-1-2 0-16,9-7-11 15,-24-25-10-15,36 13-7 16,-19-22-4-16,3-9-2 15,-6-7-1-15,3-6 0 16,-6-7 1-16</inkml:trace>
          <inkml:trace contextRef="#ctx0" brushRef="#br0" timeOffset="-102742.9524">5759-2762 135 0,'0'0'34'0,"0"0"-3"15,0 0-7-15,0 33-9 0,0-2-14 16,6 5-1-16,3 5 0 15,3 0 0-15,5 1 0 16,-6-6 0-16,5-4-2 16,4-3-16-16,-20-29-10 15,28 23-7-15,-28-23-3 16,27-14-4-16,-16-2-1 16,3-9 10-16</inkml:trace>
          <inkml:trace contextRef="#ctx0" brushRef="#br0" timeOffset="-102406.7274">5974-2592 127 0,'0'0'43'0,"23"-9"-7"0,-23 9-12 15,33 0-13-15,-2-6-10 16,-3 6-1-16,6-8 0 16,-1 0 0-16,-1-4 1 15,-5-1-2-15,-1-1-5 16,-12-2-8-16,-14 16-2 15,11-29-2-15,-11 29-1 16,-18-20 0-16,2 20 0 16,-15 0 7-16,-2 10 16 15,-1 3 8-15,-5 7 4 16,12 6 2-16,-6 1 0 16,20 4 1-16,8 2-1 15,18-2-6-15,11-4-9 0,15-6-2 16,11-1-1-16,7-13-12 15,2-1-11-15,1-17-7 16,-1 0-4-16,-12-14-1 16,-2 2-1-16,-15-10 1 15</inkml:trace>
          <inkml:trace contextRef="#ctx0" brushRef="#br0" timeOffset="-102209.5918">6537-2846 113 0,'-7'-33'37'16,"-4"5"-4"-16,11 28-3 15,-9-22-10-15,9 22-9 16,7 27-9-16,-4 0-3 0,7 9 1 16,-3 7-2-16,6 3 3 15,0-1-3 1,-5 2 3-16,3-4-3 0,5 0-23 16,-5-11-12-16,-6-9-6 15,-5-23-2-15,15 15-1 16,-15-15 2-16</inkml:trace>
        </inkml:traceGroup>
      </inkml:traceGroup>
    </inkml:traceGroup>
    <inkml:traceGroup>
      <inkml:annotationXML>
        <emma:emma xmlns:emma="http://www.w3.org/2003/04/emma" version="1.0">
          <emma:interpretation id="{06C2CF4F-B0A3-406D-930C-6275F0BBEC74}" emma:medium="tactile" emma:mode="ink">
            <msink:context xmlns:msink="http://schemas.microsoft.com/ink/2010/main" type="paragraph" rotatedBoundingBox="2386,8495 13470,7567 13762,11057 2678,11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A72A03-C7AD-4CAC-9D64-E7522E4C7BEC}" emma:medium="tactile" emma:mode="ink">
              <msink:context xmlns:msink="http://schemas.microsoft.com/ink/2010/main" type="line" rotatedBoundingBox="2386,8495 13470,7567 13689,10182 2605,11111"/>
            </emma:interpretation>
          </emma:emma>
        </inkml:annotationXML>
        <inkml:traceGroup>
          <inkml:annotationXML>
            <emma:emma xmlns:emma="http://www.w3.org/2003/04/emma" version="1.0">
              <emma:interpretation id="{D34128FE-9425-417D-8B65-090F67961B9D}" emma:medium="tactile" emma:mode="ink">
                <msink:context xmlns:msink="http://schemas.microsoft.com/ink/2010/main" type="inkWord" rotatedBoundingBox="2386,8495 5245,8256 5464,10871 2605,11111"/>
              </emma:interpretation>
              <emma:one-of disjunction-type="recognition" id="oneOf4">
                <emma:interpretation id="interp20" emma:lang="en-US" emma:confidence="0">
                  <emma:literal>1*</emma:literal>
                </emma:interpretation>
                <emma:interpretation id="interp21" emma:lang="en-US" emma:confidence="0">
                  <emma:literal>Holy</emma:literal>
                </emma:interpretation>
                <emma:interpretation id="interp22" emma:lang="en-US" emma:confidence="0">
                  <emma:literal>HI</emma:literal>
                </emma:interpretation>
                <emma:interpretation id="interp23" emma:lang="en-US" emma:confidence="0">
                  <emma:literal>Hey</emma:literal>
                </emma:interpretation>
                <emma:interpretation id="interp24" emma:lang="en-US" emma:confidence="0">
                  <emma:literal>Hay</emma:literal>
                </emma:interpretation>
              </emma:one-of>
            </emma:emma>
          </inkml:annotationXML>
          <inkml:trace contextRef="#ctx0" brushRef="#br1" timeOffset="-7.59717E6">-166-1970 34 0,'0'0'30'0,"0"0"-2"16,-11-20-4-16,11 20-2 15,0 0-2-15,0 20-3 16,0-20-2-16,0 33-3 0,0-11-7 16,7 12-2-16,0 3-3 15,3 12 2-15,-3 5-2 16,2 9 2-16,2 3-2 15,-4 10 2-15,-1 1-2 16,1 1 0-16,0-1 0 16,-1 1 0-16,1-7 0 15,0 2 0-15,-2-7 0 16,2-5-1-16,1-3 1 16,-3-2 0-16,2-9 1 15,-7-8-1-15,7 1 0 16,-7-6 0-16,0-7 0 0,0-9-8 15,7 1-6-15,-7-19-5 16,0 0-6-16,0 0-4 16,0 0-5-16,19-19-2 15,-12-5-1-15,6-10 24 16</inkml:trace>
          <inkml:trace contextRef="#ctx0" brushRef="#br1" timeOffset="-7.59663E6">305-1829 81 0,'0'0'33'16,"0"0"-3"-16,0 0-8 15,0 0-4-15,0 0-4 16,-7 20-4-16,7-20-9 0,5 34-1 15,3-12 1-15,-1 12-1 16,5 3 1-16,1 10 0 16,3 4-1-1,1 10 1-15,-2 3 0 0,-1 1-1 16,3 5 1-16,-4 1-1 16,-6 3 1-16,2-8-1 15,-2 1 0-15,-1-8 0 16,-1 2 0-16,-5-7 0 15,0-7 0-15,7-6-1 16,-7-3 1-16,6-13-1 16,-6 1-3-16,0-26-8 15,16 23-6-15,-16-23-2 0,0 0-6 16,19-8-4 0,-19 8-4-16,19-30-1 15,-11 9 1-15,2-5 34 16</inkml:trace>
          <inkml:trace contextRef="#ctx0" brushRef="#br1" timeOffset="-7.59541E6">496-1214 50 0,'21'6'27'16,"-21"-6"-1"-16,20 0-3 16,-20 0-3-16,27 0-1 0,-27 0-4 15,33 3-2 1,-15-3-4-16,8 13-4 16,-4-5-5-16,8-3 0 15,-3 1 0-15,6-2-1 16,-3 3 1-16,2-7-1 0,5 7 1 15,-3-7 0-15,1 10 0 16,4-10 0-16,-7 0 0 16,2 0 0-16,3 0 0 15,-8 0 0-15,3 0 0 16,-5-10 1-16,0 7 0 16,-1-2-1-16,-1-3 0 15,-5 8 1-15,0-7-1 16,-5 7 1-16,-15 0-2 15,27 0 1-15,-27 0 0 16,24 7 1-16,-24-7-1 16,26 0 0-16,-26 0 0 0,20 0 0 15,-20 0 1-15,21 0-2 16,-21 0 1-16,18 0 0 16,-18 0 0-16,0 0-1 15,20 0 1-15,-20 0 0 16,0 0 0-16,20 8 0 15,-20-8 0-15,0 0 0 16,20 0 0-16,-20 0 0 16,0 0 0-16,0 0 0 15,0 0 1-15,16 0-1 16,-16 0-1-16,0 0 1 16,0 0 0-16,0 0 0 15,0 0 0-15,18 12-1 0,-18-12 1 16,0 0 0-16,7 20 0 15,-7-20 0 1,6 22 0-16,-6-22 1 16,7 28 0-16,-7-8 0 0,7 3 0 15,-7 3 0-15,8-1 0 16,-2 9 0-16,1 3-1 16,-1 3 1-16,-1 3-1 15,3 6 0-15,-3 0 0 16,2 6 0-16,-1 0 0 15,1 3 0-15,-1-2 0 16,1-1 1-16,0-1-1 16,1-2 0-16,0-4 0 0,1 1 0 15,-1-6 0 1,-1-1 0-16,-2-1 0 16,-5-5 0-16,7-1 1 15,-7-6-1-15,0 3 0 0,0-4 0 16,3 0 1-16,-3 0-1 15,0 0 0-15,0-4 1 16,0 9-1-16,6-3 0 16,-6-1 0-16,6 3 0 15,-6-3 0-15,0 0 0 16,0-1 0-16,0 0 0 16,0-3 0-16,0-3 0 15,0-5 0-15,0 1 0 16,0-18 0-16,0 20-1 0,0-20-9 15,0 0-5 1,0 0-7-16,0 0-5 16,0 0-4-16,0 0-5 0,0 0-1 15,0 0-2-15,8-20 39 16</inkml:trace>
          <inkml:trace contextRef="#ctx0" brushRef="#br1" timeOffset="-7.59857E6">-1210-1198 50 0,'7'-21'36'0,"-7"21"-9"16,0 0-4-16,0 0-3 15,0 0-2-15,-20-7-1 16,20 7-5-16,0 0-3 16,0 0-8-16,-12 21-1 15,12-21 0-15,0 21 2 16,-5-6-2-16,5 5 1 15,0 7 0-15,0 2 0 16,5 5-2-16,-5 2 2 16,8 11-1-16,-8 3 0 15,5 6 1-15,-5 5-1 16,6 4 0-16,-6 6 0 16,7 0 0-16,-7 6-1 0,0-2 2 15,0 3-1-15,6-2 0 16,-6-4 0-16,0 0 1 15,7 2-2-15,-7-3 2 16,5 0-1-16,4-5 1 16,-2 1-1-16,4 0 1 15,-2-3-1-15,2 1 0 16,-4-2 0-16,2 0-1 16,-2-10 1-16,3-2-1 15,-10-9 1-15,7-12-3 16,0-4-9-16,-7-26-11 15,0 0-8-15,-7-22-5 16,7-12-3-16,-11-14 3 0,11-7-1 16</inkml:trace>
          <inkml:trace contextRef="#ctx0" brushRef="#br1" timeOffset="-7.59777E6">-1123-1268 10 0,'0'0'6'0,"0"0"-1"0,-18 6-1 16,18-6 1-16,0 0-1 16,-10 14-1-16,10-14-1 15,0 0 0-15,-6 16 0 16,6-16 1-16,0 0 1 15,0 0 0-15,0 0 2 16,0 0 2-16,0 0 1 16,0 0 0-16,0 0 1 15,0 0-2-15,0 0 1 16,0 0 3-16,0 0 2 0,0 0-2 16,0 0-1-16,20-16 0 15,-20 16-1-15,20-5-1 16,-20 5-1-1,34 0-4-15,-8 0-4 0,2 0 1 16,9 0-1-16,3 0 0 16,-1 7 0-16,8-3 1 15,-2 4-1-15,5 0 0 16,0-3 0-16,-1-5 0 16,2 9 0-16,-3-9 0 15,2 0 0-15,-3 5-1 16,0-5 1-16,-8 0 0 15,-3 8 0-15,-4-8 0 0,-3 8 0 16,-7-1-1 0,0-1-7-16,-22-6-8 15,27 15-6-15,-27-15-6 16,0 0-4-16,19-13-3 0,-19 13-2 16,0-22 12-16</inkml:trace>
        </inkml:traceGroup>
        <inkml:traceGroup>
          <inkml:annotationXML>
            <emma:emma xmlns:emma="http://www.w3.org/2003/04/emma" version="1.0">
              <emma:interpretation id="{910B6858-B9BB-4E6E-A5F9-2CF44BAF660F}" emma:medium="tactile" emma:mode="ink">
                <msink:context xmlns:msink="http://schemas.microsoft.com/ink/2010/main" type="inkWord" rotatedBoundingBox="7136,8616 13513,8082 13607,9206 7230,9740"/>
              </emma:interpretation>
              <emma:one-of disjunction-type="recognition" id="oneOf5">
                <emma:interpretation id="interp25" emma:lang="en-US" emma:confidence="0">
                  <emma:literal>ceq=2+4=auf</emma:literal>
                </emma:interpretation>
                <emma:interpretation id="interp26" emma:lang="en-US" emma:confidence="0">
                  <emma:literal>Ceq=2+4=auf</emma:literal>
                </emma:interpretation>
                <emma:interpretation id="interp27" emma:lang="en-US" emma:confidence="0">
                  <emma:literal>(eq=2+4=auf</emma:literal>
                </emma:interpretation>
                <emma:interpretation id="interp28" emma:lang="en-US" emma:confidence="0">
                  <emma:literal>(eq=2+4=6uf</emma:literal>
                </emma:interpretation>
                <emma:interpretation id="interp29" emma:lang="en-US" emma:confidence="0">
                  <emma:literal>[eq=2+4=auf</emma:literal>
                </emma:interpretation>
              </emma:one-of>
            </emma:emma>
          </inkml:annotationXML>
          <inkml:trace contextRef="#ctx0" brushRef="#br0" timeOffset="-101468.2044">3711-1712 119 0,'0'0'41'0,"-16"-34"-6"16,16 34-14-16,-7-27-11 15,7 27-9-15,0-20-1 16,0 20-1-16,0 0 1 0,-24 0-1 16,24 0 0-16,-34 34 0 15,8-5 1-15,-1 6-1 16,-5 11 1-16,3 6 0 16,-2 4 0-16,6-1 1 15,9 4-1-15,5-4 1 16,11-7-1-16,13-6 1 15,11-13 0-15,4-10 0 16,12-4-6-16,-1-15-14 16,12 0-10-16,-4-15-6 15,0 1-5-15,-6-6-2 16,-3-1-1-16</inkml:trace>
          <inkml:trace contextRef="#ctx0" brushRef="#br0" timeOffset="-101143.9913">3875-1415 124 0,'0'0'41'16,"-16"0"-7"-16,16 0-13 15,0 0-13-15,0 0-7 16,23-15-1-16,1 8 0 16,-1-2 1-16,7-2-1 15,-2 1 0-15,-2-9 0 16,-1 5 0-16,-5-6 0 15,-20 20-1-15,23-29 1 16,-23 29-1-16,0 0 0 0,-16-16 0 16,-4 16 0-16,0 15 0 15,-7 6 0-15,-4 2 0 16,3 10 1 0,2 1 0-16,1 4 0 0,11 4 1 15,2-7 0-15,12 4 0 16,17-7 0-16,3-8 0 15,14-7-1-15,7-12-9 16,17 1-13-16,-1-17-7 16,13 2-5-16,-5-12-4 15,0 1-1-15,-10-7-2 16</inkml:trace>
          <inkml:trace contextRef="#ctx0" brushRef="#br0" timeOffset="-100567.6058">4514-1486 103 0,'-20'-24'37'0,"20"24"-4"16,-18-17-6-16,4 10-9 16,14 7-9-16,-26 7-9 15,8 0 0-15,-3 6 0 16,-6 8 0-16,0 1 0 16,0 5 0-16,0 2 0 15,1 3 0-15,8-1 0 16,9-4 1-16,9-6-1 15,13-1 0-15,9-5 0 0,6-8 0 16,10-7 0-16,0 0 0 16,2-13 0-1,-4 6-1-15,-5-2 1 16,-4-2 0-16,-9 8 1 0,-18 3-1 16,0 0 1-16,0 0-1 15,0 16 0-15,-10 4 0 16,-4 3 0-16,-2 11 0 15,-3 6 0-15,-1 5 0 16,0 3 0-16,3 1 0 16,8 2 1-16,2 1-1 15,7-4 0-15,9-5 0 16,9-7 0-16,9-7-1 0,7-11 1 16,6-9 0-1,4-9-1-15,-2-13 1 16,-2-8 0-16,-2-7 0 15,-8-7 0-15,-6-1 0 0,-7-6-1 16,-14 1 1-16,-6-2-1 16,-10 1 1-16,-6 5 0 15,-11-1 0-15,0 9 0 16,-7 6 1-16,5 4-1 16,2 4-7-16,10 15-14 15,-4-13-7-15,24 13-6 16,0 0-1-16,0 0-1 15,14-22-1-15,16 14 9 16</inkml:trace>
          <inkml:trace contextRef="#ctx0" brushRef="#br0" timeOffset="-100357.5316">4832-1452 139 0,'0'0'37'16,"-14"-12"-1"-16,14 12-17 16,21-8-18-16,4 8-3 15,9 0-18-15,-1 0-10 16,8 0-8-16,-7 8-5 16,-3-1 0-16,-5 4-1 15</inkml:trace>
          <inkml:trace contextRef="#ctx0" brushRef="#br0" timeOffset="-100206.3355">4884-1246 145 0,'-18'17'44'0,"18"-17"-27"16,38-5-35-16,2 5-16 15,12-8-7-15,2-3-2 16,6 0-1-16,5-2 19 15</inkml:trace>
          <inkml:trace contextRef="#ctx0" brushRef="#br0" timeOffset="-99702.0734">5440-1570 130 0,'0'-16'43'16,"0"-10"-13"-16,13 11-9 15,7-5-16-15,6 7-5 16,3 6 1-16,3 7-1 16,1 0 0-16,-2 11 0 15,-4 5 0-15,-7 4 0 16,0 8 0-16,-7 7 0 0,-6 2 0 15,-7 5 1 1,0-1-1-16,0 0 0 16,-12 3 0-16,0-3 0 15,-4-5-1-15,-1-3 1 0,-3-3 0 16,2-2 0-16,-2-7 0 16,8-7 0-16,12-14 0 15,-19 21 0-15,19-21 0 16,0 0-1-16,0 0 1 15,28 0 0-15,-7-8 0 16,9 0 0-16,-3 1 0 16,6 0 0-16,-7 7 0 15,-1-7 0-15,-3 7 0 0,-6 0 0 16,-16 0 0 0,21 3-8-16,-21-3-14 15,0 0-7-15,23 17-6 16,-23-17-7-16,20 0 0 0,-20 0-2 15</inkml:trace>
          <inkml:trace contextRef="#ctx0" brushRef="#br0" timeOffset="-99468.9181">6041-1313 107 0,'0'0'43'0,"0"-18"-2"16,0 18-13-16,34-14-15 16,-1 7-12-16,2 0-1 15,3-1 0-15,1-1-7 0,0 9-11 16,-15-11-9-16,7 11-6 16,-11-9-6-16,-20 9-4 15,24-12 0-15,-24 12 21 16</inkml:trace>
          <inkml:trace contextRef="#ctx0" brushRef="#br0" timeOffset="-99235.7631">6220-1514 144 0,'-19'14'43'15,"13"8"-10"-15,-5 4-19 16,11 3-13-16,0 7-1 0,9 5 1 15,-7-5-1-15,7 4 1 16,-1-4-1-16,0-3 0 16,-1-8 0-16,-2-5-12 15,5 0-14-15,-10-20-7 16,19 14-6-16,-19-14-5 16,25-16 1-16,-11-2 4 15</inkml:trace>
          <inkml:trace contextRef="#ctx0" brushRef="#br0" timeOffset="-98855.508">6533-1695 142 0,'0'0'43'15,"0"0"-6"-15,0 0-23 16,0 33-14-16,0-11 0 15,0 6 1-15,0 5-2 16,5 3 2-16,-5-3-2 16,6 3 1-16,-6-6 1 15,6-3-1-15,-6-4 0 16,8-9 0-16,-8-14 0 16,20 22-1-16,-1-22 1 15,-2 0-1-15,11 0 1 0,-1-9 0 16,5 0-1-16,4-3 1 15,-1-3 0-15,1-1 1 16,-1-2-1-16,2 4-1 16,-9-7 1-16,-5 2-12 15,5 4-9-15,-12-6-7 16,2 5-5-16,-5-10-1 16,-6 11-1-16,-7-9 0 15,6 5 1-15</inkml:trace>
          <inkml:trace contextRef="#ctx0" brushRef="#br0" timeOffset="-98636.8691">6911-1746 117 0,'0'0'34'0,"-24"21"0"15,24 2-7-15,-7 12-9 16,14 10-12-16,2 5-5 16,3 6-1-1,7 3 1-15,-4-3-1 0,2 4 0 16,-2-8 0-16,-1-9 0 15,-1-5 1-15,-4-8-2 16,-9-15-18-16,0-15-13 16,25 21-8-16,-25-21-2 15,25-21-3-15,-7-7 0 16</inkml:trace>
          <inkml:trace contextRef="#ctx0" brushRef="#br0" timeOffset="-98439.7454">7312-1616 152 0,'0'0'43'16,"24"-19"-15"-16,3 7-37 15,15 12-20-15,1-6-8 16,4 6-5-16,-3 0-1 15,0-3 0-15,-10 3 24 16</inkml:trace>
          <inkml:trace contextRef="#ctx0" brushRef="#br0" timeOffset="-98282.6765">7429-1437 120 0,'-13'22'44'0,"13"-22"-20"0,40 0-30 16,1-4-36-16,17-8-2 16,8-8-1-16,4-15-3 15</inkml:trace>
          <inkml:trace contextRef="#ctx0" brushRef="#br0" timeOffset="-97388.091">8083-1851 109 0,'-24'-14'42'0,"9"7"-8"15,-9-6-10-15,24 13-8 16,-33 0-5-16,33 0-7 15,-30 21-4-15,10 5 0 16,1 3 0-16,-1 14 0 16,0 5 0-16,9 10 0 15,11 2 0-15,0-1 0 16,18 0 0-16,6-7 1 16,13-3-1-16,10-13 0 0,4-15 0 15,3-8 0-15,-2-13 1 16,1-13-1-1,-10-8 0-15,-4-15-3 16,-9-2-4-16,-15-9 0 0,-6-1 1 16,-9 1 3-16,-16 4 3 15,-4 7 0-15,-7 9 0 16,-4 12 3-16,-3 8 3 16,0 14 1-16,1 12-1 15,6 5-3-15,6 16-3 16,3 2 0-16,8 1 0 15,10 5 0-15,10-5 0 16,10-3-4-16,12-2-20 0,2-17-9 16,7-7-7-1,5-8-3-15,1-6 0 16,2-14-1-16</inkml:trace>
          <inkml:trace contextRef="#ctx0" brushRef="#br0" timeOffset="-96795.6989">8414-1318 154 0,'0'0'42'16,"0"0"-9"-16,0 0-20 16,35-7-13-16,-2-9 1 15,5-10-1-15,3-1 0 16,3-10 1-16,-3-5-1 15,-3-5 0-15,-9 4 0 16,-7 2 0-16,-3-2 0 0,-9 8 0 16,-6 7 0-16,-4 8 0 15,0 20 0-15,-14-16 0 16,14 16 1-16,-21 14-1 16,12 6 0-16,-2 7 0 15,4 5 0-15,7 9 0 16,0 1-1-16,5 7 1 15,8-1-1-15,1-5 1 16,6-7 0-16,6-3 0 16,-2-12 0-16,6-8 0 15,-1-13 0-15,3-8 1 16,-4-9-1-16,0-5-1 0,-7-7 0 16,1-5-5-16,-5-11-2 15,-6 4 0-15,-2-5 1 16,-7 3 7-16,-2 8 0 15,0 4 1-15,0 6 0 16,-8 9 5-16,8 16 2 16,0 0-1-16,-7 16 1 15,7 9-8-15,7 6 0 16,0 10 0-16,2 0 0 16,8 4 0-16,-3 2 0 15,4-9 0-15,2 0 0 16,1-8-15-16,-1-8-14 15,6-15-10-15,-7-7-3 0,3-7-1 16,-1-7-1-16,3-8 13 16</inkml:trace>
          <inkml:trace contextRef="#ctx0" brushRef="#br0" timeOffset="-96501.2035">9514-1345 152 0,'-27'10'41'15,"27"-10"-2"-15,-24-19-24 16,15-1-15-16,2-9 1 0,-1-11-1 16,-5-3 0-16,-1-7 0 15,-5-3 0 1,-1 2 1-16,3-4-1 15,5 5 0-15,12 7 1 0,0 2-1 16,22 14-8-16,4 5-13 16,15 8-10-16,-1 5-3 15,8 9-8 1,-3 7-1-16,-1 6 0 0,-10 4 16 16</inkml:trace>
          <inkml:trace contextRef="#ctx0" brushRef="#br0" timeOffset="-96324.9171">9454-1578 136 0,'-35'13'43'16,"12"-5"-2"-1,23-8-14-15,0-21-35 16,38 15-21-16,13-7-12 0,17-9-2 16,12 1-2-16,9-6-2 15,12-8 14-15</inkml:trace>
        </inkml:traceGroup>
      </inkml:traceGroup>
      <inkml:traceGroup>
        <inkml:annotationXML>
          <emma:emma xmlns:emma="http://www.w3.org/2003/04/emma" version="1.0">
            <emma:interpretation id="{7629EAF2-20CE-4C86-A122-F5EEB1DA17B6}" emma:medium="tactile" emma:mode="ink">
              <msink:context xmlns:msink="http://schemas.microsoft.com/ink/2010/main" type="line" rotatedBoundingBox="2757,10306 5188,10132 5307,11784 2875,11958"/>
            </emma:interpretation>
          </emma:emma>
        </inkml:annotationXML>
        <inkml:traceGroup>
          <inkml:annotationXML>
            <emma:emma xmlns:emma="http://www.w3.org/2003/04/emma" version="1.0">
              <emma:interpretation id="{A29ABB97-5CF2-40E3-A680-AEB39314FDF7}" emma:medium="tactile" emma:mode="ink">
                <msink:context xmlns:msink="http://schemas.microsoft.com/ink/2010/main" type="inkWord" rotatedBoundingBox="2757,10306 5188,10132 5307,11784 2875,11958">
                  <msink:destinationLink direction="to" ref="{CAF9C17F-E6D9-405C-922F-C094A3464FE7}"/>
                  <msink:destinationLink direction="to" ref="{7B4931D6-4D60-46CD-AC40-E507C53D0BCE}"/>
                </msink:context>
              </emma:interpretation>
              <emma:one-of disjunction-type="recognition" id="oneOf6">
                <emma:interpretation id="interp30" emma:lang="en-US" emma:confidence="0">
                  <emma:literal>4m.</emma:literal>
                </emma:interpretation>
                <emma:interpretation id="interp31" emma:lang="en-US" emma:confidence="0">
                  <emma:literal>4m:</emma:literal>
                </emma:interpretation>
                <emma:interpretation id="interp32" emma:lang="en-US" emma:confidence="0">
                  <emma:literal>24m.</emma:literal>
                </emma:interpretation>
                <emma:interpretation id="interp33" emma:lang="en-US" emma:confidence="0">
                  <emma:literal>4m</emma:literal>
                </emma:interpretation>
                <emma:interpretation id="interp34" emma:lang="en-US" emma:confidence="0">
                  <emma:literal>via,</emma:literal>
                </emma:interpretation>
              </emma:one-of>
            </emma:emma>
          </inkml:annotationXML>
          <inkml:trace contextRef="#ctx0" brushRef="#br1" timeOffset="-7.57557E6">53 112 36 0,'0'0'24'15,"-20"-6"4"-15,20 6-2 16,-17-8-4-16,17 8-2 16,0 0-2-16,-10-16-4 15,10 16-3-15,-6-21-5 16,6 21-6-16,0-19-1 16,0 19 1-16,0-14 0 15,0 14 0-15,0 0 0 16,13-20-1-16,-13 20 1 0,20-8 0 15,-20 8 0 1,28 5 0-16,-4 3 0 16,-4 0 1-16,0 6 0 15,3 2 0-15,1 4 0 0,-5 0 1 16,1 1 0-16,-6 5-1 16,-5-3 0-16,1-2 0 15,-10 5 0-15,0-1-1 16,-9 2 0-16,1 0-1 15,-5-4 1-15,3 2 0 16,-3-5-1-16,1-4 1 16,12-16 0-16,-20 22 0 15,20-22 0-15,0 0-2 16,0 0 0-16,0 0 1 16,0 0 0-16,0-19 0 15,0 19-1-15,20-25 1 16,-20 25 1-16,20-33 0 0,-20 33 0 15,28-24 0-15,-28 24 0 16,32-14 0-16,-16 14 0 16,3 0 0-16,0 3 0 15,3 4 0-15,0 6 1 16,0 0 0-16,-3-4-1 16,5 3 1-16,-8-3-7 15,3 2-6-15,-19-11-7 16,25 15-6-16,-25-15-6 15,0 0-3-15,14 0-3 16,-14 0 0-16,0 0 33 16</inkml:trace>
          <inkml:trace contextRef="#ctx0" brushRef="#br1" timeOffset="-7.57494E6">722 422 27 0,'0'0'27'0,"18"-9"5"15,-18-11-7-15,0-9-3 16,9 6-4-16,-9-15-1 0,7 7-2 15,-7-10-2-15,0 0-5 16,0 3-8-16,0 0 0 16,0 6 0-1,0 5 0-15,0 7 0 0,0 20 1 16,0 0 0-16,0 0 0 16,0 0 1-16,0 33-1 15,0-3 0-15,5 6 0 16,1 5-1-16,1 6 0 15,3 3 0-15,0-1 0 16,3-4 0-16,1-4-1 16,0-13-1-16,3-7 2 0,3-11-2 15,-5-10 1-15,4-16 0 16,1-1 0-16,-5-16 0 16,2-3 0-1,-4-4 1-15,0 3 0 0,-5-3-1 16,4 8 1-16,-10-1 0 15,-2 5 0-15,6 15 1 16,-6 13 1-16,0 0-1 16,0 0 1-16,0 0-1 15,-8 20 1-15,8 1 0 16,0 9-1-16,7 3 0 16,5 2 0-16,3 6-1 15,5-3 1-15,5 3-2 0,-4-12-10 16,12-1-9-16,-5-11-6 15,5-8-5 1,-8-9-5-16,1-20 2 16,-11-3-2-16,2-10 16 0</inkml:trace>
          <inkml:trace contextRef="#ctx0" brushRef="#br1" timeOffset="-7.57455E6">1463 442 103 0,'0'0'34'0,"0"0"-6"15,-16-22-8-15,9 6-6 0,-6-11-6 16,-4-6-9-16,-2-4 2 15,-4-3-1-15,-8-4 0 16,4 2 0-16,-2-5 0 16,1 5 0-16,7 6 0 15,5 1 0-15,5 6 0 16,11 0 0-16,0 4 0 16,13 3 0-16,5 1 0 15,8 1 0-15,1 4-1 16,1-3-4-16,5 11-7 15,-7-1-5-15,6 9-7 16,-11 9-4-16,-3-1-5 16,-9 11-2-16,-9 2-2 0,-6 6 23 15</inkml:trace>
          <inkml:trace contextRef="#ctx0" brushRef="#br1" timeOffset="-7.5744E6">1323 148 96 0,'0'0'35'16,"29"6"-2"-16,-12-14-15 16,-17 8-24-16,27-27-21 15,-13 11-6-15,-2-2-5 16,-4-3 1-16,2-10-1 16</inkml:trace>
          <inkml:trace contextRef="#ctx0" brushRef="#br0" timeOffset="1113.2533">-845 8 43 0,'0'0'22'0,"-19"-15"-4"15,19 15-2-15,-12-16-5 16,12 16 0-16,0-19-2 15,0 19 1-15,11-20-2 16,-11 20-2-16,20-22-1 16,-20 22-1-16,34-9-2 15,-16 9-1-15,4 0 2 16,-4 0 1-16,2 9-1 0,-5 4 0 16,-15-13 1-16,26 34-1 15,-20-12 1 1,-6 1 0-16,0 4-3 15,0 6 0-15,-14-2-1 0,-5 8 1 16,-2-3 0-16,-5-1-1 16,-1 0 1-16,-4-5-1 15,-3-1 0-15,6-4 0 16,2-4 0-16,2-7 0 16,24-14 0-16,-15 14 1 15,15-14-1-15,14 0 1 16,11-7-1-16,2-4 0 15,6 2 1-15,7 2-1 16,-1-2 0-16,1-1 0 16,0 7 0-16,-2 3-1 15,-10-7 1-15,-1 7-1 16,-3 0-1-16,-10 0-1 0,-14 0-9 16,22 14-8-16,-22-14-4 15,0 0-3-15,0 0-2 16,0 0-3-16,0 0-2 15,-6-40 18-15</inkml:trace>
          <inkml:trace contextRef="#ctx0" brushRef="#br1" timeOffset="-7.59367E6">-119 433 36 0,'0'0'32'0,"0"-22"-1"16,0 22-5-16,0 0-2 15,0 0-4-15,0 0-2 16,0 0-5-16,0 0-3 15,0 0-8-15,0 0-3 16,0 16 0-16,0-16 1 16,0 0-1-16,9 16 1 15,-9-16 1-15,11 23 0 16,-11-23-1-16,8 25 1 0,-8-25 0 16,7 37 1-16,-7-13-1 15,10 0-2-15,-10 9 2 16,7 3-1-16,-7 5 0 15,8 4-1-15,-8 9 1 16,5-4-1-16,-5 6 1 16,7 6 1-16,-4-1 0 15,7-2 0-15,-3 2-1 16,0-5 2-16,-1-1-2 16,2-2 2-16,-2-5-2 15,3 0 0-15,-4-13 0 16,-5 0 0-16,6-12-1 15,-6-2 0-15,0-21-2 0,0 0-12 16,0 0-7-16,0 0-7 16,13-16-6-16,-13-9 1 15,0 2-1-15,0-12-2 16</inkml:trace>
          <inkml:trace contextRef="#ctx0" brushRef="#br1" timeOffset="-7.59296E6">391 308 67 0,'0'27'32'15,"0"-27"-3"-15,-8 39-2 16,1-15-4-16,7 7-5 16,0-3-4-16,0 6-7 15,8 7-7-15,4-4 0 0,-3 9 0 16,8-2 0 0,-4 5 0-16,1-1-1 15,1 3 2-15,3 4-2 16,-5 1 2-16,-6 0 0 15,1 0-1-15,4 0 1 0,-9 0-1 16,-3-6 1-16,5-2-1 16,-5-6 2-16,0-6-2 15,0-4 1-15,0-8-2 16,0-4 1-16,0-20-2 16,0 15-5-16,0-15-7 15,0 0-5-15,24-13-4 16,-24-4-7-16,14-4-2 15,-14-6-4-15,8-1 3 16,-8-6 8-16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5:26.6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373 657 56,'22'-5'33,"-22"5"-1,25-48-4,0 37-19,-25-22 0,0 33-1,7-50-2,-7 50-2,-17-41 0,-5 26-1,-13-3 0,0 12-1,-12 0-1,3 9 0,-8 9 0,5 6-1,0 8 0,8 7 0,9 2 0,8 10 0,9-1 0,11 3-1,14-3 0,8-8 0,12-7-1,3-11 0,14-6 0,3-18-1,5-6-1,-8-20 0,6-1 0,-16-17-1,8 6-2,-17-30 1,2 9 1,-20-18 1,6 6 0,-13-2 3,-3-1 2,3 15 2,-12-6 2,11 39 2,-13-7 0,9 39 2,0 0-2,0 0 0,5 54-1,7 8-1,-7 0 0,10 17-2,-10 4 0,7 8 0,-5 1-1,3 2-1,-5-8 0,0-12 0,0-6-3,-5-18-1,12 0-6,-12-50-24,0 27-7,0-27 2,8-39-2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9:05.5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4931D6-4D60-46CD-AC40-E507C53D0BCE}" emma:medium="tactile" emma:mode="ink">
          <msink:context xmlns:msink="http://schemas.microsoft.com/ink/2010/main" type="inkDrawing" rotatedBoundingBox="5608,10506 6334,12737 4834,13225 4108,10994" semanticType="callout" shapeName="Other">
            <msink:sourceLink direction="to" ref="{A29ABB97-5CF2-40E3-A680-AEB39314FDF7}"/>
          </msink:context>
        </emma:interpretation>
      </emma:emma>
    </inkml:annotationXML>
    <inkml:trace contextRef="#ctx0" brushRef="#br0">475 938 89 0,'14'8'32'0,"-14"-8"-5"0,26 0-7 15,-5 0-3-15,-1 0-3 16,7 0-6-16,4-2-7 16,-4 2-1-16,0-7 0 15,1 7 0-15,3-6 0 16,2 6 0-16,-9 0 0 16,6 6 0-16,-3-6 1 15,0 3-1-15,0-3 0 16,-2 0 0-16,-2 0 0 15,5 0 0-15,-5-3 0 16,1 3 0-16,1-10 0 16,-2 10 0-16,3 0 0 15,-1 0 0-15,-4 0 0 0,3 11 0 16,-1-4 0-16,1-1 0 16,-3-3-1-16,1 3 1 15,-2-6 0-15,-1 9 0 16,1-4 0-16,0 2 0 15,-1-7 0-15,0 7 0 16,0-7 0-16,1 0 1 16,-1 6-1-16,1-6 0 15,0 0 0-15,0-6 0 16,1-1 0-16,-1 7 1 16,1-7-1-16,2 7 0 15,0 0 0-15,1-5 0 16,-1 5 0-16,2 0 0 0,-1 0 0 15,-1 0 0-15,1 0 0 16,-4 0 0 0,0 5 0-16,-1-5 0 0,1 0 0 15,0 7 0-15,0-7 0 16,-4 0 1-16,3 7-1 16,0-7 0-16,-1 0 0 15,2 0 0-15,-6 0 0 16,2 0 1-16,1 0-1 15,-17 0 0-15,24 0-1 16,-24 0-1-16,18-7-2 16,-18 7-2-16,0 0-2 15,17-8-1-15,-17 8-1 16,0 0 1-16,0 0 0 0,5-22 2 16,-5 22 3-1,0-18 5-15,0 18 7 16,0-22 1-16,0 22 0 0,0-21 1 15,0 21-1-15,0-29 0 16,-5 11 0-16,5 2-4 16,0 0-5-16,0-3 0 15,0-8 1-15,0 4-1 16,-5-6 0-16,-2-3 0 16,1-3 0-16,-3 4 0 15,-3-9 0-15,-4 2 0 0,1-2-1 16,-1-1 1-16,-2-1 0 15,3 7 0 1,-5-1 0-16,5 1-1 16,4 1 1-16,-2 5 0 0,1 7 0 15,5 0-1-15,7 2 1 16,-7 0 0-16,7 5 0 16,0 15 0-16,0-21 0 15,0 21-1-15,0 0 1 16,0 0 0-16,0 0 1 15,0 0-10-15,14 7-9 16,-14-7-7-16,0 16-6 16,0-16-4-16,0 0-5 15,0 20-1-15,0-20 31 16</inkml:trace>
    <inkml:trace contextRef="#ctx0" brushRef="#br0" timeOffset="1443.6069">1826 154 22 0,'0'0'12'0,"7"-15"-2"15,-7 15-2-15,0 0 0 16,0 0 0-16,18 0 1 16,-18 0 0-16,0 0 2 15,0 0 4-15,19 15 3 16,-19-15-1-16,0 0 1 15,3 21-2-15,-3-1-2 16,0-3-4-16,5 2-1 0,-5 10-6 16,0-2-1-1,6 9-2-15,-6 0 1 16,6 5 0-16,1 1 0 16,-5 1 0-16,4 5-1 0,1-5 1 15,0 4-1-15,3 2 0 16,-1-6 0-16,2 6 0 15,-1-1 0-15,0 1 0 16,-2-1 0-16,4-3 1 16,-5 3-1-16,1 1 0 15,4 0 1-15,-5 0-2 16,1-1 2-16,1-3-2 16,2 8 3-16,-2-3-3 15,1-1 1-15,-2-1 0 16,2 1 0-16,-3-5 0 15,-4 5-1-15,-3 0 2 16,0-2-2-16,0 3 1 0,0 0 0 16,0 6 0-16,0 0 1 15,-7 5-1-15,7-3 1 16,0-1-1-16,-3-1 0 16,3 0 1-16,0-6 0 15,0-1-1-15,0-8-1 16,0-1 2-16,0-4-1 15,0-8 0-15,0 1-1 16,0-9 1-16,0-4-1 16,0-16 1-16,0 26 0 15,0-26 0-15,0 0-1 16,0 0 0-16,0 0-3 16,0 0-12-16,0 0-9 0,0 0-5 15,0-26-6-15,7 12-2 16,-7-2-2-16,0-3 5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4:39.6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177D36"/>
    </inkml:brush>
    <inkml:brush xml:id="br3">
      <inkml:brushProperty name="width" value="0.04667" units="cm"/>
      <inkml:brushProperty name="height" value="0.04667" units="cm"/>
      <inkml:brushProperty name="color" value="#808080"/>
      <inkml:brushProperty name="fitToCurve" value="1"/>
    </inkml:brush>
    <inkml:brush xml:id="br4">
      <inkml:brushProperty name="width" value="0.04667" units="cm"/>
      <inkml:brushProperty name="height" value="0.04667" units="cm"/>
      <inkml:brushProperty name="color" value="#808080"/>
    </inkml:brush>
    <inkml:brush xml:id="br5">
      <inkml:brushProperty name="width" value="0.06667" units="cm"/>
      <inkml:brushProperty name="height" value="0.06667" units="cm"/>
      <inkml:brushProperty name="fitToCurve" value="1"/>
    </inkml:brush>
    <inkml:brush xml:id="br6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12770-1050 163 0,'-27'-15'41'15,"27"15"-7"-15,-24 20-21 0,24 9-13 16,5 5 0-16,2 15-1 15,5 1 1-15,-4 8-1 16,5 3 1-16,-3-5-1 16,1 0 0-16,-11-9-18 15,13-3-13-15,-13-9-8 16,0-14 0-16,0-21-2 16,-16 9-1-16</inkml:trace>
  <inkml:trace contextRef="#ctx0" brushRef="#br0" timeOffset="188.1558">12472-461 155 0,'0'0'42'16,"24"11"-2"-16,6-16-27 15,15 5-13-15,16 0-18 16,1 0-13-16,6 0-9 15,-12 0-1-15,-2 0-1 16,-13 13-1-16</inkml:trace>
  <inkml:trace contextRef="#ctx0" brushRef="#br0" timeOffset="749.2781">12738-149 158 0,'0'0'41'16,"-21"0"-3"-16,21 0-24 16,0 0-12-16,26-12-2 15,-7 12 2-15,6 0-2 16,4 0 0-16,4 0 0 16,1 0 0-16,0 0 0 15,-1 5-2-15,-6 4 2 16,-3 2-1-16,-9 5 0 15,-2-1 0-15,-6 6 0 16,-7-1 1-16,0 2-2 16,-13-3 2-16,1 1-1 0,-7-2 1 15,2 2-1-15,-3-7 1 16,2-3 0-16,2 1 0 16,16-11 0-1,-20 13 1-15,20-13-1 0,0 0 1 16,16 0 0-16,4 0 0 15,7 0-1-15,4 0 0 16,3 0 1-16,4 0-1 16,-2 7-1-16,1 2 1 15,-5 5-1-15,-5 8 1 16,-7-2-1-16,-6 7 0 16,-14 0 0-16,0-2 1 15,-10 2-1-15,-5-7 0 0,-5-4 1 16,-6-4 0-16,-2-4 0 15,-2-8 0-15,3 0 0 16,6-8-10-16,-3-6-10 16,24 14-8-16,-23-36-4 15,23 9-7-15,11-2-1 16,9-5-2-16,9-2 11 16</inkml:trace>
  <inkml:trace contextRef="#ctx0" brushRef="#br0" timeOffset="1005.4549">13619-233 131 0,'0'0'41'0,"-23"-20"-2"16,23 20-11-16,0 0-21 16,24-20-7-16,2 20-7 15,-2 0-16-15,8 7-9 16,-2-7-6-16,3 7-4 16,-4-7 0-16,-2 6 0 0</inkml:trace>
  <inkml:trace contextRef="#ctx0" brushRef="#br0" timeOffset="1170.5606">13624-50 160 0,'0'0'41'0,"31"13"-29"15,6-18-40-15,14-4-12 16,7-4-4-16,2-7 0 15,0-1-3-15</inkml:trace>
  <inkml:trace contextRef="#ctx0" brushRef="#br0" timeOffset="6624.4448">14201-247 158 0,'0'0'40'15,"0"-19"-6"-15,23 17-18 16,4-10-15-16,13 4-1 16,9 2 0-16,11 1 0 15,12 1 1-15,6-2-1 16,1 6 0-16,1 0 0 15,-4 0 0-15,-9 0-1 16,-10 7 0-16,-15-7-12 16,-8 20-10-16,-18-11-8 15,-16-9-2-15,0 27-4 16,0-27-4-16,-26 29 1 16,6-15 11-16</inkml:trace>
  <inkml:trace contextRef="#ctx0" brushRef="#br0" timeOffset="6247.4506">14320-899 118 0,'-7'-20'38'0,"7"20"-2"16,-8-27-7-16,8 27-10 15,0-20-7-15,0 20-11 16,22-16-1-16,-22 16 0 15,32-12 0-15,-14 12 0 16,3-8 0-16,-1 8 0 16,-2 0 0-16,-2 12-1 15,1-4 1-15,-17-8-1 0,19 29 0 16,-19-11 0-16,0 1 0 16,0 0 0-1,-10 2 1-15,0 0-1 16,-3 1 1-16,-3-2-1 0,1 0 1 15,1-5 0-15,14-15 0 16,-26 20 0-16,26-20 0 16,-17 8 1-16,17-8 0 15,0 0 0-15,0 0 0 16,0 0 0-16,21-7 0 16,-5 7 0-16,2 0-1 15,4 0 0-15,2 0 0 16,0 6-1-16,1 3 1 0,1 5 0 15,-6 4-1 1,-1 4 0-16,-4 1 0 0,-5 4 0 16,-10 0 0-1,0 2 0-15,-16-3 1 0,0-2-1 16,-3-2 0-16,-6-3 1 16,1 0 0-16,-4-8 0 15,4-5 0-15,4-6 0 16,2 0 1-16,18 0 0 15,-24-8 0-15,24 8 0 16,0-20-1-16,0 20 1 16,0 0-16-16,15-15-13 15,-15 15-4-15,20 9-1 16,-20-9-3-16,20 20-3 16,-20-20-3-16</inkml:trace>
  <inkml:trace contextRef="#ctx0" brushRef="#br0" timeOffset="7387.5306">14614-28 87 0,'0'0'35'15,"-13"-22"-3"-15,13 22-2 16,-17-12-4-16,17 12-5 16,-17 0-8-16,17 0-13 15,-19 21 1-15,8-1-1 16,1 6 0-16,-3 2 0 0,1 8 0 15,2 2 0-15,1 3-1 16,4 6 1 0,5-4 0-16,0-1 0 0,12 1 0 15,7-7 0-15,6-4 0 16,5-9 0-16,7-8 1 16,4-9-1-16,6-6 1 15,-2-8-1-15,2-5 0 16,-2-8 0-16,-6-2 1 15,-8-6-2-15,-1-4 2 16,-11 3-2-16,-6-3 1 16,-6 6-1-16,-7 6 1 0,-11-1-1 15,-5 6 0-15,-6 5 1 16,-2 8-1 0,-6 3 1-16,-3 9 0 15,-2-1-1-15,4 11 1 0,2 4 0 16,5 4 0-16,4 0 0 15,7 2 0-15,6 0 0 16,7-1 0-16,16-1 0 16,0-5 0-16,3-4 0 15,8-7-13-15,-3-11-14 16,5 0-5-16,-4-4-1 16,-3-14-8-16,-1-2 0 0,-3-5-2 15</inkml:trace>
  <inkml:trace contextRef="#ctx0" brushRef="#br0" timeOffset="9122.9493">16468-372 81 0,'0'-20'35'0,"0"-1"-2"15,0 1-8-15,0-2-6 16,0 22-2-16,0-30-3 15,0 30-4-15,0-26-3 16,0 26-3-16,-17-10-3 16,-2 10-1-16,-6 11 1 15,-4 7-1-15,-6 5 1 16,0 11-1-16,-1 6 0 0,1 5 0 16,5 9-1-1,6-2 0-15,10 2 1 0,14-4-1 16,8-1 0-16,15-6 0 15,9-3 1-15,10-11-1 16,10-8 1-16,0-8-12 16,11 0-10-16,-9-13-7 15,2 0-4-15,-9-12-2 16,-6 0-4-16,-7-4 1 16,-7 1 5-16</inkml:trace>
  <inkml:trace contextRef="#ctx0" brushRef="#br0" timeOffset="9463.5597">16700-64 129 0,'0'0'39'16,"-21"-9"-4"-16,21 9-7 16,0 0-16-1,0 0-12-15,25-13 1 16,1 8-2-16,4 5 1 0,2-9 0 16,4 2 0-16,-6 0 0 15,1-4 0-15,-11 3-1 16,-20 8 0-16,21-19 1 15,-21 19-1-15,0 0 1 16,-27-16-1-16,4 16 1 16,-8 7 1-16,-2 2-1 15,-1 7 1-15,2 6 0 0,1 1-1 16,5 6 0-16,9-1 0 16,10 7 1-16,7-7-2 15,20 4 1-15,8-8 0 16,8 3-8-16,9-12-12 15,12 4-9-15,-1-13-3 16,12-6-5-16,-5 0-2 16,1-7-1-16,-5-6 4 15</inkml:trace>
  <inkml:trace contextRef="#ctx0" brushRef="#br0" timeOffset="10023.5057">17450-45 135 0,'-17'-17'41'15,"17"17"-6"1,-40-29-11-16,20 23-15 16,-2 6-8-16,-5 7 0 15,-3 6-1-15,2 8 0 0,-3 0 0 16,2 6 0-16,5 2 0 16,3-2-1-16,10 3 0 15,6-5 1-15,5-7 0 16,0-18 0-16,37 25-1 15,-6-25 1-15,2 0 0 16,1-7 0-16,-1-5 0 16,-5-1 0-16,-4 5 0 15,-6 0 0-15,-18 8 0 16,0 0 0-16,0 0 1 16,0 0-1-16,-11 21 1 15,-9 1-1-15,0 11 1 16,-4 2-1-16,2 7 1 0,-3 1-1 15,8 4 0-15,8-2 0 16,9-4 0-16,0 1 0 16,22-14 0-16,5-5 0 15,9-6 0-15,5-14 0 16,7-3 0-16,-1-7 0 16,-5-9 0-16,-4-11 0 15,-9 0-1-15,-5-9 0 16,-14-4 0-16,-10 2 0 15,-12-4 1-15,-7 2-1 16,-11 4 1-16,-4 9 0 16,-2 0 0-16,-2 11 0 15,4 3 0-15,6 4-10 0,28 9-10 16,-23 0-9-16,23 0-3 16,31-5-3-16,5 5-5 15,12-15-1-15,10 8 7 16</inkml:trace>
  <inkml:trace contextRef="#ctx0" brushRef="#br0" timeOffset="10235.6479">17843-147 161 0,'-26'-7'40'0,"6"0"-5"0,20 7-24 15,0 0-11-15,29 0 0 16,-1 0-7-16,12 7-14 16,8-2-11-16,-1-5-5 15,1 4-4-15,-6-4 0 16,-3 0-2-16</inkml:trace>
  <inkml:trace contextRef="#ctx0" brushRef="#br0" timeOffset="10415.7688">17836 13 155 0,'0'0'41'0,"0"0"-16"16,46 8-37-16,5-8-21 15,7 0-7 1,8-6-1-16,2-1-1 0,3-1-2 15</inkml:trace>
  <inkml:trace contextRef="#ctx0" brushRef="#br0" timeOffset="11109.6413">18543-435 118 0,'0'0'38'16,"-16"-28"-3"-16,16 28-8 15,-10-28-8-15,10 28-7 16,10-19-6-16,-10 19-6 16,26-22 0-16,-6 13 0 15,2-2 0-15,8 2 0 16,1 3 0-16,5-2 0 0,-1 8 0 16,3 0 0-1,-2 9 0-15,-4 9 0 0,-2 2-2 16,-7 3 1-16,-6 11 1 15,-6 2 0-15,-11 7-2 16,0 0 1-16,-15 4-1 16,-4 2 1-16,-3 1 0 15,-5-1 0-15,-3-6 0 16,0 2 0-16,-1-9 0 16,4-1 1-16,1-5 0 15,1-7 0-15,5 1 0 0,3-8 0 16,17-16 1-1,-24 27-1-15,24-27 1 16,0 0 0-16,0 0 0 16,0 0 0-16,0 0 0 0,31 0-1 15,-11-6 1-15,3 6-1 16,4-7 0-16,4 7 0 16,4 0 0-16,1 0 0 15,1 0 0-15,-3 0 0 16,2 0-1-16,-4 7 1 15,-5 1 0-15,-6-3-1 16,-6 4-9-16,-15-9-19 16,0 0-4-16,0 0-3 15,0 0-2-15,12-16-3 16,-12-11-7-16</inkml:trace>
  <inkml:trace contextRef="#ctx0" brushRef="#br0" timeOffset="12647.4067">19202 393 128 0,'0'0'41'0,"0"0"-1"16,0 0-9-16,-14-16-23 16,14 16-7-16,32-33 0 15,-9 10-1-15,7-6 0 16,1-5 0-16,4-6 0 16,-2 3 0-16,-2-5 0 15,-1 1 0-15,-9 1 0 16,-2 4 0-16,-7 6 0 15,-3 3-1-15,-9 4 1 16,0 4 0-16,0 19-1 0,0-20 0 16,0 20 1-16,0 0-1 15,-27 24 0-15,20-6 1 16,0 3 0-16,7 5 0 16,-7 3 0-16,7-2 0 15,10-4 1-15,2-2 0 16,7-1-1-16,2-11 1 15,5 0-1-15,1-9 1 16,0-9-1-16,-1-1 0 16,0-9 0-16,-1 3 1 15,-5-5-1-15,-4-5 0 16,0 5 0-16,-7-1-1 16,1 8 1-16,-10 14 0 0,7-23 0 15,-7 23-1-15,0 0 0 16,0 0 1-16,0 17-1 15,6 3 1-15,3 2 0 16,2 5 0-16,3-1 0 16,6 2 0-16,1-5 1 15,3-1 0-15,0-2-1 16,-1-12-18-16,4 4-13 16,-6-12-6-16,5 0-3 15,-6-15-1-15,1 2-1 16</inkml:trace>
  <inkml:trace contextRef="#ctx0" brushRef="#br0" timeOffset="12972.5777">20247 103 149 0,'0'0'40'16,"-20"0"-2"-16,20 0-16 15,0 0-21-15,0 0-1 16,0-25 1-16,0 11-1 16,-7-8 0-16,-6 1 0 15,-1-7 0-15,-3 0 0 16,0-1 0-16,-3-5 0 16,7-1 1-16,6-2 0 0,7 1 1 15,14 2-2-15,8 1 0 16,9 10 0-1,4 3-7-15,5 6-13 16,8 14-11-16,-5 8-3 0,-7 11-4 16,-4 2-4-16,-14 6-2 15,-11 2 6-15</inkml:trace>
  <inkml:trace contextRef="#ctx0" brushRef="#br0" timeOffset="13137.6891">20160 42 148 0,'-10'-27'43'15,"10"27"-3"-15,36-27-36 16,-4 18-37-16,15 2-8 0,3 1-2 16,4-1-2-16,6 3-2 15</inkml:trace>
  <inkml:trace contextRef="#ctx0" brushRef="#br0" timeOffset="-4907.2914">9501-211 43 0,'0'-19'28'16,"0"19"5"-16,10-16-3 16,-10 16-4-16,0-20-2 15,0 20-4-15,0-22-1 16,0 22-7-16,0-15-5 16,0 15-6-16,0 0 0 15,-30-19 0-15,14 19 0 16,-3 0 0-16,-5 13 0 15,-3-3 0-15,-2 14 1 16,-5-2-1-16,2 12 0 16,-1 2 1-16,6 2-2 15,7 7 0-15,2-1 0 0,11-2-2 16,7-2 1-16,7-5-1 16,11-4 0-16,6-4 1 15,9-5-1-15,5-9 1 16,2-6 0-16,1-7-7 15,-3-7-10-15,2 1-10 16,-12-8-5-16,1-1-5 16,-14 2-1-16,-2-4-1 15,-6-1 2-15</inkml:trace>
  <inkml:trace contextRef="#ctx0" brushRef="#br0" timeOffset="-4283.3648">9626 29 127 0,'0'0'39'0,"0"0"-5"15,0 0-8-15,-7-16-12 16,7 16-9-16,24-12-4 16,-10 4-1-16,1 1 0 15,4 1 0-15,-1-1-1 16,-2 4 1-16,-16 3 0 16,27-12 0-16,-27 12 0 15,0 0 0-15,17-20 0 16,-17 20 0-16,0 0 1 15,-20-11 0-15,20 11 0 16,-37 0 0-16,16 9 0 16,0 0 0-16,-6 5 0 15,1 6 0-15,3 2-1 0,6-1-1 16,5 5 0-16,6 2-1 16,6-6 1-16,14 1-1 15,6 1 1-15,6-10 0 16,5 1-2-16,-3-12-10 15,12 2-8-15,-5-5-7 16,1-7-4-16,-4 0-1 16,-9-7-4-16,1 5-1 0,-4-4 0 15</inkml:trace>
  <inkml:trace contextRef="#ctx0" brushRef="#br0" timeOffset="-3198.0525">9134-625 79 0,'0'0'39'16,"-19"0"-4"-16,19 0-5 16,0 0-8-16,26 0-5 15,1 0-5-15,10 0-6 16,14 0-4-16,8 8-1 15,6-8-1-15,6 6 1 16,0-6-1-16,1 0 0 16,4 0 0-16,-15 0 0 0,-6 0 0 15,-10 0 0 1,-7 0 0-16,-6 9-7 16,-13-9-8-16,-19 0-8 15,16 0-5-15,-16 0-5 0,0 0-4 16,-16 7-2-16,16-7-1 15,-32-3 19-15</inkml:trace>
  <inkml:trace contextRef="#ctx0" brushRef="#br0" timeOffset="-3676.9587">9994 35 107 0,'0'0'36'0,"0"-20"-2"16,0 20-6-16,-11-18-7 16,11 18-8-16,0 0-7 15,-13-18-5-15,13 18 0 16,0 0 0-16,-25 0 0 16,25 0-1-16,-25 22 1 15,13-4-1-15,-4-2 0 16,5 5 0-16,1-1-1 15,3-4 0-15,7-16 0 16,0 27 0-16,0-27 0 16,20 15 0-16,-20-15 0 0,32-7 0 15,-12-3 1-15,0-1 0 16,0-3 0-16,-5 4 0 16,2-3 0-16,-17 13 0 15,16-14 0-15,-16 14 2 16,0 0-2-16,0 0 1 15,0 0 0-15,-14 29 0 16,4-6 0-16,-1 9 0 16,2 4 0-16,-4 4 0 15,6 5-2-15,-4 2 1 16,5 1-1-16,6-3 1 16,0-3-1-16,13-7 0 15,0-1 0-15,7-13 0 0,1-9 0 16,9-12 1-16,-2 0 0 15,5-12-1-15,-1-8 2 16,-4-9-1-16,2-5 0 16,-10-1-1-16,-6-8 1 15,-5-5 0-15,-9-1 0 16,-13 4 0-16,-5 0 0 16,-5 9 1-16,-7 7 0 15,-1 2 0-15,-2 13-4 16,1 7-11-16,6 7-10 15,2 0-7-15,9 0-1 16,15 0-2-16,-17-7-1 16,17 7-2-16</inkml:trace>
  <inkml:trace contextRef="#ctx0" brushRef="#br0" timeOffset="-2240.0805">10400-491 147 0,'0'0'40'16,"0"-16"-8"-16,0 16-13 15,34-12-11-15,-5 12-9 16,8-7 0-16,0 7 1 0,3 0-2 16,-8 0-12-16,2 8-8 15,-14 0-8 1,-20-8-4-16,20 25-5 16,-20-25-1-16,-11 27 0 0,11-27 18 15</inkml:trace>
  <inkml:trace contextRef="#ctx0" brushRef="#br0" timeOffset="-2068.9675">10529-339 67 0,'0'0'29'16,"0"0"-3"-16,0 0-10 0,10 16-8 16,8-16-8-1,3 0-8-15,9 0-9 16,-2 0-9-16,3 0-2 15,-2 0-2-15,-2-13-1 16,5 5 26-16</inkml:trace>
  <inkml:trace contextRef="#ctx0" brushRef="#br0" timeOffset="34339.5793">18247-848 63 0,'0'-16'31'0,"0"16"-3"16,0 0-2-16,0 0-4 0,0 0-1 15,-20 30-1-15,20 10-4 16,0 4-4-16,0 19-2 15,0 7-4-15,10 12-6 16,-10 3 0-16,8 8 0 16,-1 2 0-16,0-9 0 15,3-1 0-15,0-2 0 16,0-11 0-16,0 2 0 16,0-15 0-16,-2-5 0 15,-2-11 0-15,0-3 0 16,-1-8-2-16,-5-12-17 15,0-20-7-15,0 0-6 16,0 0-6-16,-8-16-2 0,8-17-3 16,-7-10 0-16,3-6 32 15</inkml:trace>
  <inkml:trace contextRef="#ctx0" brushRef="#br0" timeOffset="35285.1533">18247-949 93 0,'15'-27'35'15,"-15"27"-5"-15,34-27-8 16,-5 14-8-16,9 4 3 15,2-2-2-15,15 11-2 0,2 0-3 16,12 0-4-16,12 6-6 16,7 2 0-16,5 4 0 15,12-4 0 1,8 4 0-16,5-5 0 16,13 1 0-16,5 1 0 0,3 4 0 15,2-6 0-15,-7 8 0 16,-5-4 0-16,-6-3 0 15,-10 7 0-15,-15-2 0 16,-14-1 0-16,-18-1 0 16,-10 2 0-16,-11 1 0 15,-11 0 0-15,-6 1 0 16,-5-1 0-16,-7 6 0 0,-7 1 0 16,0 5 0-1,-3 4 0-15,-6 6 0 0,0 5 0 16,0 9 0-1,0-1 0-15,0 14 0 0,-10 0 0 16,5 6 0-16,-3 1 0 16,4 1 0-16,-2 6 0 15,6-2 0-15,0-1 0 16,0-1 0-16,0-2 0 16,10-5 0-16,1-4 0 15,2 1 0-15,0-13 0 16,0-2 0-16,-4-6 0 15,1-8 0-15,-4-5 0 0,-6-8 0 16,0-1 0 0,0-20 0-16,-7 23 0 15,7-23 0-15,-26 13 0 16,2-13 0-16,-8 0 0 0,-8 0 0 16,-8 0 0-16,-12 0 0 15,-16-7 0-15,-16 7 0 16,-17-9 0-16,-16 9 0 15,-14-7 0-15,-9 7 0 16,-13 0 0-16,-5 0 0 16,-1 7 0-16,4 0 0 15,15-3 0-15,11 3 0 16,15 4 0-16,17-2 0 16,14-4-21-16,30 2-14 15,15-7-8-15,19 0-2 16,27 0-4-16,-9-32 0 15</inkml:trace>
  <inkml:trace contextRef="#ctx0" brushRef="#br0" timeOffset="-7358.0169">8815 1157 118 0,'0'0'40'15,"-17"-15"-3"-15,17 15-10 16,0-20-9-16,0 20-6 16,14-16-9-16,-14 16-3 15,31-8 0-15,-15 8 0 16,-1 8 0-16,-15-8 0 16,29 16 0-16,-22 4 0 15,-3-1 0-15,-4 5 0 16,0 4 0-16,0-1 0 15,-8 6 0-15,-1-3 0 0,-2-2 0 16,-2-1 0-16,-1-4 0 16,0-2 0-16,-1-1 0 15,0-4 0-15,15-16 0 16,-20 26 0-16,20-26 0 16,0 0 0-16,0 0 0 15,0 0 0-15,0 0 0 16,17 7 0-16,-17-7 0 15,31 0 0-15,-11 0 0 16,0 0 0-16,1 7 0 16,2 0 0-16,0 13 0 15,-2 1 0-15,-3 1 0 0,-2 7 0 16,-3 4 0-16,-6-3 0 16,-7 7 0-16,0-6 0 15,-10-6 0 1,-3 1 0-16,-5-5 0 0,-4-5 0 15,-2-3 0-15,-1-8 0 16,-2-5 0-16,4 0 0 16,-2-5 0-16,2-1 0 15,6-4-9-15,17 10-17 16,0 0-7-16,-10-27-8 16,10 27-3-16,25-27-3 15,1 5-1-15</inkml:trace>
  <inkml:trace contextRef="#ctx0" brushRef="#br1" timeOffset="40081.0323">9772 1379 47 0,'0'0'26'0,"0"-21"8"15,0 21-2-15,10-24-3 16,-10 24-3-16,2-22-3 15,-2 22-1-15,0-17-6 0,0 17-16 16,6-20 0-16,-6 20 0 16,-6-19 0-16,6 19 0 15,-12-16 0-15,12 16 0 16,-22-6 0-16,22 6 0 16,-32 0 0-16,11 5 0 15,-5 4 0-15,-1 7 0 16,-3 7 0-16,6 1 0 15,-7 3 0-15,4 1 0 16,6 2 0-16,2 2 0 16,8-4 0-16,11 0 0 15,0-5 0-15,10-4 0 0,6-8 0 16,8-1 0-16,0-10 0 16,7 0 0-16,2-17 0 15,-1 6 0-15,1-6 0 16,-6 0 0-16,-2-1 0 15,-8 4 0-15,-17 14 0 16,24-24 0-16,-24 24 0 16,0 0 0-16,0 0 0 15,0 0 0-15,-24-5 0 16,24 5 0-16,-31 33 0 16,13-10 0-16,-2 4 0 15,0 9 0-15,0-2 0 16,2 6 0-16,2-3 0 0,3 6 0 15,2 6 0-15,4-1 0 16,7 1 0-16,0 0 0 16,0 1 0-16,11-3 0 15,2-4 0-15,7-7 0 16,1-7 0-16,5-9 0 16,2-13 0-16,5-7 0 15,-2-7 0-15,-1-15 0 16,-1-5 0-16,-5-9 0 15,-1-5 0-15,-7-2 0 16,-8-6 0-16,-8 0 0 16,-7 2-4-16,-10 3 0 15,-7 2 0-15,-7 8 1 0,-5 5 0 16,-5 1 0-16,-1 8 2 16,-1 11 2-16,5 3 0 15,8 6-5-15,10 0-10 16,20 0-5-16,0 0-10 15,0 19-6-15,20-16-3 16,11-3 0-16,12 0-1 16,4 0 21-16</inkml:trace>
  <inkml:trace contextRef="#ctx0" brushRef="#br1" timeOffset="40493.124">9920 1582 130 0,'0'0'41'16,"-19"0"-1"-1,19 0-9-15,0 0-18 0,24 0-13 16,3-7 0-16,4 7 0 16,6 0 0-16,-2-11 0 15,1 4 0-15,-4-2 0 16,-5 4 0-16,-6-8 0 15,-21 13 0-15,16-17 0 16,-16 17 0-16,-16-19 0 16,-2 19 0-16,-6-7 0 15,-2 7 0-15,-2 7 0 0,0 6 0 16,1 3 0 0,3 8 0-16,2 0 0 15,8-2 0-15,3 9 0 16,11-6 0-16,11 0 0 0,5-5 0 15,12-6 0-15,15 1-12 16,3-8-8-16,15-7-6 16,-1 0-5-16,5 0-1 15,-5-13-6-15,1 6-1 16,-8-2 0-16,-7-4 22 16</inkml:trace>
  <inkml:trace contextRef="#ctx0" brushRef="#br1" timeOffset="41252.5873">10628 1626 122 0,'0'0'36'0,"-9"-22"-3"0,9 22-8 16,-17-26-6-1,17 26-4-15,-20-14-10 0,6 14-5 16,-4 0 0-16,-3 0 0 16,-4 7 0-16,-1 6 0 15,-3 1 0-15,-1 6 0 16,1 2 0-16,5 2 0 15,4 0 0-15,8 4 0 16,12-5 0-16,6-3 0 16,11-4 0-16,10-4 0 15,7-6 0-15,1-6 0 16,5-6 0-16,-3-2 0 16,-4-5 0-16,-5-1 0 15,-8 1 0-15,-20 13 0 0,17-22 0 16,-17 22 0-16,0 0 0 15,-20 0 0-15,3 6 0 16,-1 8 0-16,2 5 0 16,-2 11 0-16,2 6 0 15,3 7 0-15,3 5 0 16,6 1 0-16,4 5 0 16,13-2 0-16,1-3 0 15,11-2 0-15,4-10 0 16,6-10 0-16,8-5 0 15,-1-13 0-15,2-9 0 16,-3-9 0-16,-2-6 0 16,-7-12 0-16,-6-9 0 0,-12-6 0 15,-8-6 0-15,-6-3 0 16,-17-4 0-16,-5 5 0 16,-9-3 0-16,-3 10 0 15,-6 7 0-15,-1 8 0 16,3 8 0-16,4 6 0 15,8 6-15-15,2 0-8 16,24 8-5-16,0 0-4 16,23-15-4-16,10 2-5 15,8 6 0-15,13-4 3 16,9-5 38-16</inkml:trace>
  <inkml:trace contextRef="#ctx0" brushRef="#br1" timeOffset="41342.6504">10941 1402 143 0,'-31'0'41'0,"8"-5"-1"16,23 5-9-16,0 0-31 15,16 0 0-15,19 0 0 16,6 0-2-16,17 0-16 15,-2 0-8-15,8 0-6 16,-13 0-6-16,0 7-1 16,-13-7-2-16,-10 5 1 0,-28-5 22 15</inkml:trace>
  <inkml:trace contextRef="#ctx0" brushRef="#br1" timeOffset="41507.7596">11005 1577 157 0,'0'0'39'16,"0"0"-6"-16,21 7-16 16,13-7-15-16,10 0-20 15,16 0-8-15,-4 0-6 16,7 0-8-16,-4 0 0 16,-5-7-2-16,-7 7 0 15</inkml:trace>
  <inkml:trace contextRef="#ctx0" brushRef="#br1" timeOffset="42059.1265">11674 1165 106 0,'-13'-23'39'0,"6"4"-4"16,7 19-4-16,0 0-7 15,-18-3-8-15,18 19-12 16,11 9-4-16,2 7 0 16,1 9 0-16,6-2 0 15,2 6 0-15,7-2 0 16,-2 5 0-16,5 0 0 15,2-5 0-15,2-2 0 16,2-7 0-16,-3-3 0 16,2-4 0-16,-3-6 0 15,-2-8 0-15,-7-6 0 16,-5-7 0-16,-5 0 0 16,-15 0 0-16,25-33 0 0,-18 10 0 15,-3-9 0-15,-4-4 0 16,8-7 0-16,-8-4 0 15,0-4 0 1,0 0 0-16,-5-2 0 0,5 8 0 16,-6 2 0-16,6 5 0 15,0 15 0-15,0 6 0 16,0 17 0-16,0 0 0 16,0 0-6-16,0 30-14 15,0-9-5-15,6 6-7 16,-1-5 0-16,4 1 0 15,-3-3-3-15,6 3 0 16,1-3 6-16</inkml:trace>
  <inkml:trace contextRef="#ctx0" brushRef="#br1" timeOffset="43031.6233">12343 1640 51 0,'0'0'18'16,"-10"-16"3"-16,10 16 1 16,0 0 2-16,0 0-2 15,0 0 0-15,0 0-4 16,0 0-1-16,0 0-2 15,0 0-5-15,0 0-5 16,0 16-5-16,0-16 0 0,9 21 1 16,-9-21-1-16,7 26 0 15,-2-10 0-15,1-2 0 16,-6-14 1-16,13 33-1 16,-10-17 0-16,2 4 0 15,2-4 1-15,0 2-1 16,-7-18 0-16,17 30 1 15,-17-30-1-15,10 29 0 16,-10-29 1-16,10 14-1 16,-10-14 0-16,0 0 0 15,0 0 1-15,0 0-1 16,0-16 0-16,0 16 0 16,-11-32 0-16,4 16-1 0,-5-4 1 15,3-2 0-15,-8 1 0 16,1 0 0-16,0-1 0 15,5-4 0-15,-6 3 0 16,4 2 1-16,6-6-1 16,7 5 1-16,0 0 2 15,0 3-3-15,17 4 0 16,3 1 0-16,1 3 0 16,8 7 0-16,2 4 0 15,-1 9 0-15,2 4 0 16,-1 3 0-16,-5 4 0 15,-8 1-2-15,-8 5 0 0,-10-3 2 16,0-1-1-16,-10-3 0 16,-7-3 1-16,-1-1 1 15,-3-2-1 1,1-5 0-16,0-2 0 16,4 0-1-16,16-6 1 0,-22 0 1 15,22 0-1-15,0 0 0 16,0 0 0-16,24-6 0 15,-4 6 1-15,1 0-1 16,4 0 0-16,-1 0 0 16,3 10 0-16,-1 0 0 15,-3-1 0-15,-4 3-1 16,0 4 1-16,-5 4-1 0,-3 2 1 16,-4 3 0-16,-7-2 0 15,0 2 0 1,-5-1 1-16,-4-4-1 15,-8-4 0-15,2-2 0 0,-4-7 0 16,-2-7-1-16,-3 0 1 16,4 0 0-16,0-14 0 15,5 0-1-15,-1-4-13 16,16 0-11-16,0-5-5 16,13-4-2-16,4-2-1 15,8 0-1-15,8-4-2 16,7 3 0-16</inkml:trace>
  <inkml:trace contextRef="#ctx0" brushRef="#br0" timeOffset="-2871.5017">9541-1116 99 0,'0'0'37'0,"-19"-26"-6"16,19 26-7-16,0 0-6 15,0 0-2-15,-11 22-5 16,11 3-6-16,0 2-1 15,0 3-1-15,0 6-2 16,0-1 0-16,3 1-2 16,-3-2-11-16,0 2-10 15,0-10-7-15,11-4-5 16,-11-22-7-16,16 26 0 16,-16-26-2-16,24 0 17 0</inkml:trace>
  <inkml:trace contextRef="#ctx0" brushRef="#br0" timeOffset="-1334.7415">11032-647 141 0,'0'0'40'0,"0"0"0"16,17 0-14-16,21 0-26 15,13 0 0-15,7 0-1 16,6 0 1-16,5 0-11 16,-9 0-12-16,0 16-8 15,-18-2-6-15,-12 6-3 16,-13 2-1-16,-9-1 0 15</inkml:trace>
  <inkml:trace contextRef="#ctx0" brushRef="#br0" timeOffset="-769.3634">11132-255 146 0,'-24'-5'38'15,"0"-2"-6"-15,24 7-13 16,-27 7-10-16,27-7-8 0,0 29-1 16,0-8 1-16,0 5 0 15,0 4-1-15,0-1 0 16,0 5 0-1,0 1 0-15,0-6 0 0,0 4 0 16,14-6-1-16,-1-4 1 16,4-1 0-16,7-4 0 15,8-7 1-15,-1-6-1 16,8-5 0-16,4-6 0 16,-2-4 0-16,-1-4 1 15,-2-7-2-15,0 0-3 16,-14-4-1-16,2 3-1 0,-12-1 0 15,-4 3 1-15,-10 1 0 16,-6 2 5 0,6 17 0-16,-32-18 4 15,10 18 2-15,-9 0-1 0,0 14 1 16,-2 3-1-16,4 1 0 16,2 7-5-16,3-2 0 15,8 3 0-15,5-3-1 16,11-1 1-16,0-4 0 15,0-18 0-15,37 17-4 16,-13-10-14-16,3-7-10 16,8-10-5-16,-1-8-5 15,1-2-3-15,1-5 0 16,-5-3-1-16</inkml:trace>
  <inkml:trace contextRef="#ctx0" brushRef="#br0" timeOffset="-1555.7746">11351-1178 120 0,'0'0'39'0,"-22"0"-4"16,22 0-8-16,-18 36-11 16,11-10-8-16,7 4-7 15,0 10 1-15,0-3-2 16,0 6 2-16,0 3-2 16,6-9 0-16,-6 3 0 15,0-2-1-15,0-10-13 16,7 7-11-16,-7-14-7 15,0-3-8-15,0-18 0 16,-13 16-1-16,13-16 0 16</inkml:trace>
  <inkml:trace contextRef="#ctx0" brushRef="#br0" timeOffset="-496.1821">11820-203 164 0,'0'0'41'0,"0"-20"-7"15,28 13-22-15,9 0-12 16,6 0-1-16,6 7 0 16,-1-9-14-16,9 9-10 15,-14-6-7-15,1 6-1 0,-17 0-8 16,-6-3 1-16,-21 3-1 16,0 0 20-16</inkml:trace>
  <inkml:trace contextRef="#ctx0" brushRef="#br0" timeOffset="-287.1616">11991-322 157 0,'-25'12'40'16,"4"2"-8"-16,14 9-19 16,7 3-12-16,5 4 1 15,9 4-2-15,6-3 2 16,6 1-1-16,-2-3-1 0,6-2-15 15,-9-13-12-15,4-6-8 16,-6-8-4-16,-2-9-2 16,5-9-1-16,1-13-1 15</inkml:trace>
  <inkml:trace contextRef="#ctx0" brushRef="#br1" timeOffset="43468.2242">12985 1438 87 0,'-21'0'32'0,"21"0"-1"15,-27-7 0-15,11 7-6 16,16 0-6-16,-18 0-5 0,18 0-7 16,0 0-6-16,-19 14 0 15,19-14-1 1,0 0 1-16,6 20-1 15,-6-20 2-15,0 0-1 0,31 15 0 16,-31-15 1-16,27 0-2 16,-11-9 0-16,2 2 0 15,-18 7 0-15,21-20-2 16,-21 20 1-16,0-16 0 16,0 16 0-16,-14-13 0 15,-4 13 1-15,-5 0-1 16,-1 0 1-16,-3 0-11 15,12 7-12-15,-2-7-8 16,17 0-1-16,0 0-3 16,17-13-2-16,12-2-3 15,18-13 2-15</inkml:trace>
  <inkml:trace contextRef="#ctx0" brushRef="#br1" timeOffset="45503.7346">13361 1332 101 0,'0'0'33'0,"0"-36"-1"16,0 20-4-16,-10-9-7 15,10 10-2-15,-16-4-6 0,16 19-8 16,-21-22-2-16,21 22-3 16,-31 0 0-16,15 0 0 15,-4 14 0-15,-4 7 0 16,3 7 0-16,-5 13 0 15,1 2 0-15,2 8 0 16,2 5 0-16,5 3 0 16,12 0 0-16,4-6 0 15,14-8 0-15,8-10 0 16,12-6 0-16,9-10 0 16,9-7-6-16,-9-12-10 15,8 0-8-15,-5-14-6 16,-5 3 0-16,-8-4-2 0,-7 3-1 15,-26 12 1-15,27-22 4 16,-27 22 12 0,0 0 9-16,0-13 7 15,0 13 8-15,0 0 15 0,-28-8 9 16,28 8 0-16,-21-8 0 16,21 8 0-16,-19-8 0 15,19 8-1-15,0-19-11 16,0 19-11-16,29-15-8 15,-9 9 1-15,4-1-4 16,3-1 2-16,1 1 0 16,2 0 0-16,-2 0 0 15,-5-2 2-15,-3-2-4 0,-3 2 4 16,-17 9-5 0,11-20 3-16,-11 20-2 15,-17-16 2-15,1 16-1 16,-4 0 1-16,-5 0 1 0,-2 14-2 15,0 3 2-15,2 3-1 16,3 1 1-16,5 6-2 16,10 1 1-16,7 0-1 15,12-5 1-15,9-3 0 16,11 0 1-16,11-10-1 16,12 2-13-16,-1-12-9 15,11 0-5-15,-5 0-4 16,1-13-1-16,-7 4 0 15,-3-4-1-15,-9-1 1 16,-8 5 14-16,-3-4 9 16,-12 2 14-16,-19 11 13 0,18-21 13 15,-18 21 1-15,-5-23 0 16,5 23 0-16,-26-28 0 16,26 28 1-16,-31-30-11 15,31 30-9-15,-27-14-12 16,27 14 0-16,-26 7-1 15,26-7 0-15,-28 25 0 16,13 0-1-16,-5 3 1 16,3 0-1-16,2 1 1 15,7-2 0-15,8-4 0 16,0-3 1-16,7-5-1 16,13-2 1-16,3-13 1 15,9 0-2-15,-1 0 0 0,2-13 0 16,-3 5 0-16,-6 1 0 15,-6-3 0-15,-18 10 0 16,16-10-2 0,-16 10 1-16,0 0 0 0,-21 21 0 15,6-2 1-15,-2 4-1 16,-1 11 2-16,2 8-1 16,-1 1 0-16,6 5 0 15,3 3 0-15,8-1 1 16,0-2 0-16,15-2 2 15,5-14-3-15,8-1 0 16,5-15 0-16,7-7 0 16,-2-9 0-16,2-8 0 0,-5-8 0 15,-4-5 0-15,-10-5 0 16,-2-11 0-16,-11-3 0 16,-8-5 0-1,0-3 0-15,-18 1 0 0,-2 4-2 16,-4 0 1-16,-6 3 0 15,-2 9 0-15,2 4 1 16,-1 6-5-16,11 14-10 16,4-2-7-16,16 9-6 15,0 0-2-15,0 0-2 16,41-18 0-16,-1 10-1 16,7 0 5-16,12-12 8 15</inkml:trace>
  <inkml:trace contextRef="#ctx0" brushRef="#br1" timeOffset="45771.9143">14522 1457 163 0,'-19'0'33'0,"19"0"-1"15,0 0-12-15,28-12-19 16,11 12-12-16,-1 0-11 15,9 11-8-15,-2-11-1 16,1 9-3-16,-12-9 2 16,-5 11-2-16,-10-11 0 0</inkml:trace>
  <inkml:trace contextRef="#ctx0" brushRef="#br1" timeOffset="45879.9848">14587 1624 148 0,'-17'9'35'0,"17"-9"-2"16,0 0-2-16,25 8-34 16,9-8-20-16,17 6-7 15,-3-6-5-15,6 0-6 16,0 0-2-16,-1 0-1 16</inkml:trace>
  <inkml:trace contextRef="#ctx0" brushRef="#br1" timeOffset="47202.8676">15484 1343 119 0,'6'-18'38'16,"-6"18"-5"-16,22-38-10 0,-6 20-6 15,-3-3-3-15,2-1-6 16,1 1-7-16,-8-1-1 15,-8 0 2-15,0 4-4 16,-14 3 1-16,-8 1 1 16,-10 14-1-16,-3 0 0 15,-6 15 0-15,-5 5 0 16,1 7 0-16,3 7 1 0,3 1 0 16,12 3 1-16,9 2-1 15,8-5 1 1,10-7 0-16,13-5 0 15,4-4 0-15,14-10 2 16,9-9-3-16,4 0 0 0,2 0 0 16,-2-13 0-16,-1 2 0 15,-6-6 0-15,-5 0 0 16,-8-3 0-16,-5 6-2 16,-11-4 1-16,-8 18 0 15,6-16-1-15,-6 16 2 16,0 0-1-16,0 0 0 15,-14 29 1-15,14-8-1 0,-6 6 3 16,6 5-2 0,0 1 2-16,6 5-1 15,-1-1 0-15,3-2-1 16,-1-5 1-16,0 3-1 0,0-10 0 16,-2-3 0-16,3-2 0 15,-8-18 0-15,0 0-16 16,19 16-10-16,-19-16-6 15,19-7 0-15,-19 7-2 16,30-19-1-16,-12 2 0 16,10-2-2-16</inkml:trace>
  <inkml:trace contextRef="#ctx0" brushRef="#br1" timeOffset="47353.0175">16006 1591 143 0,'-16'7'34'0,"16"-7"0"0,-17 13-4 16,17-13-45-16,17 15-15 16,4-10-6-16,6-5-4 15,4 0-2-15,5-13-2 16</inkml:trace>
  <inkml:trace contextRef="#ctx0" brushRef="#br1" timeOffset="47819.0489">16235 1366 142 0,'0'0'41'0,"0"-20"-5"0,0 20-13 15,34-19-18-15,-3 10-5 16,3 2 0-16,6 7 0 15,1-6 1-15,-2 6-1 16,-5 11 1-16,-2 0-1 16,-11 8 0-16,-4 1 0 15,-8 10 0-15,-9 2 1 16,0 4-2-16,-13 0 1 16,-1-1-1-16,-9 1 1 15,-4 3 0-15,-2-8 0 16,-1 2 0-16,-3-6-1 15,2-4 1-15,7-1 1 0,7-2-1 16,17-20 1-16,-13 28-1 16,13-28 0-16,29 9 1 15,2-9-1-15,4 0 1 16,8-7-2-16,1 0 1 16,2 7-1-16,3-8-7 15,-13 8-11-15,1 0-6 16,-10 0-6-16,-4 0-1 15,-6 0-1-15,-1 0-1 16,-16 0-1-16,31-8 8 16</inkml:trace>
  <inkml:trace contextRef="#ctx0" brushRef="#br1" timeOffset="48125.194">16964 1541 156 0,'0'0'36'15,"-14"-20"-2"-15,14 20-5 16,19-8-29-16,7 8 0 16,9 8-9-16,1-8-15 15,11 13-7-15,-6-13-3 16,3 13 1-16,-13-13-2 0,0 7-1 15</inkml:trace>
  <inkml:trace contextRef="#ctx0" brushRef="#br1" timeOffset="48232.2655">17035 1653 154 0,'-16'0'35'16,"16"0"-3"-16,20 8-17 15,7-8-44-15,17 6-10 16,4-6-3-16,7 0-2 16,6 0-1-16,4-18 9 15</inkml:trace>
  <inkml:trace contextRef="#ctx0" brushRef="#br1" timeOffset="48914.7241">17797 1381 107 0,'0'0'34'15,"0"-35"-3"-15,0 35-4 16,9-21-5-16,-9 21-4 16,0 0-6-16,0 0-10 15,10 26 0-15,-5-3-2 16,1 5 0-16,0 7 0 15,-2 6 0-15,-4 2 0 16,8-1 0-16,-3-1 0 16,0-4 0-16,1 2 0 15,1-9 0-15,0-8 0 0,7-2 0 16,-14-20-14-16,37 19-11 16,-21-19-8-16,9 0 0 15,-5-18-1 1,10 4 0-16,-7-8-1 0,8-1 0 15</inkml:trace>
  <inkml:trace contextRef="#ctx0" brushRef="#br1" timeOffset="49419.0582">18398 1437 160 0,'16'-20'34'0,"-16"20"-1"0,0 0-10 16,-17 0-22-16,17 0 1 15,-31 32 0 1,9-9-2-16,-3 7 0 16,1 3 0-16,-6 3 0 15,3-1 0-15,4 4 0 0,1-3 0 16,6 0 0-16,9-7 0 16,7-2 0-16,0-6 0 15,16 1 0-15,4-8 0 16,5 1 0-16,2-8 0 15,4-7 0-15,-1 0 0 16,3 0 0-16,-1-9 0 16,-5-4 0-16,-1-3 0 0,-8-2 0 15,-5 2 0-15,-8-5 0 16,-5-1 0-16,-17 1 0 16,-2-5 0-1,-7-3 0-15,-4-1 0 0,-5-4-2 16,-5 0 1-16,5-1 2 15,2-1-1-15,8 1 0 16,9 6-1-16,6 2 1 16,10 5-1-16,17 2 1 15,9 7 0-15,8 7-1 16,1 6 1-16,5 0-5 16,-2 6-15-16,3 13-9 15,-10-5-3-15,-4 8-1 0,-10-6 0 16,-1 11-3-1,-5-4 0-15</inkml:trace>
  <inkml:trace contextRef="#ctx0" brushRef="#br2" timeOffset="209823.9393">18665 1984 135 0,'0'0'34'0,"0"0"-2"15,0 0-9-15,0 0-7 16,15 0-6-16,1-15-10 16,2 1 0-16,4-1-1 15,2-7 2-15,3-3-2 0,4-3 1 16,-3-1 0-16,5-4 0 15,-2 3 0-15,-7 2 1 16,2-5 0-16,-7 8 0 16,-4-1-1-16,-7 6 0 15,-4 5 0-15,-4 15 0 16,0 0-1-16,-22 0 1 16,22 0-1-16,-26 28 1 15,13-1 0-15,6 2 1 16,2 1-1-16,5 10 1 15,10 2 0-15,4 1-1 16,7-7 0-16,10-2 0 16,3-13 0-16,4-1-1 0,2-18 0 15,3-9 1-15,-2-9-2 16,-1-10 2-16,-4-4-1 16,-4-7 1-16,-8 2-1 15,-2-3 2-15,-6 8-2 16,-8 3 1-16,-8 3 0 15,2 18 0-15</inkml:trace>
  <inkml:trace contextRef="#ctx0" brushRef="#br2" timeOffset="209824.9393">19385 1690 247 359,'-17'0'0'16,"8"18"0"-16,2 4 1 15,-1 4-1-15,8 5 1 16,0 4 0-16,8 2 0 16,2 1 0-16,7-7-2 15,3 3-18-15,-3-18-10 0,7 4-4 16,-8-20 0-16,6 0-2 15,-5-16 0-15,6-4-1 16</inkml:trace>
  <inkml:trace contextRef="#ctx0" brushRef="#br1" timeOffset="52572.0029">17473 1219 112 0,'-9'-14'38'16,"9"14"-5"-16,0 0-7 16,-25 12-6-16,25 10-5 15,0 1-9-15,-6 11-5 16,6 8 0-16,6 6 2 15,-6 4-3-15,7 8 0 16,-7-3 0-16,5 5 0 16,-5-5 0-16,0-6 0 15,6 5 0-15,-6-7 0 16,0-2 0-16,6-11 0 16,-6-7 0-16,0-11 0 0,0-18-16 15,0 0-7-15,0 0-7 16,8-25-2-16,-8-3-1 15,0-14 0-15,-5-1-1 16,-4-12 2 0,9 0 14-16</inkml:trace>
  <inkml:trace contextRef="#ctx0" brushRef="#br0" timeOffset="-9968.3447">7912 1597 50 0,'0'0'22'0,"-7"-22"0"16,7 22-4-16,34-25 1 16,4 18 4-16,-2-8-3 15,16 6-1-15,0-3 0 16,9 5-3-16,0-2-4 15,9 9-3-15,-4 0-3 16,0 0-6-16,-1 0 0 16,-6 9 0-16,-5-2 0 0,-6-2 0 15,-4 4-3-15,-15-2-8 16,-2 0-8-16,-10 1-7 16,-17-8-5-16,0 0-6 15,8 18-2-15,-8-18-2 16,-25 3 1-16</inkml:trace>
  <inkml:trace contextRef="#ctx0" brushRef="#br0" timeOffset="-9593.0957">8156 1820 83 0,'-20'-19'33'15,"20"19"-2"-15,0 0-4 16,27-20-6-16,-7 14-5 15,12 6-5-15,2-8-1 16,12 8 0-16,0 0-4 16,7 8-3-16,1-8-3 0,-5 5-4 15,2 2-9-15,-7-7-6 16,-3 14-6-16,-9-14-5 16,-13 8-6-1,-19-8-3-15,20 11-1 0,-20-11 2 16,0 0 32-16</inkml:trace>
  <inkml:trace contextRef="#ctx0" brushRef="#br3" timeOffset="67506.5359">9545 3680 121 0,'0'0'38'0,"0"0"-4"0,0-14-9 16,0 14-7-16,14-15-4 15,-14 15-9-15,31-11-5 16,-17 11 0-16,5-4 0 16,-4 4 0-16,1 0 0 15,-16 0 0-15,24 15 0 16,-24-15 0-16,14 29 0 16,-14-10 0-16,0-4 0 15,0 7 0-15,-3-2 0 16,-8 1 0-16,-2-5 0 15,1 3 0-15,12-19 0 16,-23 23 0-16,23-23 0 0,-20 14 0 16,20-14 0-16,0 0 0 15,0 0 0-15,0 0 0 16,0 0 0-16,0 0 0 16,0 0 0-1,20-3 0-15,-20 3 0 0,33-6 0 16,-18 6 0-16,4 0 0 15,0 6 0-15,-2-3 0 16,2 4 0-16,-2 6 0 16,-4 7 0-16,-2-4 0 15,-3 6 0-15,-3-2 0 16,-5-1 0-16,0 1 0 16,-5-4 0-16,5-16 0 15,-28 27 0-15,12-19 0 16,-3 0 0-16,-5-8 0 15,1 4 0-15,2-4 0 16,1 0 0-16,0-12 0 0,20 12 0 16,-17-13 0-16,17 13-19 15,10-16-10-15,-10 16-8 16,31-22-3-16,-7 8-1 16,9 1-1-16,5-7-2 15</inkml:trace>
  <inkml:trace contextRef="#ctx0" brushRef="#br3" timeOffset="67883.7879">10008 3416 156 0,'0'0'40'0,"-28"-7"-5"15,28 7-14-15,0 0-18 16,0 0-3-16,24 0 0 15,0 0 0-15,2 5 0 16,1-5 0-16,2 9 0 0,1-9-5 16,8 17-16-16,-11-14-8 15,6 9-3-15,-13-4-6 16,0-1-3-16,-20-7 0 16,20 14 2-16,-20-14 31 15</inkml:trace>
  <inkml:trace contextRef="#ctx0" brushRef="#br3" timeOffset="68055.9022">10031 3602 149 0,'-17'0'41'0,"17"0"-2"16,0 0-13-16,0 0-26 16,26 2 0-16,0-2-3 0,21 0-23 15,-1 0-7-15,6 8-7 16,-9-8 0-16,5 0-2 15,0 5-1-15,-1-5 16 16</inkml:trace>
  <inkml:trace contextRef="#ctx0" brushRef="#br3" timeOffset="71782.8965">13114 3513 133 0,'0'0'39'16,"0"-16"-3"-16,0 16-8 15,0 0-14-15,-23 14-9 16,23-14-5-16,-15 27 0 15,1-9 0-15,-3 7 0 16,-3 10 0-16,-4 0 0 16,-5 7 0-16,1 1 0 15,1 0 0-15,3 6 0 16,4-6 0-16,9-2 0 16,11-1 0-16,4-11 0 0,13-2 0 15,6-10 0-15,12-5 0 16,-1-4 0-16,2-8 0 15,2 0 0 1,-4-16 0-16,-6 2 0 0,-5-4 0 16,-8 0 0-16,-7-6 0 15,-8 3 0-15,-6-1 0 16,-8-1 0-16,-3 2 0 16,-12-5 0-16,1 3 0 15,-7-6 0-15,-2-2 0 16,-3 1 0-16,2 0 0 15,8-3 0-15,9 3 0 16,5-3 0-16,16 4 0 0,7 4 0 16,13 2 0-16,11 8 0 15,8 1 0-15,0-1 0 16,8 15-18-16,-12 0-12 16,8 7-7-16,-13 6-3 15,-5 3-2-15,-4 0 0 16,-2 6-2-16</inkml:trace>
  <inkml:trace contextRef="#ctx0" brushRef="#br4" timeOffset="211370.2384">13322 4080 161 0,'0'0'39'16,"20"-8"-4"-16,-20-7-15 16,0 15-20-16,37-35 0 15,-16 13 0-15,5-6 0 16,1-5 0-16,-2-3 0 15,1-5 0-15,-6-2 0 16,-5 3 0-16,-5 4 0 0,-6 7 0 16,-4 8 0-1,-4 3 0-15,4 18 0 16,-17 0 0-16,6 20 0 16,2 4 0-16,1 7 0 0,1 5 0 15,1 3 0-15,6 5 0 16,0-2 0-16,7-6 0 15,6-2 0-15,2-7 0 16,10-11 0-16,3-5 0 16,6-11 0-16,1-13-5 15,8-1-11-15,-10-13-5 16,2-2 0-16,-7-11-1 16,1 4 0-16,-14-8 3 15,2 4 9-15,-10 4 12 16,-7 19 9-16</inkml:trace>
  <inkml:trace contextRef="#ctx0" brushRef="#br4" timeOffset="211371.2414">13845 3695 214 344,'-10'27'19'0,"10"0"-5"16,0 9-6-16,0 0-8 15,15 3 0-15,2-3 0 16,-2-9-12-16,11-2-16 16,-6-12-4-16,7 0-1 15,-3-13-1-15,-3-8-2 16,-5-10-4-16,6 1 1 15</inkml:trace>
  <inkml:trace contextRef="#ctx0" brushRef="#br3" timeOffset="68838.4264">10880 3573 151 0,'-17'-24'39'15,"17"24"-5"-15,-8-31-15 0,8 31-9 16,0-29-8-16,0 29-2 16,-6-26 0-16,6 26 0 15,-27-16 0-15,11 16 0 16,-11 0 0-16,-2 3 0 15,0 10 0-15,0 6 0 16,-1 1 0-16,3 9 0 16,4 0 0-16,6 6 0 15,6-4 0-15,5 2 0 16,6-6 0-16,13-5 0 0,4-3 0 16,4-12 0-16,5-7 0 15,2-12 0-15,0-2 0 16,-1-6 0-1,2-1 0-15,-8 4-2 0,-3-3 2 16,-2 2 0-16,-16 18 2 16,17-23-2-16,-17 23 0 15,0 0 0-15,0 0 0 16,0 0 0-16,-13 21 0 16,-2 5 0-16,3-2 0 15,-5 11 0-15,2 6 0 16,-4 2 0-16,1 3 0 15,4 5 0-15,5-2 0 0,4-8 0 16,5 3 0-16,7-9 0 16,5-6 0-1,4-3 0-15,9-12 0 16,0-5 0-16,-98-9-3 16,106-7-4-1,-5-8 2-15,3-1 0 16,-9-9 1-16,-2 2 0 15,-9-10 0-15,-3 3 0 16,93-3 8-16,-111 3-3 16,-7 2 1-16,-3 5-2 15,-2-2 1-15,-7 9 0 16,5 3 0-16,-1 4-1 16,6 9-13-16,4-5-9 15,15 5-9-15,0 0-2 16,0 0-6-16,0 0-2 15,34 13 4 1,-2-13 25-16,4-6 12 16,2 6 0-16,-3 0 0 15</inkml:trace>
  <inkml:trace contextRef="#ctx0" brushRef="#br3" timeOffset="69378.7857">10999 3792 61 0,'-25'-13'23'0,"25"13"-4"16,0 0-5-16,0 0-8 16,0 0 0-16,0 0-1 15,7-16 1-15,-7 16 0 16,0 0 2-16,20-7 0 0,-20 7 1 16,17 0-2-16,-17 0-2 15,19-7-1-15,-19 7-1 16,22 0-1-16,-22 0 0 15,22-7 0-15,-22 7 1 16,26 0 1-16,-26 0 0 16,30-12-1-16,-30 12 1 15,24 0-1-15,-7 0 0 16,-17 0 0-16,27-8 0 16,-27 8 0-16,21-13 0 15,-21 13 0-15,17-16 0 16,-17 16 0-16,7-20-1 15,-7 20-1-15,-10-20-1 0,10 20-1 16,-24-16 0-16,4 16-1 16,-11-5 1-16,3 13 0 15,-5 2 0-15,-2 0 1 16,3 10 1-16,3 2 0 16,3 5 2-16,9 3 0 15,4 3 0-15,8-3 0 16,5 3 1-16,14-3-4 15,4-3 0-15,5-1 0 16,3-12-11-16,12 2-10 16,-4-16-8-16,7 8-3 15,-6-16 0-15,5-1-5 0,-9-9-4 16,6 2 4-16,-4 0 23 16,-5-8 14-16</inkml:trace>
  <inkml:trace contextRef="#ctx0" brushRef="#br3" timeOffset="70065.6461">11587 3769 104 0,'0'0'39'0,"-10"-23"-3"15,3 6-7-15,7 17-10 16,0 0-6-16,-12-20-2 0,12 20-7 15,-20-9-4-15,20 9 0 16,-31 13 0-16,7-4 0 16,-3 5 0-1,2 0 0-15,1 6 0 0,-1 3 0 16,11 5 0-16,1-3 0 16,4-3 0-16,9-5 0 15,0-17 0-15,30 24 0 16,-9-24 0-16,9 0 0 15,-1 0 0-15,2-18 0 16,-4 3 0-16,-3 1 0 16,-2-2 0-16,-6 2 0 15,-16 14 0-15,19-26 0 0,-19 26 0 16,0 0 0-16,0 0 0 16,0 0 0-1,-26 26 0-15,15-3 0 16,-1 5 0-16,-6 5 0 0,-1 3 0 15,1 7 0-15,4 4 0 16,0-4 0-16,5 6 0 16,4-4 0-16,5-4 0 15,18-4 0-15,-4-9 0 16,12-5 0-16,3-12 0 16,5-5 0-16,5-6 0 15,-1-13 0-15,0-3 0 16,-9-4 0-16,2-9 0 15,-11 1 0-15,-6-8 0 16,-6-4 0-16,-8-3 0 16,-7 1 0-16,-7 2 0 15,-4 4 0-15,-4 2 0 0,-5 9 0 16,-2 5 0-16,5 6 0 16,-5 8-2-16,14 6-11 15,-1 0-10-15,16 0-8 16,0 0-2-16,0 0 0 15,28 8-7-15,4-8-2 16,7-8 5-16</inkml:trace>
  <inkml:trace contextRef="#ctx0" brushRef="#br3" timeOffset="70475.5107">12040 3750 135 0,'0'0'42'0,"0"0"-3"15,0 0-7-15,24 13-25 16,8-20-26-16,15 7-15 16,0 0-6-16,5-7-1 15,-5 1-3-15,-3-8-1 16</inkml:trace>
  <inkml:trace contextRef="#ctx0" brushRef="#br3" timeOffset="71325.5934">12547 3455 139 0,'0'0'39'16,"0"0"-3"-16,0 0-11 15,-21-7-11-15,21 7-12 16,0 34-2-16,0-5 0 16,-6 7 0-16,6 11 0 15,-6 3 0-15,6 1 0 0,-8 3 0 16,2-4 0-16,1 0 0 15,-3-7 0-15,8-4 0 16,-7-11 0-16,7-6 0 16,0-22-17-16,7 19-10 15,-7-19-5-15,22-18 0 16,-9-3-2-16,6-2-7 16,5-12-1-16,3 0 13 15,7-5 29-15</inkml:trace>
  <inkml:trace contextRef="#ctx0" brushRef="#br3" timeOffset="70298.0047">11966 3554 157 0,'-21'0'41'0,"21"0"-4"16,0 0-19-16,0 0-26 16,31 13-15-16,0-6-6 15,13 0-7-15,-4 1-3 16,4 0-2-16,-10-2-1 15,1-6 8-15</inkml:trace>
  <inkml:trace contextRef="#ctx0" brushRef="#br5" timeOffset="-7.53154E6">1579 3203 67 0,'0'0'42'16,"0"0"-2"-16,0 0-13 0,23 20-8 16,-6-20-6-16,10 8-5 15,1-8-3-15,9 7-5 16,5-2 1-16,7-2-1 15,6-3 0-15,-1 8 1 16,11-8-1-16,-4 0 0 16,10 0 0-16,-5 0 0 15,1-4 0-15,-2 4 0 16,-2-7-1-16,-2 2 1 16,-3-2 0-16,-7 1 1 15,-6-1-1-15,-9 1 0 16,-5 6 1-16,-6-4-1 15,-5 4 0-15,-20 0 0 0,0 0-5 16,0 0-11-16,7 21-7 16,-7-21-6-16,-25 9-5 15,6-2-6-15,-2-7-2 16,0 5 8-16</inkml:trace>
  <inkml:trace contextRef="#ctx0" brushRef="#br5" timeOffset="-7.52002E6">3824 3482 151 0,'0'29'36'0,"-4"-14"-4"16,4-15-17-16,0 0-15 15,20 8-1-15,-6-24 0 16,5-7 1-16,-5-9 1 16,1-4-1-16,5-8 0 0,-1-4 0 15,0-5 0 1,-3 2-1-16,1-4 1 15,-4 5 0-15,-3 0 0 16,1 3 0-16,-4 5 0 0,3 5 0 16,-10 4 0-16,7 10 0 15,-7 9-1-15,0 14 1 16,0 0 0-16,0 0 0 16,0 0 1-16,20 29-1 15,-16 5 1-15,6 1 1 16,3 7-1-16,1 7 1 15,5 1-2-15,-4 6 1 16,5 1-2-16,0-3 1 16,4-9-2-16,0-4 0 15,0-15 1-15,0-15 0 16,-1-11 0-16,1-11 0 16,-3-18 0-16,-1-9 0 0,-1-3 1 15,-7-10 1-15,-3 1-1 16,-4 1 0-16,1 1 0 15,-6 5 0-15,0 8 1 16,-6 7-1-16,6 6 0 16,0 22 0-16,-12-14 0 15,12 14 1-15,0 0-1 16,0 27 1-16,0-9-1 16,10 13 1-16,2-3 0 15,4 4-1-15,4 8 1 16,0 2-2-16,1-5 1 15,4 3 0-15,0-3-1 16,-1-5-1-16,0-2-3 0,-4-10-7 16,2-6-6-16,-22-14-4 15,31 0-5-15,-23-20-3 16,3 4-3 0,-11-12 1-16,11 2 4 0,-2 4 5 15</inkml:trace>
  <inkml:trace contextRef="#ctx0" brushRef="#br5" timeOffset="-7.52079E6">3022 2792 51 0,'0'0'32'0,"0"0"-2"15,0 0-2-15,-21-18-8 16,21 18-3-16,-6-19-3 15,6 19-1-15,0 0-2 16,0-20-3-16,0 20-5 16,0 0-3-16,0-23-1 15,0 23 1-15,7-20 0 16,-7 20-1-16,20-16 1 16,-20 16 0-16,31-21 1 15,-11 14-1-15,0 7 0 0,7 0 0 16,1 7 0-16,3 3 0 15,3 9 0-15,-2 9-1 16,-3 7 2-16,1 0-1 16,-10 7 1-16,0-5 0 15,-13 5 0-15,-3-1 1 16,-4-5-2-16,-4-3 1 16,-7-4-1-16,2-6 0 15,2-5-1-15,7-18 0 16,-17 14-1-16,17-14 2 15,0 0-2-15,0 0 1 16,0-18 0-16,0 18 0 16,9-16 1-16,-9 16 1 0,22-7-1 15,-22 7 0-15,30 0 0 16,-10 7 0-16,2 0 0 16,4 6 1-1,-3 1-2-15,1 6 1 0,-4-2 1 16,-1 7-1-16,-4-3 1 15,-5 1 0-15,-2 1 0 16,-8-3-1-16,0 3 1 16,-10-8 0-16,0 2 0 15,-8-5-1-15,-3-5 0 16,-8 1-1-16,5 2 1 16,-7-3 0-16,3-1 0 0,-1 1 1 15,7-2-1-15,2 1 0 16,20-7-1-1,-26 13 1-15,26-13-6 16,0 0-6-16,0 0-8 16,0 0-6-16,24 0-3 0,-24 0-4 15,27 0 0-15,-27 0-2 16,34-18 2-16</inkml:trace>
  <inkml:trace contextRef="#ctx0" brushRef="#br5" timeOffset="-7.51962E6">5073 3407 105 0,'0'0'38'15,"0"0"-2"1,0 0-8-16,0 0-8 0,-24-35-7 16,13 7-7-16,-2-3-6 15,-3-7 0-15,-3-1 1 16,-6-8 0-16,4-3-1 16,-3-6 1-16,4 0-1 15,0 0 0-15,6 2 0 16,1 2-1-16,13 3-1 15,0 1-1-15,0 8 2 0,12 8-1 16,3 5-1 0,5 2 1-16,6 7 0 0,1 1-1 15,4 17-9 1,-6-3-6-16,7 10-7 0,-4 6-5 16,-5 2-3-16,-6 6-6 15,-7 1 0-15,-5-1 6 16</inkml:trace>
  <inkml:trace contextRef="#ctx0" brushRef="#br5" timeOffset="-7.51943E6">4998 3086 146 0,'0'26'39'16,"0"-26"-5"-16,14 21-20 15,-14-21-29-15,17-13-11 0,-17 13-6 16,23-36-5-16,-10 8-2 16,1-15-1-16,0-13-1 15</inkml:trace>
  <inkml:trace contextRef="#ctx0" brushRef="#br0" timeOffset="-28328.5067">7173 3119 121 0,'-7'-22'40'0,"7"22"-5"16,0 0-12-16,0 0-6 15,0 22-7-15,12 1-6 16,-5 8-4-16,0 4 1 16,1 9-1-16,2 3 1 15,-1 3 0-15,2 1-1 16,-4-3 0-16,0 2 2 15,0-1-4-15,1-1 2 16,-1-6 2-16,0-6-2 16,-2-3 0-16,1-5-2 0,0-6 2 15,-6-22-1-15,8 21 1 16,-8-21-11-16,0 0-9 16,0 0-9-16,19-20-4 15,-15 1-4-15,4 3-3 16,-1-7-2-16,6-3 3 15</inkml:trace>
  <inkml:trace contextRef="#ctx0" brushRef="#br0" timeOffset="-28728.4614">6465 2790 50 0,'-20'-15'21'15,"20"15"-3"-15,-14-9-2 16,14 9-3-16,0 0 1 16,0 0 1-16,0 0 3 15,-13-19-3-15,13 19-1 16,0 0-1-16,0 0 0 16,0 0-2-16,0 0-2 15,0 0-3-15,0 0-6 16,0 19 0-16,0-19 1 0,3 31-1 15,-3-4 1-15,0 7-1 16,10 4 1-16,-10 10-1 16,7 1 1-16,-3 0-1 15,5 1 1-15,-7 0-1 16,4 3 0-16,1-10 0 16,0 0 0-16,0-2 0 15,3-6 0-15,-7-7 0 16,4 1 0-16,3-8 0 15,-3-1-1-15,-7-20 1 16,9 23 0-16,-9-23-1 16,0 0 1-16,18 13 0 15,-18-13-1-15,19-5 1 0,-19 5 0 16,34-15 0-16,-15 7-1 16,8 0 1-16,6 1 0 15,4 0 0-15,7 0 0 16,3 7 0-16,-1-6 0 15,4 6 0-15,-2 0 0 16,-3 0 0-16,-3 0 0 16,-7 7 1-16,-4-7-1 15,-7 12 0-15,-4-12-1 16,-4 8 2-16,-16-8-1 16,20 8 0-16,-20-8 0 15,0 0 0-15,0 0 0 0,17 7 0 16,-17-7 1-16,0 0-1 15,0 0 0-15,0 0-1 16,0 0 1 0,19-9 0-16,-19 9 0 0,0 0-9 15,0 0-7-15,16 0-9 16,-16 0-4-16,0 0-5 16,0 0 0-16,20-7-2 15,-20 7-6-15,0 0 20 16</inkml:trace>
  <inkml:trace contextRef="#ctx0" brushRef="#br0" timeOffset="-12235.9388">6418 2831 15 0,'0'0'6'0,"0"0"-2"16,0 0-3-16,0 0 0 16,0 0 0-16,0 0-1 15,0 0-2-15,0 0-1 16,0 0-2-16,0 0-1 16,0 0-2-16,7-20 5 15,-7 20 3-15</inkml:trace>
  <inkml:trace contextRef="#ctx0" brushRef="#br0" timeOffset="-28063.8963">7499 3448 149 0,'0'0'40'0,"-9"17"-6"16,9-17-14-16,-6 24-10 15,12-9-10-15,1 1 0 16,0 4 0-16,-7-20 2 16,15 33-6-16,-15-33-7 15,19 24-9-15,-19-24-7 16,17 11-6-16,-17-11-4 15,0 0-4-15,20-13-1 16,-20 13 3-16</inkml:trace>
  <inkml:trace contextRef="#ctx0" brushRef="#br0" timeOffset="-27652.621">7779 3182 119 0,'-20'0'42'0,"20"0"-5"0,-11 15-8 15,11-15-12-15,0 35-9 16,12-6-7-16,1 5-1 15,0 2 2-15,1 5-2 16,-4 3 0-16,5 1 0 16,-6-2 0-16,2-1 0 15,-6 1 0-15,3-6 0 16,-1 4 0-16,-3 0 0 16,-4-6 0-16,10-1 0 15,-4-5 0-15,1-10 0 16,-7-19 0-16,13 21-9 15,-13-21-9-15,20-11-7 16,-5 1-6-16,-6-14-4 0,8 2-2 16,-6-7-4-16,3 6 0 15,-1-5 24-15</inkml:trace>
  <inkml:trace contextRef="#ctx0" brushRef="#br0" timeOffset="-27350.4191">8091 3463 108 0,'-15'-15'35'16,"15"15"-4"-16,0 0-4 16,0 0-6-16,-12 22-5 0,12-8-6 15,0 4-6-15,2 0-3 16,-2 8-1-16,10 1 0 15,-3-3 0-15,1 2 0 16,-1-3 0-16,0-2 0 16,4-1-1-16,-11-20 0 15,16 27-10-15,-16-27-9 16,15 5-8-16,-15-5-6 16,12-19-4-16,-12 19-2 15,11-33-2-15,-11 17 5 16</inkml:trace>
  <inkml:trace contextRef="#ctx0" brushRef="#br0" timeOffset="-8479.7284">8319 1935 78 0,'0'0'31'16,"-13"-22"-4"-1,13 22-7-15,0 0 0 0,-8 27-1 16,8-5-4 0,0 14-4-16,5 5-1 0,1 8-1 15,0 0-1-15,1 2-1 16,0 9-7-16,0-4 0 15,4 1 0-15,-4 0 0 16,-3 0 0-16,5-2 0 16,-2 1 0-16,0-1 0 15,-1 4 0-15,-6 3 0 16,7-1 0-16,-7-4 0 16,3-1 0-16,-3-1 0 0,0-4 0 15,0-2 0-15,0-12 0 16,0 1 0-1,0-9 0-15,0-5 0 16,5 0 0-16,-5-1 0 0,0-8 0 16,6 5 0-16,-6-7 0 15,0 4 0-15,0-17 0 16,6 26 0-16,-6-26 0 16,0 21 0-16,0-21 0 15,0 0 0-15,0 20 0 16,0-20 0-16,0 0 0 15,7 18 0-15,-7-18 0 16,0 0 0-16,5 25 0 16,-5-25 0-16,0 16 0 15,0-16 0-15,0 0 0 16,12 25 0-16,-12-25 0 16,0 15 0-16,0-15 0 0,0 0 0 15,15 20 0-15,-15-20 0 16,0 0 0-16,0 0 0 15,0 0 0-15,13 17 0 16,-13-17 0-16,0 0 0 16,0 0 0-16,0 0 0 15,0 0 0-15,0 0 0 16,0 0 0-16,0 0 0 16,0 0 0-16,0 0 0 15,-18 4 0-15,18-4 0 16,0 0 0-16,-14-4 0 15,14 4 0-15,0 0 0 16,-25-16 0-16,25 16 0 0,-21-7 0 16,21 7 0-16,-25-5 0 15,25 5 0-15,-29 0 0 16,29 0 0-16,-31 11 0 16,14-11 0-16,2 9 0 15,-1-9 0-15,-2 12 0 16,-1-9 0-16,1 5 0 15,2 3 0-15,16-11 0 16,-28 9 0-16,28-9 0 16,-20 11 0-16,20-11 0 15,0 0-10-15,0 0-10 16,0 0-8-16,0 0-8 0,7-20-5 16,6 1-2-16,-3-4-1 15,7-17 12-15</inkml:trace>
  <inkml:trace contextRef="#ctx0" brushRef="#br6" timeOffset="59844.8548">3040 2097 52 0,'0'-15'24'0,"-11"-6"-3"0,11 5-3 16,-7-5-4-16,7 4 0 16,0 1-3-16,0 16-3 15,12-22-2-15,-12 22-3 16,20-14-2-16,-20 14-1 15,27 0 3-15,-8 0 1 16,-4 7-1-16,2 7 1 16,-17-14-1-16,23 29 1 15,-16-10 0-15,-7 9-1 16,0-5-2-16,0 3 0 16,-16-3 0-16,2 3-1 15,-4-5 1-15,-2-4-1 16,-1 3 0-16,1-5 0 0,0-3 1 15,20-12-1 1,-25 15 0-16,25-15 1 16,0 0-1-16,0 0 1 15,0 0-1-15,0 0 0 0,32 0 0 16,-16 0 0-16,4 0 0 16,-1 0 0-16,6 0 0 15,-6 0 0-15,-3 9 0 16,1-2 0-16,-17-7 1 15,27 24 0-15,-27-24 0 16,8 24-1-16,-8-24 1 16,0 29 0-16,0-29 0 15,-19 27 0-15,19-27-1 16,-34 22 1-16,12-16-1 16,2 1 1-16,-5 0-1 15,-1-7 0-15,5 0 1 16,1 6-2-16,20-6 0 0,-25 0-2 15,25 0-13-15,0 0-11 16,0 0-2-16,38 15-10 16,-11-19-3-16,13-6-1 15,12-12 28-15</inkml:trace>
  <inkml:trace contextRef="#ctx0" brushRef="#br3" timeOffset="66736.7444">9328 3463 90 0,'0'0'40'0,"0"0"-2"0,16-13-5 16,-16 13-10-16,0 0-5 16,11-27-5-16,-11 27-13 15,21-16 0 1,-21 16 0-16,20-22 0 0,-20 22 0 15,11-28 0-15,-11 28 0 16,0-28 0-16,0 28 0 16,-12-28 0-16,-4 21 0 15,-1-5 0-15,-3 5 0 16,-3 4 0-16,-2 3 0 16,-2 0 0-16,0 7 0 15,0 4 0-15,-3 2 0 16,2 6 0-16,1 3 0 15,0 6 0-15,3 0 0 16,3-1 0-16,0 3 0 16,2-1 0-16,5-2 0 15,-2 0 0-15,6-6 0 0,3-1 0 16,2 1 0-16,5-21 0 16,5 17 0-16,-5-17 0 15,26 0 0-15,-6 0 0 16,2-9 0-16,5-6 0 15,6 1 0-15,-2 0 0 16,2-4 0-16,-5 3 0 16,-1-1 0-16,-1 2 0 15,-5-4 0-15,-3 3 0 16,-18 15 0-16,27-23 0 16,-27 23 0-16,0 0 0 15,19-20 0-15,-19 20 0 0,0 0 0 16,0 0 0-16,0 0 0 15,0 0 0-15,-23 13 0 16,23-13 0-16,-17 27 0 16,17-27 0-16,-24 30 0 15,14-10 0-15,-7 9 0 16,3-2 0-16,0 7 0 16,-1 1 0-16,-2 2 0 15,3 5 0-15,6-5 0 16,-5 9 0-16,6-11 0 15,7 8 0-15,-6-10 0 16,6-2 0-16,7-4 0 16,0-6 0-16,5-1 0 0,-12-20 0 15,28 22 0-15,-10-14 0 16,4-8 0-16,3 0 0 16,2-8 0-16,6-5 0 15,1-1 0-15,0-1 0 16,-2-4 0-16,1-3 0 15,-2 2 0-15,-10-2 0 16,-2 1 0-16,-8-2 0 16,-2-3 0-16,-9 3 0 15,0-4 0-15,-10-2 0 16,0 2 0-16,-10 0 0 16,-10 4 0-16,0-3 0 15,-5 9 0-15,0-2 0 0,-2 7 0 16,6 3 0-16,-2 1 0 15,6 8 0-15,7-5 0 16,20 5-17-16,-20 13-11 16,20-13-6-16,0 0-6 15,23 21-1-15,-5-15-1 16,9 1 0-16</inkml:trace>
  <inkml:trace contextRef="#ctx0" brushRef="#br3" timeOffset="107922.9399">8526 4529 88 0,'0'0'37'0,"-19"-28"-3"16,19 28-1-16,-10-22-9 0,10 22-4 15,0 0-5-15,0 0-11 16,19 0-4-16,-19 0 0 16,25 22 0-16,-9-2 0 15,1 3 0-15,4 2 0 16,-1 4 0-16,1 1 0 15,8 5 0-15,-8-3 0 16,4-3 0-16,-2 2 0 16,1-5 0-16,-3 1 0 15,4-7 0-15,-6-1 0 16,1-2 0-16,-6-2 0 16,-14-15 0-16,27 20 0 15,-27-20 0-15,20 14 0 0,-20-14 0 16,0 0 0-16,19 9 0 15,-19-9 0-15,0 0 0 16,0 0 0-16,0 0 0 16,14-16 0-16,-14 16 0 15,0-22 0-15,5 8 0 16,-5-6 0-16,0-6 0 16,0-2 0-16,0-3 0 15,0-9 0-15,0-1 0 16,0-2 0-16,0 0 0 15,0 1 0-15,0 7 0 16,-5 6 0-16,5 2 0 0,0 12 0 16,0 15 0-16,0-18 0 15,0 18 0-15,0 0 0 16,0 0 0-16,18 26-18 16,-11-10-14-16,-7-16-1 15,13 32-3-15,-13-32-6 16,10 35-2-16,-4-20 1 15,-6-15 37-15</inkml:trace>
  <inkml:trace contextRef="#ctx0" brushRef="#br3" timeOffset="108591.4884">9074 4857 75 0,'-10'-20'31'15,"10"20"1"-15,0-21-3 16,0 21-3-16,10-15-6 16,-10 15-3-16,16-14-4 15,-16 14-5-15,15-8-4 16,-15 8-4-16,20 0 0 15,-20 0 0-15,0 0 0 16,17 22 0-16,-17-22 0 0,6 20 0 16,-6-20 0-16,-6 26 0 15,6-26 0-15,-12 30 0 16,12-30 0-16,-16 29 0 16,16-29 0-16,-17 24 0 15,17-24 0-15,-9 17 0 16,9-17 0-16,0 0 0 15,0 0 0-15,0 0 0 16,17 9 0-16,-17-9 0 16,29-6 0-16,-29 6 0 15,27-3 0-15,-27 3 0 16,28 0 0-16,-28 0 0 16,31 9 0-16,-31-9 0 0,23 25 0 15,-23-25 0-15,20 31 0 16,-15-11 0-1,1 1 0-15,-6-5 0 16,0 2 0-16,0-1 0 0,0-17 0 16,-11 27 0-16,11-27 0 15,-20 15 0-15,20-15 0 16,-21 0 0-16,21 0 0 16,-29 0 0-16,29 0 0 15,-20-17 0-15,20 17 0 16,-17-20 0-16,17 20-24 15,8-20-6-15,-8 20-2 16,25-14-7-16,-1 8-2 0,3-1-1 16,13 0 1-16,8-1 36 15</inkml:trace>
  <inkml:trace contextRef="#ctx0" brushRef="#br3" timeOffset="108943.7225">9463 4718 155 0,'-27'-3'39'15,"27"3"-4"-15,0 0-14 16,0 0-16-16,31 3-5 16,-7 3 0-16,-3 1 0 15,2 0 0-15,8 2-27 16,-7-1-7-16,-1 2-5 15,-6-2-1-15,3 4-2 16,-20-12-1-16,22 15 14 16</inkml:trace>
  <inkml:trace contextRef="#ctx0" brushRef="#br3" timeOffset="109145.8569">9531 4892 111 0,'0'0'34'0,"0"0"-4"16,0 0-11-16,28 19-8 15,-4-16-6-15,-3 3-13 16,5 4-14-16,-5-4-11 16,-1 1-1-16,-2-1-3 15,-3-6-4-15,4 0 7 16</inkml:trace>
  <inkml:trace contextRef="#ctx0" brushRef="#br3" timeOffset="113851.6947">10193 4604 99 0,'0'0'38'0,"-15"-15"-2"15,15 15-5-15,-12-20-7 16,12 20-5-16,-6-21-11 16,6 21-8-16,0 0 0 15,6-20 0-15,-6 20 0 16,5-22 0-16,-5 22 0 16,0-21 0-16,0 21 0 15,-8-26 0-15,8 26 0 0,-21-23 0 16,21 23 0-16,-33-14 0 15,13 7 0-15,-1 7 0 16,0 0 0-16,-2 0 0 16,2 8 0-16,-2 5 0 15,3 9 0-15,2-1 0 16,-1 6 0-16,5 3 0 16,6 3 0-16,-2 2 0 15,10-5 0-15,0-1 0 16,10-4 0-16,1-3 0 15,9-10 0-15,4-4 0 16,4-8 0-16,3 0 0 16,2-15 0-16,0 2 0 0,-4-1 0 15,0-1 0-15,-7 1 0 16,-5-4 0-16,-17 18 0 16,20-24 0-16,-20 24 0 15,0 0 0-15,-11-17 0 16,11 17 0-16,-20 0 0 15,20 0 0-15,-20 19 0 16,20-19 0-16,-18 29 0 16,8-7 0-16,1 3 0 15,0 2 0-15,-1-2 0 16,1 6 0-16,2-2 0 16,1 0 0-16,6 1 0 15,-7 3 0-15,7-5 0 0,0 1 0 16,9-2 0-16,1-5 0 15,0-1 0-15,2-1 0 16,5-6 0-16,3-6 0 16,1-1 0-16,4-2 0 15,0-5 0-15,-2 0 0 16,4 0 0-16,2-5 0 16,-6-2 0-16,1-6 0 15,-4 2 0-15,-4-9 0 16,-4 2 0-16,-6 1 0 15,-6-7 0-15,-6 0 0 16,-5 3 0-16,-9-6 0 16,-2 5 0-16,-8 2 0 0,1 5 0 15,-3-7 0-15,5 11-5 16,4 0-6 0,3 6-3-16,-1-3-1 15,21 8-4-15,-17 0-3 0,17 0-4 16,0 0 2-16,14 17 2 15,-14-17 2-15,27 11 2 16,-8-11 1-16,6 3 2 16,4-3 2-16,5 0 4 15,0 0 5-15,4 6 4 16</inkml:trace>
  <inkml:trace contextRef="#ctx0" brushRef="#br3" timeOffset="114588.2503">10483 4779 66 0,'-25'-6'26'16,"25"6"-2"-16,0 0 0 0,-20-18-1 15,20 18-2 1,0 0-2-16,0 0-4 16,15-15-2-16,-15 15-1 0,26-7 0 15,-9 7-12-15,-17 0 0 16,33 0 0-16,-19 0 0 15,1 0 0-15,-15 0 0 16,22 11 0-16,-22-11 0 16,0 0 0-16,15 21 0 15,-15-21 0-15,-5 22 0 16,5-22 0-16,-17 20 0 16,17-20 0-16,-22 17 0 15,22-17 0-15,-22 12 0 16,22-12 0-16,-19 7 0 15,19-7 0-15,0 0 0 16,0 0 0-16,0 0 0 0,21-11 0 16,-21 11 0-16,27-4 0 15,-8 4 0-15,-1 0 0 16,-1 4 0-16,2 1 0 16,-2 2 0-16,-2 4 0 15,-15-11 0-15,24 22 0 16,-24-22 0-16,10 22 0 15,-10-22 0-15,0 28 0 16,0-28 0-16,-21 27 0 16,21-27 0-16,-28 22 0 15,9-13 0-15,-1 2 0 16,1-4 0-16,-1-4 0 16,-2-3 0-16,5 7 0 0,2-7 0 15,15 0 0-15,0 0-12 16,-19 11-9-16,19-11-6 15,16 0-4 1,2 0-6-16,-18 0-2 0,39-21-2 16,-17 8 8-16,4-5 20 15</inkml:trace>
  <inkml:trace contextRef="#ctx0" brushRef="#br3" timeOffset="114978.5098">11009 4360 136 0,'-15'21'39'15,"-5"7"-1"-15,5 21-8 16,-3 4-18-16,4 12-12 16,1 11 0-16,2 2 0 15,-2 0 0-15,3-1 0 16,-1-4 0-16,2-7 0 16,-1-7 0-16,6-3 0 0,-2-3 0 15,6-10 0 1,-5-2 0-16,5-9 0 0,-6 1 0 15,3-13-10 1,3 0-14-16,0-20-7 0,0 0-5 16,0 0-3-16,9-26-1 15,-2 6-2-15,10-10 10 16</inkml:trace>
  <inkml:trace contextRef="#ctx0" brushRef="#br3" timeOffset="115425.8074">11403 5075 74 0,'0'0'34'15,"-15"-16"-1"-15,15 16-2 16,-19-26-4-16,19 26-7 16,-25-28-5-16,25 28-3 15,-39-28-5-15,17 20-5 16,-5-3-2-16,-9 7 0 0,2 4 0 16,-1 8 0-16,4 0 0 15,-1 12 0 1,8-1 0-16,6 5 0 15,5 5 0-15,8 4 0 0,5 1 0 16,12-2 0-16,7 6 0 16,8-2 0-16,7 0 0 15,3-6 0-15,4 4 0 16,1-8 0-16,3-5 0 16,-3-7 0-16,3 3-17 15,-10-12-14-15,-3 1-7 16,-4-6-1-16,-4-7-3 15,-4-6 0-15,-2 4-1 16</inkml:trace>
  <inkml:trace contextRef="#ctx0" brushRef="#br3" timeOffset="116042.2196">11570 5294 168 0,'0'0'40'0,"0"0"-4"16,-21-23-25-16,21 23-11 16,0 0 0-16,0 0 0 15,17-7 0-15,-17 7 0 16,0 0 0-16,21-7 0 16,-21 7 0-16,19 0 0 15,-19 0 0-15,27-8 0 16,-27 8 0-16,27 0 0 15,-27 0 0-15,27 6 0 0,-27-6 0 16,19 16 0-16,-19-16 0 16,8 29 0-16,-8-10 0 15,0-3 0-15,-8 6 0 16,1 2 0-16,-3-9 0 16,6 2 0-16,-9 1 0 15,13-18 0-15,-18 21 0 16,18-21 0-16,0 0 0 15,0 0 0-15,0 0 0 16,0 0 0-16,0 0 0 16,27-14 0-16,-11 7 0 15,3 7 0-15,1 0 0 16,3 0 0-16,-3 7 0 0,0 7 0 16,-1 1 0-16,-3 5 0 15,-2 2 0-15,-4-1 0 16,-1-1 0-1,-9 1 0-15,0-1 0 0,0-4 0 16,0-16 0-16,-23 27 0 16,23-27 0-16,-35 15 0 15,15-15 0-15,0 0 0 16,3 0 0-16,-2 0 0 16,19 0-25-16,-18-15-6 15,18 15-6-15,0-21-2 16,17 1-1-16,0-2-2 0,9-2 2 15</inkml:trace>
  <inkml:trace contextRef="#ctx0" brushRef="#br3" timeOffset="116522.5415">12058 5152 178 0,'0'0'40'16,"24"0"-6"-16,9 6-31 15,2-6-3-15,9 7 0 0,-1 1-12 16,-5-8-18-16,2 2-8 16,-8-2-2-16,-3 0-2 15,-8-9-1-15,1 4-2 16</inkml:trace>
  <inkml:trace contextRef="#ctx0" brushRef="#br3" timeOffset="116307.3967">12099 5017 127 0,'0'0'34'0,"0"0"-3"16,0 0-12 0,0 0-23-16,37 19-7 0,-10-11-7 15,6 1-7-15,-5-2-4 16,2 1-4-16,-11-8 0 15,1 5-2-15,-20-5 13 16</inkml:trace>
  <inkml:trace contextRef="#ctx0" brushRef="#br3" timeOffset="116947.8244">12791 4521 101 0,'0'0'37'0,"0"0"-1"16,-24 12-7-16,24 11-8 16,5 5-7-16,5 9-1 15,-7 4-9-15,9-1-4 0,-5 3 0 16,3-7 0-16,2 4 0 16,-2-10 0-16,-1-2 0 15,-2-7 0-15,6 1-6 16,-13-22-24-16,19 19-5 15,-19-19-4-15,19-7-1 16,-19 7-1-16,27-28-1 16</inkml:trace>
  <inkml:trace contextRef="#ctx0" brushRef="#br3" timeOffset="117642.1758">13437 4505 129 0,'0'0'38'16,"0"0"-4"-16,0 0-9 15,-17 10-10-15,7 10-3 16,-5 1-10-16,-2 1-2 15,-3 4 0-15,-4 4 0 16,-3 2 0-16,1-3 0 16,-1 0 0-16,5-2 0 0,2 1 0 15,4 0 0-15,8-7 0 16,8 1 0-16,0-1 0 16,5-5 0-1,-5-16 0-15,33 26 0 0,-12-19 0 16,5-7 0-16,-1 7 0 15,-1-7 0-15,5 0 0 16,-8 0 0-16,0 0 0 16,-4-7 0-16,-17 7 0 15,23-7 0-15,-23 7 0 16,0 0 0-16,7-26 0 16,-7 26 0-16,-14-23 0 15,-2 6 0-15,-4 0 0 0,-5-5 0 16,-5 1 0-1,-2-1 0-15,0-3 0 16,0 2 0-16,-1-3 0 16,6 3 0-16,5 0 0 0,6-1 0 15,6 3 0-15,10-1 0 16,0 6 0-16,13-4 0 16,5 0 0-16,1 4 0 15,3 3 0-15,2-1 0 16,1 5 0-16,-6 4 0 15,-3-2 0-15,-16 7 0 16,18 0 0-16,-18 0 0 16,7 20-13-16,-7-20-10 15,-5 23-8-15,5-23 0 16,0 34-1-16,0-34-2 16,11 30-1-16,-11-30 6 15,27 26 5-15,-1-13 22 0</inkml:trace>
  <inkml:trace contextRef="#ctx0" brushRef="#br3" timeOffset="118206.5539">13735 4389 81 0,'-10'-16'30'0,"10"16"-2"16,-16 14 1-16,11 8-5 16,-8 5-4-16,6 15-4 15,-7 1-1-15,2 12-3 0,-6 4-12 16,4 8 0-16,-3 5 0 15,-2-2 0-15,1-1 0 16,-2 1 0-16,0-7 0 16,5-4 0-16,-4 1 0 15,1-4 0-15,2-8 0 16,3 1 0-16,1-6 0 16,3-1 0-16,-1-7 0 15,5-6 0-15,5-7 0 16,0-22 0-16,5 31-11 15,-5-31-20-15,19-4-6 16,-7-15-3-16,8 2-2 0,0-11-2 16,8 0-2-16</inkml:trace>
  <inkml:trace contextRef="#ctx0" brushRef="#br3" timeOffset="118986.0727">13784 5173 138 0,'0'0'40'0,"-8"-23"-1"15,8 23-7-15,11-14-26 16,6 14-6-16,6-7 0 15,4 7 0-15,0 0 0 16,0 0 0-16,0 0 0 0,-3 0 0 16,-3 9 0-16,-2-2 0 15,-19-7 0 1,15 16 0-16,-15-16 0 16,-6 20 0-16,6-20 0 0,-25 27 0 15,8-14 0-15,-6 4 0 16,1 2 0-16,0-5 0 15,-2-1 0-15,4-3 0 16,20-10 0-16,-21 18 0 16,21-18 0-16,0 0 0 15,0 0 0-15,16 0 0 16,1 0 0-16,-2 0 0 16,7-7 0-16,-3 7 0 15,4 0 0-15,-3 0 0 16,0 7 0-16,-5 2 0 15,0 9 0-15,-1 0 0 16,-2 7 0-16,-2 3 0 0,-4 3 0 16,-6 1 0-16,0-4 0 15,0 1 0-15,-8-2 0 16,-2-5 0-16,-7-1 0 16,0-8 0-16,-6-6 0 15,2-7 0-15,-1 0 0 16,1 0 0-16,1-7 0 15,0-7 0-15,20 14-3 16,-28-24-14-16,28 24-8 16,-7-18-5-16,7 18-4 15,0 0-5-15,35-21 0 16,-15 9 1-16,9-2 9 16</inkml:trace>
  <inkml:trace contextRef="#ctx0" brushRef="#br3" timeOffset="119498.4154">14283 5166 163 0,'0'0'41'16,"0"0"-4"-1,0 0-23-15,16 9-14 0,5-9 0 16,3 9 0-16,5-9 0 16,6 10 0-16,-12-10-30 15,8 7-9-15,-11-7-2 16,1 9-2-16,-2-9-4 16,0 5-2-16</inkml:trace>
  <inkml:trace contextRef="#ctx0" brushRef="#br3" timeOffset="119295.2815">14310 5053 155 0,'-10'-17'40'16,"10"17"-3"-16,0 0-14 15,33-17-23-15,-9 17 0 16,2 0 0-16,6 0-4 16,-8 0-18-16,9 13-9 15,-15-13-3-15,1 7-5 16,-19-7 0-16,0 0-2 15,13 21 3-15</inkml:trace>
  <inkml:trace contextRef="#ctx0" brushRef="#br3" timeOffset="120933.949">15120 4773 111 0,'-14'-35'38'16,"14"35"-1"-16,-20-28-7 16,20 28-8-16,-16-20-7 15,16 20-13-15,0 0-2 16,-27 0 0-16,27 0 0 16,-25 34 0-16,6-13 0 15,-1 7 0-15,-5 2 0 16,-1 10 0-16,-1 2 0 15,5 3 0-15,2 1 0 16,6-3 0-16,5-2 0 16,9 1 0-16,10-6 0 15,6-6 0-15,9-4 0 0,9-5 0 16,3-7 0-16,6-5 0 16,-1-9 0-16,-1 0 0 15,-1 0 0-15,0-10 0 16,-6-5 0-16,-9 1 0 15,-2-4 0-15,-8 2 0 16,-6-3 0-16,-9 4 0 16,0-1 0-16,-11-3 0 0,11 19 0 15,-33-21 0-15,12 14 0 16,-1-1 0 0,-3 8 0-16,2 0 0 15,1 13 0-15,5-3 0 16,-2 9 0-16,6-3 0 0,5 5 0 15,8-1 0-15,-6 0 0 16,12 0 0-16,-6-20 0 16,16 22 0-16,-1-8 0 15,-15-14-17-15,36 3-13 16,-21-3-5-16,6-9-4 16,-2 1-2-16,5-3-2 15,-1-4-1-15</inkml:trace>
  <inkml:trace contextRef="#ctx0" brushRef="#br3" timeOffset="121518.3393">15463 4761 144 0,'-19'-14'39'0,"19"14"-3"16,-24-9-9-16,24 9-18 16,0 0-9-16,0 30 0 15,10-11 0-15,1 4 0 16,2 3 0-16,1 4 0 16,5 3 0-16,1-2 0 15,1 1 0-15,3 2 0 0,-1-6 0 16,2 1 0-16,1-2 0 15,-4-3 0-15,3-3 0 16,-4-1 0-16,0-7 0 16,-4-3 0-16,-1 1 0 15,-16-11 0-15,24 7 0 16,-24-7 0-16,20-5 0 16,-20 5 0-16,0 0 0 15,18-23 0-15,-18 23 0 16,9-35 0-16,-9 10 0 15,0-5 0-15,0-6 0 16,0-5 0-16,-12-1 0 16,8-5 0-16,-5 2 0 0,5-4 0 15,4 9 0-15,-6 3 0 16,6 8 0-16,0 8 0 16,0 2 0-16,0 19 0 15,0 0 0-15,0 0 0 16,0 0 0-16,0 0-4 15,0 0-26-15,0 19-5 16,0-19-7-16,-9 18-4 16,9-18-2-16,0 0-1 15</inkml:trace>
  <inkml:trace contextRef="#ctx0" brushRef="#br6" timeOffset="131893.9239">-2608 6220 94 0,'-13'-24'41'16,"13"24"0"-16,-20-32-11 16,20 32-10-16,0 0-2 15,0 0-7-15,0 0-11 16,0 0 0-16,18 19 0 0,-3 7 0 15,-3 2 0-15,7 6 0 16,-6 2 0-16,2 7 0 16,4-1 0-16,-5 1 0 15,4 4 0-15,-5-10 0 16,3 3 0-16,-4-9 0 16,5-4 0-16,-7-4 0 15,3-3 0-15,-13-20 0 16,24 25 0-16,-24-25 0 15,14 9 0-15,-14-9 0 16,19 0 0-16,-19 0 0 16,0 0 0-16,14-16 0 15,-7-2 0-15,-1 2 0 0,1-10 0 16,0-4 0-16,1-6 0 16,2-2 0-1,-3 0 0-15,0-5 0 16,-1 2 0-16,-6-2 0 0,3 3 0 15,-3 4 0-15,0 7 0 16,0 5 0-16,-3 5 0 16,3 19 0-16,-11-19 0 15,11 19 0-15,0 0-13 16,-9 15-13-16,9 5-12 16,0-4-3-16,7 10-3 15,-4-6-1-15,8 0-1 16</inkml:trace>
  <inkml:trace contextRef="#ctx0" brushRef="#br6" timeOffset="134125.7985">-2180 6622 54 0,'0'0'26'16,"0"0"-3"-16,-7-20-2 15,7 20-6-15,0 0-1 16,0 0 5-16,0 0-1 15,0 0-3-15,0 0 0 16,0 27-2-16,0-27-1 16,0 24-2-16,0-24-10 15,0 20 0-15,0-20 0 16,0 23 0-16,0-23 0 16,0 31 0-16,0-31 0 0,0 21 0 15,0-21 0-15,12 18 0 16,-12-18 0-16,20 0 0 15,-20 0 0 1,23 0 0-16,-23 0 0 0,31-15 0 16,-31 15 0-16,26-10 0 15,-26 10 0-15,21 0 0 16,-21 0 0-16,18 0 0 16,-18 0 0-16,0 0 0 15,14 7 0-15,-14-7 0 16,0 0 0-16,0 0 0 15,0 0 0-15,0 0 0 16,0 0-9-16,0 0-8 0,0 0-4 16,0 0-3-16,0 0-6 15,0 0-4 1,0 0-5-16,0-20 2 16,0 20 7-16,0-18 17 0</inkml:trace>
  <inkml:trace contextRef="#ctx0" brushRef="#br6" timeOffset="134479.0321">-2016 6582 59 0,'0'0'24'0,"-7"-21"-1"15,7 21-1-15,0 0 0 16,0 16-2-16,0-16 0 15,0 31-2-15,0-31-2 16,0 37-2-16,0-15-3 0,7 7-5 16,0-2-6-16,-7 0 0 15,7 0 0-15,-1-4 0 16,-6 4 0-16,7 0 0 16,-7-5 0-16,0-6 0 15,0-16 0-15,0 25 0 16,0-25 0-16,0 0 0 15,0 0-2-15,0 0-12 16,0 0-8-16,0 0-4 16,0 0-7-16,0-20-6 15,0 20-3-15,20-21 0 16,-5 7 8-16</inkml:trace>
  <inkml:trace contextRef="#ctx0" brushRef="#br6" timeOffset="135947.3847">-1691 6561 77 0,'-20'0'37'15,"20"0"-2"-15,0 0-7 16,0 0-4-16,20-5-3 15,0 5-2-15,-20 0-5 16,38 0-14-16,-18 0 0 16,1 0 0-16,-1 0 0 15,0 0 0-15,-2 0 0 0,-18 0 0 16,21 0 0-16,-21 0 0 16,0 0-10-16,0 0-12 15,0 0-7-15,0 0-4 16,7 19-4-16,-7-19-5 15,0 0 0-15,0 0 3 16</inkml:trace>
  <inkml:trace contextRef="#ctx0" brushRef="#br6" timeOffset="135415.015">-1711 6329 119 0,'0'0'40'16,"0"0"-5"-16,0 0-10 15,-14-18-6-15,14 18-5 16,0 0-11-16,22 5-3 16,-22-5 0-16,26 7 0 15,-26-7 0-15,31 6 0 16,-15-6 0-16,-16 0 0 0,31 0 0 16,-31 0 0-1,27 0 0-15,-27 0 0 16,27 0 0-16,-27 0 0 15,27 0 0-15,-27 0 0 0,25-7 0 16,-25 7 0-16,14 0 0 16,-14 0 0-16,0 0 0 15,0 0 0-15,12 15-11 16,-12-15-11-16,-7 20-5 16,7-20-6-16,-13 21-6 15,13-21-2-15,-13 16 0 16,13-16 3-16,0 0 36 15</inkml:trace>
  <inkml:trace contextRef="#ctx0" brushRef="#br6" timeOffset="145299.3058">-580 6372 108 0,'0'0'36'16,"0"0"-7"-16,0 0-14 15,26 9-4-15,-7-9-2 16,3 0-3-16,2 0-3 16,-3 0-8-16,-1 9-8 15,-2-9-10-15,-18 0-5 0,20 0-7 16,-20 0-1-1,0 0-1-15,16 0 0 16</inkml:trace>
  <inkml:trace contextRef="#ctx0" brushRef="#br6" timeOffset="146013.8553">-46 6043 83 0,'-21'-6'35'0,"21"6"1"16,-20 6-6-16,20-6-11 15,-17 26-3-15,9-11-3 16,2 15-2-16,-1 2-1 16,0 5-8-16,0 10-2 15,-3 2 0-15,7 1 0 16,3 2 0-16,0 2 0 15,3-5 0-15,14-2 0 0,-2-11 0 16,11-6 0-16,5-5 0 16,3-9 0-16,6-3 0 15,-2-6 0 1,2-7 0-16,0-7 0 0,-5-4 0 16,-1 0 0-16,3-3 0 15,-10-6 0-15,-2-1 0 16,-2-5 0-16,-6 3 0 15,-7-2 0-15,-10 1 0 16,0-4-3-16,-7 2-1 16,-6 5 1-16,-3-1 0 15,-9 8-1-15,-1 1 2 16,0 13 2-16,0 0 1 0,3 7 1 16,-1 12 1-16,4 2-1 15,6 6 1-15,7 3 0 16,0 5-1-16,7-1 1 15,0 0-3-15,9-9 0 16,3 1 0-16,0-7 0 16,-12-19 0-16,27 29-11 15,-27-29-11-15,21 7-9 16,-21-7-6-16,18 0-4 16,-18 0-3-16,14-25 1 15,-1 10 18-15</inkml:trace>
  <inkml:trace contextRef="#ctx0" brushRef="#br6" timeOffset="146342.0763">490 6273 130 0,'-21'-14'41'0,"21"14"-2"16,0 0-8-16,0 0-17 0,20-15-14 16,0 15 0-1,2 0 0-15,8 0 0 16,-2 0 0-16,4 0 0 15,-4 4-11-15,-7-4-10 0,9 12-8 16,-30-12-4-16,28 19-7 16,-28-19-1-16,13 17-1 15,-13-17 5-15</inkml:trace>
  <inkml:trace contextRef="#ctx0" brushRef="#br6" timeOffset="146546.2109">548 6464 122 0,'0'0'41'0,"0"0"-2"15,20 0-8-15,-20 0-21 16,34 0-5-16,-6 0-7 0,4 0-2 16,0 7-13-16,-6-7-11 15,1 5-7-15,-5-5-5 16,3 6 0-16,-6-6-3 15,3 0 5-15</inkml:trace>
  <inkml:trace contextRef="#ctx0" brushRef="#br6" timeOffset="147221.943">1012 6091 144 0,'0'0'40'0,"-14"-28"-6"16,14 28-15-16,7-26-9 16,-7 26-7-16,22-17-3 15,-22 17 0-15,33-12-1 16,-9 12 1-16,-4-3 1 15,0 3-1-15,0 0 0 16,-1 7 1-16,-3 1 1 16,-16-8 0-16,26 21-2 15,-21-4 0-15,-5 2 0 0,0 1 0 16,-5 1 0-16,-8 3 0 16,0 1 0-16,-3 4 0 15,-2-2 0-15,2-4 0 16,-2-1 0-16,4 3 0 15,1-9 0-15,13-16 0 16,-11 21 0-16,11-21 0 16,0 0 0-16,20 0 0 15,-2-3-4-15,-4-6 2 16,10 2 1-16,-2-1 1 16,-1 8-1-16,3-4 1 15,-3 4 0-15,-1 8 1 16,0 0-1-16,0 6 1 0,-2 2 0 15,-4 4 1-15,-1 1 1 16,-4 6-3-16,-4 1 0 16,-5 2 0-16,0-3 0 15,-7 6 0-15,-6-8 0 16,-1 1 0-16,-4 0 0 16,-3-12 0-16,-4 1 0 15,3-5 0-15,-4-3 0 16,-1-7 0-16,7 0 0 15,1-9 0-15,19 9-11 16,-24-19-19-16,24 19-3 16,0-36-3-16,17 16-7 15,-2-5-2-15,9 1 1 0</inkml:trace>
  <inkml:trace contextRef="#ctx0" brushRef="#br6" timeOffset="144991.6245">-885 6205 84 0,'13'-23'37'15,"-13"23"-3"-15,0-21-7 16,0 21-2-16,6-19-3 16,-6 19-4-16,0-22-10 15,0 22-8-15,0-27 0 16,0 27 0-16,-26-30 0 16,8 17 0-16,-4-2 0 0,-4 7 0 15,-1-3 0-15,-6 7 0 16,0 4 0-16,1 8 0 15,1 2 0 1,4 8 0-16,5 2 0 16,4 3 0-16,9 10 0 0,2-3 0 15,7 5 0-15,7-1 0 16,6-5 0-16,7-1 0 16,3-5 0-16,14-4 0 15,-2-12 0-15,9-7 0 16,-4-11 0-16,1-5 0 15,-2-7 0-15,0-4 0 16,-11-1 0-16,-2 0 0 0,-7 2 0 16,-6 3 0-1,-6 3 0-15,-7 20 0 16,9-27 0-16,-9 27 0 0,0-17 0 16,0 17 0-16,0 0 0 15,0 0 0-15,-23 0 0 16,23 0 0-16,-6 23 0 15,6-3 0-15,0 1 0 16,0 7 0-16,0 7 0 16,0 3 0-16,-5 3 0 15,5 6 0-15,0 2 0 16,0-5 0-16,0 1 0 16,0-5 0-16,0-2 0 0,0-6 0 15,0-5 0-15,0-5 0 16,0-4 0-1,0-18 0-15,-6 22 0 16,6-22 0-16,0 0 0 0,0 0-6 16,0 0-21-16,-15-15-8 15,15 15-6-15,0-25-2 16,0 25-1-16,7-38-1 16</inkml:trace>
  <inkml:trace contextRef="#ctx0" brushRef="#br6" timeOffset="147778.6464">1600 6020 152 0,'-7'-20'41'0,"7"20"-7"0,0 0-15 15,0 23-10 1,13-3-9-16,-5 6 0 16,5 9 0-16,1 3 0 15,0 9 0-15,3-3 0 0,3 9 0 16,0-3 0-16,0-1 0 16,0-1-2-16,0-5 1 15,-1-8 1-15,-3-1-1 16,2-9 0-16,-3-5 1 15,-3-2-1-15,-12-18 1 16,24 17 0-16,-24-17-1 16,16 0 1-16,-16 0 0 15,0 0 0-15,24-23 0 16,-17 9 0-16,-7-7 0 16,7-7 0-16,-7-6 0 15,0-7 0-15,6-10 1 0,-6 1-1 16,0-10 0-16,0 5 0 15,10 2 1-15,-4 0-1 16,5 9 0-16,-3 10 0 16,5 11 1-16,-1 3-1 15,-12 20 1-15,19-14 0 16,-19 14-2-16,0 0-21 16,7 16-10-16,-7-16-8 15,0 18-4-15,0-18-3 16,0 0-2-16</inkml:trace>
  <inkml:trace contextRef="#ctx0" brushRef="#br6" timeOffset="148918.8803">2333 6299 143 0,'0'0'41'15,"0"0"-8"-15,0 0-14 0,0 0-9 16,32-11-4-16,-5 16-8 16,-4 1 2-16,7 2 0 15,-3 0 0-15,1-1 0 16,-4 0-4-16,-1 7-10 16,-23-14-7-16,31 20-9 15,-31-20-4-15,9 23-6 16,-9-23-1-16,0 26-1 15,0-26 19-15</inkml:trace>
  <inkml:trace contextRef="#ctx0" brushRef="#br6" timeOffset="149122.0153">2340 6518 119 0,'0'0'40'0,"0"0"-5"0,20-11-10 15,0 8-11-15,5 3-5 16,2 0-4-16,0 0-5 16,7 0-15-16,-7 0-14 15,4 0-8-15,-11 0-4 16,0 0-2-16,0 0-2 16,1 0 9-16</inkml:trace>
  <inkml:trace contextRef="#ctx0" brushRef="#br6" timeOffset="149774.4504">2896 6131 17 0,'-20'-20'6'0,"20"20"-3"16,0 0-3-16,-14-7-4 16,14 7-5-16,0 0-3 15,0 0 12 1,0 22 0-16</inkml:trace>
  <inkml:trace contextRef="#ctx0" brushRef="#br6" timeOffset="150567.5013">2896 6090 122 0,'-7'-29'39'0,"7"29"-4"15,0 0-9-15,0 0-9 16,0 0-6-16,21 14-8 16,-7 8-1-16,3 7-2 15,-4 9 0-15,2 7 0 16,-2-1 0-16,1 6 0 16,-2-1 0-16,-4 4 0 15,3-3 0-15,-2-7-2 16,2-3 2-16,-4-9-1 15,2-5 0-15,1-6 1 16,-10-20-1-16,15 18 1 16,-15-18-1-16,19 0 1 15,-19 0 0-15,20-22 0 0,-12 6 0 16,3-5 0-16,2-8 0 16,-4-2 0-16,2-7 1 15,-2-5-1-15,-4-4 1 16,1-3-1-16,1 2 1 15,-7-1-1-15,0 6 0 16,0 3 1-16,0 8-1 16,-7 5 0-16,7 9 2 15,0 18-2-15,-7-18 0 16,7 18 0-16,0 0 0 16,0 0 0-16,3 18 0 15,-3-18-6-15,17 35-13 16,-14-16-11-16,14 8-3 0,-10-4-8 15,7 6-1-15,-1-4-2 16,2 4 5 0</inkml:trace>
  <inkml:trace contextRef="#ctx0" brushRef="#br6" timeOffset="150866.9493">3438 6574 120 0,'-5'21'42'15,"10"-5"-5"1,-5-16-13-16,8 33-7 0,-8-12-2 16,11 0-15-16,-3 1 0 15,-2 1 0 1,0-6 0-16,-6-1 0 0,0-16 0 15,8 23 0-15,-8-23 0 16,0 0-4-16,0 0-16 16,0 0-10-16,24-21-4 15,-24 5-4-15,0 16-5 16,16-36 1-16,-3 18-1 16</inkml:trace>
  <inkml:trace contextRef="#ctx0" brushRef="#br6" timeOffset="151347.3207">3763 6279 122 0,'0'0'41'0,"-13"-26"-2"16,13 26-7-16,0 0-16 16,30-13-11-16,-9 13-5 15,6 6 0-15,4 0 0 16,3 1 0-16,-1-2 0 15,1-5-3-15,6 15-14 16,-12-15-10-16,9 10-6 16,-13-10-6-16,0 7-1 0,-24-7-1 15,24 11-1-15</inkml:trace>
  <inkml:trace contextRef="#ctx0" brushRef="#br6" timeOffset="151572.4944">3906 6460 145 0,'0'0'42'16,"-11"16"-5"-16,11-16-14 15,31 13-15-15,-4-13-8 16,1 7 0-16,5-7 0 16,14 9-17-16,-10-9-14 15,4 0-8-15,-7-7-3 0,4 7-1 16,-5-13-1-16,2 4 6 15</inkml:trace>
  <inkml:trace contextRef="#ctx0" brushRef="#br6" timeOffset="152013.7898">4523 6086 144 0,'0'0'43'0,"-16"-23"-2"16,16 23-14-16,0 0-27 16,9 21 0-16,2 1 0 0,-1 12 0 15,3 8 0-15,4 0 0 16,-7 7 0 0,1 7 0-16,3-6 0 0,-1 4 0 15,5-5 0-15,-2-10 0 16,1-4 0-16,-1-9 0 15,2-4 0-15,-2-8 0 16,1-3 0-16,-17-11 0 16,25 0 0-16,-25 0 0 15,14-19 0-15,-14 19 0 16,9-36 0-16,-9 7 0 16,0-9 0-16,0 0 0 0,0-9 0 15,-9-1 0-15,2-3 0 16,0 3 0-16,1 3 0 15,-1 5 0 1,7 10 0-16,0 3 0 0,0 8 0 16,0 19 0-16,0 0 0 15,20-10-8-15,-6 24-21 16,-14-14-4-16,26 29-7 16,-12-9-2-16,4 3-2 15,-3 3-1-15</inkml:trace>
  <inkml:trace contextRef="#ctx0" brushRef="#br6" timeOffset="152630.2014">4998 6574 109 0,'-15'6'37'15,"15"-6"-5"-15,0 0-6 16,0 0-6-16,-11-17-4 16,11 17-6-16,0 0-5 15,26-18-5-15,-26 18 0 16,27-11-2-16,-9 11 2 15,-2 0 0-15,1 0 2 16,2 0-2-16,-4 11 0 0,-15-11 0 16,28 22 0-16,-17-7 0 15,-2 5 0-15,-2 0 0 16,-7 2 0-16,6-2 0 16,-6-4 0-16,-6 4 0 15,-3-4 0-15,9-16 0 16,-25 26 0-16,9-17 0 15,-2 3 0-15,-1-5 0 16,19-7 0-16,-28 9 0 0,28-9 0 16,0 0 0-1,-14 0 0-15,14 0 0 16,0 0 0-16,20 0 0 16,-20 0 0-16,31-2 0 0,-8 2 0 15,4 0 0-15,1 0 0 16,2 0 0-16,-1 2 0 15,1-2 0-15,-3 12 0 16,-7-6 0-16,-6-6 0 16,-14 0 0-16,20 9 0 15,-20-9-18-15,0 0-16 16,0 0-9-16,0 0-2 16,0 0-3-16,0 0-2 15</inkml:trace>
  <inkml:trace contextRef="#ctx0" brushRef="#br6" timeOffset="181927.0979">12015 3349 102 0,'-5'29'31'0,"5"0"-2"16,8 12-10-16,-8 15-1 0,20 9 0 16,-3 3-4-16,3 9-3 15,-4 1-2-15,8-7-5 16,-2-3-4-16,2-10 0 16,3-10 0-16,-10-18-26 15,8-5-6-15,-25-25-5 16,32 0-3-16,-21-20-2 15,-2-7 0-15,-3-18 7 16</inkml:trace>
  <inkml:trace contextRef="#ctx0" brushRef="#br6" timeOffset="182618.567">12224 3331 51 0,'11'-30'25'0,"8"-3"0"16,9 3-4-16,6-5-5 16,18 7 2-16,7-7 0 15,16 5 0-15,14-3-3 16,19 10-2-16,7-4-2 16,14 7-3-16,5 6-4 15,15-1-2-15,11 7-1 16,3 1-1-16,-3 7-1 15,-7 0 0-15,-7 0 0 16,-5 0-2-16,-7 8-1 0,-17 1 0 16,-20 10-2-16,-17-5 1 15,-14 2-1-15,-15 5 2 16,-8 8 0-16,-19 4 2 16,-10 7 1-16,-14 5 0 15,0 4 2-15,0 14 1 16,-14 8 4-16,7 14 0 15,0 3 3-15,7 5-2 16,0 3 2-16,10 2 0 16,0-4-6-16,5-3-3 15,0-10 0-15,0-4 0 16,-6-18 0-16,-9-5 0 16,0-11 0-16,-12-9 0 0,-9-5 0 15,-12-12 0-15,-9-5 0 16,-16-12 0-16,-7 0-11 15,-15-9-2-15,-13-2 0 16,-21-5 0-16,-10 3 1 16,-17-3 2-16,-6 2 7 15,-5 2 2-15,-8 4 1 16,-4 8 1-16,2 0 0 16,13 0 1-16,17 0-1 15,17 12 0-15,20-1-12 16,18 1-9-16,27 3-2 15,27-3-3-15,23-12-5 0,36 6-3 16,19-19-3-16,20-8 29 16</inkml:trace>
  <inkml:trace contextRef="#ctx0" brushRef="#br6" timeOffset="181342.6988">14683 4456 105 0,'23'-33'33'16,"11"10"-2"-16,14-4-8 15,19 13-19-15,11 1-2 16,12 3 0-16,11 0-3 16,4 7 0-16,7-4-2 15,0 1 1-15,-3-1 0 16,-4 0-1-16,-5 0 0 16,-7 1 1-16,-14 6 0 15,-8 0 1-15,-16 0 0 0,-4 0 0 16,-15 14 1-16,-4 5 0 15,-3 4 0-15,-7 9 4 16,-5 12 2-16,-3 6 4 16,1 11 1-16,-3 6 1 15,-2 8-1-15,3 4-1 16,-6-2 1-16,4 5-9 16,-3-7-2-16,-3-3 0 15,-5-7 0-15,0-2 0 16,-8-2 0-16,-5-11 0 15,-5-1 0-15,-4-8 0 16,-5-5 0-16,-4-9 0 16,-7-5 0-16,-7-13 0 0,-11-4 0 15,-12-12-7-15,-11-6 1 16,-18-7 0 0,-7-1 5-16,-10-1 0 0,2 1 1 15,0 1 5-15,4 4 2 16,12 10-9-16,15 6-12 15,19 0-12-15,17 6-6 16,9-6-8-16,19 0-4 16,17 0-2-16,-6-27 5 15,18 0 41-15</inkml:trace>
  <inkml:trace contextRef="#ctx0" brushRef="#br6" timeOffset="180921.4107">14641 4666 20 0,'-13'-19'11'16,"-4"-3"-2"-16,4 4-3 16,-1 2-3-16,4 0-2 15,3-3 1-15,7 19 1 16,-19-34 0-16,10 18 1 15,9 16 1-15,-16-28 1 16,16 28 1-16,-16-26 1 16,16 26 1-16,0 0 2 15,-17-10 1-15,17 10 2 16,-7 30 0-16,7-4 0 16,0 12 3-16,-8 8 1 15,8 6-1-15,-7 5-1 0,7 10-4 16,0-1-1-16,4 2-9 15,-4-6-2-15,7 1 0 16,2-4 0-16,-1-4 0 16,3-7 0-16,-2-6 0 15,2-6 0-15,1-13 0 16,12-2-8-16,-24-21-24 16,35 0-5-16,-19-11-3 15,-1-13-3-15,-2-14-2 16,1-6-2-16</inkml:trace>
  <inkml:trace contextRef="#ctx0" brushRef="#br6" timeOffset="153906.0552">-2913 7380 102 0,'0'0'37'0,"-13"-29"-3"15,13 29-7-15,-7-20-4 16,7 20-4-16,0 0-6 16,0 0-13-16,18 20 0 15,-9-2 0-15,2 7 0 16,2 2 0-16,3 9 0 16,2-2 0-16,2 2 0 15,0 2 0-15,0 2 0 16,5-6 0-16,-4-4 0 15,1-3 0-15,2-5 0 0,-3-2 0 16,-3-7 0-16,-2-5 0 16,1-3 0-16,-17-5 0 15,27 0 0-15,-27 0 0 16,20-25 0-16,-13 9 0 16,-1-5 0-16,1-6 0 15,-7-1 0-15,7-7 0 16,-7 1 0-16,0-2 0 15,0 1 0-15,0 7 0 16,0-1 0-16,5 7 0 16,-5 2 0-16,0 20 0 15,0 0 0-15,0 0 0 16,0 0 0-16,0 0-7 0,20 20-20 16,-20-20-7-16,7 36-7 15,-7-21-3-15,6 5-1 16,1-3 0-1</inkml:trace>
  <inkml:trace contextRef="#ctx0" brushRef="#br6" timeOffset="154262.2931">-2333 7653 163 0,'0'0'43'0,"0"0"-7"16,0 0-23-16,12 15-13 16,-12-15 0-16,20 34 0 15,-11-13 0-15,3 1 0 16,1-1 0-16,-4 7 0 15,2-8 0-15,-4-5 0 16,-1 2 0-16,-6-17 0 16,13 21 0-16,-13-21 0 15,7 18-9-15,-7-18-21 0,0 0-5 16,3-15-8-16,-3 15-2 16,0-33 0-16,0 10-2 15</inkml:trace>
  <inkml:trace contextRef="#ctx0" brushRef="#br6" timeOffset="154554.4869">-2016 7473 151 0,'0'0'42'0,"0"0"-3"16,-6-19-16-16,21 19-23 16,12 0-12-16,-3 0-13 15,10 0-6-15,-3 0-7 16,-1 10-3-16,-1-10-2 15,-2 8-1-15,-7-8 24 16</inkml:trace>
  <inkml:trace contextRef="#ctx0" brushRef="#br6" timeOffset="154758.6259">-1975 7599 173 0,'0'0'42'0,"19"0"-8"16,3 0-28-16,10 0-6 15,-7 0-25-15,15 0-14 16,-12 0-4-16,5 0-3 16,-2 6-1-16,-4-12-3 15</inkml:trace>
  <inkml:trace contextRef="#ctx0" brushRef="#br6" timeOffset="155829.4553">-1341 7288 86 0,'-13'-18'38'0,"13"18"-2"16,-7-22-5-16,7 22-5 16,0-20-6-16,0 20-4 15,7-16-14-15,-7 16-2 16,26-18 0-16,-11 11 0 16,9 4 0-16,-4 3 0 15,0 0 0-15,5 0 0 0,-5 10 0 16,-20-10 0-16,23 31 0 15,-17-8 0-15,-6 4 0 16,-7-5 0 0,-6 5 0-16,-1 0 0 0,-6-2 0 15,0-4 0-15,-4 3 0 16,4-8 0-16,0-1 0 16,5-2 0-16,15-13 0 15,-19 20 0-15,19-20 0 16,0 0 0-16,0 0 0 15,21 0 0-15,2 0 0 16,-7 0 0-16,9 0 0 16,1 0 0-16,1 0 0 15,-2 2 0-15,2 10 0 16,-6 2 0-16,5 0 0 16,-6 6 0-16,-8-2 0 15,-3 3 0-15,-9 3 0 0,0-2 0 16,-13-1 0-16,-2-5 0 15,-5 4 0-15,-6-6 0 16,-1-1 0-16,-4-4 0 16,3-9 0-16,1 7 0 15,1-7 0-15,7-13 0 16,19 13-15-16,-15-21-11 16,15 21-8-16,20-30 0 15,7 15-9-15,6-6-2 16,13-5 0-16</inkml:trace>
  <inkml:trace contextRef="#ctx0" brushRef="#br6" timeOffset="156205.7121">-831 7257 152 0,'-20'-23'43'15,"20"23"-4"-15,0 0-18 16,0 0-21-16,26 34 0 16,-12-7 0-16,4 4 0 15,-2 8 0-15,2-1 0 16,1 3 0-16,-4 1 0 16,2-1 0-16,3-5 0 0,-4-2 0 15,2-6 0-15,2-11 0 16,-1 1 0-16,-19-18 0 15,29 9 0-15,-29-9 0 16,32-16 0-16,-20-5 0 16,1-6 0-16,0-8 0 15,-5-5 0-15,5-4 0 16,-4-3 0-16,3 2 0 16,1-1 0-16,0 4 0 15,0 6 0-15,-6 8 0 16,4 11 0-16,-11 17-5 15,0 0-23-15,0 0-9 16,0 23-4-16,0 3-3 0,-10 2-2 16,3 1-1-16</inkml:trace>
  <inkml:trace contextRef="#ctx0" brushRef="#br6" timeOffset="178046.3101">-3249 7239 48 0,'0'0'29'0,"0"0"-1"16,0 24-7-16,11 1-3 15,-4 4-1-15,8 12 2 0,-4 2-2 16,9 15-3-16,-8 3-2 15,4 11-2 1,-3 4-1-16,5 3-1 0,-5 2-3 16,0-2-5-16,-6-2 0 15,6-8 0-15,-6-6 0 16,0-6 0-16,0-7 0 16,-1-9-8-16,6-8-17 15,-12-33-10-15,9 18-7 16,-9-18-1-16,0-25-3 15,5-9-1-15</inkml:trace>
  <inkml:trace contextRef="#ctx0" brushRef="#br6" timeOffset="156866.1601">-2624 8069 122 0,'0'0'43'0,"0"0"-5"16,0 0-8-1,0 0-14-15,23 21-10 0,1 1-6 16,-3 3 0 0,5 2 0-16,-1 2 0 0,1 7 0 15,-5 0 0-15,-3-4 0 16,-4-3-2-16,1-2 2 15,-4-9-1-15,-11-18 0 16,14 25 0-16,-14-25 0 16,0 0 0-16,20-26 0 15,-20 4 1-15,9-4-1 16,-4-3 0-16,1 0 1 16,1-6 1-16,-1-1-1 0,-6 7 0 15,7 2 1 1,0 0 0-16,-7 4-1 15,5 5 0-15,-5 18 1 16,9-22 0-16,-9 22-11 0,0 0-10 16,18 6-10-16,-18-6-3 15,0 0-8-15,22 21-2 16,-22-21-1-16,31 13 16 16</inkml:trace>
  <inkml:trace contextRef="#ctx0" brushRef="#br6" timeOffset="157386.5143">-2088 8256 98 0,'0'0'40'0,"0"0"-3"15,0 0-9-15,0-18-18 16,0 18-4-16,0 0-2 15,25-9-3-15,-25 9-2 16,0 0 1-16,16 0 0 16,-16 0 0-16,0 0 1 15,0 0-1-15,13 20 2 16,-13-20 0-16,0 26 1 16,0-9-1-16,-6 3 0 15,6-4 0-15,-8 2 0 16,0 0-1-16,8-18 0 15,-19 27-1-15,19-27 0 0,0 0 1 16,-25 20 0-16,25-20 0 16,0 0-1-16,0 0 0 15,0 0 0-15,0 0 0 16,26 0 0-16,-26 0 0 16,33 0-1-16,-15 0 1 15,3 0 1-15,-1 0-1 16,1 0 0-16,3 5 1 15,-2 2 0-15,-2 1-1 16,-2-5 1-16,-18-3 0 16,27 11 0-16,-27-11-1 15,18 7-10-15,-18-7-13 16,0 0-10-16,0 0-1 0,0 0-2 16,0 0-8-16,0 0 0 15</inkml:trace>
  <inkml:trace contextRef="#ctx0" brushRef="#br6" timeOffset="157889.8572">-1453 8229 135 0,'0'0'42'0,"0"0"-4"16,21 0-16-16,3 0-15 16,3 0-7-16,6 0-1 15,-6 0-12-15,5 7-17 16,-5-7-10-16,-7 8-2 16,-6-8-3-16,-14 0-3 15,26 0 24-15</inkml:trace>
  <inkml:trace contextRef="#ctx0" brushRef="#br6" timeOffset="157678.7134">-1474 8096 155 0,'0'0'42'16,"0"0"-4"-16,0 0-23 0,27 0-14 16,1 0-12-16,-1 0-10 15,4 9-9-15,-6-9-5 16,-3 11-5-16,-22-11-3 15,21 14 0-15,-21-14 16 16</inkml:trace>
  <inkml:trace contextRef="#ctx0" brushRef="#br6" timeOffset="162618.1963">-958 8011 82 0,'-26'-11'40'0,"26"11"-2"15,0 0-10-15,-14-25-9 16,14 25-3-16,14-14-4 16,0 7-6-16,5-4-4 15,0 7-1-15,3-1-1 16,-2 5 0-16,-2 0 1 15,2 0 1-15,0 0-1 16,-6 7 1-16,-14-7-1 0,25 29 1 16,-19-9-2-16,-3 0 2 15,-3 1-2-15,0 1 0 16,0 5-2-16,-14-6 1 16,7-3 1-16,-8 0-1 15,-2-2 1-15,2-3 0 16,15-13 0-16,-27 21 0 15,8-15 0-15,19-6 1 16,-18 7-1-16,18-7 0 16,0 0-1-16,0 0 0 15,0 0 0-15,0 0-1 16,24-11 1-16,-24 11-1 16,33-3 1-16,-19 3 1 0,6 0 0 15,0 0 0-15,-1 7 1 16,-4 0 1-16,3 0-1 15,-18-7 0 1,26 24 1-16,-19-6-2 0,-7-18 0 16,7 29 0-16,-7-8 0 15,-12-1-1-15,4 2 0 16,-5-3 0-16,-5-1 1 16,2 2 0-16,-9-2-1 15,-1-3 1-15,1-15 1 16,-2 3 0-16,4-3-1 15,-1 0 1-15,4-7-2 16,6-2 0-16,14 9-6 0,-19-27-9 16,19 27-8-16,12-20-8 15,8 17-3-15,-6-17 0 16,13 13-4-16,4-8-4 16</inkml:trace>
  <inkml:trace contextRef="#ctx0" brushRef="#br6" timeOffset="163182.5813">-417 7990 161 0,'-24'0'42'16,"24"0"-9"-16,0 20-19 16,7-6-11-16,4 7-4 15,4 1 1-15,-1 5-1 16,4 2 0-16,-4-2 1 16,5 2 0-16,-5-1-1 15,0-1 1-15,3 4-1 16,-3-4 0-16,-1-4 0 15,-13-23 0-15,23 31 0 0,-23-31 0 16,18 22 1 0,-18-22-1-16,19 0 0 15,-19 0 0-15,8-27 0 16,-8 27 2-16,11-33-2 0,-11 10 2 16,9 2-1-16,-9-5 0 15,0-3 1-15,0 2 0 16,0-2-1-16,0 0 1 15,6-1-1-15,-6-1 1 16,5 2-1-16,-5 6 0 16,7 2 1-16,-7 6-1 15,0 15 1-15,9-21-1 16,-9 21 1-16,0 0 0 16,0 0 1-16,0 0-1 15,0 0-7-15,0 0-20 16,0 21-11-16,0-21-5 15,0 0-3-15,24 8-3 0,-24-8 2 16</inkml:trace>
  <inkml:trace contextRef="#ctx0" brushRef="#br6" timeOffset="184477.8353">2347 8227 43 0,'-14'-24'35'0,"14"24"0"16,-13-24-8-16,13 24-1 15,-11-26-3-15,11 26-4 16,-7-23-5-16,7 23-4 15,-9-14-8-15,9 14-3 16,-18-13 1-16,4 13 0 16,-5 0-1-16,-2 7 0 15,-3 2 1-15,-3 5-1 16,-1 5 0-16,1 1 1 16,-3 3-1-16,7 2 1 15,3-3 0-15,2 6 0 16,9-1 1-16,9-9-2 0,0 0 1 15,0-18 0-15,34 13 0 16,-8-13 1-16,1-9-1 16,1-7 0-16,3 0 1 15,-4-4 0-15,-5 1-1 16,-4 2 1-16,-18 17 0 16,20-22-2-16,-20 22 1 15,0 0 0-15,0 0 0 16,0 0 0-16,-19 0 0 15,19 0-1-15,-19 22 1 16,19-22-1-16,-27 36 1 16,12-13-1-16,1 4 0 0,2 2 0 15,-1 3 1-15,-1-1-1 16,8 3 2-16,-1-1 0 16,7-5 0-16,7-1 1 15,7-5 0-15,6-1 0 16,5-6-1-16,8-8 1 15,2-7-2-15,2 0-1 16,3-13 0-16,-6-1-1 16,-1 0-1-16,-8-10-8 15,2 4-3-15,-14-7-3 16,1 6-2-16,-14-12-1 16,-7 11-1-16,-6-12 1 15,-5 13 2-15,-4-4 6 0,-9 1 5 16,3 7 2-16,-5 9 3 15,6 1 1-15,0 7 0 16,8 7-6 0,19-7-6-16,-17 9 0 0,17-9-2 15,0 0 1-15,27 13 14 16</inkml:trace>
  <inkml:trace contextRef="#ctx0" brushRef="#br6" timeOffset="185282.1585">2599 8346 58 0,'0'0'35'16,"-14"-24"-2"-16,14 24-7 16,6-17-3-16,-6 17-3 15,23-22-5-15,-23 22-6 16,36-19-3-16,-14 13-2 16,3 6-1-16,-5 0-2 15,0 0 0-15,0 12-1 0,-6 3 0 16,-3 1 0-16,-4 5-1 15,-7-2 1-15,0 4-1 16,-12 2 0-16,-1-3 1 16,-1-2-1-16,-6-6 1 15,0 4 0-15,0-2-1 16,3-1 1-16,17-15 0 16,-23 16 0-16,23-16 0 15,0 0 0-15,0 0 0 16,15 12 1-16,3-12-1 15,9 0 0-15,6 0 0 16,1 0 1-16,0 0-1 0,4 0 0 16,-10 7 0-16,-1-7 0 15,-7 8-5-15,-3-2-8 16,-17-6-8 0,0 0-7-16,0 0-4 0,0 0-3 15,0 0-2-15,0 0 0 16,0 0 15-16</inkml:trace>
  <inkml:trace contextRef="#ctx0" brushRef="#br6" timeOffset="185568.2798">3063 8186 120 0,'0'0'37'15,"0"0"-2"-15,0 0-11 16,0 0-9-16,30-14-6 16,-3 14-8-16,-1 7-1 15,7 0-9-15,-6-7-10 16,6 9-9-16,-11-4-6 15,2 8 0-15,-24-13-2 16,26 14-1-16,-26-14-1 0</inkml:trace>
  <inkml:trace contextRef="#ctx0" brushRef="#br6" timeOffset="185817.4796">3107 8322 98 0,'-20'0'34'15,"20"0"-2"-15,16 0-17 16,8 0-19-16,8 0-14 16,2 6-14-16,5 1-6 15,0-1-3-15,1-6 0 16</inkml:trace>
  <inkml:trace contextRef="#ctx0" brushRef="#br6" timeOffset="186167.7877">3616 8200 123 0,'0'0'41'0,"0"0"-5"16,0 0-14-16,0 0-9 15,12 23-9-15,1 3-4 16,7-5 0-16,3 6 0 16,2 2 1-16,2-2-1 15,0-4 0-15,0 1 1 16,3-1-1-16,-8-7 1 16,3-8 0-16,-6-3-1 0,-4-5 1 15,-15 0 0-15,21-18-1 16,-16 0 0-16,-5-7 0 15,0-6 0-15,0-3 0 16,-5-2-1-16,-4-4 1 16,-2 5 0-16,2-1 0 15,-2 7 0-15,3 6 1 16,8 5-1-16,0 18-11 16,5-15-10-16,-5 15-9 15,27 9-4-15,-7 4 0 16,0-2-3-16,7 6 0 15,-2-2-1-15</inkml:trace>
  <inkml:trace contextRef="#ctx0" brushRef="#br6" timeOffset="186538.7047">4105 8264 118 0,'0'0'37'15,"0"0"-1"-15,0 0-6 16,20-22-14-16,-1 22-5 15,7 0-10-15,-3 0-1 16,2 0 0-16,-4 2-1 16,-1 6 0-16,-20-8 0 15,24 31 0-15,-24-9 0 16,0-1-1-16,-12-1 2 0,0 4-1 16,-2-5 1-16,-2 3-1 15,4-6 1-15,12-16 0 16,-27 20 0-16,27-20 0 15,0 0 1-15,0 16 0 16,0-16 0-16,21 7 1 16,-1-7-2-16,5 0 2 15,2 0-2-15,6 0 1 16,-6 0-6-16,7 0-12 16,-13 0-11-16,10 0-6 15,-12 0-2-15,2 0 1 16,-3-11-4-16,2 4 1 15</inkml:trace>
  <inkml:trace contextRef="#ctx0" brushRef="#br6" timeOffset="186951.9814">4924 8042 58 0,'-20'-10'23'15,"-7"10"-4"-15,3 0-6 16,-4 8-3-16,1 8-1 0,-4 2 2 16,4 5 0-16,0-1 2 15,3 9 2 1,8-2-1-16,16 5-1 15,0-4-1-15,13 6-1 0,8-3-3 16,12-4-2-16,5-2-3 16,3-6-2-16,0-4-2 15,-3-5-16-15,8 1-12 16,-12-13-6-16,4 0-1 16,-10-12-7-16,-1 5 0 15,-3 0-2-15</inkml:trace>
  <inkml:trace contextRef="#ctx0" brushRef="#br6" timeOffset="187294.2157">5144 8283 144 0,'0'0'42'16,"0"-34"-4"-16,0 34-19 15,38-13-14-15,-14 8-4 16,6 5-1-16,-5 0 0 15,-2 0 1-15,-3 0-1 16,-20 0 0-16,24 18-1 16,-24-2 1-16,0 4 0 15,0 1-1-15,-7 2 0 16,-6 3 0-16,0 0 1 16,1-3-1-16,-1 0 1 15,13-23 0-15,-20 27 0 16,20-27 1-16,-9 16-1 15,9-16-1-15,0 0 1 0,0 0 0 16,27 17 1-16,-10-17-1 16,12 7-1-16,-2-7 2 15,1 8-1-15,5-2 0 16,-2-6 1-16,1 10-8 16,-5-10-11-16,0 14-8 15,-11-14-8-15,4 0-1 16,-20 0-1-16,29-10-1 15,-29 10-2-15</inkml:trace>
  <inkml:trace contextRef="#ctx0" brushRef="#br6" timeOffset="187550.3889">5814 8196 152 0,'0'0'42'0,"0"0"-8"16,0-17-17-16,20 17-11 16,11 3-19-16,-5-3-9 15,8 7-8-15,-5-7-4 16,-2 7-8-16,-4-7-2 0,-3 7 1 15,-20-7 21-15</inkml:trace>
  <inkml:trace contextRef="#ctx0" brushRef="#br6" timeOffset="187702.4931">5858 8360 129 0,'18'11'24'15,"9"-4"-22"-15,12-7-26 16,3 14-9-16,11-14-4 16,-2 8-4-16</inkml:trace>
  <inkml:trace contextRef="#ctx0" brushRef="#br6" timeOffset="188826.2589">6193 8021 125 0,'-29'-15'38'0,"29"15"-5"0,-10-16-8 15,10 16-6-15,19-14-4 16,1 14-15-16,1-6 0 16,4 6 0-16,2-5 0 15,2 5 0-15,-1 0 0 16,0 0 0-16,-6 0 0 15,-1 10 0-15,-4-2 0 16,-17-8 0-16,21 28 0 16,-21-13 0-16,0 4 0 15,0 3 0-15,-6-2 0 16,-2-2 0-16,-3 0 0 16,2 2 0-16,9-20 0 15,-24 23 0-15,24-23 0 0,-16 16 0 16,16-16 0-16,0 0 0 15,0 0 0-15,0 0 0 16,0 0 0-16,23 0 0 16,-6 0 0-16,3 0 0 15,0 0 0-15,0 7 0 16,1-7 0-16,0 11 0 16,5-2 0-16,-2 4 0 15,-3-1 0-15,0 3 0 16,-2 6 0-16,-7 1 0 15,-2-1 0-15,-10 3 0 16,0-1 0-16,0-2 0 16,-11-2 0-16,-6-1 0 0,1-5 0 15,-3-5 0-15,-1-2 0 16,1-6 0-16,5 0 0 16,14 0 0-16,-25-6 0 15,25 6 0-15,0 0 0 16,-7-21-18-16,7 21-8 15,25-12-8-15,-5 12 0 16,0-10-2-16,8 10 0 16,3-11-2-16</inkml:trace>
  <inkml:trace contextRef="#ctx0" brushRef="#br6" timeOffset="189050.4121">6923 8312 144 0,'-23'-7'35'0,"23"7"-1"15,-20 0-6-15,20 0-16 16,0 21-10-16,0-21-2 16,0 22-11-16,0-22-15 15,0 0-7-15,0 0-1 16,0 0-2-16,20 7-1 15,-20-7-8-15</inkml:trace>
  <inkml:trace contextRef="#ctx0" brushRef="#br6" timeOffset="189602.7864">7159 8144 145 0,'0'0'41'0,"-8"-25"-5"15,8 25-15-15,22-14-9 0,3 10-12 16,3 4 0-1,3 0 0-15,2 0 0 16,-4 0 0-16,1 8 0 16,-3 0 0-16,-7 5 0 0,-6 7 0 15,-1-2 0-15,-7 3 0 16,-6 10 0-16,0-2 0 16,0 5 0-16,-12-4 0 15,0-1 0-15,-4-3 0 16,-4-2 0-16,-4 0 0 15,3-9 0-15,1-1 0 16,1-5 0-16,19-9 0 16,-24 13 0-16,24-13 0 15,0 0 0-15,17 12 0 16,-17-12 0-16,39 0 0 16,-18 0 0-16,4 0 0 0,2 0 0 15,2 7 0-15,-4-7 0 16,-1 0 0-16,-8 0 0 15,-16 0-10-15,31 8-9 16,-31-8-9-16,20 0-5 16,-20 0-1-16,16-15-1 15,-16 15-2-15,24-24 0 16</inkml:trace>
  <inkml:trace contextRef="#ctx0" brushRef="#br6" timeOffset="189855.9593">7753 8227 113 0,'0'0'43'0,"0"0"-2"0,0 0-8 15,13-20-15-15,10 20-11 16,6 0-7-16,-7 0-13 15,16 13-14-15,-11-13-5 16,5 11-7-16,-12-11-3 16,2 11 0-16,-4-11-2 15,-18 0 29-15</inkml:trace>
  <inkml:trace contextRef="#ctx0" brushRef="#br6" timeOffset="190016.0695">7827 8360 127 0,'0'0'42'0,"-19"4"-3"16,19-4-13-16,33 11-18 15,-2-11-16-15,9 6-15 16,-5-6-11-16,11 0-6 16,-8 0-2-16,-1-6-1 15,-2 6-2-15</inkml:trace>
  <inkml:trace contextRef="#ctx0" brushRef="#br6" timeOffset="190494.3946">8368 8144 101 0,'-14'0'34'0,"14"0"-3"16,-32 14-9-16,25 1-2 16,-5 1-3-16,7 10-4 15,-3-3-3-15,8 9-3 16,0-3-7-16,6 1 0 0,3 1 0 16,5-6 0-16,4 1 0 15,6-6 0 1,3-6 0-16,6-7 0 15,4-7 0-15,1 0 0 16,6 0-5-16,-9-5-13 0,9-1-3 16,-15-12-5-16,7 7-1 15,-21-10 0-15,0 11 0 16,-15-11 4-16,-3 2 10 16,-14 0 6-16,-2 5 7 15,-4 5 8-15,-4 0 3 16,-1 9 3-16,-1 0 1 15,8 16 1-15,1-3-1 16,9 9-2-16,11-3-9 0,0 2-11 16,17 2-10-16,-2 0-5 15,11-5-1 1,7-8-3-16,5-2-1 0,1-3-1 16</inkml:trace>
  <inkml:trace contextRef="#ctx0" brushRef="#br6" timeOffset="191094.8046">9015 8418 161 0,'-13'-20'41'0,"13"20"-4"16,16-23-21-16,2 10-16 15,8 0 0-15,-2-3 0 0,4-2 0 16,-7 0 0-16,5-1 0 16,-11 5 0-16,2-6 0 15,-8 3 0-15,-9 17 0 16,11-25 0-16,-11 25 0 16,0 0 0-16,0 0 0 15,-17-9 0-15,17 9 0 16,-14 14 0-16,14-14 0 15,-9 27 0-15,9-5 0 16,0 0 0-16,10-3 0 16,3 5 0-16,7-4 0 15,6-1 0-15,5-1 0 16,0-5 0-16,7-4 0 0,-1-3 0 16,4-6-3-16,-7 0-10 15,4 0-3-15,-9-8-4 16,3 2 0-16,-13-11 0 15,2 4 0-15,-10-3 2 16,-11 16 10-16,19-31 9 16,-19 15 7-16,0 16 7 15,0-21 5-15,0 21 1 16,0 0 0-16,0 0-2 16,14 19-4-16,0-3-3 15,-1 0-6-15,5 4-6 16,2 1 0-16,1-2 0 15,5-3 0-15,-5-3-22 0,10 3-10 16,-9-16-3-16,5 11 0 16,-8-17-2-16,7-1-1 15,-5-6-1-15</inkml:trace>
  <inkml:trace contextRef="#ctx0" brushRef="#br6" timeOffset="191434.0333">10194 8164 72 0,'-7'-18'22'0,"0"2"-1"0,7 16-1 16,-17-27-8-16,17 27-4 15,-24-14 1 1,5 14 0-16,-2 5 3 15,-9 6 0-15,1 1 1 0,0 8-1 16,1 1 0-16,9 7-1 16,5 1-3-16,14 5-6 15,13-4-2-15,11 3 0 16,9-4 0-16,6-6 0 16,8-3 0-16,1-6 0 15,5-1-12-15,-13-13-17 16,3 5-4-16,-16-16-2 0,2 6-3 15,-11-6-3-15,-2-3-2 16</inkml:trace>
  <inkml:trace contextRef="#ctx0" brushRef="#br0" timeOffset="-32483.3445">6988-71 118 0,'0'0'41'0,"-19"-13"-7"16,19 13-11-16,-7 28-9 15,13 0-6-15,1 13-8 16,7 10 1-16,3 6-1 15,3 4 0-15,1 2 0 16,1-1 0-16,2-5 0 16,-4-3 0-16,-5-11 0 0,-1-7 0 15,-2-7-7-15,-12-11-16 16,0-18-10-16,11 18-8 16,-11-18-1-16,0 0-1 15,-11-25 0-15</inkml:trace>
  <inkml:trace contextRef="#ctx0" brushRef="#br0" timeOffset="-24852.7849">7027-665 36 0,'0'-22'30'0,"-8"-1"0"16,8 5-1-16,-6-5-1 16,6 23-3-16,0-35-3 15,0 35-5-15,0 0-5 16,0 0-7-16,-20-5-4 15,15 23-1-15,-1 9 0 16,-1 5 0-16,1 15 0 16,4 3 0-16,2 6-1 15,-8 2 2-15,8 3-2 0,8-7 2 16,-1-3-1-16,8-8 0 16,5-8 0-1,6-7 0-15,5-12 1 16,1-7-3-16,4-9 2 0,2-11-1 15,2-5 1-15,-2-6-1 16,-7-3 1-16,0-2 0 16,-5-2-1-16,-8 0 2 15,-5 6-1-15,-6-2 0 16,-7 3 0-16,-6 6 1 16,-5-2-1-16,-4 11 1 15,-10 7-1-15,3 0 1 16,-11 13-1-16,1 2 1 15,-2 11-1-15,1 1 0 16,2 3-1-16,7 5 2 16,7-1-1-16,10-4 0 15,7-3-1-15,7 1 1 0,13-5-15 16,-5-11-14-16,15 3-10 16,-10-6-2-16,4-4-2 15,-6-5-1-15,-18 0 21 16</inkml:trace>
  <inkml:trace contextRef="#ctx0" brushRef="#br0" timeOffset="-33630.3184">6089 400 105 0,'0'0'42'0,"0"0"-5"0,19-21-15 15,6 21-8-15,2-9-6 16,8 3-3-16,5 6-5 16,5-7 1-16,-2 7-1 15,1 0 1-15,-4-6-1 16,-1 6 1-16,0 0-1 16,-4 0 1-16,2-7-1 15,-5 7 0-15,1-3 0 16,-5 3 0-16,4 0 0 0,-10-6 0 15,2 6 0-15,-4 0-1 16,0 9-11-16,-20-9-8 16,20 15-8-1,-20-15-6-15,0 0-5 0,0 21-3 16,0-21 1-16,0 0 22 16</inkml:trace>
  <inkml:trace contextRef="#ctx0" brushRef="#br0" timeOffset="-32784.5456">6658 8 62 0,'0'0'38'0,"-16"-23"-4"0,16 23-6 16,0 0-4-1,0 0-5-15,0 0-4 16,7 23-5-16,-3 2-7 16,8 6-2-16,-1 11-1 0,2 6 1 15,-1 7-1-15,0 1 1 16,-1 2-1-16,0 3 1 16,2-5-1-16,0-6 0 15,-3-8 1-15,3-8-1 16,-1-11 1-16,0-5-11 15,8-7-10-15,-20-11-9 16,22-7-3-16,-12-9-4 16,0-4-4-16,0-9-2 15,0-5 13-15</inkml:trace>
  <inkml:trace contextRef="#ctx0" brushRef="#br3" timeOffset="126851.7654">6093-521 23 0,'0'-20'12'0,"0"20"0"0,-8-21-1 16,8 21-2-16,0-20 2 15,0 20-2-15,0-16 0 16,0 16-1-16,0 0-1 15,0 0-2-15,10-19 1 16,-10 19-1-16,0 0-2 16,0 0 0-16,0 0-1 15,0 0 0-15,0 0-1 16,0 0-1-16,0 0 1 16,0 0-1-16,0 19 0 15,0-19 1-15,0 0-1 0,0 0 0 16,0 17 0-16,0-17 0 15,0 0 0-15,-6 19 0 16,6-19 0-16,0 0 1 16,-8 23-1-16,8-23 0 15,-7 21 0-15,7-21 1 16,-10 26-1-16,10-26 0 16,-3 27 0-16,3-27 0 15,0 23 1-15,0-23 4 16,0 22 0-16,0-22 1 15,0 0 1-15,27 18-1 16,-27-18 0-16,32 0 1 16,-16 0-2-16,8 0-3 0,-3-7-2 15,1 7 0-15,-1-10 0 16,-3 10 0 0,1-7-1-16,-19 7 0 15,25-3-3-15,-25 3-3 0,0 0-2 16,0 0-3-16,16 0-2 15,-16 0-1-15,0 0-2 16,0 0-4-16,-19 16 0 16,19-16 2-16,0 0 3 15,-17 8 2-15,17-8-6 16</inkml:trace>
  <inkml:trace contextRef="#ctx0" brushRef="#br3" timeOffset="127181.9836">6259-611 29 0,'0'0'21'0,"0"0"-3"16,0 0-3-16,4 22-2 15,-4-6-1-15,12 11 0 16,-7 0-3-16,7 9-2 0,-5-3-2 16,6 8 0-1,-6-2-2-15,0 2 0 16,0-1-2-16,0-4 0 16,-1-2-1-16,-6-3 1 15,5-10-4-15,-5-1-8 0,0-2-10 16,0-18-7-16,0 0-2 15,0 0-2-15,0 0 3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4:28.2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018ED2-D3A6-4936-9E67-18A758C604E3}" emma:medium="tactile" emma:mode="ink">
          <msink:context xmlns:msink="http://schemas.microsoft.com/ink/2010/main" type="inkDrawing" rotatedBoundingBox="9788,10548 10181,13214 10078,13229 9686,10563" semanticType="callout" shapeName="Other"/>
        </emma:interpretation>
      </emma:emma>
    </inkml:annotationXML>
    <inkml:trace contextRef="#ctx0" brushRef="#br0">6418 2831 24 0,'7'-36'18'16,"-21"23"0"-16,14 13 1 15,0 0 0-15,-13-27 2 16,13 27 2-16,-13-23 0 15,13 23-3-15,-11-29-3 16,11 12-3-16,-13-5-3 16,10 6-3-16,-4-11-3 15,-3 1-3-15,3 1-2 16,0-7 1-16,0 3-1 0,1-5 1 16,-1-2-1-16,0-6 0 15,0-1 0 1,0-4 1-16,1-1-1 0,-1-3-1 15,2 0 0-15,-1-5 1 16,-1-4 0-16,4 8 0 16,-5-2 0-16,3 4 0 15,5 1 0-15,-7 2 0 16,-1 4 0-16,8 0-1 16,-10 1 1-16,3 0 0 15,0 5 0-15,0-2 0 16,-5-4 1-16,5-1-1 15,-3-3-1-15,2 3 2 0,-1-9-2 16,2 3 1-16,-4-2 1 16,2-2-1-16,-2-2 0 15,2 7 0 1,-3 0 0-16,0 1 1 0,4 5-1 16,-3 6 0-16,2-3 0 15,2 4 1-15,0 0-2 16,1-2 2-16,-1 6-2 15,7-2 1-15,-6-1-1 16,6 7 2-16,0-5-2 16,0 8 2-16,0 0-1 15,6-2 0-15,-6-1 1 16,0 5-1-16,7 2 0 0,-7-1 0 16,0 1 1-1,6 1-1-15,-6-2 0 16,0 2 0-16,0-1 0 0,0 1 0 15,0 0 1-15,0 4-1 16,0-3 0-16,0 19 0 16,-10-30-1-16,10 30 0 15,0 0-8-15,-10-16-10 16,10 16-7-16,0 0-9 16,7 22-7-16,-7-22-2 15,16 16-1-15,2-8 21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4:29.2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464AD5-F523-4E4B-AB02-1DC6031FEA88}" emma:medium="tactile" emma:mode="ink">
          <msink:context xmlns:msink="http://schemas.microsoft.com/ink/2010/main" type="inkDrawing" rotatedBoundingBox="11684,10054 12608,11897 11729,12338 10805,10495" semanticType="verticalRange" shapeName="Other"/>
        </emma:interpretation>
      </emma:emma>
    </inkml:annotationXML>
    <inkml:trace contextRef="#ctx0" brushRef="#br0">7074 127 28 0,'0'0'21'0,"0"0"-2"15,-7-20-5-15,7 20-2 0,0 0 2 16,23-11 0-16,-23 11-2 16,35-5 1-16,-15 5 0 15,7 0-2-15,0-7-3 16,11 7-1-16,-5 0-2 15,8 0-1-15,4 0-1 16,-1 7-1-16,7-7 0 16,6 5-1-16,3-5 0 15,-1 3-1-15,1-3 0 16,-1 13 1-16,1-8-1 16,-8-1 0-16,-2 5 0 15,-5-5 0-15,-7 3 1 16,-2-2-1-16,-6 1 0 0,-4-6 1 15,-3 7-1-15,1-7 0 16,-7 9 1-16,0-9-1 16,-17 0 0-16,26 13 0 15,-26-13 0-15,15 9 1 16,-15-9-1-16,0 0 0 16,12 22-1-16,-12-22 2 15,0 19-1-15,0-19 0 16,7 34 1-16,-7-12-1 15,5 7 0-15,-5 4 1 16,0 2 0-16,6 7 0 16,-6 2 1-16,0 12 0 0,0 0 0 15,0 1-1-15,0 5 1 16,0 8-1-16,4-1 1 16,-4 9 0-16,0 0-2 15,6-1 1 1,0-1 0-16,1-1 0 0,-7-3 0 15,8-2 0-15,1-7-1 16,-6-5 1-16,-3-2-1 16,7-9 0-16,-7-4 0 15,5-2 1-15,-5-11-1 16,0-2 0-16,6-4 1 16,-6-7 0-16,0-17 0 15,6 21 1-15,-6-21 1 0,0 0-1 16,0 0-1-1,0 0-9-15,0 0-8 16,13-27-8-16,-13 27-5 16,2-28-7-16,-2 6-4 0,0 2-1 15,0 0 1-15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9:17.1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C75D82-41A2-438D-9F58-3190D439A78D}" emma:medium="tactile" emma:mode="ink">
          <msink:context xmlns:msink="http://schemas.microsoft.com/ink/2010/main" type="writingRegion" rotatedBoundingBox="6469,14613 3879,16270 2348,13875 4938,12219"/>
        </emma:interpretation>
      </emma:emma>
    </inkml:annotationXML>
    <inkml:traceGroup>
      <inkml:annotationXML>
        <emma:emma xmlns:emma="http://www.w3.org/2003/04/emma" version="1.0">
          <emma:interpretation id="{24DA6225-305C-4F6C-8ECF-8FB4A30D815D}" emma:medium="tactile" emma:mode="ink">
            <msink:context xmlns:msink="http://schemas.microsoft.com/ink/2010/main" type="paragraph" rotatedBoundingBox="6469,14613 3879,16270 3302,15369 5893,13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DF9803-1439-4A8C-A33E-40E5C19AF1A3}" emma:medium="tactile" emma:mode="ink">
              <msink:context xmlns:msink="http://schemas.microsoft.com/ink/2010/main" type="line" rotatedBoundingBox="6469,14613 3879,16270 3302,15369 5893,13712"/>
            </emma:interpretation>
          </emma:emma>
        </inkml:annotationXML>
        <inkml:traceGroup>
          <inkml:annotationXML>
            <emma:emma xmlns:emma="http://www.w3.org/2003/04/emma" version="1.0">
              <emma:interpretation id="{B1D29578-DB4A-48F4-8215-68559E769FC9}" emma:medium="tactile" emma:mode="ink">
                <msink:context xmlns:msink="http://schemas.microsoft.com/ink/2010/main" type="inkWord" rotatedBoundingBox="6469,14613 3879,16270 3302,15369 5893,13712"/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0">
                  <emma:literal>an'</emma:literal>
                </emma:interpretation>
                <emma:interpretation id="interp2" emma:lang="en-US" emma:confidence="0">
                  <emma:literal>art</emma:literal>
                </emma:interpretation>
                <emma:interpretation id="interp3" emma:lang="en-US" emma:confidence="0">
                  <emma:literal>avis</emma:literal>
                </emma:interpretation>
                <emma:interpretation id="interp4" emma:lang="en-US" emma:confidence="0">
                  <emma:literal>ass</emma:literal>
                </emma:interpretation>
              </emma:one-of>
            </emma:emma>
          </inkml:annotationXML>
          <inkml:trace contextRef="#ctx0" brushRef="#br0">13 4906 117 0,'-6'14'42'0,"6"-14"-6"15,0 0-12-15,0 0-11 16,-14-14-10-16,14 14-2 16,0 0 0-16,-26-19 1 15,26 19-2-15,-25-7 0 16,9 7 0-16,-2 0 1 16,-3 0-1-16,1 12-1 15,-6-5 1-15,2 7 0 16,2-5 1-16,-3 9-1 15,6-2 0-15,3 4 0 0,-1 2-1 16,4-1 1-16,5 6-1 16,2 2 0-16,6 5 0 15,0 2-1-15,13-2 0 16,-6-5 1-16,7 0 0 16,5-8 0-16,5-8 0 15,-5-5 1-15,4-8 0 16,1-10 0-16,3-8 0 15,-1-2 0-15,-4-3 1 16,2-4-1-16,-4-2 0 16,-4 2 0-16,1 0 0 15,-7 4 0-15,0 1 0 0,-3 5 0 16,-7 17 0-16,7-24 0 16,-7 24 0-16,0 0-1 15,0 0 1-15,0 0-1 16,0 0 1-1,0 0 0-15,0 0 0 0,0 0 0 16,14 20 1-16,-8-5-1 16,1 7 1-16,0 4 1 15,0 2-1-15,0 7-1 16,0 2 1-16,3 10 0 16,-3 1 0-16,0 9 0 15,2 0-1-15,2 4 0 16,-4-3 0-16,2-2 0 0,1-6 0 15,-2-9-1-15,4-12 0 16,-5-9 0-16,-7-20-5 16,0 0-6-16,22 0-8 15,-22-20-7-15,10 5-4 16,-10-13-3-16,0-2 1 16,0-3-1-16,-11-8 3 15</inkml:trace>
          <inkml:trace contextRef="#ctx0" brushRef="#br0" timeOffset="504.6989">284 5073 143 0,'0'23'35'0,"0"4"-3"16,0-5-15-16,0-1-9 15,10 5-9-15,2-3 0 16,7 4 1-16,1 7-1 16,11-2 1-16,-4 7-1 15,5 2 1-15,-3-3 0 16,2 3 0-16,-4-7 0 0,0-3-1 15,-8-6 1-15,-6-11 0 16,-13-14 0 0,20 16 0-16,-20-16 0 15,0 0 0-15,7-21 1 0,-7 5-1 16,0-4 1-16,-7-6-1 16,7-4 1-16,0-3-1 15,0 2 0-15,7-7 0 16,-1 1 1-16,1 0-2 15,1 1 1-15,5 2 0 16,-1 1 0-16,2 6 1 16,-6 4-1-16,4 1 0 15,-5 1-6-15,5 2-17 0,-12-2-11 16,0 3-3-16,0-13-5 16,-14-6-2-1,4-9-1-15</inkml:trace>
          <inkml:trace contextRef="#ctx0" brushRef="#br0" timeOffset="-7963.1786">2200 3401 75 0,'-6'18'39'0,"6"10"-8"0,0-28-6 15,0 28-5-15,0-28-4 16,0 29-3 0,0-29-4-16,9 30-3 0,-2-10-5 15,3 6-1-15,0 2 1 16,0 1-1-16,0 7 0 16,1-1 1-16,-4 3-1 15,4 1 0-15,-4 1 0 16,-7 4 0-16,8-4 0 15,-8-1 0-15,7 2-1 16,-7-5 1-16,0 3 0 16,0-10 0-16,0 1 0 15,0-5 0-15,0-3 0 0,0-22 0 16,-12 27 0-16,12-27-1 16,-7 16 1-1,7-16 0-15,-3 20 0 16,3-20 0-16,0 16 0 0,0-16 0 15,-10 18 0-15,10-18 0 16,0 0 0-16,-7 22 0 16,7-22 0-16,0 0 1 15,0 0-1-15,-19 10 1 16,19-10-1-16,-16 0 0 16,16 0 0-16,-27 0 1 15,7 0-1-15,-4-9 0 16,-1 4 0-16,-2-3 0 15,-2 1 0-15,-3 0-1 16,-2 1 1-16,-5 2 0 16,0-3 0-16,-2 7 0 15,-3-12-1-15,-3 12 1 0,-1 0 0 16,-5 0 0-16,1 0-1 16,-2 0 1-16,-7 0 0 15,0 0 0-15,3 0-1 16,1 0 1-16,3 0 0 15,2 0 0-15,5 0 0 16,3 0 0-16,9-5 0 16,4 5 0-16,4-10 0 15,5 4 0-15,4 0 0 16,4-2 0-16,14 8 0 16,-27-8 0-16,27 8 0 15,-26-5 0-15,26 5 1 16,-20 0-2-16,20 0 1 0,-18 0 0 15,18 0 0-15,-18 0 0 16,18 0-1-16,-22 5 1 16,22-5 0-1,-21 8 1-15,21-8-1 0,-20 8-1 16,20-8-3-16,-24 7-10 16,24-7-9-16,0 0-6 15,0 0-8-15,0 0-4 16,0 0-2-16,9-24 2 15,-1 4 41-15</inkml:trace>
        </inkml:traceGroup>
      </inkml:traceGroup>
    </inkml:traceGroup>
    <inkml:traceGroup>
      <inkml:annotationXML>
        <emma:emma xmlns:emma="http://www.w3.org/2003/04/emma" version="1.0">
          <emma:interpretation id="{2A2D4B14-1E96-48B5-9C98-0C0B432488AD}" emma:medium="tactile" emma:mode="ink">
            <msink:context xmlns:msink="http://schemas.microsoft.com/ink/2010/main" type="paragraph" rotatedBoundingBox="4476,15349 2355,14473 2787,13427 4908,143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5F92F1-CE82-4130-B905-93EA428F5980}" emma:medium="tactile" emma:mode="ink">
              <msink:context xmlns:msink="http://schemas.microsoft.com/ink/2010/main" type="line" rotatedBoundingBox="4476,15349 2355,14473 2787,13427 4908,14304"/>
            </emma:interpretation>
          </emma:emma>
        </inkml:annotationXML>
        <inkml:traceGroup>
          <inkml:annotationXML>
            <emma:emma xmlns:emma="http://www.w3.org/2003/04/emma" version="1.0">
              <emma:interpretation id="{308A6072-B12A-42F5-82C0-09B716E5D5B6}" emma:medium="tactile" emma:mode="ink">
                <msink:context xmlns:msink="http://schemas.microsoft.com/ink/2010/main" type="inkWord" rotatedBoundingBox="4476,15349 2355,14473 2787,13427 4908,14304">
                  <msink:destinationLink direction="to" ref="{CAF9C17F-E6D9-405C-922F-C094A3464FE7}"/>
                </msink:context>
              </emma:interpretation>
              <emma:one-of disjunction-type="recognition" id="oneOf1">
                <emma:interpretation id="interp5" emma:lang="en-US" emma:confidence="0">
                  <emma:literal>4th</emma:literal>
                </emma:interpretation>
                <emma:interpretation id="interp6" emma:lang="en-US" emma:confidence="0">
                  <emma:literal>41k</emma:literal>
                </emma:interpretation>
                <emma:interpretation id="interp7" emma:lang="en-US" emma:confidence="0">
                  <emma:literal>4k</emma:literal>
                </emma:interpretation>
                <emma:interpretation id="interp8" emma:lang="en-US" emma:confidence="0">
                  <emma:literal>44'.</emma:literal>
                </emma:interpretation>
                <emma:interpretation id="interp9" emma:lang="en-US" emma:confidence="0">
                  <emma:literal>44'</emma:literal>
                </emma:interpretation>
              </emma:one-of>
            </emma:emma>
          </inkml:annotationXML>
          <inkml:trace contextRef="#ctx0" brushRef="#br0" timeOffset="-3825.1304">-349 3574 67 0,'0'0'30'0,"-14"29"3"16,14-29-7-16,-13 33-5 16,5-18-6-16,8 7-3 15,-6 0-3-15,6 5-3 0,0 0-1 16,0 3-2-16,7 5-3 16,-1 0 0-1,3 5 0-15,2 2 0 16,-4 6 0-16,6 2 0 0,-6-1 0 15,1 1 1-15,1 5-1 16,1-4 1-16,-5 4-2 16,0-5 1-16,3-2 0 15,-5-4 0-15,4-3 0 16,-1-8-1-16,1-9-6 16,-7-24-7-16,13 27-4 15,-13-27-6-15,0 0-3 16,0 0-4-16,18-23-3 15,-18 3 0-15,0-1 5 16,0-5 21-16</inkml:trace>
          <inkml:trace contextRef="#ctx0" brushRef="#br0" timeOffset="-3352.4229">54 3952 59 0,'0'27'25'16,"0"-27"-4"-16,-9 25-9 16,9-25-7-16,0 25-5 15,0-25-1-15,-5 28-1 16,5-28 1-16,5 28-1 15,-5-13 0-15,3 5 0 16,3-5 1-16,-6 5-1 16,7 0-1-16,-7-4-1 0,0-16-2 15,13 28-2-15,-13-28-2 16,7 14-3-16,-7-14 0 16,0 0-2-16,0 0 0 15,0 0-2-15,0 0 13 16,0 0 4-16</inkml:trace>
          <inkml:trace contextRef="#ctx0" brushRef="#br0" timeOffset="-2691.5389">184 3511 56 0,'0'0'37'15,"-12"23"-6"-15,12-4-5 16,0-19-5-16,0 36-2 16,0-15-4-16,0 12-2 15,2-3-4-15,4 6-8 16,0 11-1-16,1 3 1 16,4 4-1-16,-4-2 1 15,0 8-1-15,0-3 0 0,1-1 1 16,-1 2-1-1,0-3 0-15,0 1 1 16,3 0-1-16,-2-3-1 16,4-5 2-16,-5-1-1 0,0 0-1 15,0-10 1-15,0-3 0 16,-1-6-1-16,-6-7 0 16,5-5-1-16,2 2-8 15,-7-18-6-15,0 0-5 16,0 0-6-16,16 0-3 15,-16 0-2-15,6-20-2 16,-6 2 2-16,0 1 8 16</inkml:trace>
          <inkml:trace contextRef="#ctx0" brushRef="#br0" timeOffset="-2142.3633">534 3966 49 0,'0'0'27'0,"-19"15"1"16,19-15-1-16,-6 21-4 16,6-6-3-16,0-15-2 15,0 34-3-15,0-20-4 16,6 8-4-16,1 5-6 16,-4-4-1-16,6 4 0 0,-1 0 0 15,0 1 0-15,3-5 0 16,-4-2-1-16,2-3 0 15,2 0-7-15,-11-18-5 16,16 20-5-16,-16-20-5 16,0 0-4-16,0 0-4 15,18 0-4-15,-18 0 1 16,0-20 3-16,0 20 28 16</inkml:trace>
          <inkml:trace contextRef="#ctx0" brushRef="#br0" timeOffset="-1024.9849">617 4238 23 0,'0'0'16'15,"0"16"3"-15,0-16-3 16,0 0-4-16,0 0 0 0,17-14 3 16,-17 14 0-16,8-18 0 15,-8 18 0-15,0 0-1 16,26-16-3-16,-26 16 0 15,0 0-2-15,20 0-2 16,-20 0-3-16,15 13-2 16,-15-13-2-16,21 10 1 15,-4-5-1-15,-17-5 0 16,32 13 0-16,-17-6 1 16,4 6-1-16,-2-4 0 15,2 0 0-15,0 2 1 16,1-2-1-16,-2 3 0 15,2-3 0-15,-20-9 0 0,31 14-1 16,-17-6-10-16,-14-8-9 16,22 5-7-1,-22-5-7-15,0 0-2 0,0 0-3 16,0 0-2-16</inkml:trace>
          <inkml:trace contextRef="#ctx0" brushRef="#br0" timeOffset="-4343.8553">-1023 3258 10 0,'0'0'6'0,"-22"8"0"0,22-8 1 16,0 0-2-16,0 0 1 15,0 0 0 1,0 0 0-16,0 0-1 0,0 0-1 16,-7 13 0-16,7-13-2 15,0 0 1-15,0 20 0 16,0-20 1-16,0 15 1 15,0-15-1-15,3 23 2 16,-3-23-1-16,6 25 0 16,-6-9 1-16,0-16-2 15,0 29-1-15,0-13 0 16,6 2 2-16,-6 2 0 0,0-3 0 16,0-17 1-1,7 28-2-15,-7-28 1 16,0 28 0-16,0-28 1 15,7 22-3-15,-7-22 0 0,5 18-1 16,-5-18 0-16,0 0 0 16,0 21 0-16,0-21-1 15,6 15 0-15,-6-15-1 16,0 20 0-16,0-20 0 16,0 23 0-16,0-23 0 15,0 29 1-15,0-29-1 16,0 31 0-16,0-31 0 15,0 21 0-15,0-21 1 16,7 15-1-16,-7-15 1 16,0 0-1-16,0 0 0 15,7 20-1-15,-7-20 1 16,0 0 1-16,0 0-1 0,0 0 2 16,6 16-1-16,-6-16 1 15,0 0 0-15,0 0 1 16,0 0-1-16,0 0-1 15,7 21 1-15,-7-21-2 16,7 16 0-16,-7-16 0 16,6 27 0-16,-6-27-1 15,7 26 1-15,-7-26 1 16,7 21-1-16,-7-21 0 16,0 16 0-16,0-16 1 15,0 0-1-15,13 19 2 16,-13-19 0-16,0 0 1 0,15 0 0 15,-15 0 0-15,19 0 1 16,-19 0-2-16,27-13 1 16,-27 13-1-16,32 0-1 15,-11 0-1-15,4 0 0 16,0 7 0-16,-2-1 0 16,2 8 0-16,2-7 0 15,0 7 0-15,4 1 0 16,-5-1 0-16,-3-1 1 15,2-3-1-15,1 1 0 16,-5 2 0-16,3-4 0 16,-4-2 0-16,-5 0 1 15,4-7-1-15,-19 0 0 0,21 9-1 16,-21-9-8-16,18 6-7 16,-18-6-7-1,0 0-6-15,0 0-5 16,0 0 0-16,-24-20 0 0,24 20-1 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5:09:07.5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4F0348-8747-4797-A846-00CEBC26F55F}" emma:medium="tactile" emma:mode="ink">
          <msink:context xmlns:msink="http://schemas.microsoft.com/ink/2010/main" type="inkDrawing" rotatedBoundingBox="5243,12809 6263,12881 6255,12983 5236,12910" semanticType="callout" shapeName="Other"/>
        </emma:interpretation>
      </emma:emma>
    </inkml:annotationXML>
    <inkml:trace contextRef="#ctx0" brushRef="#br0">1520 2444 71 0,'0'0'37'15,"-20"16"-3"-15,20-16-12 16,0 0-9-1,0 0-3-15,22-7 0 16,-22 7 0-16,40 0-1 0,-14-5-7 16,5 5-1-16,9 8-1 15,-1-4 1-15,9 3-1 16,5 1 0-16,6-3 1 16,7 2-1-16,2-1 0 15,4-6 0-15,0 0 0 16,-1 3 1-16,-9-3-1 15,-2 0 0-15,-9 0 0 0,-10-3 0 16,-4 3 0-16,-14 0 0 16,-5 0-1-16,-18 0 0 15,20 9-3 1,-20-9-6-16,0 14-6 0,0-14-5 16,0 23-6-16,0-23-4 15,-21 27-5-15,21-27-4 16,-26 27 6-16,26-27 34 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7:38.5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D8C267-F331-4ED3-A5A9-8EA7D5F8BA32}" emma:medium="tactile" emma:mode="ink">
          <msink:context xmlns:msink="http://schemas.microsoft.com/ink/2010/main" type="inkDrawing" rotatedBoundingBox="1117,16452 4353,17809 3789,19153 554,17795" semanticType="enclosure" shapeName="Other"/>
        </emma:interpretation>
      </emma:emma>
    </inkml:annotationXML>
    <inkml:trace contextRef="#ctx0" brushRef="#br0">0 158 79 0,'25'-7'33'0,"3"7"-1"16,16 0-14-16,15 0-11 16,16 0-1-16,16 7-2 15,8-7 0-15,8 6-2 16,5-6-2-16,5 0 0 15,10-6-1-15,6-2 0 16,-1 0-1-16,5-3 1 16,-4 2-1-16,6-5 0 0,2 0 0 15,2-1 1-15,-10-3-1 16,-7 4 2-16,-7 1-1 16,-8 3 1-16,-11 4-1 15,-7 6 1-15,-21-7-1 16,-13 14 0-16,-12-1 0 15,-7 4 1-15,-15 8-2 16,-9-2 1-16,-3 6 0 0,-2 3 1 16,-4 10-1-1,0-3 1-15,2 9-1 16,2 6 5-16,3-2 1 16,6 7 1-16,4-2 1 15,10 6 1-15,-6-5 1 0,11 5 1 16,-1-2 0-16,2 1-5 15,-6 3 0-15,0-1-1 16,-3 1-2-16,-4 1 0 16,-2-3-2-16,-5-6 1 15,-4 1-2-15,2-4 0 16,-11-5 1-16,2-7 0 16,-9 1 0-16,6-1 0 15,-6-7-1-15,0-1 1 16,0-5 0-16,-9-3-1 15,3-3 0-15,-1 0-1 16,7-16-1-16,0 0-1 0,-20 26-5 16,20-26-5-16,-18 16-1 15,4-16-8-15,14 0-4 16,-31 14-2-16,9-8-1 16,-5-6 0-16,-12 0 7 15,-12 0 7-15,-10 0 9 16,-6 0 7-16,-11-6 0 15,-7 3 0-15,-3 3 6 16,-5-11-2-16,2 11-5 16,10-8-5-16,5 0 3 15,15 1 3-15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7:33.73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93D757-4C15-4781-9D67-BA78E980D123}" emma:medium="tactile" emma:mode="ink">
          <msink:context xmlns:msink="http://schemas.microsoft.com/ink/2010/main" type="writingRegion" rotatedBoundingBox="5753,17486 13725,17540 13720,18316 5748,18263"/>
        </emma:interpretation>
      </emma:emma>
    </inkml:annotationXML>
    <inkml:traceGroup>
      <inkml:annotationXML>
        <emma:emma xmlns:emma="http://www.w3.org/2003/04/emma" version="1.0">
          <emma:interpretation id="{EB230A2E-DC1A-4EA0-B365-63D907B3E4BD}" emma:medium="tactile" emma:mode="ink">
            <msink:context xmlns:msink="http://schemas.microsoft.com/ink/2010/main" type="paragraph" rotatedBoundingBox="5753,17486 13725,17540 13720,18316 5748,18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AD7858-17C8-4292-99A8-AEBF44F92439}" emma:medium="tactile" emma:mode="ink">
              <msink:context xmlns:msink="http://schemas.microsoft.com/ink/2010/main" type="line" rotatedBoundingBox="5753,17486 13725,17540 13720,18316 5748,18263"/>
            </emma:interpretation>
          </emma:emma>
        </inkml:annotationXML>
        <inkml:traceGroup>
          <inkml:annotationXML>
            <emma:emma xmlns:emma="http://www.w3.org/2003/04/emma" version="1.0">
              <emma:interpretation id="{9C1DA7D0-8603-4A7E-AF3A-F3026F1A7D43}" emma:medium="tactile" emma:mode="ink">
                <msink:context xmlns:msink="http://schemas.microsoft.com/ink/2010/main" type="inkWord" rotatedBoundingBox="5753,17486 13725,17540 13720,18316 5748,18263"/>
              </emma:interpretation>
              <emma:one-of disjunction-type="recognition" id="oneOf0">
                <emma:interpretation id="interp0" emma:lang="en-US" emma:confidence="0">
                  <emma:literal>q,=V,cn2=3.4=uC</emma:literal>
                </emma:interpretation>
                <emma:interpretation id="interp1" emma:lang="en-US" emma:confidence="0">
                  <emma:literal>q,=Vicn2=3.4=u€</emma:literal>
                </emma:interpretation>
                <emma:interpretation id="interp2" emma:lang="en-US" emma:confidence="0">
                  <emma:literal>q,=v,cn2=3.4=u€</emma:literal>
                </emma:interpretation>
                <emma:interpretation id="interp3" emma:lang="en-US" emma:confidence="0">
                  <emma:literal>q,=V,cn2=3.4=u€</emma:literal>
                </emma:interpretation>
                <emma:interpretation id="interp4" emma:lang="en-US" emma:confidence="0">
                  <emma:literal>q.=v,cn2=3.4=u€</emma:literal>
                </emma:interpretation>
              </emma:one-of>
            </emma:emma>
          </inkml:annotationXML>
          <inkml:trace contextRef="#ctx0" brushRef="#br0">8414 7764 130 0,'0'0'43'0,"0"0"-3"15,12 10-8-15,4-5-22 16,3-5-10-16,2 0 0 16,4-7 0-16,4-1 0 15,0-2 0-15,0-5 0 16,2-1 0-16,-4-5 0 16,-4-5 0-16,-2 3 0 15,-1-3 0-15,-8 4 0 16,0-7 0-16,-7 9 0 15,-5 0 0-15,0 20 0 16,0-21 0-16,0 21 0 16,0 0 0-16,-18 0 0 0,18 0 0 15,-9 28 0-15,9-9 0 16,0 2 0-16,0 6 0 16,10-2 0-16,2 8 0 15,2-6 0-15,4 1 0 16,4-4 0-16,3 1 0 15,1-11 0-15,1-3 0 16,4-2 0-16,-3-9 0 16,8-5 0-1,-1-10 0 1,-2-3-2-16,-6-3-3 16,-1-3-1-16,-4-1 1 15,-4 0 2-15,-4-1-2 0,-8 11 5 16,-6 15 1-16,6-22 1 15,-6 22 0-15,0 0 0 16,0 0-1-16,0 0-1 16,10 29 1-16,-1-15-1 15,-1 8 0-15,-1-2-1 16,1 3 1-16,4-2 0 16,0 1-1-16,-3-4 1 15,2 0-4-15,-11-18-18 16,21 25-11-16,-21-25-1 15,16 6-2-15,-16-6-1 16,0 0-4-16</inkml:trace>
          <inkml:trace contextRef="#ctx0" brushRef="#br0" timeOffset="2776.8885">9752 7310 77 0,'-10'-20'31'0,"-1"-2"1"0,3 7-2 16,-6-11-6-16,14 26-2 15,-17-33-4-15,17 33-4 16,-18-25-7-16,18 25-7 15,-17-18 0-15,17 18 0 16,-27 0 0-16,27 0 0 16,-31 22 0-16,15-3 0 15,-4 9 0-15,-4 5 0 0,3 2 0 16,-2 8 0 0,3-1 0-16,5 1 0 15,2-2 0-15,6 1 0 16,7-7 0-16,6 1 0 15,6-1 0-15,5-7 0 0,8-1 0 16,6 1 0-16,-3-11 0 16,6 1 0-16,3-3 0 15,3-8 0-15,-1-7 0 16,1 8 0-16,-5-8 0 16,2-6 0-16,-1-2 0 15,-5 1 0-15,-4-2 0 16,-6 2 0-16,3 7-6 15,-24 0-21-15,21-8-8 16,-21 8-5-16,0 0-3 16,0 0-2-16,0 0-3 15,0 0 38-15</inkml:trace>
          <inkml:trace contextRef="#ctx0" brushRef="#br0" timeOffset="-4307.5017">4957 7428 145 0,'-32'-7'43'0,"32"7"-5"16,0 0-12-16,0 0-23 15,0 0-3-15,40-7 0 16,-2 7 0-16,2 7 0 16,1-7 0-16,-1 0-8 15,11 9-23-15,-17-9-6 16,0 9-5-16,-14-9-1 16,-20 0-1-16,18 7-1 15</inkml:trace>
          <inkml:trace contextRef="#ctx0" brushRef="#br0" timeOffset="-4125.3776">5064 7536 144 0,'0'0'43'0,"0"0"-2"16,31 0-14-16,-9 11-27 15,6-11-2-15,9 9-20 16,-9-9-14-16,5 13-6 15,-10-13-2-15,-1 0-2 16,-2 0-2-16</inkml:trace>
          <inkml:trace contextRef="#ctx0" brushRef="#br0" timeOffset="-2839.5015">5631 7333 132 0,'-7'-16'35'16,"7"16"-2"-16,0-22-8 16,0 22-6-16,3-27-8 0,-3 27-11 15,28-26 0 1,-5 12 0-16,3 4 0 15,-4 3 0-15,4 7 0 16,-4-6 0-16,1 6 0 0,-7 13 0 16,-16-13 0-16,24 30 0 15,-24-8 0-15,0 5 0 16,0 0 0-16,-12 2 0 16,0-2 0-16,-2 0 0 15,-1-6 0-15,-3 1 0 16,2-8 0-16,16-14 0 15,-27 21 0-15,27-21 0 16,0 0 0-16,0 0 0 16,0 0 0-16,0 0 0 15,16-6 0-15,2 0 0 16,-1 3 0-16,3 3 0 16,4 0 0-16,2 0 0 0,-1 0 0 15,0 15 0-15,-3-1 0 16,-1 0 0-16,-2 7 0 15,-5-1 0-15,-8 4 0 16,-6 0 0-16,0-1 0 16,-13-1 0-16,-1-1 0 15,-5-5 0-15,0-4 0 16,-1-3 0-16,-2-9 0 16,3 6 0-16,-6-6 0 15,10-8 0-15,15 8 0 16,-27-15 0-16,27 15 0 15,-13-26 0-15,13 26-23 0,0 0-11 16,33-14-1-16,-19-1 0 16,13 8-2-16,0-6 0 15,11 5 0-15</inkml:trace>
          <inkml:trace contextRef="#ctx0" brushRef="#br0" timeOffset="-2647.3695">6201 7485 180 0,'0'0'36'0,"0"0"-1"15,-21 0-31-15,21 0-4 16,0 0 0-16,0 22 0 0,0-22-8 16,0 20-25-16,0-20-7 15,0 0-3-15,0 0-1 16,0 0-2-16,28 0 6 15</inkml:trace>
          <inkml:trace contextRef="#ctx0" brushRef="#br0" timeOffset="-2195.0621">6453 7288 139 0,'0'-18'41'0,"0"18"-4"15,0 0-11-15,0 0-14 16,-12 25-12-16,12-9 0 16,0 4 0-16,0 0 0 15,0 2 0-15,0-1 0 16,0-7 0-16,0 2 0 15,0-16 0-15,11 26 0 16,-11-26 0-16,0 0 0 16,25 14 0-16,-25-14 0 15,23 0 0-15,-6 0 0 16,3 0 0-16,0-7 0 0,0 7 0 16,0-7 0-16,-3 7 0 15,2 0 0-15,-19 0 0 16,30 0 0-1,-30 0 0-15,19 0 0 0,-19 0-14 16,0 0-7-16,21 0-9 16,-21 0-2-16,0 0-5 15,0 0-3-15,0 0-2 16,18-22 8-16,-18 8 30 16</inkml:trace>
          <inkml:trace contextRef="#ctx0" brushRef="#br0" timeOffset="-1953.8985">6701 7247 157 0,'0'0'42'0,"0"0"-6"15,-11 28-16-15,11-5-20 16,11 10 0-16,-3 1 0 0,4 8 0 16,-3 1 0-16,2-2 0 15,-4 2 0-15,0-1 0 16,0-6 0-16,0-1 0 15,1-7 0-15,-3-8 0 16,14 1-20-16,-19-21-13 16,29 11-1-16,-29-11-3 15,33-24-8-15,-13-3 0 0,4 0 5 16</inkml:trace>
          <inkml:trace contextRef="#ctx0" brushRef="#br0" timeOffset="-1653.6923">7090 7432 173 0,'0'0'40'0,"-17"-4"-6"16,17 4-26-16,0 0-8 16,32 0 0-16,-10 0 0 15,9 0 0-15,1 0 0 0,-3-7 0 16,9 14-23-16,-5-7-8 16,-6 9-7-16,-8-9-2 15,-3 13-1-15,-16-13-1 16,11 22 3-16</inkml:trace>
          <inkml:trace contextRef="#ctx0" brushRef="#br0" timeOffset="-1487.5815">7178 7579 173 0,'0'0'41'0,"0"0"-3"15,0 0-35-15,32 0-3 16,0 6-4-16,-4-6-27 0,7 0-4 15,-2 0-6-15,-1 0-1 16,-3-9-1-16,1 3-1 16</inkml:trace>
          <inkml:trace contextRef="#ctx0" brushRef="#br0" timeOffset="-8932.0745">2229 7507 86 0,'0'-16'41'0,"0"16"-4"16,0-19-8-16,0 1-9 15,0 18-4-15,6-26-4 16,-6 26-7-16,0-27-4 16,0 27 0-16,-11-21 0 15,11 21-1-15,-16-21 0 16,16 21 0-16,-31-6-1 15,15 6 0-15,-3 5 0 16,-1 4 0-16,-4 4 1 0,4 3 0 16,0 9 1-16,4-3-1 15,4 0 1-15,-3 6-1 16,10-5 2-16,5 2-1 16,0-8 0-16,5 1-2 15,-5-18 1-15,23 17 0 16,-5-17-1-16,4 0 0 15,2-2-1-15,-2-10 1 16,4 2 0-16,-2-1 1 16,-4 0-1-16,0-2 2 15,-20 13-1-15,27-14 0 16,-27 14 1-16,0 0 1 16,12-18-1-16,-12 18-1 0,0 0 0 15,0 0 1-15,0 0-2 16,-17 14 1-1,17-14 0-15,-15 27-2 16,8-8 2-16,-6 2-1 0,2 2 1 16,2 4 0-16,-4 4 1 15,2 0-2-15,4-1 2 16,7-1 0-16,0 3 0 16,0-4-1-16,11-7-1 15,2 1 1-15,1-12-1 16,6 1 1-16,1-11-1 15,3 0-1-15,-2 0 1 0,-1-14 1 16,3 1 0-16,-4-1 0 16,-4-2 0-1,1 1 1-15,-10-5 0 16,0 6 0-16,-7-7 1 16,0 2-1-16,-12-2 0 0,4 5 0 15,-6-3 0-15,-6 5-1 16,1 0 0-16,1 1-1 15,2 3 1-15,16 10-1 16,-27-12 1-16,27 12 0 16,0 0-9-16,-18-8-7 15,18 8-9-15,0 0-7 16,20 5-2-16,-20-5 0 16,25 0-2-16,-9 0-2 15</inkml:trace>
          <inkml:trace contextRef="#ctx0" brushRef="#br0" timeOffset="-8646.8792">2572 7562 143 0,'-14'9'42'16,"14"-9"-7"-16,-14 28-16 16,14-6-12-16,7 4-6 15,0 2-2-15,0-5 2 16,0 2-1-16,0-9 0 0,-7-16-7 16,13 33-15-16,-13-33-11 15,0 0-5-15,0 0-4 16,22-8-1-16,-22 8-1 15</inkml:trace>
          <inkml:trace contextRef="#ctx0" brushRef="#br0" timeOffset="-8279.6286">2849 7430 165 0,'0'0'41'0,"-7"-20"-7"16,28 20-27-16,6 0-7 15,6 0-1-15,-2 0-2 16,3 0-11-16,-2 13-8 0,-5-13-9 16,-1 9-3-1,-26-9-7-15,22 14 0 16,-22-14-2-16,0 0 27 15</inkml:trace>
          <inkml:trace contextRef="#ctx0" brushRef="#br0" timeOffset="-8059.4786">2850 7569 152 0,'-14'0'41'0,"14"0"-3"15,20 0-24-15,5 0-12 16,2 0-3-16,2-7 0 16,2 7 0-16,-10 0-7 15,6 0-15-15,-10 0-11 16,-1 7-7-16,-16-7-3 0,24 0 0 16,-24 0-4-16</inkml:trace>
          <inkml:trace contextRef="#ctx0" brushRef="#br0" timeOffset="-5778.5027">3312 7277 101 0,'-14'-22'37'15,"14"22"-2"-15,-18-16-6 16,18 16-7-1,0 0-5-15,0 0-6 0,0 0-10 16,11 22 1-16,-2-8-2 16,9 6 0-16,-4 3 0 15,7 4 0-15,-1 2 0 16,4 4 0-16,-4-4 0 16,0-1 0-16,0-1 0 15,-6-2 0-15,5 1 0 16,-10-10 0-16,4 2 0 0,-13-18 0 15,20 17 0-15,-20-17 0 16,17 9-2-16,-17-9 1 16,0 0 0-16,16-19 0 15,-16 19 1 1,11-33-1-16,-11 13 1 0,6-4 0 16,-6-3 1-16,7-6-2 15,-7 1 1-15,3-6-1 16,-3 2 2-16,0 6-2 15,5-5 2-15,-5 8-1 16,6 7 0-16,-6 20 1 16,0-21 0-16,0 21 0 15,0 0 2-15,0 0-3 0,6 25 0 16,-6-25-16-16,7 31-11 16,-7-13-7-16,5 3-2 15,-5-5-7-15,9 6-2 16,-4-4 1-16</inkml:trace>
          <inkml:trace contextRef="#ctx0" brushRef="#br0" timeOffset="-5455.2832">3755 7523 123 0,'0'0'42'0,"-15"20"-4"15,15-20-14-15,0 27-10 0,9-11-4 16,-3 4-6-16,-1 0-4 16,2-4 0-16,-7 2-2 15,0-18 2-15,3 16-9 16,-3-16-14-16,0 19-9 15,0-19-6-15,0 0-4 16,0 0-1-16,13-20 0 16</inkml:trace>
          <inkml:trace contextRef="#ctx0" brushRef="#br0" timeOffset="-4975.9568">4276 7365 132 0,'-7'-17'37'0,"-6"-7"-5"0,6 10-13 16,-6-8-5-16,13 22-4 16,-24-25-5-16,5 12-6 15,-3 5 0-15,-3 0 1 16,-2 8-1-16,-4-6 0 15,1 6 1-15,0 11 0 16,7 3 0-16,-1 7 0 16,9 0-1-16,2 10 2 15,6 1-1-15,7 4 3 16,13-2-2-16,2-2 2 16,11-1-2-16,6-2 1 15,5-2-2-15,11-11 0 0,-1-3 0 16,-1-4 0-16,0-2-7 15,-6-7-17-15,3 0-9 16,-14-14-1-16,0 5-1 16,-11-4-9-16,2 4 0 15</inkml:trace>
          <inkml:trace contextRef="#ctx0" brushRef="#br0" timeOffset="-4734.7915">4538 7523 160 0,'0'0'44'15,"0"24"-6"-15,9-8-25 16,-1 4-13-16,4 2 0 16,-4-1 0-16,4 1 0 15,-5-1 0-15,-7-1 0 16,8-1-7-16,-8-19-19 15,0 23-9-15,0-23-5 16,0 0-3-16,0 0-1 16,16-8-1-16</inkml:trace>
          <inkml:trace contextRef="#ctx0" brushRef="#br0" timeOffset="-1166.0486">7607 7369 158 0,'0'0'41'0,"0"0"-6"16,0 0-14-16,9 27-21 16,2-7 0-16,3 7 0 15,2 2 0-15,-2 1 0 16,3 4 0-16,-4 1 0 15,2 6 0-15,-3-11 0 16,0 3 0-16,1-6 0 16,0-10 0-16,-6 2 0 15,9-6 0-15,-16-13-33 16,19 0-1-16,-19 0-1 16,19-33-5-16,-8 10-4 15,-1-4 0-15,3-2 20 16</inkml:trace>
          <inkml:trace contextRef="#ctx0" brushRef="#br0" timeOffset="-678.491">7892 7408 178 0,'0'0'41'16,"0"-21"-5"-16,0 21-36 15,17-22 0-15,3 16 0 16,3 1 0-16,2 5 0 15,-2-3 0-15,1 3 0 16,0 3 0-16,-1 4 0 16,2 6 0-16,-9 3 0 15,4 4 0-15,-6 6 0 0,-1-2 0 16,-5 3 0 0,-8 6 0-16,0-6 0 15,0-3 0-15,-11 2 0 16,-2-2 0-16,-4 2 0 0,-1-11 0 15,1 3 0-15,-2-3 0 16,19-15 0-16,-25 17 0 16,25-17 0-16,-16 7 0 15,16-7 0-15,0 0 0 16,16-3 0-16,1-8 0 16,2 4 0-16,6 4 0 15,3-4 0-15,0-1 0 16,3 3 0-16,-6 5 0 15,-1-6 0-15,-5 6 0 16,-3 0 0-16,-16 0 0 16,24 15 0-16,-24-15 0 0,16 14-20 15,-16-14-12-15,0 0-9 16,0 0 0-16,18 14-4 16,-18-14 1-16,0 0 13 15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7:53.692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BD3D51-1B15-4857-BA56-3092B443D7BB}" emma:medium="tactile" emma:mode="ink">
          <msink:context xmlns:msink="http://schemas.microsoft.com/ink/2010/main" type="writingRegion" rotatedBoundingBox="17027,16763 25488,16652 25509,18215 17047,18326"/>
        </emma:interpretation>
      </emma:emma>
    </inkml:annotationXML>
    <inkml:traceGroup>
      <inkml:annotationXML>
        <emma:emma xmlns:emma="http://www.w3.org/2003/04/emma" version="1.0">
          <emma:interpretation id="{6BB195D9-6010-420A-A68C-F852535CFB78}" emma:medium="tactile" emma:mode="ink">
            <msink:context xmlns:msink="http://schemas.microsoft.com/ink/2010/main" type="paragraph" rotatedBoundingBox="17027,16763 25488,16652 25509,18215 17047,18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519F0D-DE38-4304-8E76-0EE37EA287A7}" emma:medium="tactile" emma:mode="ink">
              <msink:context xmlns:msink="http://schemas.microsoft.com/ink/2010/main" type="line" rotatedBoundingBox="17027,16763 25488,16652 25509,18215 17047,18326"/>
            </emma:interpretation>
          </emma:emma>
        </inkml:annotationXML>
        <inkml:traceGroup>
          <inkml:annotationXML>
            <emma:emma xmlns:emma="http://www.w3.org/2003/04/emma" version="1.0">
              <emma:interpretation id="{2F707207-AB18-4C39-B8F8-862D0471F180}" emma:medium="tactile" emma:mode="ink">
                <msink:context xmlns:msink="http://schemas.microsoft.com/ink/2010/main" type="inkWord" rotatedBoundingBox="17035,17384 20008,17345 20018,18114 17045,18153"/>
              </emma:interpretation>
              <emma:one-of disjunction-type="recognition" id="oneOf0">
                <emma:interpretation id="interp0" emma:lang="en-US" emma:confidence="0">
                  <emma:literal>check!</emma:literal>
                </emma:interpretation>
                <emma:interpretation id="interp1" emma:lang="en-US" emma:confidence="0">
                  <emma:literal>Check!</emma:literal>
                </emma:interpretation>
                <emma:interpretation id="interp2" emma:lang="en-US" emma:confidence="0">
                  <emma:literal>check:</emma:literal>
                </emma:interpretation>
                <emma:interpretation id="interp3" emma:lang="en-US" emma:confidence="0">
                  <emma:literal>checked.</emma:literal>
                </emma:interpretation>
                <emma:interpretation id="interp4" emma:lang="en-US" emma:confidence="0">
                  <emma:literal>checked</emma:literal>
                </emma:interpretation>
              </emma:one-of>
            </emma:emma>
          </inkml:annotationXML>
          <inkml:trace contextRef="#ctx0" brushRef="#br0">336 216 30 0,'27'20'17'16,"-27"-20"-1"-16,28 0-7 0,-9 0 2 15,-19 0 6-15,32 0 7 16,-32 0 2-16,20-13-1 16,-20 13-1-16,7-20-2 15,-7 20-2-15,-5-25-6 16,-4 5-14-16,1 0 0 15,-5-1 0-15,-4-1 0 16,-3 1 0-16,-7-1 0 16,-4 2 0-16,0 2 0 15,-8 7 0-15,-2 11 0 16,-1 0 0-16,-1 16 0 16,-1 11 0-16,9 8 0 15,4 6 0-15,9 9 0 0,11 1 0 16,11 3 0-16,19 2 0 15,12-8 0-15,10-5 0 16,13-5 0-16,12-5 0 16,7-17 0-16,5 1-19 15,-9-17-7-15,6-11-6 16,-12-11-4-16,-5-7-3 16,-16-13-1-16,-5-1-1 15,-14-9 20-15</inkml:trace>
          <inkml:trace contextRef="#ctx0" brushRef="#br0" timeOffset="399.2695">702-81 186 0,'-24'7'40'16,"24"15"-11"-16,-9 12-29 16,19 5 0-16,9 8 0 15,3 3 0-15,7 4 0 0,0-2 0 16,-2 1 0-16,-1-4 0 15,-5-6-2-15,-5-9 1 16,-1-5 0-16,-6-9-8 16,-9-20 1-16,0 0-1 15,15 0 0-15,-15-24 2 16,10-7-3-16,-10-9 3 16,10 3-1-16,0-6 8 0,-1 2 3 15,8 6 4-15,-3 5 2 16,8 10 0-1,1 13 2-15,5 7-3 16,1 9 2-16,1 10-1 0,-2 3-4 16,3 12-5-16,-3 1 0 15,-2 2 0-15,-1-2 0 16,-5-1 0-16,0 0-9 16,-10-13-17-16,7 3-8 15,-17-24-8-15,0 0 0 16,0 0 0-16,0 0-2 15</inkml:trace>
          <inkml:trace contextRef="#ctx0" brushRef="#br0" timeOffset="743.5045">1361 257 185 0,'0'0'41'0,"0"0"-12"16,34-13-29-16,-2 13 0 15,5 0 0-15,-1-7 0 16,2 7 0-16,-10-9 0 16,-3-3 0-16,-16-4-8 15,-9 16-1-15,0-39-1 16,-14 22 1-16,-8-4 1 16,-4 13 1-16,-8 2 3 15,-3 6 8-15,3 16 3 16,-3-1 1-16,9 16 2 15,2-2-2-15,11 7 1 16,8 2-3-16,12 1-3 0,15-2-3 16,9 2 0-16,10-4-6 15,1-13-17-15,18 1-9 16,-1-12-9-16,2-11-2 16,-2-13 1-16,-3-2-3 15</inkml:trace>
          <inkml:trace contextRef="#ctx0" brushRef="#br0" timeOffset="1023.6953">2009 187 84 0,'-19'-15'31'0,"-2"1"0"0,3 0-5 15,-9-1-11-15,5 8-2 16,-5 0-1-16,-2 14-1 15,-1 2-2 1,0 13-1-16,2-1-1 0,5 12-1 16,7 3-4-16,12 1-2 15,13 1 0-15,13-1 0 16,15-3-11-16,6-12-9 16,19-1-8-16,-2-14-6 15,6-7-5-15,-8-7 0 16,-2-12 0-16,-12-9 1 15</inkml:trace>
          <inkml:trace contextRef="#ctx0" brushRef="#br0" timeOffset="1459.9923">2192 14 137 0,'-23'-15'40'16,"3"12"-3"-16,20 3-6 0,-21 36-21 15,21-6-10-15,12 10 0 16,8 3 0-16,7 4 0 15,4-3 0-15,-2-6 0 16,2-5 0-16,-4-7 0 16,-6-9 0-16,-2-10 0 15,-19-7 0-15,22-8 0 16,-22 8 0-16,17-31 0 0,-8 4 0 16,2-1 0-1,3-7 0-15,5 7 0 0,1-5 0 16,-3 4 0-1,-2 3 0-15,-1 2 0 0,-14 24 0 16,6-20 0-16,-6 20 0 16,-20 20 0-16,0 4-2 15,-2 8 1-15,-2 2 2 16,-1 6-2-16,6 5 1 16,6-8 0-16,6-2-1 15,7-1 1-15,14-12-1 16,7-2 1-16,10-14-2 15,9 1-4-15,-2-18-15 0,9 2-10 16,-7-10-8-16,-2-5-1 16,-8-4-2-1,0 1 0-15,-3-2 16 16</inkml:trace>
          <inkml:trace contextRef="#ctx0" brushRef="#br0" timeOffset="1715.1673">2702-241 144 0,'-24'-15'42'0,"1"1"-2"16,23 14-11-16,-20 14-29 15,20 8-2-15,7 12-17 0,0 8-10 16,6 1-8-16,1 1-4 16,0 9-1-16,1-5-2 15,2-4 4-15</inkml:trace>
          <inkml:trace contextRef="#ctx0" brushRef="#br0" timeOffset="1874.2762">2866 374 177 0,'-5'22'40'16,"5"-22"-8"-16,0 0-33 15,12 28-11-15,-12-28-14 16,29 16-12-16,-12-16-2 0,0-3-3 16,1-14-1-16,3 1 0 15</inkml:trace>
        </inkml:traceGroup>
        <inkml:traceGroup>
          <inkml:annotationXML>
            <emma:emma xmlns:emma="http://www.w3.org/2003/04/emma" version="1.0">
              <emma:interpretation id="{04B17687-D67B-4962-9D52-4BAEE2542B39}" emma:medium="tactile" emma:mode="ink">
                <msink:context xmlns:msink="http://schemas.microsoft.com/ink/2010/main" type="inkWord" rotatedBoundingBox="20497,16718 25488,16652 25509,18215 20517,18280"/>
              </emma:interpretation>
              <emma:one-of disjunction-type="recognition" id="oneOf1">
                <emma:interpretation id="interp5" emma:lang="en-US" emma:confidence="0">
                  <emma:literal>12+6=18</emma:literal>
                </emma:interpretation>
                <emma:interpretation id="interp6" emma:lang="en-US" emma:confidence="0">
                  <emma:literal>12t 6=18 it</emma:literal>
                </emma:interpretation>
                <emma:interpretation id="interp7" emma:lang="en-US" emma:confidence="0">
                  <emma:literal>12t 6=18 inc</emma:literal>
                </emma:interpretation>
                <emma:interpretation id="interp8" emma:lang="en-US" emma:confidence="0">
                  <emma:literal>12+86=18</emma:literal>
                </emma:interpretation>
                <emma:interpretation id="interp9" emma:lang="en-US" emma:confidence="0">
                  <emma:literal>12t 6=18 Yes</emma:literal>
                </emma:interpretation>
              </emma:one-of>
            </emma:emma>
          </inkml:annotationXML>
          <inkml:trace contextRef="#ctx0" brushRef="#br0" timeOffset="2148.4623">3484-56 173 0,'-17'-11'43'15,"17"11"-4"-15,0 0-39 0,0 43 0 16,17-8 0-16,6 6 0 16,-3 9 0-16,8-1 0 15,-8 0 0-15,-7 0 0 16,-1-7-3-16,-3-7-6 16,2 0-14-16,-11-19-10 15,0-16-7-15,7 20-1 16,-7-20-1-16,9-16 1 15</inkml:trace>
          <inkml:trace contextRef="#ctx0" brushRef="#br0" timeOffset="2507.7068">3693 17 149 0,'14'-28'42'0,"0"0"-3"15,11 15-14 1,9 5-25-16,5 8 0 15,2 11 0-15,-1 9 0 0,-1 7 0 16,-5 5 0-16,-4 4 0 16,-10 0 0-16,-10 6 0 15,-3-5-2-15,-14 3 1 16,-7-2 1-16,-6-4-2 16,-6 0 1-16,4-5 0 15,-1-2 0-15,7-7 0 16,-5 1 0-16,15-6 0 0,6-15 1 15,20 20 1 1,9-13-1-16,9-7 0 16,6 0 1-16,3 0-1 0,5-7 0 15,0 7-4-15,-9-19-14 16,4 19-10-16,-16-16-4 16,-1 5-1-16,-10-3-8 15,-3 4 0-15,-17 10-2 16</inkml:trace>
          <inkml:trace contextRef="#ctx0" brushRef="#br0" timeOffset="2695.8339">4346 291 178 0,'0'0'41'15,"16"-21"-7"-15,11 10-34 16,11 3-1-16,-4 0-11 0,6 8-11 15,-8-6-5-15,-1 6-5 16,-8-8-5-16,-6 3-2 16,-17 5 0-16,14-17 3 15</inkml:trace>
          <inkml:trace contextRef="#ctx0" brushRef="#br0" timeOffset="2907.9783">4413 81 146 0,'-13'20'40'0,"6"-3"-4"16,11 16-14-16,-4 1-16 15,9 9-5-15,2 0-2 0,4 4 0 16,5-2 0-16,-3-5 0 16,2 1-8-16,-11-16-16 15,16 1-11-15,-5-14-5 16,-2-8-1-16,1-13-1 15,2-6-2-15</inkml:trace>
          <inkml:trace contextRef="#ctx0" brushRef="#br0" timeOffset="3367.2911">4943-45 175 0,'-29'-15'41'16,"10"15"-5"-16,2 11-36 16,9 14 0-1,8 11 0-15,0 6 0 0,12 6-1 16,1 1 1-16,-5 0 0 16,6-5 0-16,6-1-1 15,7-4 1-15,10-8-1 16,0-3 0-16,7-7 1 15,2-3-1-15,8-9 0 16,0-9 1-16,-4-5 0 16,-8-6 0-16,-5-9 1 15,-8-7-1-15,-11 0 1 0,-12-3-1 16,-6 1 0-16,-13 4-1 16,-6 7 1-16,-2 1 0 15,-4 14 0-15,-2 10 1 16,5 8-1-16,3 5 0 15,6 3-1-15,3 5 1 16,10 5-1-16,7-4 1 16,10-1-2-16,3-8-15 15,11 0-14-15,0-12-7 16,5-8-3-16,1 0 0 16,6-20 0-16,0-1 7 15</inkml:trace>
          <inkml:trace contextRef="#ctx0" brushRef="#br0" timeOffset="3728.5388">5755 333 149 0,'0'0'42'16,"0"0"-5"-16,33 14-21 16,15-14-38-16,4 0-9 15,8 0-7-15,4-13-3 16,2 5 0-16,-3-7-1 16</inkml:trace>
          <inkml:trace contextRef="#ctx0" brushRef="#br0" timeOffset="3569.431">5815 104 169 0,'-13'-20'41'15,"13"20"-3"-15,10-16-36 16,15 10-9-16,18 14-16 15,-2-3-8-15,4 8-8 16,-2-6-1-16,-5 7-1 16,-10-5-2-16,-9 6 18 0</inkml:trace>
          <inkml:trace contextRef="#ctx0" brushRef="#br0" timeOffset="4022.2156">6540-130 176 0,'0'0'39'16,"0"31"-7"-16,-8 1-26 15,13 11-6-15,5 6 0 16,-1 7 0-16,-1 0-1 16,-1 1 0-16,5-2 1 15,-1-6-1-15,-2 0 0 16,2-11 0-16,3 1-11 16,-7-11-14-16,9-8-8 15,-16-20-5-15,30 8-4 0,-30-8 1 16,35-32 0-16</inkml:trace>
          <inkml:trace contextRef="#ctx0" brushRef="#br0" timeOffset="4525.7386">7148-18 148 0,'0'0'40'15,"0"0"-5"-15,-24 0-17 16,24 0-11-16,-24 29-7 16,11-1 1-16,-2 7-1 0,-5 3 0 15,-4 3 0-15,1 6 0 16,3-10 0-16,2 6-1 16,5-1 1-1,7-3-1-15,6-4 0 0,13-7 1 16,7 0-1-16,6-8 1 15,5 3-1-15,3-15 1 16,4-8 0-16,0 0 0 16,-2 0 1-16,-2-16-1 15,-2-2 1-15,-6-3-1 16,-8-1 1-16,-8 0-1 16,-10-5 0-16,-7 0 0 0,-13-1 0 15,-8-3-1-15,-12-3 0 16,-6-2 1-16,-4 0-1 15,0-5 1-15,-1-1 1 16,7 1 0 0,9-1-1-16,9 5 1 0,12 3 0 15,14-1 0-15,0 1 0 16,24 10-6-16,-1 0-15 16,11 7-10-16,-4-2-6 15,-3 3-5-15,-2 1-3 16,-5 2-2-16,0 0 19 15</inkml:trace>
          <inkml:trace contextRef="#ctx0" brushRef="#br0" timeOffset="5987.7323">7476 564 132 0,'0'0'40'16,"0"0"-6"-16,0 0-16 16,14-18-7-16,-14 18-3 15,31-21-7-15,-11 10-1 16,1-4 0-16,3-1 0 16,-4-4 1-16,0-1 0 15,-6 1 0-15,0 4-1 16,-2-4 0-16,-4 3 0 15,-2 0 0-15,-6 17 0 16,0-23-5-16,0 23-4 0,0 0-1 16,0 0-1-16,-7-20-1 15,7 20 1-15,0 0 0 16,0 0 0-16,0 0 5 16,0 0 2-16,0 0 3 15,0 0 1-15,0 0 1 16,-12 20 1-16,12-20 2 15,0 0 2-15,-8 21 5 16,8-21 0-16,-7 19 0 16,7-19-1-16,0 25 0 15,0-25-1-15,0 37-2 16,8-13-3-16,4-4-5 16,-2 3 0-16,1-1 1 0,0-3 0 15,-1-3 0-15,-10-16 0 16,19 22-1-16,-19-22 1 15,0 0 1-15,18 7-1 16,-18-7 0-16,0 0 0 16,16-9 0-16,-16 9 0 15,0 0 0-15,0 0 0 16,20-20 0-16,-20 20 0 16,0 0 0-16,18-22-1 15,-18 22 1-15,13-15-1 16,-13 15 0-16,0 0-1 15,11-19-1-15,-11 19-4 0,0 0 0 16,0 0-1-16,7-20 0 16,-7 20 0-16,0 0 0 15,0 0 2-15,0 0 0 16,0-16 3-16,0 16 1 16,0 0 0-16,0 0 1 15,0 0 0-15,14-20-1 16,-14 20-1-16,0 0-2 15,0 0 0-15,9-21-1 16,-9 21 0-16,0 0 2 16,7-23-1-16,-7 23 2 15,0-15 0-15,0 15 2 16,10-18 1-16,-10 18 1 0,0 0-1 16,0-23 0-16,0 23 1 15,5-18-2 1,-5 18 1-16,0 0 0 15,0-24 1-15,0 24 1 0,0 0-1 16,0-14 2-16,0 14-1 16,0 0 4-16,0 0 4 15,0 0 5-15,0 0-1 16,-8 22 0-16,8-22 0 16,0 28-2-16,-4-7 0 15,4 7-3-15,4 1-4 16,2-2-5-16,1 3-1 15,3 3 0-15,0-7 0 16,1 4 1-16,0-10 0 16,-11-20 0-16,24 21-16 0,-24-21-9 15,0 0-6 1,17-14-1-16,-17 14-1 0,0-42-1 16,6 17-2-16</inkml:trace>
          <inkml:trace contextRef="#ctx0" brushRef="#br0" timeOffset="6408.0185">8261-42 124 0,'-18'-22'37'0,"-9"2"-7"16,5 13-10-16,-5-2-6 15,3 13-4-15,-1 8-4 16,4 8-5-16,-1 11 0 0,4 8 0 15,2 3 0 1,5 8 0-16,11 6-1 16,0-6 1-16,16-2-1 15,8-3-1-15,8-5 1 16,7-5-1-16,4-13 1 0,7-2 0 16,-3-12-6-16,-6-8-17 15,4 0-9-15,-13-8-7 16,-4-7-1-16,-7-4-1 15,-5 3-3-15</inkml:trace>
          <inkml:trace contextRef="#ctx0" brushRef="#br0" timeOffset="7067.4693">7477-769 153 0,'-10'18'40'0,"10"11"-3"16,-11 8-19-16,17 12-11 16,2 5-7-16,9-2 0 15,4 0 0-15,3-1 0 16,-1-9 0-16,-2-5 0 0,-1-12 0 15,-1-11 0-15,-19-14 0 16,20 0 0 0,-20 0 0-16,5-27 0 15,-5-1 0-15,0-8 0 0,7-6 0 16,0-7 0-16,6-5 0 16,4-3 0-16,4 0 0 15,5-6 0-15,1 3 0 16,0 8 0-16,0 12-13 15,-7 4-16-15,-1 15-8 16,-4 5-6-16,-15 16-2 16,24-13-3-16,-24 13 9 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5:32.98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9675243-B72F-4B15-B176-CAA5A13D4E44}" emma:medium="tactile" emma:mode="ink">
          <msink:context xmlns:msink="http://schemas.microsoft.com/ink/2010/main" type="inkDrawing" rotatedBoundingBox="21213,11198 24254,11415 24161,12714 21121,12498" hotPoints="24084,11326 24187,12489 21470,12730 21366,11567" semanticType="enclosure" shapeName="Rectangle"/>
        </emma:interpretation>
      </emma:emma>
    </inkml:annotationXML>
    <inkml:trace contextRef="#ctx0" brushRef="#br0">17446 1186 144 0,'7'-25'33'15,"16"7"-2"-15,1 4-9 16,20 8-9-16,7 6-6 0,12 0-6 16,22 0-1-16,17 0 0 15,13 0 0-15,13-3-1 16,11 3 0 0,15-12 0-16,8 10 1 0,9-11-2 15,-1 3 1-15,-4 0 0 16,-3-3 0-16,-4 4 1 15,-4-5-1-15,-15 5 1 16,-15-4 0-16,-15 8 0 16,-11 2 0-16,-14 3 0 15,-12 0 1-15,-17 0 0 16,-12 8-1-16,-8 7 1 16,-11 1-1-16,-3 5 1 0,-10 7-1 15,1 6 0-15,-2 0 0 16,-3 8 0-1,-3 1 0-15,1 4-1 16,-6 3 2-16,10 6 1 0,-5 0-1 16,1 0-1-16,1 6 1 15,0-3-1-15,-1 4 1 16,0 6-1-16,-6-1 0 16,0-3-1-16,0-2 0 15,-6-2 1-15,6-2 0 16,-11-8 0-16,4-3 0 15,-2-9 0-15,-1-9-1 16,-3-9 1-16,-2-6-1 16,-5-3 1-16,-6-12-1 15,-8 7 1-15,-10-7-1 16,-11-8 0-16,-16 1-2 16,-12-4 0-16,-17-2-1 0,-12 3 1 15,-15-3 1-15,-9-2 0 16,-17 1 3-16,-6 1-1 15,-3 0 4-15,2 0-1 16,-4 2 0-16,4 4 1 16,2 0-2-16,14 1 1 15,22 6-4-15,13 0 1 16,19 0-3-16,18 0-14 16,28 0-9-16,13 0-5 15,31 0-2-15,0 0-3 16,24-22-1-16,14-5-4 15,15-7 20-15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0T13:57:20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48E68D-0FA9-4742-850D-23DFB3CD2C85}" emma:medium="tactile" emma:mode="ink">
          <msink:context xmlns:msink="http://schemas.microsoft.com/ink/2010/main" type="writingRegion" rotatedBoundingBox="1334,9521 22942,8916 23208,18449 1601,19054"/>
        </emma:interpretation>
      </emma:emma>
    </inkml:annotationXML>
    <inkml:traceGroup>
      <inkml:annotationXML>
        <emma:emma xmlns:emma="http://www.w3.org/2003/04/emma" version="1.0">
          <emma:interpretation id="{7A139D94-AFBA-404D-809B-184574D4F1FB}" emma:medium="tactile" emma:mode="ink">
            <msink:context xmlns:msink="http://schemas.microsoft.com/ink/2010/main" type="paragraph" rotatedBoundingBox="2284,9494 22463,8929 22515,10775 2335,11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E9B466-8943-4401-B21B-C87436EF6ACC}" emma:medium="tactile" emma:mode="ink">
              <msink:context xmlns:msink="http://schemas.microsoft.com/ink/2010/main" type="line" rotatedBoundingBox="2284,9494 22463,8929 22515,10775 2335,11339"/>
            </emma:interpretation>
          </emma:emma>
        </inkml:annotationXML>
        <inkml:traceGroup>
          <inkml:annotationXML>
            <emma:emma xmlns:emma="http://www.w3.org/2003/04/emma" version="1.0">
              <emma:interpretation id="{983174A0-3ECD-451F-BF05-BF9B00FBEA13}" emma:medium="tactile" emma:mode="ink">
                <msink:context xmlns:msink="http://schemas.microsoft.com/ink/2010/main" type="inkWord" rotatedBoundingBox="2294,9870 10674,9636 10715,11105 2335,11339"/>
              </emma:interpretation>
              <emma:one-of disjunction-type="recognition" id="oneOf0">
                <emma:interpretation id="interp0" emma:lang="en-US" emma:confidence="0">
                  <emma:literal>qeco--qi-qi-qs</emma:literal>
                </emma:interpretation>
                <emma:interpretation id="interp1" emma:lang="en-US" emma:confidence="0">
                  <emma:literal>qeco--qi-qi-qz</emma:literal>
                </emma:interpretation>
                <emma:interpretation id="interp2" emma:lang="en-US" emma:confidence="0">
                  <emma:literal>qeco--qi-qi-q3</emma:literal>
                </emma:interpretation>
                <emma:interpretation id="interp3" emma:lang="en-US" emma:confidence="0">
                  <emma:literal>qeco--qi-qr=qs</emma:literal>
                </emma:interpretation>
                <emma:interpretation id="interp4" emma:lang="en-US" emma:confidence="0">
                  <emma:literal>qeco--qi-qr=qz</emma:literal>
                </emma:interpretation>
              </emma:one-of>
            </emma:emma>
          </inkml:annotationXML>
          <inkml:trace contextRef="#ctx0" brushRef="#br0">5875 154 82,'0'0'37,"-22"-3"-1,22 3 1,0 0-31,-22-27-4,22 27-1,-28-18-1,4 10-1,-9 2 0,-9 3 0,-7 3 0,-3 9 0,0 5 1,5 4 1,5 6-1,13 8 2,9-2-1,22 2 0,18-2 1,17-7-1,10-8 0,12-3-1,3-15 1,2-3-1,-7-9 0,-7 1 0,-16-4 0,-11 0 0,-23 18 0,0 0 0,0 0 0,-33-12 0,4 27 0,-3 9 0,-3 5 1,3 15 1,-3 4-1,11 8 1,-1 3 0,13 12 0,4-3 0,16 5 0,6-5-1,11-3 0,10-12-1,4 1 1,8-16-2,3-17 1,2-10-1,-6-17 0,-1-11 0,-5-13 0,-6-8 0,-9-12 0,-8 2 0,-12-5 0,-7 0 0,-13 0 1,-10 3-1,-7 6 1,-8 5 0,-2 10-1,3-1 0,-3 7-1,15 14-2,-5-12-4,32 21-18,0 0-11,0 0 0,37-27-1,-5 13 2</inkml:trace>
          <inkml:trace contextRef="#ctx0" brushRef="#br0" timeOffset="343.75">6149 349 76,'0'0'37,"0"0"-1,27 20 0,-27-20-28,40 0-4,-40 0-1,47 3-3,-25 0 0,-22-3 0,37 9 0,-37-9-1,0 0 1,18 30 0,-18-30 0,-18 32 0,18-32 0,-29 44 1,11-17-1,-1 2 1,1 1 0,3-1 0,1-2 0,11 0 0,3-27 0,13 44 0,-13-44-1,42 23 0,-10-20 0,0-6-1,7 3-2,-7-17-2,13 20-7,-30-33-18,9 12-6,-24 18-1,33-47 1</inkml:trace>
          <inkml:trace contextRef="#ctx0" brushRef="#br0" timeOffset="734.375">6646 269 65,'-27'29'38,"12"1"-2,15-30 1,10 47-19,-10-47-15,54 15-5,1 6-17,-11-27-17,1 3 0,-8-12-1,0 3 1</inkml:trace>
          <inkml:trace contextRef="#ctx0" brushRef="#br0" timeOffset="562.5">6641 124 77,'3'-26'36,"-3"26"-1,44-18 0,-14 3-30,17 12-3,2 3-5,-17-15-10,10 15-23,-15 3 2,-27-3-2,25 12 1</inkml:trace>
          <inkml:trace contextRef="#ctx0" brushRef="#br0" timeOffset="1421.875">7570 287 64,'0'0'35,"27"-15"1,-27 15 0,13-42-24,9 34-4,-17-19-4,-5 27-2,5-38-1,-5 38 0,-25-30-1,-2 21 0,-8 9-1,-7 3 1,0 9 0,-5 9 1,5 2-1,10 13 2,3-4-1,16 10 1,8-10-1,18 3 1,7-5-1,12-6 0,5-13 0,5-5-2,2-6 1,-4-11-1,-3-1-1,-8-6 0,-1 0 1,-28 18-1,24-32 1,-24 32 0,0 0 2,0 0 0,-39 12 0,17 17 1,-8 7 1,5 11 0,-7 9-1,5 15 1,0 5-1,4 10 0,6 0 0,10 2 0,7-8-1,10-3 0,7-12-1,10-12 0,8-18 0,4-11 0,6-15-1,-3-15 0,0-12 0,-8-11 0,-1-13 0,-11-11 0,-7-6 0,-10-9 0,-13 0 0,-12 0 0,-7 6 0,-12 3-1,-6 12 0,-7 3-2,10 26-3,-15-17-7,35 29-21,-5-6-2,27 12 0,0 0 1</inkml:trace>
          <inkml:trace contextRef="#ctx0" brushRef="#br0" timeOffset="1906.25">7919 490 75,'0'0'39,"0"0"-2,0 0 2,0 0-23,0 0-11,42 18-2,-20-21-1,5 0-2,3 0 0,-1 0-1,-1 6 1,-28-3-1,34 9-1,-34-9 1,0 0 1,0 38-1,0-38 1,-32 45 1,7-22 0,25-23 0,-42 42 0,42-42-1,-34 35 1,34-35-1,0 0 1,0 0-1,0 0 0,0 0 0,27 21 0,-5-21 0,10 0 0,5-3 0,5 0 0,0 12 0,3-1 0,-1 7 1,-4 6-1,-8 5 1,-7 7 0,-10 11 0,-13 3 0,-9-2 0,-13-1 0,-5-3 0,-7-5 0,-3-7 0,-4-11 0,4-9-1,1-9 0,2-9-1,7-3-3,-10-38-15,18 23-20,-5-17 0,12 6-1,2-15 0</inkml:trace>
          <inkml:trace contextRef="#ctx0" brushRef="#br0" timeOffset="-3375">594 228 58,'22'20'33,"-22"-20"1,0 0 0,0 0-19,0 0-8,0 0-1,8-26-1,-8 26-2,-8-27 0,8 27 0,-17-38-2,17 38 1,-32-42-1,9 19 1,1 5-1,-5-3 0,2 4-1,-7 2 1,3 3 0,-4 3 0,4 6-1,-6 3 1,1 9 0,-3 6 0,2 6 0,-2 8-1,5 6 1,-3 4-1,5 5 1,3 3-1,8 1 0,4-1 0,7-9 0,8-2 0,10-10 0,-10-26 0,45 27 0,-8-27 0,7-15 0,6-3 0,2-8 0,2-1 0,-5-5-1,-2 2 1,-10 7 0,-9 2 0,-28 21 0,27-21 0,-27 21 0,0 0 1,-20 27-1,20-27 1,-45 59-1,18-15 1,-5 12 0,-2 0-1,1 18 1,1 6 0,3 8-1,1 4 0,11-1 1,5-2-1,9-6 0,8-4 0,13-17 0,11-14 0,13-19 0,13-11-1,6-18 1,6-9 0,5-12 0,-3-8 0,-5-7 0,-7-2-1,-12-9 1,-16-1 0,-14-5 0,-10-3-1,-17-3 1,-13 9-1,-12 6 0,-13 2 0,-6 4 0,-6 11-1,0-2-1,10 20 0,-5-12-4,28 27-4,-11-32-15,40 26-10,0 0 0,17-30-1,20 18 1</inkml:trace>
          <inkml:trace contextRef="#ctx0" brushRef="#br0" timeOffset="-2953.125">848 608 77,'0'0'36,"0"0"-1,0 0 0,47 0-29,-17-9-2,17 4-1,-3-4-2,6-3-1,-8 0 0,-3 0 1,-6-5-1,-11 2 0,-22 15 1,22-39-1,-22 39 0,-12-38 0,12 38 1,-45-24-1,11 19 1,-3 5 0,-5 5 0,0 16 0,-3 6 0,8 11 1,5 3-1,12 7 0,13 2-1,12 0 0,17 0 0,12-11-1,16-4-1,2-23-3,19 11-7,-21-28-23,17-10-1,-6-12-1,-1-5 1</inkml:trace>
          <inkml:trace contextRef="#ctx0" brushRef="#br0" timeOffset="-2359.375">1760 473 76,'0'0'37,"0"0"-1,0 0 1,-32-24-28,32 24-4,-29 0-2,4 3-1,-7 3-1,-3 6-1,-7 8 0,-2 4 1,-1 8-1,1 4 0,2-4 1,14 4-1,9-1-1,14-2 1,5-33 0,29 41 0,11-38 0,9-9-1,6 3 1,2-12 0,-6-2-1,-4-7 1,-9 3 0,-11 1 0,-27 20 1,0 0-1,0-30 0,0 30 1,-42 15 0,17 0 0,-7 8 0,5 16 0,-1 2 1,6 15-1,2 3 1,6 9-1,9 0 0,15 6 0,7-4-1,10-5 0,10-8 0,8-13 1,4-12-1,8-11-1,0-15 1,-3-12 0,-2-9-1,-10-14 1,-5-7-1,-12-8 0,-10-9 0,-10-6 0,-15 0 0,-8-3 0,-9 9 0,-10-1 0,-2 13-1,-8 3 0,2 20-2,-2-6-2,20 33-8,-20-21-17,47 12-5,-25-11-1,25 11 2</inkml:trace>
          <inkml:trace contextRef="#ctx0" brushRef="#br0" timeOffset="-2125">2227 177 86,'0'0'37,"-32"9"0,32-9 0,0 0-32,60-3-2,-9 0-3,9-6-4,16 21-11,-14-21-22,-5 6 1,-12-8-2,-13 5 1</inkml:trace>
          <inkml:trace contextRef="#ctx0" brushRef="#br0" timeOffset="-1968.75">2356 343 74,'-20'32'38,"18"1"-2,2-33 1,34 35-24,6-23-16,2-24-16,17 9-17,5-9 1,6-2-2,-6-10 1</inkml:trace>
          <inkml:trace contextRef="#ctx0" brushRef="#br0" timeOffset="-1281.25">3844 157 89,'0'0'37,"0"0"1,-30 0 0,5-21-33,25 21-1,-34-30-2,9 19-2,-10-4 1,-7 6-1,-12 3-1,-10 9 1,-8 9 0,-2 6 0,2 11 0,8 7 1,12 8-1,20 3 1,20-3-1,26 4 1,24-13-1,18-5 0,21-13-1,7-11 1,7-12-1,-7-11 1,-12-7-1,-15-9 0,-20 1 1,-17 2-1,-20 4 1,0 26 0,-42-33 1,12 30-1,-2 9 0,0 9 1,0 9-1,5 11 1,4 12 0,6 10 0,5 7 0,2 10 0,2 9-1,8 5 1,3 1 0,9-3 0,8-7-1,10-11 1,7-9-1,7-20 0,6-16 0,6-17-1,1-18 1,-2-11-1,-6-19 1,-7-8-1,-10-9 0,-15-9 0,-12 6 0,-17 0 0,-13 0 0,-17 3 0,-12 12 1,-10 12-1,-5 11 0,-3 6 0,8 12 0,4 1-1,18 16-2,10-11-1,37 27-13,-5-27-20,40 9 2,4-18-1,18 0 1</inkml:trace>
          <inkml:trace contextRef="#ctx0" brushRef="#br0" timeOffset="-1078.125">4182 449 82,'0'0'38,"-20"56"-1,20-56 0,10 65-29,-12-27-4,9 10-2,1-1-2,-3-6-3,12 15-6,-17-56-25,5 50-2,-5-50-1,22-11-1</inkml:trace>
          <inkml:trace contextRef="#ctx0" brushRef="#br0" timeOffset="-812.5">4649 109 77,'0'0'38,"0"0"-2,32 9 1,-32-9-27,62-6-5,-20 3-4,5-2-3,12 16-7,-26-20-25,6 9-3,-14-5 1,-25 5-2</inkml:trace>
          <inkml:trace contextRef="#ctx0" brushRef="#br0" timeOffset="-671.875">4780 316 78,'0'27'36,"0"-27"-1,25 32-1,-25-32-37,44 18-27,-4-24-4,7-3-1,-3-6 0</inkml:trace>
        </inkml:traceGroup>
        <inkml:traceGroup>
          <inkml:annotationXML>
            <emma:emma xmlns:emma="http://www.w3.org/2003/04/emma" version="1.0">
              <emma:interpretation id="{6704511D-4D63-4884-87FC-B355A5B0ABBC}" emma:medium="tactile" emma:mode="ink">
                <msink:context xmlns:msink="http://schemas.microsoft.com/ink/2010/main" type="inkWord" rotatedBoundingBox="13528,9180 17713,9062 17755,10550 13569,10667"/>
              </emma:interpretation>
              <emma:one-of disjunction-type="recognition" id="oneOf1">
                <emma:interpretation id="interp5" emma:lang="en-US" emma:confidence="0">
                  <emma:literal>upstart</emma:literal>
                </emma:interpretation>
                <emma:interpretation id="interp6" emma:lang="en-US" emma:confidence="0">
                  <emma:literal>Vestavia</emma:literal>
                </emma:interpretation>
                <emma:interpretation id="interp7" emma:lang="en-US" emma:confidence="0">
                  <emma:literal>Viscount</emma:literal>
                </emma:interpretation>
                <emma:interpretation id="interp8" emma:lang="en-US" emma:confidence="0">
                  <emma:literal>Upstart</emma:literal>
                </emma:interpretation>
                <emma:interpretation id="interp9" emma:lang="en-US" emma:confidence="0">
                  <emma:literal>Vg-vi</emma:literal>
                </emma:interpretation>
              </emma:one-of>
            </emma:emma>
          </inkml:annotationXML>
          <inkml:trace contextRef="#ctx0" brushRef="#br0" timeOffset="21093.75">11260-575 51,'-8'-42'36,"8"42"0,-7-38 0,-13 8-16,20 30-7,0 0-5,0 0-3,13 45-1,-1-1-1,-2 9-1,5 21 0,0 9 0,7 11 0,-5 0 0,8 7 0,-3-10-1,3-2 1,2-15-1,0-18 0,3-18-1,7-20 1,-3-18-1,4-24 0,-1-14 1,-3-18-1,-4-18 0,-1-9-1,-4-8 1,-7-1 0,-4 7-1,1 5 1,-5 12-1,-5 12 0,5 18 0,-10 38-2,15-27 0,-15 27-4,24 41-16,-16-11-17,7 11 3,-3 4-2,10 5 1</inkml:trace>
          <inkml:trace contextRef="#ctx0" brushRef="#br0" timeOffset="21734.375">12251 36 94,'-20'53'38,"-2"-27"1,5 16-1,-16-1-32,24 21-2,-4 3-1,11 9-1,2 3-1,2 2 0,3-11-1,3-3 1,1-18-1,-1-14 0,-8-33-1,25 9 0,-25-9 1,29-62-1,-14 11 0,-3-14 0,3-5 1,-5-7-1,0 3 1,-3-3-1,3 9 2,0 3-2,3 12 2,4 12-1,3 6-1,2 14 1,3 6 0,2 12 0,-3 9 0,1 6 0,-25-12 0,35 47-1,-28-20 1,-4 5 0,-6 1 0,-9 2 0,-8-2 0,-5-1 0,-4-2 0,-6-4 0,3-2 0,0-7 0,5-2-1,27-15 1,-30 6 0,30-6-1,0 0 1,35-21-1,-1 10 1,11 5 0,7 6 0,2 6 0,-2 8 0,-3 13 0,-7 3 0,-12 11 1,-15 3-1,-15-3 0,-18-2 1,-14-1-1,-10-5 0,-5-7 0,-5-8-1,-2-9-1,12-3-1,0-24-2,42 18-8,-27-47-22,47-3-3,12-12 0,17-3 1</inkml:trace>
          <inkml:trace contextRef="#ctx0" brushRef="#br0" timeOffset="21937.5">13064-32 90,'0'0'37,"-25"6"1,25-6 0,0 0-31,0 0-5,52-15-2,-17 3-3,14 18-6,-22-30-19,15 16-10,-7-13 2,-5 0-3</inkml:trace>
          <inkml:trace contextRef="#ctx0" brushRef="#br0" timeOffset="22109.375">13202 118 56,'-15'39'34,"15"-39"-3,-12 44-1,12-44-19,37 9-30,5-15-12,-7-18-2,12 1 1,-8-19-1</inkml:trace>
          <inkml:trace contextRef="#ctx0" brushRef="#br0" timeOffset="22484.375">13894-407 88,'-17'29'38,"-3"-2"0,8 17 2,-10-5-32,24 26-2,-2-1-3,12 10-1,6 3 0,6 0-2,4 0 1,4-13-1,0-4 0,7-13-1,-2-12 1,-2-17-1,0-12 0,-6-18 0,-1-12 0,-9-14 0,1-9 0,-13-9 0,-2-6 1,-2-6-1,-1-3 1,1 0 0,-1 6 0,6 6 0,-1 9-1,3 12 1,-10 38-2,25-45-2,-25 45-5,22 18-22,-22-18-8,25 47 2,-13-17-2</inkml:trace>
          <inkml:trace contextRef="#ctx0" brushRef="#br0" timeOffset="22656.25">14507 272 85,'-7'65'37,"-1"6"0,-7-9 1,15 0-31,-7-12-5,2-6-3,10 0-6,-5-44-14,0 0-17,0 0 2,12-29-2,1-7 2</inkml:trace>
          <inkml:trace contextRef="#ctx0" brushRef="#br0" timeOffset="22906.25">14893-17 85,'0'0'37,"0"0"-1,47-6 0,-3 9-31,8-6-3,7 0-3,11 6-2,-14-21-9,16 9-26,-15 0 3,-13 0-3,-7-2 2</inkml:trace>
          <inkml:trace contextRef="#ctx0" brushRef="#br0" timeOffset="23078.125">15100 254 71,'-5'36'34,"5"-36"-2,35 41-3,9-44-39,-2-6-21,10 0-1,-5-14-3,3-1 1</inkml:trace>
        </inkml:traceGroup>
        <inkml:traceGroup>
          <inkml:annotationXML>
            <emma:emma xmlns:emma="http://www.w3.org/2003/04/emma" version="1.0">
              <emma:interpretation id="{1590F6B2-546B-43CE-BC27-A5519BFC17FD}" emma:medium="tactile" emma:mode="ink">
                <msink:context xmlns:msink="http://schemas.microsoft.com/ink/2010/main" type="inkWord" rotatedBoundingBox="18336,9418 22474,9303 22507,10503 18369,10619"/>
              </emma:interpretation>
              <emma:one-of disjunction-type="recognition" id="oneOf2">
                <emma:interpretation id="interp10" emma:lang="en-US" emma:confidence="0">
                  <emma:literal>Viz-vs</emma:literal>
                </emma:interpretation>
                <emma:interpretation id="interp11" emma:lang="en-US" emma:confidence="0">
                  <emma:literal>Vi-vs</emma:literal>
                </emma:interpretation>
                <emma:interpretation id="interp12" emma:lang="en-US" emma:confidence="0">
                  <emma:literal>Vat-VI</emma:literal>
                </emma:interpretation>
                <emma:interpretation id="interp13" emma:lang="en-US" emma:confidence="0">
                  <emma:literal>Vi-us</emma:literal>
                </emma:interpretation>
                <emma:interpretation id="interp14" emma:lang="en-US" emma:confidence="0">
                  <emma:literal>Vin,</emma:literal>
                </emma:interpretation>
              </emma:one-of>
            </emma:emma>
          </inkml:annotationXML>
          <inkml:trace contextRef="#ctx0" brushRef="#br0" timeOffset="23640.625">16059-413 67,'0'0'37,"0"0"2,-25 0-1,40 32-23,-15-5-5,27 26-4,-7 0-2,12 18-1,0 3-1,5 12 0,-4-7-1,-1 7 0,-3-12-1,-4-9 0,0-9 0,-3-12 0,5-17 0,-5-19-1,8-14 1,0-17-1,-1-13 0,1-14 0,0-9 1,-6-9-1,-1-14 1,-4-1-1,-1 0 1,-3 1 0,-1 5 0,-1 6-1,2 12 0,-5 9-1,-10 50-3,12-56-5,10 53-26,-22 3-3,0 0 1,-20 44-1</inkml:trace>
          <inkml:trace contextRef="#ctx0" brushRef="#br0" timeOffset="24031.25">16902 295 70,'0'0'36,"0"0"-1,0 0 1,54-23-30,-24 2-1,14 12-3,-4-3 0,2 10-1,-5-1 1,-2 11-1,-13 7 0,-22-15 0,20 53-1,-25-11 1,-10 2-1,-3 6 1,-6 3-1,-1-5 1,3-4-1,2-3 0,8-8 0,7-7 1,5-26-1,20 30 0,2-27-1,7 3 0,16-4-2,-11-25-7,26 17-23,-13-12-3,0-5-2,-5-7 1</inkml:trace>
          <inkml:trace contextRef="#ctx0" brushRef="#br0" timeOffset="24250">17794 83 86,'0'0'38,"0"0"0,47 3 0,-15-9-35,15 0-3,10 12-4,-15-24-11,12 18-24,-22-3 2,-7 0-2,-25 3 2</inkml:trace>
          <inkml:trace contextRef="#ctx0" brushRef="#br0" timeOffset="24421.875">17866 298 83,'-25'33'38,"13"-7"-1,12-26 0,7 27-35,25-33-4,25 15-10,-20-36-16,27 4-9,-4-10-1,-1-2 1</inkml:trace>
          <inkml:trace contextRef="#ctx0" brushRef="#br0" timeOffset="24859.375">18602-186 77,'-22'-15'40,"22"15"0,0 0 1,-3 27-30,31 17-4,-1-8-3,15 17-1,2 9-1,8 3 0,-2 3-1,1 0 0,1-9-1,-5-3 1,-2-12-1,-8-9-1,-3-14 1,-1-15-1,-6-15 0,-3-9 0,1-11 0,-3-9 0,-2-7 0,-3-11 0,-4-6 1,-3-3 0,-3-3-1,-4-2 1,-3-1 0,-5 0 0,2 6 0,1 9 0,4 6 0,3 8-1,3 13 1,-8 29-2,29-27-3,-29 27-9,25-15-26,-25 15 1,0 0-1,17 33 0</inkml:trace>
          <inkml:trace contextRef="#ctx0" brushRef="#br0" timeOffset="25359.375">19637 95 74,'0'0'38,"0"0"-3,0 0 3,28 6-33,1-24-1,8 6-3,3-3-1,2 4 1,0-4-1,-2 6 0,-13 3 0,-27 6 1,29 15-1,-29-15 1,-12 41-1,-5-11 1,-8 2 0,-2 3 1,-8-2 0,6-1-1,-1-8 1,30-24-1,-35 33 1,35-33-1,0 0-1,30 0 1,2-6-2,5-3 1,8 3 0,7 3 0,-1 6 1,1 3-1,-5 6 1,-2 5 0,-13 7 1,-7 5-1,-16 7 0,-11 2 1,-20 1-2,-10 2 1,-13-6 0,-4-5-1,-8-1 0,0-11-1,8-3-2,-1-24-3,50 9-26,-37-27-8,32-2 0,0-9-1</inkml:trace>
        </inkml:traceGroup>
      </inkml:traceGroup>
    </inkml:traceGroup>
    <inkml:traceGroup>
      <inkml:annotationXML>
        <emma:emma xmlns:emma="http://www.w3.org/2003/04/emma" version="1.0">
          <emma:interpretation id="{22E48CC7-971D-4401-91A0-6ADE5E96DC88}" emma:medium="tactile" emma:mode="ink">
            <msink:context xmlns:msink="http://schemas.microsoft.com/ink/2010/main" type="paragraph" rotatedBoundingBox="1935,11601 23046,11573 23051,15475 1940,15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44829F-6B1E-41E9-BE02-9D05783B5259}" emma:medium="tactile" emma:mode="ink">
              <msink:context xmlns:msink="http://schemas.microsoft.com/ink/2010/main" type="line" rotatedBoundingBox="1935,11601 23046,11573 23048,13301 1937,13329"/>
            </emma:interpretation>
          </emma:emma>
        </inkml:annotationXML>
        <inkml:traceGroup>
          <inkml:annotationXML>
            <emma:emma xmlns:emma="http://www.w3.org/2003/04/emma" version="1.0">
              <emma:interpretation id="{949BBF64-4D6B-4AD7-B9E0-31352AE4D156}" emma:medium="tactile" emma:mode="ink">
                <msink:context xmlns:msink="http://schemas.microsoft.com/ink/2010/main" type="inkWord" rotatedBoundingBox="1931,11865 5152,11651 5250,13119 2029,13334"/>
              </emma:interpretation>
              <emma:one-of disjunction-type="recognition" id="oneOf3">
                <emma:interpretation id="interp15" emma:lang="en-US" emma:confidence="0">
                  <emma:literal>Vise-vitreous</emma:literal>
                </emma:interpretation>
                <emma:interpretation id="interp16" emma:lang="en-US" emma:confidence="0">
                  <emma:literal>Viz-vitreous</emma:literal>
                </emma:interpretation>
                <emma:interpretation id="interp17" emma:lang="en-US" emma:confidence="0">
                  <emma:literal>Vis-vitreous</emma:literal>
                </emma:interpretation>
                <emma:interpretation id="interp18" emma:lang="en-US" emma:confidence="0">
                  <emma:literal>Visa-vitreous</emma:literal>
                </emma:interpretation>
                <emma:interpretation id="interp19" emma:lang="en-US" emma:confidence="0">
                  <emma:literal>Vast-vitreous</emma:literal>
                </emma:interpretation>
              </emma:one-of>
            </emma:emma>
          </inkml:annotationXML>
          <inkml:trace contextRef="#ctx0" brushRef="#br0" timeOffset="3000">-343 2061 35,'0'0'34,"0"0"2,-24-12 0,24 12-11,0 0-7,5 35-6,-5-35-3,2 62-3,0-11-1,8 14-1,0 8-2,5 19 0,-3-1-1,3 4 0,3-7-1,1-11 1,-1-15-1,-1-12 1,3-20-1,-20-30 0,37-9 1,-15-26-2,-2-16 1,2-11 0,0-17 0,0-13-1,1-8 1,-1-1-1,-2 7 1,-5 8 0,4 7 0,-6 11-1,-1 15 1,-2 17-1,-10 36-1,0 0-1,32-6-5,-32 6-18,3 36-13,-1-4 1,8 12-1,-3 4 1</inkml:trace>
          <inkml:trace contextRef="#ctx0" brushRef="#br0" timeOffset="3703.125">374 2979 70,'0'0'35,"0"0"0,0 0 0,-17 44-25,17-44-4,-10 50-3,5-17-1,7 8-1,1 0 0,4 4-1,1-7 0,-1-8-1,3-4 1,-10-26-1,25 24 0,-25-24-1,0 0 1,22-39-1,-17 13 1,-10-15-1,2-7 1,-4-8 0,-3-6 2,3 0-1,2-3 0,5 3 1,5 0 0,7 12 0,8 6 1,7 14-2,8 7 1,2 14 0,0 6-1,-3 12 0,-2 11 0,-7 13 0,-10 8-1,-13 3 2,-11 4-1,-11-1 0,-7 0 0,-8-3-1,-5-5 1,1-10 0,-1-5-1,6-6 0,7-9 0,27-9 1,-28 0-1,28 0 0,23-24 2,4 9-1,15-3 0,10 7 1,7-1-1,5 12 2,1 3-1,-4 12 0,-9 5 1,-10 10-1,-15 5 1,-12 6-1,-20 1 1,-14 2-1,-14-6 0,-4-2-1,-10-7 0,-4-11-1,1-3 0,-2-18-2,13 3-2,-3-33-6,42 33-22,-23-53-2,26 15-1,12-6 1</inkml:trace>
          <inkml:trace contextRef="#ctx0" brushRef="#br0" timeOffset="3906.25">1187 2610 85,'0'0'37,"0"0"0,0 0 0,0 0-26,52-15-10,-8 9-4,-4-14-6,22 17-27,-20-3 0,-8 3-1,-34 3 0</inkml:trace>
          <inkml:trace contextRef="#ctx0" brushRef="#br0" timeOffset="4078.125">1301 2846 75,'-10'32'37,"12"-5"-1,-2-27-1,27 24-22,8-18-16,-5-27-11,17 15-21,0-15 0,0-2-1,-3-13 0</inkml:trace>
          <inkml:trace contextRef="#ctx0" brushRef="#br0" timeOffset="4500">2129 2167 92,'-33'0'39,"6"15"0,3-6-1,28 17-31,-6 1-3,19 20-2,3 9 0,7 9-1,5 6 0,1 9 0,-1-4-1,0 1 1,0-9-1,0-12 0,-5-15 1,5-14-1,-2-15 0,0-21-1,2-15 1,-8-14-1,1-12 1,-5-15-1,-3-12 1,-4-11-1,-3-4 1,-3-2 0,0 8 0,3 3-1,-5 9 1,3 12-1,1 24-1,-4 9-1,-5 29-5,0 0-15,0 0-16,20 26 1,-7 10-1,-9-7 1</inkml:trace>
          <inkml:trace contextRef="#ctx0" brushRef="#br0" timeOffset="4734.375">2855 2625 83,'0'29'37,"5"10"-1,-2 5 0,11 6-29,-6 0-5,4 3-1,0 3-4,-9-26-5,17 17-21,-18-20-7,-2-27 1,0 0-3</inkml:trace>
        </inkml:traceGroup>
        <inkml:traceGroup>
          <inkml:annotationXML>
            <emma:emma xmlns:emma="http://www.w3.org/2003/04/emma" version="1.0">
              <emma:interpretation id="{E881CC58-AEE9-450A-96DC-8E8EFB782679}" emma:medium="tactile" emma:mode="ink">
                <msink:context xmlns:msink="http://schemas.microsoft.com/ink/2010/main" type="inkWord" rotatedBoundingBox="5748,11732 9780,11727 9782,13182 5750,13187"/>
              </emma:interpretation>
            </emma:emma>
          </inkml:annotationXML>
          <inkml:trace contextRef="#ctx0" brushRef="#br0" timeOffset="5203.125">3446 2524 87,'0'0'36,"0"0"1,34 15 0,8-18-33,8-6-4,2-9-4,19 21-13,-14-29-20,2 2 1,-12-8-1,0-1 1</inkml:trace>
          <inkml:trace contextRef="#ctx0" brushRef="#br0" timeOffset="5031.25">3463 2214 75,'0'0'37,"0"0"-1,12 45 1,8 8-28,-17-12-2,16 27-3,-6 3-1,4 11-1,-2-2-2,0-3 0,2-3-3,-15-30-4,23 9-26,-25-53-3,3 30-1,-3-30-1</inkml:trace>
          <inkml:trace contextRef="#ctx0" brushRef="#br0" timeOffset="5562.5">4212 2105 82,'27'-6'38,"-27"6"0,5 27 0,-5-27-26,-5 59-5,3-12-3,11 12-1,-1 6-1,9 15-1,0-1 0,11 4 0,1-6-1,3-9 1,3-9-1,2-12 0,3-15 0,-3-20-1,-3-18 1,3-20-1,-2-13 0,-5-8 0,-6-15 0,-6-15 0,-4-2 0,-4-7 1,-10 0 0,0 4 0,-10 8 0,6 3 0,-4 15 0,6 12-1,2 14-2,-10 1-3,32 35-22,-22-6-10,0 0-1,0 0 1,22 26-1</inkml:trace>
          <inkml:trace contextRef="#ctx0" brushRef="#br0" timeOffset="5937.5">4948 2619 75,'-15'38'36,"15"-38"-2,0 0 1,33 0-30,-11-24-1,10 16-2,3-10-2,4 6 1,-2 0 0,0 9 0,-7 6 0,-3 9 0,-27-12 1,25 56-1,-28-14 1,-4 8 0,-10 3-1,-6 6 1,-4 0-1,5-3-1,-3-3 1,8-6 0,5-8-1,12-7 1,0-32-1,29 39 0,1-28 0,7-8-1,10-3-1,-3-17-5,18 23-12,-20-24-19,3 3 2,-16-11-2,1-1 2</inkml:trace>
          <inkml:trace contextRef="#ctx0" brushRef="#br0" timeOffset="6218.75">5630 2427 73,'0'0'38,"0"0"-1,0 0 1,18-33-24,26 48-6,-9-12-3,19 9-2,-2-6-1,5 0-1,0 3-3,-8-12-1,3 14-4,-27-31-15,7 20-17,-32 0 1,29-21-1,-29 21 2</inkml:trace>
          <inkml:trace contextRef="#ctx0" brushRef="#br0" timeOffset="6453.125">5779 2211 89,'-23'12'38,"16"18"0,4-4 1,23 24-33,-7-5-2,11 17-1,-4 3-3,-5 0 0,0 5-2,-15-11-1,5 0-4,-5-59-7,-5 51-23,5-51 0,0 0-1,2-36 1</inkml:trace>
          <inkml:trace contextRef="#ctx0" brushRef="#br0" timeOffset="6875">6238 1993 69,'0'0'39,"35"-6"0,-13 21 1,-22-15-22,35 53-6,-28-18-4,15 30-3,-12 3-1,5 9-2,-3 0-1,8 8 1,-2-5-2,4 0 1,5-9-1,5-15 0,3-12 0,4-15 0,-2-14 0,0-21-1,3-14 1,-3-22-1,-5-11 1,-2-12-1,-6-15 1,-4-2-1,-5-1 1,-8-5 0,-4 8 0,-6 3-1,1 3 1,-5 9 0,2 12-1,-5 9 1,7 9-2,-4 8-2,7 27-14,0 0-21,0 0-3,-3 29 3,8-2-2</inkml:trace>
          <inkml:trace contextRef="#ctx0" brushRef="#br0" timeOffset="7406.25">7022 2501 79,'-23'41'37,"23"-41"-1,0 0 0,0 0-30,30 12-2,-8-24-1,10 0-1,-4 0-1,-1 1-1,-2-4 1,-25 15-1,34-15 0,-34 15 0,0 0 0,0 32 0,0-32 1,-25 48-1,3-22 0,0 7 1,0-7-1,-1 4 1,23-30-1,-34 41 1,34-41-1,-10 27 1,10-27-1,0 0 1,40 6 0,-11-3 0,6-6 0,9 9 1,-2-4-1,8 10 1,-3 0 1,0 12-1,-10 2 0,-3 13 0,-11-1-1,-11 12 0,-15 0 0,-6 4 0,-19-1 0,-4 0-1,-12-6 1,-6-3-1,-4-11 0,0-13 1,7-11-2,2-12 0,13-8-3,-10-37-15,20 16-20,2-15-2,20-4 1,-5-8-2</inkml:trace>
        </inkml:traceGroup>
        <inkml:traceGroup>
          <inkml:annotationXML>
            <emma:emma xmlns:emma="http://www.w3.org/2003/04/emma" version="1.0">
              <emma:interpretation id="{AC44C33F-AF28-46FE-B648-52F15C29C171}" emma:medium="tactile" emma:mode="ink">
                <msink:context xmlns:msink="http://schemas.microsoft.com/ink/2010/main" type="inkWord" rotatedBoundingBox="13627,11555 17532,12007 17347,13610 13441,13158"/>
              </emma:interpretation>
              <emma:one-of disjunction-type="recognition" id="oneOf4">
                <emma:interpretation id="interp20" emma:lang="en-US" emma:confidence="0">
                  <emma:literal>Epcot</emma:literal>
                </emma:interpretation>
                <emma:interpretation id="interp21" emma:lang="en-US" emma:confidence="0">
                  <emma:literal>Exploit</emma:literal>
                </emma:interpretation>
                <emma:interpretation id="interp22" emma:lang="en-US" emma:confidence="0">
                  <emma:literal>Epaulet</emma:literal>
                </emma:interpretation>
                <emma:interpretation id="interp23" emma:lang="en-US" emma:confidence="0">
                  <emma:literal>Epithet</emma:literal>
                </emma:interpretation>
                <emma:interpretation id="interp24" emma:lang="en-US" emma:confidence="0">
                  <emma:literal>Epergne</emma:literal>
                </emma:interpretation>
              </emma:one-of>
            </emma:emma>
          </inkml:annotationXML>
          <inkml:trace contextRef="#ctx0" brushRef="#br0" timeOffset="26656.25">11710 1949 33,'0'0'32,"29"-21"2,-4 21-6,-22-27-6,26 36-4,-34-35-4,5 26-4,0 0-2,0 0-3,-2-45-1,2 45-1,-30-44-2,5 23 0,-9 1 0,-6 2 0,-7 6-1,-5 9 1,-2 18 0,0 9-2,4 8 1,6 12-1,9 10 1,13 2-1,7 9 1,15-6-1,10-3 1,12-6 0,8-9 0,4-14 0,8-12-1,5-15 1,0-12-1,0-12 1,-2-5-1,-8-4 1,-7 1-1,-8 2 1,-7 4 0,-15 26 1,0 0-1,0 0 1,-25 14 0,5 28 0,-10 17 0,-2 17 0,-5 19 0,0 17 0,0 12 0,5 3 0,7 3 0,10-3 0,15-15 0,15-12-1,17-23 0,15-27 1,15-23-1,12-21 0,8-27-1,-6-17 0,-4-18 1,-10-15-1,-18-9 0,-19-5-1,-22-4 0,-23 6 0,-17 12 1,-18 12-1,-11 18 0,-13 12 0,7 26-2,-7-6-3,29 47-6,-11-29-17,36 15-6,25-24-2,0 0 3</inkml:trace>
          <inkml:trace contextRef="#ctx0" brushRef="#br0" timeOffset="27296.875">12281 2592 94,'0'0'39,"17"71"1,-27-21-1,12 18-32,-14 6-4,10 11 0,-1 1-2,6-9 0,-1-9-2,3-15 0,2-12 0,-7-41-2,0 0 0,0 0-1,33-15 1,-29-26 0,6 0 0,-2-18 1,-1 0 1,-4-6 0,-1-3 1,-2 6 1,-2-3 0,4 9 0,1 0 0,4 9 0,5 2 0,6 10 0,6 5-1,9 10 0,1 8 0,1 6 0,-1 12-1,-4 6 0,-5 8 1,-8 10-1,-7 5 0,-18 4 1,-6-1 0,-6-3 0,-5 1 0,-5-1 0,-4-5 0,2-7 0,0-5 0,9-9 0,23-9 0,-29 3 0,29-3 0,0 0 0,29-44-1,6 23 1,9 0 0,11 7 0,2 5 0,2 9 1,-2 6-1,-5 14 1,-10 7 0,-18 14 1,-14 3-1,-12 4 0,-15-1 0,-13-6 0,-12 1-1,-8-13 0,-1-5-1,-6-15 0,5-6-1,2-21-3,18 9-3,-12-41-21,34 3-8,10-15 0,25-12-1</inkml:trace>
          <inkml:trace contextRef="#ctx0" brushRef="#br0" timeOffset="27500">13049 2208 83,'0'0'39,"0"0"-2,35-20 2,-6 23-31,6-9-6,9 0-2,11 9-4,-13-24-8,20 21-25,-23-6 0,-4 3-2,-35 3 2</inkml:trace>
          <inkml:trace contextRef="#ctx0" brushRef="#br0" timeOffset="27656.25">13163 2542 77,'-13'35'35,"21"-8"-1,-8-27-3,44 15-46,6-18-18,9-12 0,10-12-3,-2-5 2</inkml:trace>
          <inkml:trace contextRef="#ctx0" brushRef="#br0" timeOffset="28343.75">14428 2256 69,'0'0'37,"15"-45"-1,-15 45 1,-5-65-24,5 65-9,-25-26-1,3 20-2,-10 6 0,-10 9-1,-10 6 0,-7 8 0,-3 10 0,0 5 1,5 3-2,10 7 2,10 2-1,20-3 0,17-6 0,17-5 0,20-16 0,15-8-1,10-15 1,7-12-1,-2-5 1,-3-10 0,-7-2 0,-10 2 0,-17 4 0,-30 26 0,27-27 1,-27 27 0,0 0 0,-35 56 1,8-17-1,-3 17 1,-4 9 0,4 17-1,-5 10 1,6 5-1,2 4 0,12-1 0,7 0-1,16-8-1,12-12 0,12-18 0,15-18-1,10-18 0,12-17 1,-5-18 0,5-11 0,-12-19 0,-3-8 0,-17-12 0,-9 0 0,-21-12 0,-12 6-1,-17-3 0,-8 12 1,-17 3-1,-2 15 0,-6 2 1,4 25-3,-6-13-4,30 39-15,-1-15-11,28 0-1,0 0-1,0 0 2</inkml:trace>
          <inkml:trace contextRef="#ctx0" brushRef="#br0" timeOffset="28531.25">15066 2722 83,'10'56'39,"-15"3"-2,2 6 2,-19-9-33,19 9-4,3-3-4,-5-23-4,25 14-14,-20-53-18,0 0 1,32 3-1,-9-33 1</inkml:trace>
        </inkml:traceGroup>
        <inkml:traceGroup>
          <inkml:annotationXML>
            <emma:emma xmlns:emma="http://www.w3.org/2003/04/emma" version="1.0">
              <emma:interpretation id="{BFF438D2-952B-4011-9F1A-5FDB59421F7D}" emma:medium="tactile" emma:mode="ink">
                <msink:context xmlns:msink="http://schemas.microsoft.com/ink/2010/main" type="inkWord" rotatedBoundingBox="18060,11867 23046,11860 23048,13288 18062,13294"/>
              </emma:interpretation>
              <emma:one-of disjunction-type="recognition" id="oneOf5">
                <emma:interpretation id="interp25" emma:lang="en-US" emma:confidence="0">
                  <emma:literal>qz+83</emma:literal>
                </emma:interpretation>
                <emma:interpretation id="interp26" emma:lang="en-US" emma:confidence="0">
                  <emma:literal>quos</emma:literal>
                </emma:interpretation>
                <emma:interpretation id="interp27" emma:lang="en-US" emma:confidence="0">
                  <emma:literal>quotes</emma:literal>
                </emma:interpretation>
                <emma:interpretation id="interp28" emma:lang="en-US" emma:confidence="0">
                  <emma:literal>quaffs</emma:literal>
                </emma:interpretation>
                <emma:interpretation id="interp29" emma:lang="en-US" emma:confidence="0">
                  <emma:literal>quoters</emma:literal>
                </emma:interpretation>
              </emma:one-of>
            </emma:emma>
          </inkml:annotationXML>
          <inkml:trace contextRef="#ctx0" brushRef="#br0" timeOffset="29703.125">17097 2155 69,'0'0'38,"-5"-35"-2,5 35 1,15-33-27,-15 33-4,-12-35-4,12 35 0,-35-12-2,5 18 0,-9 12 0,-8 5 0,-8 13 1,-1 11-1,-1 9 1,5 3 0,12 3 0,16-6 0,21 0 0,16-14-1,21-7 1,11-14-1,14-15 0,5-15-1,-2-9 1,-8-9 0,-7-8-1,-10-3 1,-12 2 0,-13-2 0,-7 8 0,-5 30 0,-10-32 0,10 32 1,-29 15 0,7 11 0,2 16 0,0 11 0,-2 18 0,0 11 0,-1 16 0,4 5 0,4 6 0,5-3-1,7 1 0,11-13 0,12-14 0,9-15-1,13-21 0,8-17 1,11-21-1,4-18 1,-4-15 0,-1-11-1,-8-18 0,-8-3 0,-9-12 0,-11 0 0,-21-3-1,-8 6 1,-20 6 0,-9 6 0,-8 12 0,-8 17-1,-4 4-1,9 32-5,-14-24-21,22 18-7,37-3-1,0 0 0</inkml:trace>
          <inkml:trace contextRef="#ctx0" brushRef="#br0" timeOffset="30015.625">17680 2604 66,'0'0'38,"27"12"-1,-27-12 0,0 0-22,45-12-10,-45 12-3,42 12-2,-20-3 0,3-3 0,-25-6-1,34 23 1,-34-23 0,8 44 0,-18-11 0,-5 5 0,-5 4 1,3 2 0,0 3 0,7-3 0,3-2-1,11-4 1,14-11-1,9-10 0,10-8-2,0-18-1,22 12-8,-24-29-23,22-4-3,-3-11-1,3-3 1</inkml:trace>
          <inkml:trace contextRef="#ctx0" brushRef="#br0" timeOffset="30265.625">18570 2323 76,'0'0'39,"0"0"-2,39-11 1,3 8-31,3-6-5,9 0-3,3 12-5,-25-27-18,10 18-13,-12-5 1,-5-1-2,-25 12 2</inkml:trace>
          <inkml:trace contextRef="#ctx0" brushRef="#br0" timeOffset="30468.75">18681 2055 64,'-22'23'37,"7"10"0,10 14 0,-10 3-26,35 21-4,-10-3-4,10 3-2,-1 0-3,-4-18-2,17 15-8,-22-36-23,15-17-1,0-18-2,2-12 2</inkml:trace>
          <inkml:trace contextRef="#ctx0" brushRef="#br0" timeOffset="31093.75">19756 2338 71,'25'-3'39,"-25"3"-1,0 0 0,15-26-26,-33-4-6,18 30-3,-32-38-1,8 20-1,-18 0-1,-8 7 0,-9 8 0,-8 9 0,3 11 1,0 10-1,7 8 0,5 12 1,20 1-1,17 8 1,17-6-1,18 0 1,15-11-1,17-13 0,2-11-1,8-15 1,-3 0 0,-5-9-1,-7-9 1,-10-2 0,-12 2 0,-25 18 0,0 0 1,0 0 0,0 0-1,-37 18 1,10 17 0,-5 18 0,0 9 0,0 12 0,4 9 0,9 5 0,6 1 0,6-4-1,17-8 0,7-12 0,10-15 0,13-14-1,9-16 0,8-14 0,2-15 0,-2-14 0,0-13-1,-8-11 1,-4-6-1,-15-9 2,-16 0-1,-14-3 0,-17 6 0,-13 0 0,-12 12 0,-10-3-2,8 26-6,-30-23-22,27 20-6,7-2-1,16 2 0</inkml:trace>
          <inkml:trace contextRef="#ctx0" brushRef="#br0" timeOffset="31578.125">20174 2527 61,'27'0'39,"-27"0"-1,39-15 0,-24-11-15,22 20-17,-7-6-3,5 3-2,2 3-1,-3 0 0,-2 6 0,-7 3 0,-25-3-1,27 21 1,-27-21-1,-12 30 2,12-30-2,-47 50 1,12-18 0,1-2-1,2-1 1,0-2 0,2-1-1,5-5 0,25-21 1,0 0 0,0 0 0,0 0-1,45 6 1,-8-15 1,2 0 0,8 0-1,3 4 2,2 8 0,-3 2 0,3 13 0,-15 0 1,-2 14-1,-13 1 0,-7 8 0,-18 0 0,-9 7-1,-13-4 0,-12-3 0,-10-5-2,-7-7 1,2-5-2,-3-15-2,13 11-6,-22-34-27,27 2-4,-2-21 1,16-2 0</inkml:trace>
          <inkml:trace contextRef="#ctx0" brushRef="#br0" timeOffset="29015.625">15758 2471 72,'0'0'37,"0"0"-3,0 0 0,59-9-33,-20-20-18,16 2-16,7 1-2,2-4-1,0-5 1</inkml:trace>
          <inkml:trace contextRef="#ctx0" brushRef="#br0" timeOffset="28890.625">15869 2002 64,'0'0'37,"0"0"-1,-25 23 1,25-23-26,-12 62-2,7-14-4,15 22-1,-5-2-1,9 15-1,-1-3 0,4 5-1,3-8-1,-3-9-1,0-9-2,-9-32-5,17 17-18,-25-44-13,0 0 2,0 0-2,5-56 2</inkml:trace>
        </inkml:traceGroup>
      </inkml:traceGroup>
      <inkml:traceGroup>
        <inkml:annotationXML>
          <emma:emma xmlns:emma="http://www.w3.org/2003/04/emma" version="1.0">
            <emma:interpretation id="{0CC91F95-19EF-47AD-BA6D-EA15BE7BCC87}" emma:medium="tactile" emma:mode="ink">
              <msink:context xmlns:msink="http://schemas.microsoft.com/ink/2010/main" type="line" rotatedBoundingBox="2135,13666 6091,13992 5955,15643 1999,15317"/>
            </emma:interpretation>
          </emma:emma>
        </inkml:annotationXML>
        <inkml:traceGroup>
          <inkml:annotationXML>
            <emma:emma xmlns:emma="http://www.w3.org/2003/04/emma" version="1.0">
              <emma:interpretation id="{C79EFA4B-05EE-46AD-AD57-69FA2E99DD71}" emma:medium="tactile" emma:mode="ink">
                <msink:context xmlns:msink="http://schemas.microsoft.com/ink/2010/main" type="inkWord" rotatedBoundingBox="2135,13666 6091,13992 5955,15643 1999,15317"/>
              </emma:interpretation>
              <emma:one-of disjunction-type="recognition" id="oneOf6">
                <emma:interpretation id="interp30" emma:lang="en-US" emma:confidence="0">
                  <emma:literal>C--qlv</emma:literal>
                </emma:interpretation>
                <emma:interpretation id="interp31" emma:lang="en-US" emma:confidence="0">
                  <emma:literal>c--qlu</emma:literal>
                </emma:interpretation>
                <emma:interpretation id="interp32" emma:lang="en-US" emma:confidence="0">
                  <emma:literal>c--qlv</emma:literal>
                </emma:interpretation>
                <emma:interpretation id="interp33" emma:lang="en-US" emma:confidence="0">
                  <emma:literal>Equiv</emma:literal>
                </emma:interpretation>
                <emma:interpretation id="interp34" emma:lang="en-US" emma:confidence="0">
                  <emma:literal>Cagle</emma:literal>
                </emma:interpretation>
              </emma:one-of>
            </emma:emma>
          </inkml:annotationXML>
          <inkml:trace contextRef="#ctx0" brushRef="#br0" timeOffset="8312.5">213 4520 44,'0'0'33,"18"-42"1,-18 42-9,7-47-6,-7 47-3,3-32-5,-3 32-3,-15-27-2,15 27-1,-35-32-2,13 23 0,-13-3-1,-4 12 0,-8 6-1,0 12 1,-8 8-1,8 19 0,-2 14 0,7 14 1,7 10-1,18 12 0,10-1-1,17 3 2,17 1-2,17-13 1,13-14 0,15-12-1,9-17 0,6-16-1,7-11-1,-8-30-4,8 15-14,-27-38-19,-3-1 1,-19-20-3,-6-3 3</inkml:trace>
          <inkml:trace contextRef="#ctx0" brushRef="#br0" timeOffset="8500">819 4738 98,'-13'48'38,"13"-48"1,0 29-1,0-29-36,52 6-1,-5-3-2,3-9-3,14 18-5,-24-33-20,14 21-9,-22-12 1,-5 9-2</inkml:trace>
          <inkml:trace contextRef="#ctx0" brushRef="#br0" timeOffset="8656.25">920 4998 75,'-12'33'36,"14"-7"0,-2-26 0,37 41-27,-2-35-7,9-15-6,21 18-19,-9-18-11,1-5-1,-7-7-2,-6-6 2</inkml:trace>
          <inkml:trace contextRef="#ctx0" brushRef="#br0" timeOffset="9296.8748">1879 4579 69,'22'-15'38,"-22"15"-1,22-24 1,-22 24-22,0 0-10,0 0-2,0 0-1,-22-11-2,-3 14 0,-4 8 0,-11 4-1,-7 6 0,-5 11 0,-2 1-1,5 8 1,4 0 0,13 1 0,12-4 0,20-2-1,0-36 1,50 38 0,-6-32 0,11-15 0,4-3 0,3-11 0,-6-1 0,-9-3 0,-9 1 0,-11 5 0,-27 21 0,22-26 0,-22 26 0,0 0 0,-32 14 0,32-14 0,-45 48 0,18-13 1,0 9-1,0 9 1,0 9 0,-1 9 0,6 6-1,5 0 1,9 8 0,8-5 0,10-3-1,13-12 0,11-12 0,8-12 0,10-14 0,7-18 0,3-27-1,0-9 0,-8-14 0,-4-9-1,-13-9 1,-8-3 0,-14-3 0,-12 0-1,-18 9 2,-10 9-1,-12 5 0,-7 10 0,-6 8 0,-2 12-1,-2 1-1,19 22-5,-14-28-8,49 17-21,-27 3 1,27-3-1,0 0 1</inkml:trace>
          <inkml:trace contextRef="#ctx0" brushRef="#br0" timeOffset="9593.75">2890 4053 88,'0'0'38,"-40"42"0,20 17 1,-14 3-33,12 35-1,-11 12-3,6 18 1,-2 3-3,1 9 1,-1-6-1,4-12-1,3 3 1,2-27-3,10-14 1,-2-36-3,22 0-3,-10-47-17,0 0-13,32-53 0,0 0 0,-2-15 2</inkml:trace>
          <inkml:trace contextRef="#ctx0" brushRef="#br0" timeOffset="9906.25">2949 4821 68,'0'0'39,"32"0"-1,-32 0 1,22 65-17,-19-36-14,22 25-3,-3-1-2,7 9-1,6 3-1,5-3-1,4 0 1,-2-3-1,3-15 0,-6-12 0,3-14 0,-2-12-1,-3-15 1,-5-12 0,-2-8 0,-6-18 0,-2-3-1,-4-7 1,-6-7 0,0-1 0,-2-3 0,3-3-1,2 6 1,2-6-2,8 24-3,-18-27-17,20 39-17,-10-7 0,-17 42-1,25-44 0</inkml:trace>
        </inkml:traceGroup>
      </inkml:traceGroup>
    </inkml:traceGroup>
    <inkml:traceGroup>
      <inkml:annotationXML>
        <emma:emma xmlns:emma="http://www.w3.org/2003/04/emma" version="1.0">
          <emma:interpretation id="{D857CDFC-F22F-4B96-9E3A-523E9A593A27}" emma:medium="tactile" emma:mode="ink">
            <msink:context xmlns:msink="http://schemas.microsoft.com/ink/2010/main" type="paragraph" rotatedBoundingBox="1505,15873 11311,15567 11411,18778 1605,19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8F8E89-9A10-4B5C-9032-FBB79D2E30C5}" emma:medium="tactile" emma:mode="ink">
              <msink:context xmlns:msink="http://schemas.microsoft.com/ink/2010/main" type="line" rotatedBoundingBox="1505,15873 11311,15567 11411,18778 1605,19084"/>
            </emma:interpretation>
          </emma:emma>
        </inkml:annotationXML>
        <inkml:traceGroup>
          <inkml:annotationXML>
            <emma:emma xmlns:emma="http://www.w3.org/2003/04/emma" version="1.0">
              <emma:interpretation id="{C441AC42-01F9-4375-B64C-2803462654B9}" emma:medium="tactile" emma:mode="ink">
                <msink:context xmlns:msink="http://schemas.microsoft.com/ink/2010/main" type="inkWord" rotatedBoundingBox="1510,16060 3543,15997 3633,18885 1601,18949"/>
              </emma:interpretation>
              <emma:one-of disjunction-type="recognition" id="oneOf7">
                <emma:interpretation id="interp35" emma:lang="en-US" emma:confidence="0">
                  <emma:literal>dreg</emma:literal>
                </emma:interpretation>
                <emma:interpretation id="interp36" emma:lang="en-US" emma:confidence="0">
                  <emma:literal>aero</emma:literal>
                </emma:interpretation>
                <emma:interpretation id="interp37" emma:lang="en-US" emma:confidence="0">
                  <emma:literal>deco</emma:literal>
                </emma:interpretation>
                <emma:interpretation id="interp38" emma:lang="en-US" emma:confidence="0">
                  <emma:literal>credo</emma:literal>
                </emma:interpretation>
                <emma:interpretation id="interp39" emma:lang="en-US" emma:confidence="0">
                  <emma:literal>Ire.</emma:literal>
                </emma:interpretation>
              </emma:one-of>
            </emma:emma>
          </inkml:annotationXML>
          <inkml:trace contextRef="#ctx0" brushRef="#br0" timeOffset="10656.25">-239 6205 58,'0'0'37,"-15"-26"0,15 26 1,0 0-17,0 26-14,-2 1-2,12 17-2,-5 6-2,5 12 0,-3 6-1,-2-3-2,2 6-2,-14-24-6,14 7-27,-19-10 0,0-12-1,12-32 0</inkml:trace>
          <inkml:trace contextRef="#ctx0" brushRef="#br0" timeOffset="10937.5">-716 7351 75,'22'15'38,"25"-4"0,10-19 1,30 8-29,7-27-5,22 9-1,0-8-2,7-1-1,-1 12-3,-19-8-3,4 32-12,-48-18-21,-10 24 1,-49-15-2,18 35 1</inkml:trace>
          <inkml:trace contextRef="#ctx0" brushRef="#br0" timeOffset="11328.125">-123 7879 55,'0'0'36,"-7"-41"-1,7 41 0,0-35-23,-20 2-5,20 33-2,-22-38-1,22 38-1,-40-18-1,11 18 0,-13 3-1,-5 12 0,-10 5 1,-2 16-1,-6 5 0,6 15 0,2 6 0,10 6 0,10 6 0,20 6-1,17-1 1,22-2-1,20-12 0,17-9 0,18-12-1,5-8 0,14-16-1,-7-25-2,0 10-4,-35-46-20,5 17-8,-21-23-1,-9 6-1</inkml:trace>
          <inkml:trace contextRef="#ctx0" brushRef="#br0" timeOffset="11718.75">156 8272 77,'0'0'37,"18"29"0,-18-29 0,39 12-33,-16-21-2,9 6 0,0-8-1,2-7-1,1-6 0,-8-8-1,-2-1 0,-10-2-1,-5 5 0,-10-11 1,-5 12-1,-8 2 1,13 27 1,-39-21 0,9 27 1,0 15 0,-2 8 0,0 10 1,0 5 0,10 15 0,2 0-1,15 3 0,13-3-1,14-9 0,15-5-2,7-16-2,26 10-6,-19-45-23,19-3-3,-9-21-1,6-8 1</inkml:trace>
          <inkml:trace contextRef="#ctx0" brushRef="#br0" timeOffset="12265.625">1024 8065 86,'0'0'36,"0"0"0,-30 21-8,3-24-23,5 18-2,-10-3-1,-3 11 0,-2-2-2,-3 8 0,-2 10-1,0-1 1,8 9-1,2-5 1,12 5-1,13-12 0,4 7 1,15-16-1,16-5 1,9-15 0,5-12-1,5-6 1,0-12 0,-5-2 0,-5-4 0,-8 4 1,-14-1 0,-15 27 0,3-32 0,-3 32 0,-28 9 0,28-9 0,-42 50-1,20-6 1,-2 6-1,6 15 1,1 0-1,7 9 1,10-3-1,10-3 0,10-3 0,9-12 1,13-15-2,5-11 1,8-18 0,4-21-1,0-12 1,-4-17-1,-3-9 0,-13-15-1,-7-3 1,-17-12 0,-10 3 0,-17-2 0,-11 8 0,-16 12-1,-3 14-3,-22-11-9,19 33-21,-17 5 0,8 15-2,5-3 2</inkml:trace>
        </inkml:traceGroup>
        <inkml:traceGroup>
          <inkml:annotationXML>
            <emma:emma xmlns:emma="http://www.w3.org/2003/04/emma" version="1.0">
              <emma:interpretation id="{4FF63F2F-8960-49E3-94CF-CCEE1AA1431B}" emma:medium="tactile" emma:mode="ink">
                <msink:context xmlns:msink="http://schemas.microsoft.com/ink/2010/main" type="inkWord" rotatedBoundingBox="4018,17311 4380,17300 4392,17655 4029,17666"/>
              </emma:interpretation>
              <emma:one-of disjunction-type="recognition" id="oneOf8">
                <emma:interpretation id="interp40" emma:lang="en-US" emma:confidence="0">
                  <emma:literal>=</emma:literal>
                </emma:interpretation>
                <emma:interpretation id="interp41" emma:lang="en-US" emma:confidence="0">
                  <emma:literal>[</emma:literal>
                </emma:interpretation>
                <emma:interpretation id="interp42" emma:lang="en-US" emma:confidence="0">
                  <emma:literal>I</emma:literal>
                </emma:interpretation>
                <emma:interpretation id="interp43" emma:lang="en-US" emma:confidence="0">
                  <emma:literal>:</emma:literal>
                </emma:interpretation>
                <emma:interpretation id="interp44" emma:lang="en-US" emma:confidence="0">
                  <emma:literal>--</emma:literal>
                </emma:interpretation>
              </emma:one-of>
            </emma:emma>
          </inkml:annotationXML>
          <inkml:trace contextRef="#ctx0" brushRef="#br0" timeOffset="12484.3748">1765 7445 68,'-22'15'38,"-5"-6"1,27-9-1,0 0-18,0 0-19,37 29-2,0-29-5,32 18-27,-17-18-3,5 3-2,-8-15 0</inkml:trace>
          <inkml:trace contextRef="#ctx0" brushRef="#br0" timeOffset="12640.625">1881 7735 75,'-12'32'35,"27"-2"-7,-15-30-23,54-12-38,15-9-2,11-17 1</inkml:trace>
        </inkml:traceGroup>
        <inkml:traceGroup>
          <inkml:annotationXML>
            <emma:emma xmlns:emma="http://www.w3.org/2003/04/emma" version="1.0">
              <emma:interpretation id="{EE47405C-72E4-4C48-A3EE-CA95CD954A6E}" emma:medium="tactile" emma:mode="ink">
                <msink:context xmlns:msink="http://schemas.microsoft.com/ink/2010/main" type="inkWord" rotatedBoundingBox="5090,15761 11311,15567 11411,18778 5190,18973"/>
              </emma:interpretation>
              <emma:one-of disjunction-type="recognition" id="oneOf9">
                <emma:interpretation id="interp45" emma:lang="en-US" emma:confidence="0">
                  <emma:literal>Iterates</emma:literal>
                </emma:interpretation>
                <emma:interpretation id="interp46" emma:lang="en-US" emma:confidence="0">
                  <emma:literal>Intestates</emma:literal>
                </emma:interpretation>
                <emma:interpretation id="interp47" emma:lang="en-US" emma:confidence="0">
                  <emma:literal>Intestate,</emma:literal>
                </emma:interpretation>
                <emma:interpretation id="interp48" emma:lang="en-US" emma:confidence="0">
                  <emma:literal>Intent,</emma:literal>
                </emma:interpretation>
                <emma:interpretation id="interp49" emma:lang="en-US" emma:confidence="0">
                  <emma:literal>Iterate,</emma:literal>
                </emma:interpretation>
              </emma:one-of>
            </emma:emma>
          </inkml:annotationXML>
          <inkml:trace contextRef="#ctx0" brushRef="#br0" timeOffset="16203.125">7165 7274 58,'-25'0'37,"25"0"0,0 0 1,0 0-16,35-15-17,17 15-1,0-9-2,12 7 0,-5 2-2,1-3-1,-9 8-2,-13-10-3,4 28-10,-42-23-19,22 3-1,-22-3-2,0 0 3</inkml:trace>
          <inkml:trace contextRef="#ctx0" brushRef="#br0" timeOffset="16406.25">7429 7094 87,'-24'6'36,"24"-6"1,-8 26-7,23 19-22,-5-4-4,12 15-1,-2 0-2,2 0-1,5-2-2,-7-19-2,10 15-10,-30-50-23,25 24-1,-25-24 1,24-47 0</inkml:trace>
          <inkml:trace contextRef="#ctx0" brushRef="#br0" timeOffset="16921.875">7874 7109 83,'0'0'38,"40"32"-3,12-32 2,9-9-36,21-5-4,14 14-5,-31-24-22,6 18-5,-19 0-2,-17 9 2</inkml:trace>
          <inkml:trace contextRef="#ctx0" brushRef="#br0" timeOffset="17343.75">8477 7631 65,'0'0'36,"-10"-26"-1,10 26 2,0 0-25,-22-33-7,22 33-1,-34-6-2,4 15-1,-7 0 0,-5 9-1,-8 5 1,1 13 0,0 2 0,7 9 0,4 7 0,14 8 0,9 0 0,17 5 0,16-10 0,11-1 0,13-6-1,13-9-1,6-8-2,-4-25-3,22 19-14,-22-33-18,0-3 1,-15-14 0,0-4 0</inkml:trace>
          <inkml:trace contextRef="#ctx0" brushRef="#br0" timeOffset="16703.125">8235 6143 52,'0'0'37,"0"0"-2,0 0 2,0 0-15,-27 33-15,39 23 0,-9 3-3,9 21 0,-2 5-2,5 10 0,-3-4-1,3-2-1,-3-6-1,-7-21-3,13 0-5,-18-62-23,-3 44-5,3-44-1,0 0 0</inkml:trace>
          <inkml:trace contextRef="#ctx0" brushRef="#br0" timeOffset="17859.375">8665 8056 65,'0'0'36,"0"0"-1,0 0 0,37 21-21,-5-39-12,5 1 0,5-1-1,-2 6-1,-8 3 0,-7 6 0,-25 3 1,29 9 0,-29-9-1,3 39 1,-13-13 0,0 4-1,-10 2 1,-2 4-1,-8 2 0,1-3 0,-1 1 0,3-10 0,5-2 0,22-24-1,-23 35 1,23-35 0,0 0-1,40-6 1,-10-5 0,4-4 0,3 3 0,0-3 0,-2 9 0,0 3 1,-8 12-1,0 6 1,-27-15 0,39 59 0,-26-21 0,2 10 1,-10-1 0,0 9 1,-10-6-1,0 6 1,-10-8-1,-5 5 0,-10-12 0,1-6-1,-8-2-1,0-12 0,0-7-3,-10-20-4,47 6-26,-50-11-7,28-10 2,2-12-2</inkml:trace>
          <inkml:trace contextRef="#ctx0" brushRef="#br0" timeOffset="13125">3233 6105 81,'0'0'38,"-22"-38"-1,22 38 0,0 0-32,-17 38 0,17 3-3,7 24-1,3 21 0,5 14-1,2 7 0,-2 2-1,7 3-2,-12-29-4,17 17-14,-17-41-17,-2-21 1,-8-38-1,0 0 1</inkml:trace>
          <inkml:trace contextRef="#ctx0" brushRef="#br0" timeOffset="13312.5">2830 6935 85,'-9'35'37,"26"-2"2,17-22-1,36 4-34,14-12-1,17 0-2,18 6-6,-18-27-21,10 21-12,-19-6 0,-21 9 0</inkml:trace>
          <inkml:trace contextRef="#ctx0" brushRef="#br0" timeOffset="13687.5">3621 7702 71,'0'0'36,"0"0"-1,0 0 1,-12-50-30,12 50-1,2-50-2,-2 50 0,-15-47-1,15 47-1,-49-36 0,14 27 0,-11 3 0,-6 12 0,-5 6 0,-5 12 0,0 11 0,8 9 0,4 10-1,11 8 1,9 2 0,23 10-1,14-3 1,23-6 0,12-9-1,20-6 0,9-8-1,11-16 0,9-8-3,-12-39-5,20 9-24,-30-20-4,-2 0 0,-17-22-2</inkml:trace>
          <inkml:trace contextRef="#ctx0" brushRef="#br0" timeOffset="13875">3970 7844 83,'-5'41'39,"-10"-2"-1,15 14 1,-8-21-30,16 21-6,2 0-2,0-2-1,7 2-3,-10-27-3,21 25-17,-28-51-15,0 0 0,0 0-1,19-36 1</inkml:trace>
          <inkml:trace contextRef="#ctx0" brushRef="#br0" timeOffset="14203.125">4622 7292 80,'0'0'39,"-39"20"-2,39-20 2,0 0-31,61 9-4,-14-15-1,10 3-2,7 1-1,3-7-1,-3 6-3,-19-15-3,7 30-16,-52-12-16,29-9 2,-29 9-2,0 0 3</inkml:trace>
          <inkml:trace contextRef="#ctx0" brushRef="#br0" timeOffset="14406.25">4842 7126 87,'0'0'37,"-25"42"1,15-10 0,15 24-32,-5-2-2,5 10-3,3 1-2,-1-8-3,15 16-13,-12-34-21,5-10 0,-15-29 0,30-12-1</inkml:trace>
          <inkml:trace contextRef="#ctx0" brushRef="#br0" timeOffset="14796.8749">5801 5863 65,'-17'-30'38,"17"30"-1,-28-29 2,23 58-22,5-29-10,0 60-2,8-4-2,7 14-1,0 19-1,4 14 0,1 1-1,-3-4-2,3 0-1,-12-32-7,16-3-28,-19-20 0,-5-45 0,0 0-1</inkml:trace>
          <inkml:trace contextRef="#ctx0" brushRef="#br0" timeOffset="15000">5620 6560 87,'-27'44'38,"12"-17"-1,28 5 2,12-20-34,34 0-3,17-4-2,6-10-4,24 19-18,-22-20-16,-12 6 1,-23-9-2,-12 15 1</inkml:trace>
          <inkml:trace contextRef="#ctx0" brushRef="#br0" timeOffset="15406.25">6075 7436 42,'0'0'34,"27"-14"1,-27 14 0,42-30-16,-42-8-7,25 23-2,-27-17-3,2 32-2,0-39-2,0 39 0,-30-23-2,3 17 0,-10 6-1,-8 6 0,-4 8 1,-8 10-1,-2 8 1,-1 10-1,6 11 0,7 6 0,12 3 1,21 9-1,14-3 0,19-6 0,18-3-1,10-12-1,18-9-1,-4-26-5,28 12-16,-27-39-14,-3-3 1,-14-17-1,-8-1 1</inkml:trace>
          <inkml:trace contextRef="#ctx0" brushRef="#br0" timeOffset="15750">6290 7723 81,'-15'41'36,"15"-41"0,35 12 0,-35-12-32,52-15-3,-13 6 1,3 0-2,-5 1 0,-12-1 0,-25 9 0,25 3 0,-25-3-1,-10 29 1,-5-2 0,-5 2 0,-2 10 0,-3 5 0,-2 6 0,3-3 1,1 1 0,11-1 0,0-6 0,14-11 1,3-4 0,-5-26 0,44 27-1,-16-27-1,6 0-3,-7-30-9,15 13-26,-14-7 1,4-6-1,-7-5 1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8:15.87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420 58 59 0,'0'0'30'15,"-22"-20"-3"-15,22 20-4 16,-25-15-2-16,25 15-1 16,-30-15-1-16,30 15-3 15,-30-7-4-15,11 7-2 16,-8 0-4-16,-2 9-5 15,0-1-1-15,-4 7 0 16,2 3 1-16,-2 4 1 16,3 1-1-16,5 10 1 15,5-3-1-15,3 8 0 16,6-2 0-16,2 0 1 16,9 1-2-16,0 2-2 15,10-3 4-15,3-7-4 0,2 4 1 16,11-11 2-16,7 1-1 15,2 1-1-15,5-8 1 16,2-7 0 0,-1-2-1-16,3-7 1 0,0 0 0 15,0 0 0-15,-4-10 0 16,-2-3 1-16,-2 0-1 16,-8 0 0-16,3 6-9 15,-14-2-8-15,0 9-7 16,-17 0-6-16,0 0-6 15,0 0-5-15,0 0-1 16,-17 8-1-16,17-8 34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72.99927" units="1/cm"/>
          <inkml:channelProperty channel="Y" name="resolution" value="2256.68042" units="1/cm"/>
          <inkml:channelProperty channel="F" name="resolution" value="1.7562E-7" units="1/dev"/>
          <inkml:channelProperty channel="T" name="resolution" value="1" units="1/dev"/>
        </inkml:channelProperties>
      </inkml:inkSource>
      <inkml:timestamp xml:id="ts0" timeString="2014-04-29T17:18:17.52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 contextRef="#ctx0" brushRef="#br0">309 92 71 0,'0'-23'27'0,"0"23"0"16,0-22-3-16,0 22-2 16,-11-19-2-16,11 19-1 15,-13-19-4-15,13 19-3 16,-18-7-3-16,18 7-4 16,-27 0-6-16,8 6 2 15,0 7-2-15,-4 2 2 16,-1 4-2-16,0 4 2 15,-5 6-1-15,2 6 1 16,5 5-1-16,2 7 0 16,3 0 1-16,7 7-1 15,3-1 2-15,7 0-2 0,13 0 0 16,1-3 0-16,7-7 0 16,7-7 0-16,8-4 0 15,1-8 0 1,5-5 0-16,-1-6 0 0,2-10 0 15,1-3-4-15,-2 0-17 16,-3-8-8-16,-5 0-10 16,-5-6-2-16,-9-4-1 15,-10 2-5-15,-10-6 16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4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9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3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B6DC-DD66-4206-8154-E46D0BB39EDC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ED97-491A-41AC-8AB5-5719DB5B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8.emf"/><Relationship Id="rId4" Type="http://schemas.openxmlformats.org/officeDocument/2006/relationships/customXml" Target="../ink/ink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6.emf"/><Relationship Id="rId18" Type="http://schemas.openxmlformats.org/officeDocument/2006/relationships/customXml" Target="../ink/ink23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20.xml"/><Relationship Id="rId17" Type="http://schemas.openxmlformats.org/officeDocument/2006/relationships/image" Target="../media/image8.emf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19.xml"/><Relationship Id="rId19" Type="http://schemas.openxmlformats.org/officeDocument/2006/relationships/image" Target="../media/image9.emf"/><Relationship Id="rId4" Type="http://schemas.openxmlformats.org/officeDocument/2006/relationships/customXml" Target="../ink/ink16.xml"/><Relationship Id="rId9" Type="http://schemas.openxmlformats.org/officeDocument/2006/relationships/image" Target="../media/image4.emf"/><Relationship Id="rId14" Type="http://schemas.openxmlformats.org/officeDocument/2006/relationships/customXml" Target="../ink/ink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11.emf"/><Relationship Id="rId4" Type="http://schemas.openxmlformats.org/officeDocument/2006/relationships/customXml" Target="../ink/ink25.xml"/><Relationship Id="rId9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3.emf"/><Relationship Id="rId18" Type="http://schemas.openxmlformats.org/officeDocument/2006/relationships/customXml" Target="../ink/ink36.xml"/><Relationship Id="rId3" Type="http://schemas.openxmlformats.org/officeDocument/2006/relationships/image" Target="../media/image14.emf"/><Relationship Id="rId21" Type="http://schemas.openxmlformats.org/officeDocument/2006/relationships/image" Target="../media/image37.emf"/><Relationship Id="rId7" Type="http://schemas.openxmlformats.org/officeDocument/2006/relationships/image" Target="../media/image30.emf"/><Relationship Id="rId12" Type="http://schemas.openxmlformats.org/officeDocument/2006/relationships/customXml" Target="../ink/ink33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32.emf"/><Relationship Id="rId24" Type="http://schemas.openxmlformats.org/officeDocument/2006/relationships/customXml" Target="../ink/ink39.xml"/><Relationship Id="rId5" Type="http://schemas.openxmlformats.org/officeDocument/2006/relationships/image" Target="../media/image15.emf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10" Type="http://schemas.openxmlformats.org/officeDocument/2006/relationships/customXml" Target="../ink/ink32.xml"/><Relationship Id="rId19" Type="http://schemas.openxmlformats.org/officeDocument/2006/relationships/image" Target="../media/image36.emf"/><Relationship Id="rId4" Type="http://schemas.openxmlformats.org/officeDocument/2006/relationships/customXml" Target="../ink/ink29.xml"/><Relationship Id="rId9" Type="http://schemas.openxmlformats.org/officeDocument/2006/relationships/image" Target="../media/image31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5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" Type="http://schemas.openxmlformats.org/officeDocument/2006/relationships/image" Target="../media/image40.emf"/><Relationship Id="rId21" Type="http://schemas.openxmlformats.org/officeDocument/2006/relationships/image" Target="../media/image49.emf"/><Relationship Id="rId7" Type="http://schemas.openxmlformats.org/officeDocument/2006/relationships/image" Target="../media/image42.emf"/><Relationship Id="rId12" Type="http://schemas.openxmlformats.org/officeDocument/2006/relationships/customXml" Target="../ink/ink45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11" Type="http://schemas.openxmlformats.org/officeDocument/2006/relationships/image" Target="../media/image44.emf"/><Relationship Id="rId24" Type="http://schemas.openxmlformats.org/officeDocument/2006/relationships/customXml" Target="../ink/ink51.xml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10" Type="http://schemas.openxmlformats.org/officeDocument/2006/relationships/customXml" Target="../ink/ink44.xml"/><Relationship Id="rId19" Type="http://schemas.openxmlformats.org/officeDocument/2006/relationships/image" Target="../media/image48.emf"/><Relationship Id="rId4" Type="http://schemas.openxmlformats.org/officeDocument/2006/relationships/customXml" Target="../ink/ink41.xml"/><Relationship Id="rId9" Type="http://schemas.openxmlformats.org/officeDocument/2006/relationships/image" Target="../media/image43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customXml" Target="../ink/ink58.xml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56.emf"/><Relationship Id="rId14" Type="http://schemas.openxmlformats.org/officeDocument/2006/relationships/customXml" Target="../ink/ink5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4.emf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" Type="http://schemas.openxmlformats.org/officeDocument/2006/relationships/image" Target="../media/image60.emf"/><Relationship Id="rId21" Type="http://schemas.openxmlformats.org/officeDocument/2006/relationships/image" Target="../media/image68.emf"/><Relationship Id="rId34" Type="http://schemas.openxmlformats.org/officeDocument/2006/relationships/customXml" Target="../ink/ink76.xml"/><Relationship Id="rId7" Type="http://schemas.openxmlformats.org/officeDocument/2006/relationships/image" Target="../media/image7.emf"/><Relationship Id="rId12" Type="http://schemas.openxmlformats.org/officeDocument/2006/relationships/customXml" Target="../ink/ink65.xml"/><Relationship Id="rId17" Type="http://schemas.openxmlformats.org/officeDocument/2006/relationships/image" Target="../media/image66.emf"/><Relationship Id="rId25" Type="http://schemas.openxmlformats.org/officeDocument/2006/relationships/image" Target="../media/image70.emf"/><Relationship Id="rId33" Type="http://schemas.openxmlformats.org/officeDocument/2006/relationships/image" Target="../media/image74.emf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29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63.emf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76.emf"/><Relationship Id="rId5" Type="http://schemas.openxmlformats.org/officeDocument/2006/relationships/image" Target="../media/image61.emf"/><Relationship Id="rId15" Type="http://schemas.openxmlformats.org/officeDocument/2006/relationships/image" Target="../media/image65.emf"/><Relationship Id="rId23" Type="http://schemas.openxmlformats.org/officeDocument/2006/relationships/image" Target="../media/image69.emf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10" Type="http://schemas.openxmlformats.org/officeDocument/2006/relationships/customXml" Target="../ink/ink64.xml"/><Relationship Id="rId19" Type="http://schemas.openxmlformats.org/officeDocument/2006/relationships/image" Target="../media/image67.emf"/><Relationship Id="rId31" Type="http://schemas.openxmlformats.org/officeDocument/2006/relationships/image" Target="../media/image73.emf"/><Relationship Id="rId4" Type="http://schemas.openxmlformats.org/officeDocument/2006/relationships/customXml" Target="../ink/ink61.xml"/><Relationship Id="rId9" Type="http://schemas.openxmlformats.org/officeDocument/2006/relationships/image" Target="../media/image62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71.emf"/><Relationship Id="rId30" Type="http://schemas.openxmlformats.org/officeDocument/2006/relationships/customXml" Target="../ink/ink74.xml"/><Relationship Id="rId35" Type="http://schemas.openxmlformats.org/officeDocument/2006/relationships/image" Target="../media/image7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13" Type="http://schemas.openxmlformats.org/officeDocument/2006/relationships/image" Target="../media/image82.emf"/><Relationship Id="rId18" Type="http://schemas.openxmlformats.org/officeDocument/2006/relationships/customXml" Target="../ink/ink86.xml"/><Relationship Id="rId26" Type="http://schemas.openxmlformats.org/officeDocument/2006/relationships/customXml" Target="../ink/ink90.xml"/><Relationship Id="rId3" Type="http://schemas.openxmlformats.org/officeDocument/2006/relationships/image" Target="../media/image77.emf"/><Relationship Id="rId21" Type="http://schemas.openxmlformats.org/officeDocument/2006/relationships/image" Target="../media/image86.emf"/><Relationship Id="rId7" Type="http://schemas.openxmlformats.org/officeDocument/2006/relationships/image" Target="../media/image79.emf"/><Relationship Id="rId12" Type="http://schemas.openxmlformats.org/officeDocument/2006/relationships/customXml" Target="../ink/ink83.xml"/><Relationship Id="rId17" Type="http://schemas.openxmlformats.org/officeDocument/2006/relationships/image" Target="../media/image84.emf"/><Relationship Id="rId25" Type="http://schemas.openxmlformats.org/officeDocument/2006/relationships/image" Target="../media/image88.emf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0" Type="http://schemas.openxmlformats.org/officeDocument/2006/relationships/customXml" Target="../ink/ink87.xml"/><Relationship Id="rId29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1" Type="http://schemas.openxmlformats.org/officeDocument/2006/relationships/image" Target="../media/image81.emf"/><Relationship Id="rId24" Type="http://schemas.openxmlformats.org/officeDocument/2006/relationships/customXml" Target="../ink/ink89.xml"/><Relationship Id="rId5" Type="http://schemas.openxmlformats.org/officeDocument/2006/relationships/image" Target="../media/image78.emf"/><Relationship Id="rId15" Type="http://schemas.openxmlformats.org/officeDocument/2006/relationships/image" Target="../media/image83.emf"/><Relationship Id="rId23" Type="http://schemas.openxmlformats.org/officeDocument/2006/relationships/image" Target="../media/image87.emf"/><Relationship Id="rId28" Type="http://schemas.openxmlformats.org/officeDocument/2006/relationships/customXml" Target="../ink/ink91.xml"/><Relationship Id="rId10" Type="http://schemas.openxmlformats.org/officeDocument/2006/relationships/customXml" Target="../ink/ink82.xml"/><Relationship Id="rId19" Type="http://schemas.openxmlformats.org/officeDocument/2006/relationships/image" Target="../media/image85.emf"/><Relationship Id="rId4" Type="http://schemas.openxmlformats.org/officeDocument/2006/relationships/customXml" Target="../ink/ink79.xml"/><Relationship Id="rId9" Type="http://schemas.openxmlformats.org/officeDocument/2006/relationships/image" Target="../media/image80.emf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8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customXml" Target="../ink/ink6.xml"/><Relationship Id="rId17" Type="http://schemas.openxmlformats.org/officeDocument/2006/relationships/image" Target="../media/image2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9.emf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emf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over review problems</a:t>
            </a:r>
          </a:p>
          <a:p>
            <a:r>
              <a:rPr lang="en-US" dirty="0" smtClean="0"/>
              <a:t>Go over complex circuits worksheet</a:t>
            </a:r>
          </a:p>
          <a:p>
            <a:r>
              <a:rPr lang="en-US" dirty="0" smtClean="0"/>
              <a:t>In-class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capacitance given a k</a:t>
            </a:r>
          </a:p>
          <a:p>
            <a:r>
              <a:rPr lang="en-US" dirty="0" smtClean="0"/>
              <a:t>Explain how dielectrics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stored in </a:t>
            </a:r>
            <a:r>
              <a:rPr lang="en-US" smtClean="0"/>
              <a:t>a capacitor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087560" y="1580040"/>
              <a:ext cx="1775520" cy="1630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880" y="1561680"/>
                <a:ext cx="1808640" cy="16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303200" y="1590840"/>
              <a:ext cx="1879560" cy="1628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8080" y="1575000"/>
                <a:ext cx="1913760" cy="16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734040" y="2365920"/>
              <a:ext cx="7561800" cy="37778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320" y="2347200"/>
                <a:ext cx="7587360" cy="38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66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potential energy of a system given 2 of the following: charge, capacitance, or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5 </a:t>
            </a:r>
            <a:r>
              <a:rPr lang="en-US" dirty="0" err="1" smtClean="0"/>
              <a:t>uC</a:t>
            </a:r>
            <a:r>
              <a:rPr lang="en-US" dirty="0" smtClean="0"/>
              <a:t> charge is .6 m away from a 8 </a:t>
            </a:r>
            <a:r>
              <a:rPr lang="en-US" dirty="0" err="1" smtClean="0"/>
              <a:t>uC</a:t>
            </a:r>
            <a:r>
              <a:rPr lang="en-US" dirty="0" smtClean="0"/>
              <a:t> charge.  Find the potential difference at a point halfway between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electron is moved between two parallel plates with an electric field of strength 300 N/C a distance of 2 mm.  </a:t>
            </a:r>
          </a:p>
          <a:p>
            <a:pPr lvl="1"/>
            <a:r>
              <a:rPr lang="en-US" dirty="0" smtClean="0"/>
              <a:t>What is the potential difference between the plates?  </a:t>
            </a:r>
          </a:p>
          <a:p>
            <a:pPr lvl="1"/>
            <a:r>
              <a:rPr lang="en-US" dirty="0" smtClean="0"/>
              <a:t>What is the potential energy of the charge? </a:t>
            </a:r>
          </a:p>
          <a:p>
            <a:pPr lvl="1"/>
            <a:r>
              <a:rPr lang="en-US" dirty="0" smtClean="0"/>
              <a:t>What is the velocity of the electron when it is moved from the negative plate to the positive plate?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capacitor has an area of 15 square centimeters.  The plates are separated by .5 mm.  What is its capacitance?</a:t>
            </a:r>
          </a:p>
          <a:p>
            <a:r>
              <a:rPr lang="en-US" dirty="0" smtClean="0"/>
              <a:t>What would the capacitance be if water was plates between the plates (dielectric constant of 80)?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equivalent capacitance for the following circuit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4" name="Ink 63"/>
              <p14:cNvContentPartPr/>
              <p14:nvPr/>
            </p14:nvContentPartPr>
            <p14:xfrm>
              <a:off x="5306331" y="5346206"/>
              <a:ext cx="360" cy="3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4451" y="5334326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/>
              <p14:cNvContentPartPr/>
              <p14:nvPr/>
            </p14:nvContentPartPr>
            <p14:xfrm>
              <a:off x="1025571" y="2597246"/>
              <a:ext cx="1671480" cy="15206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6571" y="2578886"/>
                <a:ext cx="1683720" cy="15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9" name="Ink 88"/>
              <p14:cNvContentPartPr/>
              <p14:nvPr/>
            </p14:nvContentPartPr>
            <p14:xfrm>
              <a:off x="1018011" y="2901446"/>
              <a:ext cx="1397880" cy="9910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7931" y="2889206"/>
                <a:ext cx="142668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7" name="Ink 116"/>
              <p14:cNvContentPartPr/>
              <p14:nvPr/>
            </p14:nvContentPartPr>
            <p14:xfrm>
              <a:off x="2021331" y="5431166"/>
              <a:ext cx="142200" cy="21852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6211" y="5418926"/>
                <a:ext cx="165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8" name="Ink 117"/>
              <p14:cNvContentPartPr/>
              <p14:nvPr/>
            </p14:nvContentPartPr>
            <p14:xfrm>
              <a:off x="868251" y="3144446"/>
              <a:ext cx="370800" cy="15192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9891" y="3139046"/>
                <a:ext cx="405360" cy="15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9" name="Ink 118"/>
              <p14:cNvContentPartPr/>
              <p14:nvPr/>
            </p14:nvContentPartPr>
            <p14:xfrm>
              <a:off x="1782291" y="4068566"/>
              <a:ext cx="855360" cy="115992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3211" y="4049486"/>
                <a:ext cx="88884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0" name="Ink 119"/>
              <p14:cNvContentPartPr/>
              <p14:nvPr/>
            </p14:nvContentPartPr>
            <p14:xfrm>
              <a:off x="710211" y="4312646"/>
              <a:ext cx="109080" cy="2707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331" y="4297166"/>
                <a:ext cx="1332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1" name="Ink 120"/>
              <p14:cNvContentPartPr/>
              <p14:nvPr/>
            </p14:nvContentPartPr>
            <p14:xfrm>
              <a:off x="229611" y="4498406"/>
              <a:ext cx="2253600" cy="8391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051" y="4490486"/>
                <a:ext cx="229032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2" name="Ink 121"/>
              <p14:cNvContentPartPr/>
              <p14:nvPr/>
            </p14:nvContentPartPr>
            <p14:xfrm>
              <a:off x="1675731" y="4395086"/>
              <a:ext cx="1662480" cy="128880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54851" y="4374566"/>
                <a:ext cx="1686600" cy="13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1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charge and voltage on each capacitor in the following circuit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900291" y="3023486"/>
              <a:ext cx="1202760" cy="1609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931" y="3009446"/>
                <a:ext cx="1240200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897771" y="3921326"/>
              <a:ext cx="92520" cy="10317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0931" y="3912326"/>
                <a:ext cx="10908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967611" y="4619726"/>
              <a:ext cx="2224080" cy="11782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8611" y="4602446"/>
                <a:ext cx="2236680" cy="12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1347051" y="2636126"/>
              <a:ext cx="736200" cy="12776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9411" y="2617406"/>
                <a:ext cx="757080" cy="13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5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5 </a:t>
            </a:r>
            <a:r>
              <a:rPr lang="en-US" dirty="0" err="1" smtClean="0"/>
              <a:t>uC</a:t>
            </a:r>
            <a:r>
              <a:rPr lang="en-US" dirty="0" smtClean="0"/>
              <a:t> charge is .6 m away from a 8 </a:t>
            </a:r>
            <a:r>
              <a:rPr lang="en-US" dirty="0" err="1" smtClean="0"/>
              <a:t>uC</a:t>
            </a:r>
            <a:r>
              <a:rPr lang="en-US" dirty="0" smtClean="0"/>
              <a:t> charge.  Find the potential difference at a point halfway between them.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5" name="Ink 54"/>
              <p14:cNvContentPartPr/>
              <p14:nvPr/>
            </p14:nvContentPartPr>
            <p14:xfrm>
              <a:off x="2039949" y="3519206"/>
              <a:ext cx="2864520" cy="1105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4909" y="3506606"/>
                <a:ext cx="2876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" name="Ink 81"/>
              <p14:cNvContentPartPr/>
              <p14:nvPr/>
            </p14:nvContentPartPr>
            <p14:xfrm>
              <a:off x="1566549" y="4700726"/>
              <a:ext cx="2214720" cy="694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4669" y="4687046"/>
                <a:ext cx="22298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0" name="Ink 109"/>
              <p14:cNvContentPartPr/>
              <p14:nvPr/>
            </p14:nvContentPartPr>
            <p14:xfrm>
              <a:off x="9920660" y="4484800"/>
              <a:ext cx="36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08780" y="447292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" name="Ink 113"/>
              <p14:cNvContentPartPr/>
              <p14:nvPr/>
            </p14:nvContentPartPr>
            <p14:xfrm>
              <a:off x="5132349" y="3196000"/>
              <a:ext cx="2145911" cy="496006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8669" y="3192041"/>
                <a:ext cx="2175790" cy="511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" name="Ink 114"/>
              <p14:cNvContentPartPr/>
              <p14:nvPr/>
            </p14:nvContentPartPr>
            <p14:xfrm>
              <a:off x="2768229" y="3650966"/>
              <a:ext cx="443520" cy="2498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5989" y="3638726"/>
                <a:ext cx="4683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5" name="Ink 124"/>
              <p14:cNvContentPartPr/>
              <p14:nvPr/>
            </p14:nvContentPartPr>
            <p14:xfrm>
              <a:off x="382509" y="2697686"/>
              <a:ext cx="6818760" cy="3397754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8110" y="2683646"/>
                <a:ext cx="6845759" cy="3428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5" name="Ink 134"/>
              <p14:cNvContentPartPr/>
              <p14:nvPr/>
            </p14:nvContentPartPr>
            <p14:xfrm>
              <a:off x="3796340" y="5678200"/>
              <a:ext cx="76320" cy="2282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5460" y="5658760"/>
                <a:ext cx="1008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6" name="Ink 135"/>
              <p14:cNvContentPartPr/>
              <p14:nvPr/>
            </p14:nvContentPartPr>
            <p14:xfrm>
              <a:off x="2733309" y="4820246"/>
              <a:ext cx="359280" cy="231554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9283" y="4806202"/>
                <a:ext cx="387332" cy="260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7" name="Ink 136"/>
              <p14:cNvContentPartPr/>
              <p14:nvPr/>
            </p14:nvContentPartPr>
            <p14:xfrm>
              <a:off x="3917300" y="5669920"/>
              <a:ext cx="181080" cy="27828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96420" y="5660560"/>
                <a:ext cx="2228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8" name="Ink 137"/>
              <p14:cNvContentPartPr/>
              <p14:nvPr/>
            </p14:nvContentPartPr>
            <p14:xfrm>
              <a:off x="4231220" y="5519800"/>
              <a:ext cx="79560" cy="3780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10700" y="5506480"/>
                <a:ext cx="111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9" name="Ink 138"/>
              <p14:cNvContentPartPr/>
              <p14:nvPr/>
            </p14:nvContentPartPr>
            <p14:xfrm>
              <a:off x="4181180" y="5526280"/>
              <a:ext cx="153000" cy="26820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3180" y="5515120"/>
                <a:ext cx="1922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0" name="Ink 139"/>
              <p14:cNvContentPartPr/>
              <p14:nvPr/>
            </p14:nvContentPartPr>
            <p14:xfrm>
              <a:off x="4471700" y="5600080"/>
              <a:ext cx="202680" cy="3909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50460" y="5596120"/>
                <a:ext cx="240480" cy="4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9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electron is moved between two parallel plates with an electric field of strength 300 N/C a distance of 2 mm.  </a:t>
            </a:r>
          </a:p>
          <a:p>
            <a:pPr lvl="1"/>
            <a:r>
              <a:rPr lang="en-US" dirty="0" smtClean="0"/>
              <a:t>What is the potential difference between the plates?  </a:t>
            </a:r>
          </a:p>
          <a:p>
            <a:pPr lvl="1"/>
            <a:r>
              <a:rPr lang="en-US" dirty="0" smtClean="0"/>
              <a:t>What is the potential energy of the charge? </a:t>
            </a:r>
          </a:p>
          <a:p>
            <a:pPr lvl="1"/>
            <a:r>
              <a:rPr lang="en-US" dirty="0" smtClean="0"/>
              <a:t>What is the velocity of the electron when it is moved from the negative plate to the positive plate?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363589" y="3640240"/>
              <a:ext cx="4159031" cy="340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3869" y="3635920"/>
                <a:ext cx="4170911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7592229" y="4217320"/>
              <a:ext cx="1544351" cy="956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78909" y="4207600"/>
                <a:ext cx="156127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Ink 58"/>
              <p14:cNvContentPartPr/>
              <p14:nvPr/>
            </p14:nvContentPartPr>
            <p14:xfrm>
              <a:off x="210429" y="5609440"/>
              <a:ext cx="4021511" cy="841246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669" y="5594681"/>
                <a:ext cx="4038431" cy="868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/>
              <p14:cNvContentPartPr/>
              <p14:nvPr/>
            </p14:nvContentPartPr>
            <p14:xfrm>
              <a:off x="4635549" y="5459246"/>
              <a:ext cx="815040" cy="7365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0789" y="5444486"/>
                <a:ext cx="84132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1" name="Ink 130"/>
              <p14:cNvContentPartPr/>
              <p14:nvPr/>
            </p14:nvContentPartPr>
            <p14:xfrm>
              <a:off x="7903220" y="4752640"/>
              <a:ext cx="1154520" cy="9972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97100" y="4743280"/>
                <a:ext cx="1167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2" name="Ink 131"/>
              <p14:cNvContentPartPr/>
              <p14:nvPr/>
            </p14:nvContentPartPr>
            <p14:xfrm>
              <a:off x="7915820" y="5204080"/>
              <a:ext cx="1280520" cy="266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08980" y="5190400"/>
                <a:ext cx="1292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2" name="Ink 151"/>
              <p14:cNvContentPartPr/>
              <p14:nvPr/>
            </p14:nvContentPartPr>
            <p14:xfrm>
              <a:off x="7076660" y="5416120"/>
              <a:ext cx="1230840" cy="417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69100" y="5401720"/>
                <a:ext cx="1240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4" name="Ink 153"/>
              <p14:cNvContentPartPr/>
              <p14:nvPr/>
            </p14:nvContentPartPr>
            <p14:xfrm>
              <a:off x="6931940" y="5882680"/>
              <a:ext cx="1274040" cy="9036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7900" y="5867920"/>
                <a:ext cx="1300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8" name="Ink 167"/>
              <p14:cNvContentPartPr/>
              <p14:nvPr/>
            </p14:nvContentPartPr>
            <p14:xfrm>
              <a:off x="4967469" y="5426200"/>
              <a:ext cx="3441191" cy="77292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54509" y="5413600"/>
                <a:ext cx="3468911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0" name="Ink 179"/>
              <p14:cNvContentPartPr/>
              <p14:nvPr/>
            </p14:nvContentPartPr>
            <p14:xfrm>
              <a:off x="6286149" y="5992120"/>
              <a:ext cx="1924151" cy="78840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1389" y="5977360"/>
                <a:ext cx="1941071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2" name="Ink 181"/>
              <p14:cNvContentPartPr/>
              <p14:nvPr/>
            </p14:nvContentPartPr>
            <p14:xfrm>
              <a:off x="7720340" y="6608440"/>
              <a:ext cx="306360" cy="1299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08100" y="6595840"/>
                <a:ext cx="324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3" name="Ink 182"/>
              <p14:cNvContentPartPr/>
              <p14:nvPr/>
            </p14:nvContentPartPr>
            <p14:xfrm>
              <a:off x="8073500" y="6487480"/>
              <a:ext cx="51840" cy="2642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62340" y="6476320"/>
                <a:ext cx="651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4" name="Ink 183"/>
              <p14:cNvContentPartPr/>
              <p14:nvPr/>
            </p14:nvContentPartPr>
            <p14:xfrm>
              <a:off x="8113820" y="6578200"/>
              <a:ext cx="144720" cy="16740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99060" y="6566320"/>
                <a:ext cx="174240" cy="1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01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 the potential difference at a point in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one or more point charges</a:t>
            </a:r>
          </a:p>
          <a:p>
            <a:pPr lvl="1"/>
            <a:r>
              <a:rPr lang="en-US" dirty="0" smtClean="0"/>
              <a:t>V = </a:t>
            </a:r>
            <a:r>
              <a:rPr lang="en-US" dirty="0" err="1" smtClean="0"/>
              <a:t>kq</a:t>
            </a:r>
            <a:r>
              <a:rPr lang="en-US" dirty="0" smtClean="0"/>
              <a:t>/r</a:t>
            </a:r>
          </a:p>
          <a:p>
            <a:pPr lvl="1"/>
            <a:r>
              <a:rPr lang="en-US" dirty="0" smtClean="0"/>
              <a:t>Then you can add them up if you have multiple charges (remember, voltage is scalar, but may have signs)</a:t>
            </a:r>
          </a:p>
          <a:p>
            <a:r>
              <a:rPr lang="en-US" dirty="0" smtClean="0"/>
              <a:t>In a uniform electric field</a:t>
            </a:r>
          </a:p>
          <a:p>
            <a:pPr lvl="1"/>
            <a:r>
              <a:rPr lang="en-US" dirty="0" smtClean="0"/>
              <a:t>V = Ed, V = PE/q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capacitor has an area of 15 square centimeters.  The plates are separated by .5 mm.  What is its capacitance?</a:t>
            </a:r>
          </a:p>
          <a:p>
            <a:r>
              <a:rPr lang="en-US" dirty="0" smtClean="0"/>
              <a:t>What would the capacitance be if water was plates between the plates (dielectric constant of 80)?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188829" y="4698206"/>
              <a:ext cx="7242071" cy="2124434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69" y="4683805"/>
                <a:ext cx="7275191" cy="2156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" name="Ink 90"/>
              <p14:cNvContentPartPr/>
              <p14:nvPr/>
            </p14:nvContentPartPr>
            <p14:xfrm>
              <a:off x="5126589" y="4237766"/>
              <a:ext cx="3985200" cy="11322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1829" y="4223366"/>
                <a:ext cx="400284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1" name="Ink 180"/>
              <p14:cNvContentPartPr/>
              <p14:nvPr/>
            </p14:nvContentPartPr>
            <p14:xfrm>
              <a:off x="6834740" y="6285160"/>
              <a:ext cx="234720" cy="14436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3500" y="6264280"/>
                <a:ext cx="2592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2" name="Ink 181"/>
              <p14:cNvContentPartPr/>
              <p14:nvPr/>
            </p14:nvContentPartPr>
            <p14:xfrm>
              <a:off x="7175660" y="6210280"/>
              <a:ext cx="111600" cy="2289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54780" y="6189400"/>
                <a:ext cx="1407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3" name="Ink 182"/>
              <p14:cNvContentPartPr/>
              <p14:nvPr/>
            </p14:nvContentPartPr>
            <p14:xfrm>
              <a:off x="7173140" y="6310000"/>
              <a:ext cx="108360" cy="3600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2260" y="6305320"/>
                <a:ext cx="133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4" name="Ink 183"/>
              <p14:cNvContentPartPr/>
              <p14:nvPr/>
            </p14:nvContentPartPr>
            <p14:xfrm>
              <a:off x="7682540" y="5670640"/>
              <a:ext cx="129240" cy="28512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61300" y="5649760"/>
                <a:ext cx="1627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5" name="Ink 184"/>
              <p14:cNvContentPartPr/>
              <p14:nvPr/>
            </p14:nvContentPartPr>
            <p14:xfrm>
              <a:off x="7650860" y="5812120"/>
              <a:ext cx="130680" cy="187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1780" y="5794120"/>
                <a:ext cx="15336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1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49" y="1559456"/>
            <a:ext cx="8229600" cy="4525963"/>
          </a:xfrm>
        </p:spPr>
        <p:txBody>
          <a:bodyPr/>
          <a:lstStyle/>
          <a:p>
            <a:r>
              <a:rPr lang="en-US" dirty="0" smtClean="0"/>
              <a:t>Calculate the equivalent capacitance for the following circuit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8" name="Ink 117"/>
              <p14:cNvContentPartPr/>
              <p14:nvPr/>
            </p14:nvContentPartPr>
            <p14:xfrm>
              <a:off x="998931" y="3144446"/>
              <a:ext cx="20520" cy="79308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0931" y="3139046"/>
                <a:ext cx="5220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68251" y="3965966"/>
              <a:ext cx="370800" cy="697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9891" y="3948326"/>
                <a:ext cx="40536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10211" y="4312646"/>
              <a:ext cx="109080" cy="270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331" y="4297166"/>
                <a:ext cx="1332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775789" y="2438126"/>
              <a:ext cx="1175040" cy="469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1469" y="2426606"/>
                <a:ext cx="11905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" name="Ink 106"/>
              <p14:cNvContentPartPr/>
              <p14:nvPr/>
            </p14:nvContentPartPr>
            <p14:xfrm>
              <a:off x="857709" y="2510846"/>
              <a:ext cx="1889280" cy="7192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7989" y="2508686"/>
                <a:ext cx="190908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2189451" y="4068566"/>
              <a:ext cx="448200" cy="110772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9011" y="4049486"/>
                <a:ext cx="473040" cy="11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3" name="Ink 172"/>
              <p14:cNvContentPartPr/>
              <p14:nvPr/>
            </p14:nvContentPartPr>
            <p14:xfrm>
              <a:off x="1675731" y="5428286"/>
              <a:ext cx="487698" cy="2556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54855" y="5407406"/>
                <a:ext cx="516852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8" name="Ink 187"/>
              <p14:cNvContentPartPr/>
              <p14:nvPr/>
            </p14:nvContentPartPr>
            <p14:xfrm>
              <a:off x="1018011" y="2134646"/>
              <a:ext cx="7608858" cy="287172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7931" y="2119886"/>
                <a:ext cx="7621818" cy="28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9" name="Ink 188"/>
              <p14:cNvContentPartPr/>
              <p14:nvPr/>
            </p14:nvContentPartPr>
            <p14:xfrm>
              <a:off x="1157229" y="3126086"/>
              <a:ext cx="1258560" cy="106200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2829" y="3111326"/>
                <a:ext cx="129168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0" name="Ink 189"/>
              <p14:cNvContentPartPr/>
              <p14:nvPr/>
            </p14:nvContentPartPr>
            <p14:xfrm>
              <a:off x="229611" y="4498406"/>
              <a:ext cx="1918338" cy="83916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3052" y="4490486"/>
                <a:ext cx="1951816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3" name="Ink 192"/>
              <p14:cNvContentPartPr/>
              <p14:nvPr/>
            </p14:nvContentPartPr>
            <p14:xfrm>
              <a:off x="4914189" y="4703606"/>
              <a:ext cx="0" cy="1188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0" y="0"/>
                <a:ext cx="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8" name="Ink 217"/>
              <p14:cNvContentPartPr/>
              <p14:nvPr/>
            </p14:nvContentPartPr>
            <p14:xfrm>
              <a:off x="5204811" y="2803886"/>
              <a:ext cx="2585418" cy="3621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90052" y="2789126"/>
                <a:ext cx="2609897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9" name="Ink 258"/>
              <p14:cNvContentPartPr/>
              <p14:nvPr/>
            </p14:nvContentPartPr>
            <p14:xfrm>
              <a:off x="3688131" y="4539446"/>
              <a:ext cx="3823818" cy="163080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75171" y="4524686"/>
                <a:ext cx="3851537" cy="16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5" name="Ink 274"/>
              <p14:cNvContentPartPr/>
              <p14:nvPr/>
            </p14:nvContentPartPr>
            <p14:xfrm>
              <a:off x="2723331" y="4125086"/>
              <a:ext cx="916098" cy="29340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9371" y="4121126"/>
                <a:ext cx="929417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1" name="Ink 300"/>
              <p14:cNvContentPartPr/>
              <p14:nvPr/>
            </p14:nvContentPartPr>
            <p14:xfrm>
              <a:off x="8696811" y="5206526"/>
              <a:ext cx="443058" cy="71460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84574" y="5197166"/>
                <a:ext cx="457455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4" name="Ink 313"/>
              <p14:cNvContentPartPr/>
              <p14:nvPr/>
            </p14:nvContentPartPr>
            <p14:xfrm>
              <a:off x="5732211" y="5835086"/>
              <a:ext cx="3123978" cy="102348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17451" y="5820686"/>
                <a:ext cx="3143777" cy="10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2" name="Ink 321"/>
              <p14:cNvContentPartPr/>
              <p14:nvPr/>
            </p14:nvContentPartPr>
            <p14:xfrm>
              <a:off x="7558491" y="4930406"/>
              <a:ext cx="1131738" cy="22068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46252" y="4920326"/>
                <a:ext cx="1146137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3" name="Ink 322"/>
              <p14:cNvContentPartPr/>
              <p14:nvPr/>
            </p14:nvContentPartPr>
            <p14:xfrm>
              <a:off x="6789069" y="6457303"/>
              <a:ext cx="2205360" cy="35712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79709" y="6443263"/>
                <a:ext cx="2228760" cy="3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1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charge and voltage on each capacitor in the following circuit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897771" y="3921326"/>
              <a:ext cx="411018" cy="10317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933" y="3912326"/>
                <a:ext cx="432973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900189" y="2636126"/>
              <a:ext cx="3983400" cy="1644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1829" y="2617406"/>
                <a:ext cx="4003920" cy="16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7" name="Ink 76"/>
              <p14:cNvContentPartPr/>
              <p14:nvPr/>
            </p14:nvContentPartPr>
            <p14:xfrm>
              <a:off x="1518051" y="3785246"/>
              <a:ext cx="584898" cy="8478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8693" y="3767246"/>
                <a:ext cx="613333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1" name="Ink 330"/>
              <p14:cNvContentPartPr/>
              <p14:nvPr/>
            </p14:nvContentPartPr>
            <p14:xfrm>
              <a:off x="178389" y="3318326"/>
              <a:ext cx="8640360" cy="352368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109" y="3305366"/>
                <a:ext cx="8663400" cy="35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4" name="Ink 213"/>
              <p14:cNvContentPartPr/>
              <p14:nvPr/>
            </p14:nvContentPartPr>
            <p14:xfrm>
              <a:off x="3512811" y="3802526"/>
              <a:ext cx="143898" cy="95652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9141" y="3789566"/>
                <a:ext cx="161885" cy="9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" name="Ink 214"/>
              <p14:cNvContentPartPr/>
              <p14:nvPr/>
            </p14:nvContentPartPr>
            <p14:xfrm>
              <a:off x="3895851" y="3769766"/>
              <a:ext cx="442698" cy="61560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8293" y="3757886"/>
                <a:ext cx="461414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" name="Ink 224"/>
              <p14:cNvContentPartPr/>
              <p14:nvPr/>
            </p14:nvContentPartPr>
            <p14:xfrm>
              <a:off x="967509" y="4912766"/>
              <a:ext cx="1208160" cy="88524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8509" y="4908446"/>
                <a:ext cx="123696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8" name="Ink 227"/>
              <p14:cNvContentPartPr/>
              <p14:nvPr/>
            </p14:nvContentPartPr>
            <p14:xfrm>
              <a:off x="1891989" y="4619726"/>
              <a:ext cx="360000" cy="5364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75789" y="4602446"/>
                <a:ext cx="3945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4" name="Ink 283"/>
              <p14:cNvContentPartPr/>
              <p14:nvPr/>
            </p14:nvContentPartPr>
            <p14:xfrm>
              <a:off x="238869" y="6256286"/>
              <a:ext cx="1190520" cy="52668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2749" y="6245846"/>
                <a:ext cx="12103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6" name="Ink 305"/>
              <p14:cNvContentPartPr/>
              <p14:nvPr/>
            </p14:nvContentPartPr>
            <p14:xfrm>
              <a:off x="2069829" y="6314246"/>
              <a:ext cx="2870640" cy="26244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5069" y="6299486"/>
                <a:ext cx="28969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3" name="Ink 322"/>
              <p14:cNvContentPartPr/>
              <p14:nvPr/>
            </p14:nvContentPartPr>
            <p14:xfrm>
              <a:off x="6135309" y="5997806"/>
              <a:ext cx="3047400" cy="56160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0549" y="5993846"/>
                <a:ext cx="306540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8" name="Ink 327"/>
              <p14:cNvContentPartPr/>
              <p14:nvPr/>
            </p14:nvContentPartPr>
            <p14:xfrm>
              <a:off x="7627509" y="4100966"/>
              <a:ext cx="1080720" cy="50616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18149" y="4086566"/>
                <a:ext cx="110448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2" name="Ink 331"/>
              <p14:cNvContentPartPr/>
              <p14:nvPr/>
            </p14:nvContentPartPr>
            <p14:xfrm>
              <a:off x="8382069" y="4233086"/>
              <a:ext cx="209520" cy="197640"/>
            </p14:xfrm>
          </p:contentPart>
        </mc:Choice>
        <mc:Fallback xmlns="">
          <p:pic>
            <p:nvPicPr>
              <p:cNvPr id="332" name="Ink 3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7309" y="4219046"/>
                <a:ext cx="2365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3" name="Ink 332"/>
              <p14:cNvContentPartPr/>
              <p14:nvPr/>
            </p14:nvContentPartPr>
            <p14:xfrm>
              <a:off x="6375069" y="4940486"/>
              <a:ext cx="176040" cy="25560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60309" y="4926086"/>
                <a:ext cx="19440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7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 the electric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one or more point charges</a:t>
            </a:r>
          </a:p>
          <a:p>
            <a:pPr lvl="1"/>
            <a:r>
              <a:rPr lang="en-US" dirty="0" smtClean="0"/>
              <a:t>PE = -kq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/r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In a uniform electric field</a:t>
            </a:r>
          </a:p>
          <a:p>
            <a:pPr lvl="1"/>
            <a:r>
              <a:rPr lang="en-US" dirty="0" smtClean="0"/>
              <a:t>PE = -</a:t>
            </a:r>
            <a:r>
              <a:rPr lang="en-US" dirty="0" err="1" smtClean="0"/>
              <a:t>qEd</a:t>
            </a:r>
            <a:endParaRPr lang="en-US" dirty="0" smtClean="0"/>
          </a:p>
          <a:p>
            <a:pPr lvl="1"/>
            <a:r>
              <a:rPr lang="en-US" dirty="0" smtClean="0"/>
              <a:t>Think about what signs mean</a:t>
            </a:r>
            <a:endParaRPr lang="en-US" dirty="0"/>
          </a:p>
          <a:p>
            <a:pPr lvl="1"/>
            <a:r>
              <a:rPr lang="en-US" dirty="0" smtClean="0"/>
              <a:t>Also be able to relate to other energies (like KE)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Plate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basic structure</a:t>
            </a:r>
          </a:p>
          <a:p>
            <a:r>
              <a:rPr lang="en-US" dirty="0" smtClean="0"/>
              <a:t>What a dielectric does</a:t>
            </a:r>
          </a:p>
          <a:p>
            <a:r>
              <a:rPr lang="en-US" dirty="0" smtClean="0"/>
              <a:t>Equation C = q/V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71920" y="3695400"/>
              <a:ext cx="1711440" cy="1871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480" y="3678120"/>
                <a:ext cx="1745280" cy="19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952280" y="5157000"/>
              <a:ext cx="164160" cy="160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5080" y="5141160"/>
                <a:ext cx="1857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1963800" y="5325120"/>
              <a:ext cx="229320" cy="114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0120" y="5311440"/>
                <a:ext cx="2595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2395440" y="5146560"/>
              <a:ext cx="275040" cy="401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7800" y="5129280"/>
                <a:ext cx="29880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2908800" y="4964400"/>
              <a:ext cx="206640" cy="294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0800" y="4946040"/>
                <a:ext cx="2422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2905200" y="5121360"/>
              <a:ext cx="167400" cy="24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2960" y="5108760"/>
                <a:ext cx="187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/>
              <p14:cNvContentPartPr/>
              <p14:nvPr/>
            </p14:nvContentPartPr>
            <p14:xfrm>
              <a:off x="2910240" y="5401800"/>
              <a:ext cx="190080" cy="24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0160" y="5385960"/>
                <a:ext cx="212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/>
              <p14:cNvContentPartPr/>
              <p14:nvPr/>
            </p14:nvContentPartPr>
            <p14:xfrm>
              <a:off x="2979720" y="5392440"/>
              <a:ext cx="227160" cy="3520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62800" y="5375880"/>
                <a:ext cx="258840" cy="38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02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capacitance given area and distance</a:t>
            </a:r>
          </a:p>
          <a:p>
            <a:r>
              <a:rPr lang="en-US" dirty="0" smtClean="0"/>
              <a:t>Calculate the capacitance given the charge and voltage</a:t>
            </a:r>
          </a:p>
          <a:p>
            <a:r>
              <a:rPr lang="en-US" dirty="0" smtClean="0"/>
              <a:t>Calculate with a dielectric constant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Capacitors in series and parallel circuits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Q’s are all equal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 add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Vs</a:t>
            </a:r>
            <a:r>
              <a:rPr lang="en-US" dirty="0" smtClean="0"/>
              <a:t> are all equal</a:t>
            </a:r>
          </a:p>
          <a:p>
            <a:r>
              <a:rPr lang="en-US" dirty="0" smtClean="0"/>
              <a:t>Qs add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567000" y="3305880"/>
              <a:ext cx="7729560" cy="3496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360" y="3288240"/>
                <a:ext cx="7765920" cy="35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4899600" y="5272560"/>
              <a:ext cx="3454200" cy="6937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0880" y="5254200"/>
                <a:ext cx="3490920" cy="7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2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vs.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would have the greatest equivalent capacitance? </a:t>
            </a:r>
          </a:p>
          <a:p>
            <a:r>
              <a:rPr lang="en-US" dirty="0" smtClean="0"/>
              <a:t>Parallel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Least?</a:t>
            </a:r>
          </a:p>
          <a:p>
            <a:r>
              <a:rPr lang="en-US" dirty="0" smtClean="0"/>
              <a:t>Series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Complex circuits (series and parallel)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circuits – calculate equivalent capacitance</a:t>
            </a:r>
          </a:p>
          <a:p>
            <a:r>
              <a:rPr lang="en-US" dirty="0" smtClean="0"/>
              <a:t>Complex circuits – calculate </a:t>
            </a:r>
            <a:r>
              <a:rPr lang="en-US" dirty="0" err="1" smtClean="0"/>
              <a:t>qs</a:t>
            </a:r>
            <a:r>
              <a:rPr lang="en-US" dirty="0" smtClean="0"/>
              <a:t> and </a:t>
            </a:r>
            <a:r>
              <a:rPr lang="en-US" dirty="0" err="1" smtClean="0"/>
              <a:t>vs</a:t>
            </a:r>
            <a:r>
              <a:rPr lang="en-US" dirty="0" smtClean="0"/>
              <a:t> on each capacitor</a:t>
            </a:r>
          </a:p>
          <a:p>
            <a:r>
              <a:rPr lang="en-US" dirty="0" smtClean="0"/>
              <a:t>In series and parallel, calculate </a:t>
            </a:r>
            <a:r>
              <a:rPr lang="en-US" dirty="0" err="1" smtClean="0"/>
              <a:t>vs</a:t>
            </a:r>
            <a:r>
              <a:rPr lang="en-US" dirty="0" smtClean="0"/>
              <a:t> and </a:t>
            </a:r>
            <a:r>
              <a:rPr lang="en-US" dirty="0" err="1" smtClean="0"/>
              <a:t>qs</a:t>
            </a:r>
            <a:r>
              <a:rPr lang="en-US" dirty="0" smtClean="0"/>
              <a:t> on each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Dielectric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a dielectric works</a:t>
            </a:r>
          </a:p>
          <a:p>
            <a:r>
              <a:rPr lang="en-US" dirty="0" smtClean="0"/>
              <a:t>Know how to apply these to the capacitance equation</a:t>
            </a:r>
          </a:p>
          <a:p>
            <a:r>
              <a:rPr lang="en-US" dirty="0" smtClean="0"/>
              <a:t>What it does for capacitance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28960" y="3949560"/>
              <a:ext cx="2019240" cy="1598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520" y="3932640"/>
                <a:ext cx="2051640" cy="16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606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Plan for Today (AP Physics I)</vt:lpstr>
      <vt:lpstr>Calculate the potential difference at a point in space</vt:lpstr>
      <vt:lpstr>Calculate the electric potential energy</vt:lpstr>
      <vt:lpstr>Parallel Plate Capacitors</vt:lpstr>
      <vt:lpstr>Types of Problem</vt:lpstr>
      <vt:lpstr>Capacitors in series and parallel circuits</vt:lpstr>
      <vt:lpstr>Parallel vs. Series</vt:lpstr>
      <vt:lpstr>Types of Problems</vt:lpstr>
      <vt:lpstr>Dielectric constant</vt:lpstr>
      <vt:lpstr>Types of problems</vt:lpstr>
      <vt:lpstr>Energy stored in a capacitor</vt:lpstr>
      <vt:lpstr>Types of Problem</vt:lpstr>
      <vt:lpstr>Example 1</vt:lpstr>
      <vt:lpstr>Example 2</vt:lpstr>
      <vt:lpstr>Example 3</vt:lpstr>
      <vt:lpstr>Example 4</vt:lpstr>
      <vt:lpstr>Example 5</vt:lpstr>
      <vt:lpstr>Example 1</vt:lpstr>
      <vt:lpstr>Example 2</vt:lpstr>
      <vt:lpstr>Example 3</vt:lpstr>
      <vt:lpstr>Example 4</vt:lpstr>
      <vt:lpstr>Example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18</cp:revision>
  <cp:lastPrinted>2014-04-29T15:09:46Z</cp:lastPrinted>
  <dcterms:created xsi:type="dcterms:W3CDTF">2013-04-08T14:23:49Z</dcterms:created>
  <dcterms:modified xsi:type="dcterms:W3CDTF">2014-04-30T11:55:38Z</dcterms:modified>
</cp:coreProperties>
</file>