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79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4:56:39.1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B10A01-04A5-44ED-AE33-4362983DC112}" emma:medium="tactile" emma:mode="ink">
          <msink:context xmlns:msink="http://schemas.microsoft.com/ink/2010/main" type="inkDrawing" rotatedBoundingBox="2601,11417 2618,10354 2650,10355 2633,11418" semanticType="callout" shapeName="Other">
            <msink:sourceLink direction="with" ref="{885B87FB-2D14-4F8B-9893-C5BDB60DD731}"/>
            <msink:sourceLink direction="with" ref="{B0EC52FB-DC5B-4426-A9EC-A99BE27EE2F0}"/>
          </msink:context>
        </emma:interpretation>
      </emma:emma>
    </inkml:annotationXML>
    <inkml:trace contextRef="#ctx0" brushRef="#br0">13 34 31,'0'0'29,"0"0"1,12-39-6,-12 39-9,0 0-2,0 0-3,0 0-2,0 0-1,0 0 0,0 0-1,12 33-1,-7-4-1,-10-2-1,8 14 0,-6 0 0,6 16-1,-6-1 0,6 9 0,-6 3-1,3-1 0,-2 1 0,2 0 0,-3 0 0,3-3 0,-2-6-1,2-6 1,-3-3-1,3-5 0,-2-7 0,2-8 1,0-30-1,-2 35 0,2-35 0,0 0 0,0 0-1,0 0 0,0 0-1,0 0 0,0 0-2,-10-38-3,10 38-5,0 0-20,-8-33-4,8 33-1,-7-41 2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5:03:13.2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F78BF7F-F93E-4C1C-914C-FC12ADEEDBD8}" emma:medium="tactile" emma:mode="ink">
          <msink:context xmlns:msink="http://schemas.microsoft.com/ink/2010/main" type="inkDrawing" rotatedBoundingBox="6699,11033 10158,10696 10240,11543 6782,11880" semanticType="callout" shapeName="Other">
            <msink:sourceLink direction="with" ref="{ABC86CBA-718B-4A0A-957E-21FD0A8988BF}"/>
            <msink:sourceLink direction="with" ref="{C241F5E6-3210-42B5-8D2B-9B11E53CAD89}"/>
          </msink:context>
        </emma:interpretation>
      </emma:emma>
    </inkml:annotationXML>
    <inkml:trace contextRef="#ctx0" brushRef="#br0">0 850 43,'0'0'31,"0"0"1,34-27-1,-2 30-22,-9-20-2,21 19 0,-9-13-2,14 14 0,-9-9-1,14 12 0,-7-6-1,10 8 0,0-8-1,7 6 0,-2-3-1,7 3 0,3-3 0,2 0 0,0 0-1,0 0 0,0 0 1,-2 0-1,2 0 0,-2-3 0,-3 0 0,-3 0 0,6-3 0,-3 3 1,1-6-1,-4 3 0,1-3 0,0 3 0,-1 0 0,4-3 1,-9 3-1,4 3 0,1-3 0,4 3 0,-4 0-1,3 0 1,1 0 0,-1 3 0,0-3 0,-2 6 0,0-3 0,-8 0 0,0 0 0,-4 3 0,-6-3 0,-5 3 0,-7-3 0,-2 0 0,-10 0 0,-3 3 0,-22-6 0,37 6 0,-37-6 0,25 6 0,-25-6 0,0 0 0,27 2 0,-27-2 0,0 0 0,27 0 0,-27 0 0,0 0 0,0 0 0,22-5 0,-22 5 0,0 0 0,28-9 0,-28 9 0,29-9 1,-29 9-1,35-15 0,-35 15 0,37-12 0,-37 12 0,32-17 0,-32 17 0,22-15 0,-22 15 0,0 0 0,0 0 0,23-21 0,-23 21 0,0 0 0,0 0 1,0 0-1,0 0 0,0 0 0,0 0 0,0 0-1,0 0 1,0 0 0,0 0 0,0 0 0,0 0 0,0 0 0,0 0 0,0 0 0,0 0 0,0 0 0,0 0 0,0 0 0,0 0 0,0 0 0,0 0 0,0 0 0,0 0 0,0 0 0,0 0 0,0 0 0,0 0 0,0 0 0,0 0 0,0 0 0,14-26 0,-14 26 0,0 0 0,0 0 1,0 0-2,0 0 1,0 0 0,0 0 0,0 0 0,0 0 0,0 0 0,0 0 0,0 0 0,0 0 1,0 0-1,0 0 0,0 0 0,0 0 0,0 0 0,0 0 0,0 0 0,0 0 0,18-27 0,-18 27 0,0 0 0,7-35 0,-7 35 0,5-33 0,-5 33 1,5-44-1,-5 17 0,2 1 0,-2-4 0,-2-2 0,2 2 0,-2-5 0,-3 8 0,0 1 0,2-1 0,-2 0 0,5 27 0,-10-41 0,10 41 0,-12-35 1,12 35-1,-10-39 0,10 39 0,-12-29 0,12 29 0,-8-30 1,8 30-1,0 0-1,-7-38 1,7 38-1,-3-33-3,3 33-8,0 0-24,0-32 0,0 32-2,-9-41 1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5:03:11.67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85C13F8-B6C9-4507-B588-7180D616D37F}" emma:medium="tactile" emma:mode="ink">
          <msink:context xmlns:msink="http://schemas.microsoft.com/ink/2010/main" type="writingRegion" rotatedBoundingBox="5062,10594 11885,10594 11885,12593 5062,12593"/>
        </emma:interpretation>
      </emma:emma>
    </inkml:annotationXML>
    <inkml:traceGroup>
      <inkml:annotationXML>
        <emma:emma xmlns:emma="http://www.w3.org/2003/04/emma" version="1.0">
          <emma:interpretation id="{93B3D441-8871-4A50-815C-0950E6086009}" emma:medium="tactile" emma:mode="ink">
            <msink:context xmlns:msink="http://schemas.microsoft.com/ink/2010/main" type="paragraph" rotatedBoundingBox="5062,10594 11885,10594 11885,12593 5062,125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F32168-0926-4BB8-9F89-117F0AFDEAFB}" emma:medium="tactile" emma:mode="ink">
              <msink:context xmlns:msink="http://schemas.microsoft.com/ink/2010/main" type="line" rotatedBoundingBox="5062,10594 11885,10594 11885,12593 5062,12593"/>
            </emma:interpretation>
          </emma:emma>
        </inkml:annotationXML>
        <inkml:traceGroup>
          <inkml:annotationXML>
            <emma:emma xmlns:emma="http://www.w3.org/2003/04/emma" version="1.0">
              <emma:interpretation id="{ABC86CBA-718B-4A0A-957E-21FD0A8988BF}" emma:medium="tactile" emma:mode="ink">
                <msink:context xmlns:msink="http://schemas.microsoft.com/ink/2010/main" type="inkWord" rotatedBoundingBox="5062,10594 6722,10594 6722,12339 5062,12339">
                  <msink:destinationLink direction="with" ref="{1F78BF7F-F93E-4C1C-914C-FC12ADEEDBD8}"/>
                  <msink:destinationLink direction="from" ref="{BB8D77A6-1A45-46B1-89F8-9423A394F735}"/>
                </msink:context>
              </emma:interpretation>
              <emma:one-of disjunction-type="recognition" id="oneOf0">
                <emma:interpretation id="interp0" emma:lang="en-US" emma:confidence="0">
                  <emma:literal>I'll</emma:literal>
                </emma:interpretation>
                <emma:interpretation id="interp1" emma:lang="en-US" emma:confidence="0">
                  <emma:literal>till</emma:literal>
                </emma:interpretation>
                <emma:interpretation id="interp2" emma:lang="en-US" emma:confidence="0">
                  <emma:literal>lilt</emma:literal>
                </emma:interpretation>
                <emma:interpretation id="interp3" emma:lang="en-US" emma:confidence="0">
                  <emma:literal>Hill</emma:literal>
                </emma:interpretation>
                <emma:interpretation id="interp4" emma:lang="en-US" emma:confidence="0">
                  <emma:literal>lit'</emma:literal>
                </emma:interpretation>
              </emma:one-of>
            </emma:emma>
          </inkml:annotationXML>
          <inkml:trace contextRef="#ctx0" brushRef="#br0">20 0 45,'0'0'33,"-25"26"0,25-26 0,5 54-17,-5-54-12,22 62 2,-12-30-4,7 12 1,-4-5-2,1 5 0,-4-6 0,0-2 0,-2-10-1,-8-26-2,9 45-1,-9-45-7,0 0-13,0 0-10,0 0-1,0 0 0</inkml:trace>
          <inkml:trace contextRef="#ctx0" brushRef="#br0" timeOffset="-1453.125">-1547-493 40,'0'0'33,"0"0"0,0 0 0,12 41-17,-12-41-7,20 62 0,-15-20-3,12 25-1,-7-2-1,5 18 0,-10-3-1,7 11-1,-7-2 0,5 5 0,-3-8-1,3 3 0,-2-13 1,2 7-2,-1-6 1,1-6-1,5-7 0,0-2 0,-3-5 1,1-10-2,-1-6 0,-12-41-2,25 47-1,-25-47-2,22 18-9,-22-18-20,-2-27-2,2 1 1,4-7 0</inkml:trace>
          <inkml:trace contextRef="#ctx0" brushRef="#br0" timeOffset="-937.5">-1004-33 14,'0'0'27,"0"0"2,0 0-7,15 51-3,-15-51-3,5 44-2,-5-44-3,8 53-2,-13-26-3,15 14 0,-10-12-3,4 13 0,-1-10-2,4 7 1,-4-10-2,4-2 0,-2-1 0,-5-26-1,10 39-2,-10-39 0,0 0-7,0 0-9,0 0-13,0 0-3,0 0 2,7-33 0</inkml:trace>
          <inkml:trace contextRef="#ctx0" brushRef="#br0" timeOffset="-375">-576-706 33,'0'0'30,"5"45"2,-8-13-1,1 7-18,27 31-1,-20-11-3,24 30-1,-19-12-1,15 20-1,-15-11-1,14 11 0,-16-11-1,7 8-1,-10-8 0,5-1-1,-6-8 0,4 6-1,-1-9 0,1-6-1,-1-9 1,3-3-1,0-9 0,-3-9-1,1-5-1,-8-33-1,15 32-2,-15-32-1,0 0-5,0 0-10,0-29-15,0 29 1,0-33-2,0 33 4</inkml:trace>
        </inkml:traceGroup>
        <inkml:traceGroup>
          <inkml:annotationXML>
            <emma:emma xmlns:emma="http://www.w3.org/2003/04/emma" version="1.0">
              <emma:interpretation id="{C241F5E6-3210-42B5-8D2B-9B11E53CAD89}" emma:medium="tactile" emma:mode="ink">
                <msink:context xmlns:msink="http://schemas.microsoft.com/ink/2010/main" type="inkWord" rotatedBoundingBox="11010,11684 11885,11684 11885,12593 11010,12593">
                  <msink:destinationLink direction="with" ref="{1F78BF7F-F93E-4C1C-914C-FC12ADEEDBD8}"/>
                  <msink:destinationLink direction="to" ref="{A09EA999-5999-4190-97D2-48D0188FC53C}"/>
                  <msink:destinationLink direction="to" ref="{BB8D77A6-1A45-46B1-89F8-9423A394F735}"/>
                </msink:context>
              </emma:interpretation>
              <emma:one-of disjunction-type="recognition" id="oneOf1">
                <emma:interpretation id="interp5" emma:lang="en-US" emma:confidence="1">
                  <emma:literal>e</emma:literal>
                </emma:interpretation>
                <emma:interpretation id="interp6" emma:lang="en-US" emma:confidence="0">
                  <emma:literal>l</emma:literal>
                </emma:interpretation>
                <emma:interpretation id="interp7" emma:lang="en-US" emma:confidence="0">
                  <emma:literal>c</emma:literal>
                </emma:interpretation>
                <emma:interpretation id="interp8" emma:lang="en-US" emma:confidence="0">
                  <emma:literal>é</emma:literal>
                </emma:interpretation>
                <emma:interpretation id="interp9" emma:lang="en-US" emma:confidence="0">
                  <emma:literal>C</emma:literal>
                </emma:interpretation>
              </emma:one-of>
            </emma:emma>
          </inkml:annotationXML>
          <inkml:trace contextRef="#ctx0" brushRef="#br1" timeOffset="4953.125">4401 927 79,'25'23'38,"-25"-23"-2,22-17-7,8 20-22,-8-18-1,15 12-2,0-12-1,5 3-1,0-5-1,5-1 1,-5-11-1,-2-1 0,-3-5-1,7 2 1,-4-5-1,-1-4 1,-4 1-1,-6 0 0,-1 2 0,-9 4 0,-4 2 0,-12 4 0,-3 29 0,-37-38-1,5 29 1,-10 9 0,-10 9 0,-5 8 1,-5 13-1,0 8 0,8 15 1,4 9-1,11 6 1,9 9-1,13 0 1,14 8 0,16-5 0,14 0 0,10-15 0,8-6 0,9-12 0,10-15 0,0-11-1,3-12 0,-3-12 0,-4-15-1,4 4-4,-24-37-21,14 19-15,-22-12 2,3 2-2,-18-11 1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5:03:15.3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B8D77A6-1A45-46B1-89F8-9423A394F735}" emma:medium="tactile" emma:mode="ink">
          <msink:context xmlns:msink="http://schemas.microsoft.com/ink/2010/main" type="inkDrawing" rotatedBoundingBox="7884,12231 10977,9785 11973,11043 8880,13490" semanticType="callout" shapeName="Other">
            <msink:sourceLink direction="to" ref="{C241F5E6-3210-42B5-8D2B-9B11E53CAD89}"/>
            <msink:sourceLink direction="from" ref="{ABC86CBA-718B-4A0A-957E-21FD0A8988BF}"/>
          </msink:context>
        </emma:interpretation>
      </emma:emma>
    </inkml:annotationXML>
    <inkml:trace contextRef="#ctx0" brushRef="#br0">-5 2412 11,'0'0'27,"-22"21"1,22-21-6,0 0-5,0 0-1,22 14 0,-22-14-2,0 0-2,0 0-2,42 33-3,-42-33-1,37 29-1,-37-29-2,52 36 0,-20-18-1,7 2 0,1-2-1,9 0 0,1-4 0,2 1 0,0-3 0,5 0 0,-3-3 0,5-4 0,3-2-1,-3 0 1,3-3 0,5-3-1,-8 0 1,8-2-1,-3-1 0,3 0 0,0 0 1,-3-3-1,3 0 0,-6-3 0,6-2 0,-8 2 0,1-3 0,-6 3 1,0-5-2,-4 5 2,-1-6-1,3 3 0,-2-2 0,-1-4 0,0-3 0,3 4 0,0-7 1,0 0-1,0 1 0,-5-1 1,2 1-1,1-4 1,-3 4-1,2-4 0,1-2 1,-3-4-1,-3-5 0,1 3 1,-1-7-1,-2 1 1,0-6-1,-2 0 1,-3-7-1,0 4 1,0-9-1,-3-6 0,-2-11 1,-2-7-1,-5-8 0,-5-7 0,-3-8 0,-5-3 0,-4 0 1,-3 0-2,-5 8 2,-3 7-2,-4 8 1,-3 10 0,0 8 0,-2 15 0,2 5-1,0 10 1,-2 3-1,4 2 0,3 7-2,-5-4 0,10 33-4,-10-56-6,10 56-27,0-38 2,0 38-2,-22-18 2</inkml:trace>
    <inkml:trace contextRef="#ctx0" brushRef="#br0" timeOffset="359.375">2466 295 70,'0'0'37,"-25"-11"-1,25 11 1,13-48-30,2 4-2,22 6-1,-3-10-2,13 4-1,0 0 1,5-3-1,-3 5-1,-2 10 1,-7 8 0,-5 4-1,-6 5 0,-4 6 0,-25 9 0,35 6 0,-35-6 1,29 38-1,-16-8 0,6 14 1,-1 6-1,6 6 0,-1 0 0,-1 3-1,0 0 1,-2-5-3,5-4 0,-25-50-5,42 56-26,-42-56-2,22 29-3,-22-29 2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5:03:19.62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7558F3F-1371-47A1-B36D-57F1F2A736B9}" emma:medium="tactile" emma:mode="ink">
          <msink:context xmlns:msink="http://schemas.microsoft.com/ink/2010/main" type="writingRegion" rotatedBoundingBox="2498,13084 1165,9736 2187,9329 3520,12677"/>
        </emma:interpretation>
      </emma:emma>
    </inkml:annotationXML>
    <inkml:traceGroup>
      <inkml:annotationXML>
        <emma:emma xmlns:emma="http://www.w3.org/2003/04/emma" version="1.0">
          <emma:interpretation id="{D9E27CEE-0538-4900-90BF-27AC65910F1B}" emma:medium="tactile" emma:mode="ink">
            <msink:context xmlns:msink="http://schemas.microsoft.com/ink/2010/main" type="paragraph" rotatedBoundingBox="2498,13084 1165,9736 2187,9329 3520,126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415B64-B5D4-40FB-A329-9B33CEF372CF}" emma:medium="tactile" emma:mode="ink">
              <msink:context xmlns:msink="http://schemas.microsoft.com/ink/2010/main" type="line" rotatedBoundingBox="2498,13084 1165,9736 2187,9329 3520,12677"/>
            </emma:interpretation>
          </emma:emma>
        </inkml:annotationXML>
        <inkml:traceGroup>
          <inkml:annotationXML>
            <emma:emma xmlns:emma="http://www.w3.org/2003/04/emma" version="1.0">
              <emma:interpretation id="{202F8831-A774-4303-AEB5-C8356388ED82}" emma:medium="tactile" emma:mode="ink">
                <msink:context xmlns:msink="http://schemas.microsoft.com/ink/2010/main" type="inkWord" rotatedBoundingBox="2498,13084 1165,9736 2187,9329 3520,12677">
                  <msink:destinationLink direction="from" ref="{A09EA999-5999-4190-97D2-48D0188FC53C}"/>
                  <msink:destinationLink direction="with" ref="{7D231D54-EA7A-4DCC-8D18-667CB9118F4A}"/>
                </msink:context>
              </emma:interpretation>
              <emma:one-of disjunction-type="recognition" id="oneOf0">
                <emma:interpretation id="interp0" emma:lang="en-US" emma:confidence="0">
                  <emma:literal>as</emma:literal>
                </emma:interpretation>
                <emma:interpretation id="interp1" emma:lang="en-US" emma:confidence="0">
                  <emma:literal>rx</emma:literal>
                </emma:interpretation>
                <emma:interpretation id="interp2" emma:lang="en-US" emma:confidence="0">
                  <emma:literal>on)</emma:literal>
                </emma:interpretation>
                <emma:interpretation id="interp3" emma:lang="en-US" emma:confidence="0">
                  <emma:literal>Fns</emma:literal>
                </emma:interpretation>
                <emma:interpretation id="interp4" emma:lang="en-US" emma:confidence="0">
                  <emma:literal>Fn)</emma:literal>
                </emma:interpretation>
              </emma:one-of>
            </emma:emma>
          </inkml:annotationXML>
          <inkml:trace contextRef="#ctx0" brushRef="#br0">1742 2945 35,'0'0'29,"0"0"1,0 0-1,0 0-21,-12 33 0,12-33 0,0 0-1,0 0 0,0 0 0,0 0 0,-15 26-2,15-26 0,-23 9 0,23-9-2,-29 6 0,29-6 0,-37 6-1,12-9 0,3 6-1,-5-6 1,2 3 0,-5-6-1,3 3 1,-8 0-1,6 0 1,-3-3-1,4 3 0,-1-3 0,2 3-1,-3-5 1,3-1-1,0-3 1,2-3-1,0-3 1,0 1-1,-4-4 0,-1 0 0,1-5 1,-1-4-1,-2-2 0,-3-1 1,-2-5-1,-2-3 0,-3-1 1,-3-5-1,1-3 0,-6-6 0,-4-3 0,2-3 1,-7-3-1,-1-6 1,1-6-1,2 1 0,0-7 1,3-3-1,4-11 1,4-4-1,6-5 1,8-9-1,2-6 1,10-3-1,8 3 1,5-3-1,7 0 0,5 0 1,7 9 0,0 9-1,6 8 1,-1 10-1,0 11 0,3 9 1,-3 18-2,-4 9 0,1 11-1,-6 3-1,-8 27-2,7-38-6,16 38-23,-23 0-7,0 0 3,0 0-2</inkml:trace>
          <inkml:trace contextRef="#ctx0" brushRef="#br0" timeOffset="375">-351 651 83,'0'0'37,"0"-41"-2,10-9 2,12-12-34,10-12-2,17-9 1,-2-5-1,8-4 0,-1 4-1,-2 14 1,-8 6-1,1 9 0,-10 9 1,-1 12-1,-7 5 1,3 18-1,-5 4 1,7 13 0,0 1 0,3 12-1,2 3 1,0 6-1,0 5 0,0 3 0,-3 7-3,-11-13-1,11 31-13,-16-28-20,1 4 1,-19-33-2,18 41 2</inkml:trace>
          <inkml:trace contextRef="#ctx0" brushRef="#br0" timeOffset="937.5">692 1511 44,'-15'-36'32,"15"36"1,0 0 0,-42-24-21,42 24-3,-8 27 0,13 8-2,-10-8-3,13 20 0,-6-2-1,8 17 0,-2-9-1,6 9 0,-1-6-1,4-3-1,5-9 0,1-11 0,4-13-2,-3-20-1,13-3-3,-19-41-14,14 6-15,-12-15 0,-1-12-1,-11-12 0</inkml:trace>
          <inkml:trace contextRef="#ctx0" brushRef="#br0" timeOffset="1109.375">566 958 79,'-47'18'38,"2"-3"0,8 0-2,7-21-31,30 6-26,-9-30-15,36 7 0,10-16-2,10-17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5:03:06.6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D231D54-EA7A-4DCC-8D18-667CB9118F4A}" emma:medium="tactile" emma:mode="ink">
          <msink:context xmlns:msink="http://schemas.microsoft.com/ink/2010/main" type="inkDrawing" rotatedBoundingBox="2934,8323 3063,11627 3002,11629 2872,8325" semanticType="callout" shapeName="Other">
            <msink:sourceLink direction="with" ref="{202F8831-A774-4303-AEB5-C8356388ED82}"/>
          </msink:context>
        </emma:interpretation>
      </emma:emma>
    </inkml:annotationXML>
    <inkml:trace contextRef="#ctx0" brushRef="#br0">10 0 39,'2'30'29,"-2"-30"-1,-12 41-8,22 9-6,-15-14-2,22 43-2,-19-17-1,21 48 1,-21-10-3,12 33 1,-15 3-2,15 23 0,-18-2-2,13 20 0,-10-3-1,8 6-2,-6-9 1,11-3-1,-6-2 0,8-4-1,-2-11 1,1-10-1,-1-11 0,4-12 1,-2-11-1,0-10 1,-3-20-1,1-9 0,-3-15 0,0-12 0,0-11-1,-5-30-2,0 0-1,0 0-6,9-45-28,-16-20 1,5-14-1,-8-34-1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5:03:09.7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AF62992-635C-4CF5-A167-2BEDCD3A7FAF}" emma:medium="tactile" emma:mode="ink">
          <msink:context xmlns:msink="http://schemas.microsoft.com/ink/2010/main" type="inkDrawing" rotatedBoundingBox="3071,11728 5128,11779 5126,11855 3069,11804" shapeName="Other"/>
        </emma:interpretation>
      </emma:emma>
    </inkml:annotationXML>
    <inkml:trace contextRef="#ctx0" brushRef="#br0">0 62 23,'0'0'31,"22"6"0,-22-6 1,40-30-12,-1 30-10,-9-18-1,22 18-3,-8-11-1,16 8-1,-6-3-2,8 12 0,2-6 0,10 9 0,0-4-1,8 7 0,4-6 0,8 3 0,5 0 0,5-3-1,-3 0 1,0 0-1,-2-3 0,-2-3 0,-8 0 0,-5-3 0,-8 0 0,-6 0 0,-14 0-1,-4-3 1,-7 6-1,-11-3-1,-4 9 0,-30-6-3,44 12-6,-44-12-15,0 0-6,0 0-3,0 0 2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5:04:09.656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CAFF32-AB95-445D-BE41-746213ACC010}" emma:medium="tactile" emma:mode="ink">
          <msink:context xmlns:msink="http://schemas.microsoft.com/ink/2010/main" type="writingRegion" rotatedBoundingBox="2503,4752 22428,3854 22533,6176 2607,7074"/>
        </emma:interpretation>
      </emma:emma>
    </inkml:annotationXML>
    <inkml:traceGroup>
      <inkml:annotationXML>
        <emma:emma xmlns:emma="http://www.w3.org/2003/04/emma" version="1.0">
          <emma:interpretation id="{8B4A4558-A63A-4CC6-8339-68E274B496AB}" emma:medium="tactile" emma:mode="ink">
            <msink:context xmlns:msink="http://schemas.microsoft.com/ink/2010/main" type="paragraph" rotatedBoundingBox="2503,4752 22428,3854 22533,6176 2607,70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A0F361-E306-43A1-A5F7-26479B5786D8}" emma:medium="tactile" emma:mode="ink">
              <msink:context xmlns:msink="http://schemas.microsoft.com/ink/2010/main" type="line" rotatedBoundingBox="2503,4752 22428,3854 22533,6176 2607,7074"/>
            </emma:interpretation>
          </emma:emma>
        </inkml:annotationXML>
        <inkml:traceGroup>
          <inkml:annotationXML>
            <emma:emma xmlns:emma="http://www.w3.org/2003/04/emma" version="1.0">
              <emma:interpretation id="{8E8614B2-7E60-4422-9C9C-6D24945C274F}" emma:medium="tactile" emma:mode="ink">
                <msink:context xmlns:msink="http://schemas.microsoft.com/ink/2010/main" type="inkWord" rotatedBoundingBox="2485,4950 11496,4345 11647,6595 2637,7201"/>
              </emma:interpretation>
              <emma:one-of disjunction-type="recognition" id="oneOf0">
                <emma:interpretation id="interp0" emma:lang="en-US" emma:confidence="0">
                  <emma:literal>000/</emma:literal>
                </emma:interpretation>
                <emma:interpretation id="interp1" emma:lang="en-US" emma:confidence="0">
                  <emma:literal>O O O of</emma:literal>
                </emma:interpretation>
                <emma:interpretation id="interp2" emma:lang="en-US" emma:confidence="0">
                  <emma:literal>O O of</emma:literal>
                </emma:interpretation>
                <emma:interpretation id="interp3" emma:lang="en-US" emma:confidence="0">
                  <emma:literal>O O O or</emma:literal>
                </emma:interpretation>
                <emma:interpretation id="interp4" emma:lang="en-US" emma:confidence="0">
                  <emma:literal>O O 00/</emma:literal>
                </emma:interpretation>
              </emma:one-of>
            </emma:emma>
          </inkml:annotationXML>
          <inkml:trace contextRef="#ctx0" brushRef="#br0">-5050-1862 18,'0'0'23,"0"0"-4,0 0-1,0 0-2,0 0-1,0 0-1,23-3-2,-23 3 0,0 0-1,0 0-2,0 0-1,-23-35-1,23 35-3,-24-18 0,24 18 0,-40-12-1,15 12-1,-9-6 1,2 9-1,-10 0 0,2 9 0,-7 0-1,5 9 0,0-4 0,3 10 0,2 5 0,4 4 0,4 5-1,7 6 1,7 6-1,7 3 1,11 6 0,7 6 0,12-6 0,15 0 0,5-6 0,15-9 0,10-11 0,9-13 0,6-11 0,2-15-1,-3-12 1,-4-14-1,-5-12 0,-13-7 0,-12-8-1,-13-6 1,-14-3-1,-15-2 0,-12 2 0,-16 3 0,-9 6 1,-10 6-1,-10 5 0,-4 10 0,-6 11 0,-2 7-1,7 14 0,0 0-1,17 15-2,1-15-5,39 3-23,-3 29-4,3-29 0,40 18-2</inkml:trace>
          <inkml:trace contextRef="#ctx0" brushRef="#br0" timeOffset="2218.75">-3176-1865 4,'0'0'25,"0"0"1,0 0-4,-3-26-2,3 26-4,0 0-2,0 0-1,-7-39-1,7 39-1,0 0 0,0 0-2,-45-32-2,45 32-2,-47-12 0,20 12-1,-12-9-2,1 9 0,-8 0 0,1 6-1,-7 0 0,0 6 0,3 3 0,-1 2-1,6 7 1,-1 2-1,8 7 0,5 5 1,5 9-1,10 4 1,2 5-1,10 6 2,7 2-1,13 10 1,12-3 0,18 0-1,9-9 1,16-6-1,9-12 0,10-9 0,0-11 0,2-21-1,-5-12 1,-6-9-1,-11-17 0,0 0 1,-15-15-2,-4-4 1,-13-2 0,-5-6 0,-7-2-1,-11-1 0,-9 3 0,-17-6 0,-10 6 0,-5 3 0,-13 3 0,-9 3 0,-8 11 0,-5 7 0,3 14-1,-3 4 0,10 17-2,-2-6-2,34 32-22,-5-17-12,25-9 2,0 0-2</inkml:trace>
          <inkml:trace contextRef="#ctx0" brushRef="#br0" timeOffset="3203.125">-1182-1835 17,'25'-3'31,"-25"3"2,0 0 1,0 0-11,39 6-5,-39-6-2,0 0-4,0 0-3,0 0-1,-5-36-2,5 36-2,-22-17-1,22 17-1,-49-21-1,14 15 0,-7 0 0,-3 6-1,-4 9 1,-3 6 0,0 8-1,0 13 1,5 5 0,10 12 0,5 9 0,10 12 1,10 5-1,12 7 1,12 0-1,15-1 0,13-5 1,17-4-1,9-14 0,8-14-1,10-19 1,8-14-1,2-18 1,2-15-1,-7-11-1,-7-18 1,-13-15-2,-12-15 1,-15-3 0,-20-5-1,-17-4 0,-20 4 1,-15-1 0,-17 12 0,-9 12 0,-9 12 0,1 18-1,0 2 0,14 27-4,-1-20-7,51 23-26,-30 6 0,30-6 1,37 3-2</inkml:trace>
          <inkml:trace contextRef="#ctx0" brushRef="#br0" timeOffset="3843.75">605-1726 37,'0'0'35,"-20"-27"0,20 27 2,-30-41-16,30 41-5,-27-26-5,27 26-3,-44-30-3,16 24 0,-16-9-2,-1 9 0,-9 4-1,0 4-1,-6 4 1,1 9-1,-5 6 0,4 11 1,9 10-1,4 8 0,5 9 0,9 17 1,11 7 0,15 5-1,9 4 1,16-1-1,14-5 0,10-4 1,15-8-1,9-18-1,11-17 1,7-13-1,7-14 0,6-21 0,2-9 0,4-11 0,-6-12 0,-11-7 0,-9-14 0,-13 1 0,-14-4-1,-23 0 1,-17 0 0,-18 3 0,-16-3-1,-11 0 1,-17 15-1,-7-3-1,-8 6 0,-2-3-1,2 14-3,-7-20-8,22 24-26,5-7-2,20 10 2,10-7-1</inkml:trace>
          <inkml:trace contextRef="#ctx0" brushRef="#br1" timeOffset="14328.125">731-1747 8,'-25'3'26,"25"-3"1,-3 33-5,3-33-2,0 0-3,0 0-1,52 6-1,-37-36-2,30 21-2,-16-32-2,28 11-2,-5-29-1,27 0-2,3-23 0,19-7-2,5-14 1,20-3-2,13-12 1,16 0-1,13 0 0,10 9 0,3 0-1,-1 11 1,-4 13-2,-11 11 1,-16 15-1,-19 9 0,-26 20-2,-32 4 1,-23 29-2,-49-3-4,42 29-17,-42-29-13,-24 53 1,-8-26-1,-1-1 2</inkml:trace>
        </inkml:traceGroup>
        <inkml:traceGroup>
          <inkml:annotationXML>
            <emma:emma xmlns:emma="http://www.w3.org/2003/04/emma" version="1.0">
              <emma:interpretation id="{B878B97D-9438-49C9-AF82-D5BE4DA53F2D}" emma:medium="tactile" emma:mode="ink">
                <msink:context xmlns:msink="http://schemas.microsoft.com/ink/2010/main" type="inkWord" rotatedBoundingBox="11581,4533 16018,4916 15940,5821 11502,5437"/>
              </emma:interpretation>
              <emma:one-of disjunction-type="recognition" id="oneOf1">
                <emma:interpretation id="interp5" emma:lang="en-US" emma:confidence="1">
                  <emma:literal>atoms</emma:literal>
                </emma:interpretation>
                <emma:interpretation id="interp6" emma:lang="en-US" emma:confidence="0">
                  <emma:literal>Atoms</emma:literal>
                </emma:interpretation>
                <emma:interpretation id="interp7" emma:lang="en-US" emma:confidence="0">
                  <emma:literal>as-ans</emma:literal>
                </emma:interpretation>
                <emma:interpretation id="interp8" emma:lang="en-US" emma:confidence="0">
                  <emma:literal>al-ans</emma:literal>
                </emma:interpretation>
                <emma:interpretation id="interp9" emma:lang="en-US" emma:confidence="0">
                  <emma:literal>at-ans</emma:literal>
                </emma:interpretation>
              </emma:one-of>
            </emma:emma>
          </inkml:annotationXML>
          <inkml:trace contextRef="#ctx0" brushRef="#br1" timeOffset="15359.3749">4013-2800 58,'0'0'37,"0"0"-1,-3-41 1,3 41-21,-5-36-7,5 36-2,-12-44-3,12 44-2,-32-47 0,9 23-1,-11 4-1,-6 5 0,-7 9 0,-5 12 0,-7 9 0,0 14 0,-8 13 0,5 14 1,8 11-1,7 13 1,15 0-1,17-1 1,17-2-1,16-9 0,19-18 0,10-15-1,12-20 1,3-21-2,5-14 1,-13-16 0,0-8-1,-12-12 1,-10 3 0,-9-3 1,-11 3 0,-7 9 0,-10 5 1,-5 13 0,10 26 0,-25-27 0,25 27 1,-24 24-1,14 5 1,7 15-1,6 7 1,7 13-1,7 1 0,15 0 0,8-9 0,12-3-1,9-11-1,4-19-1,11-5-3,-9-42-5,22 21-8,-37-50-12,12 6-9,-14-18 1,-8-6 2,-20-20 11,7 14 14,-26-2 10,-13-13 15,10 36 11,-17 3 11,-1 18 2,-6 11 0,24 24-10,-37 24-11,47 32-7,-15 0-4,24 23-2,-1 10-1,11 5-1,6 1-1,4 2 1,-1-8-3,-1-19-2,2-2-4,-39-68-21,35 39-12,-35-39 0,2-30 0,-22-17 0</inkml:trace>
          <inkml:trace contextRef="#ctx0" brushRef="#br1" timeOffset="15515.625">4354-2599 83,'0'0'38,"-23"14"0,48-8 0,0-17-31,37 5-5,19 0-6,-7-24-8,45 16-23,-18-10-3,0 3-1,-12-2 2</inkml:trace>
          <inkml:trace contextRef="#ctx0" brushRef="#br1" timeOffset="15875">5340-2776 44,'0'0'34,"0"0"1,-28 3-1,28-3-16,-49 0-6,49 0-6,-57 9-1,27 5-1,-9-5 0,2 18 1,-8-1-1,13 21 0,-2 4 0,21 16 0,3-2-1,20 15-1,8-3 0,21-4-1,13-8 0,12-12-1,8-14-1,2-19 1,3-17-2,-8-26 0,-10-10 0,-14-17 0,-16-9 0,-24-15 0,-17 4 0,-23-4 1,-14 9 0,-10 6 0,-1 15 0,-1-1-2,14 31-3,-5-16-8,52 30-22,0 0-1,0 0-1,0 0 1</inkml:trace>
          <inkml:trace contextRef="#ctx0" brushRef="#br1" timeOffset="16453.125">5508-2720 50,'27'0'39,"-5"9"-1,-22-9 1,17 38-13,-17-38-12,0 38-6,3-2-4,14 11-2,0 6 0,6 3-1,4 0-1,5 3 1,0-9-1,3-8-1,-3-13 1,-5-14-1,-2-15 0,-25 0-1,34-27 1,-29-8 0,-5-3 0,-10-19 0,-2-2 1,-3-2-1,3-1 1,4 0 0,8 6 1,10 11 0,8 10-1,14 17 1,10 18 0,7 21 1,6 8-1,4 22 0,-2 10 0,2 7 0,-7 0-1,-5 3 1,-8-9-1,-6-12 1,-9-12-1,-24-38 0,30 24-1,-30-24 0,10-41 0,-10-4 0,2-8 0,-2-14 0,3-1 0,4-3 0,3 6 1,12 6-1,3 15 1,7 17 0,8 18 1,2 21-1,5 21 0,2 17 1,0 15 0,-7 11-1,-2 4 0,-3 0 1,-5-4-2,-5-14 0,3-6-3,-30-56-6,57 24-30,-32-45 1,9-8-1,1-27 0</inkml:trace>
          <inkml:trace contextRef="#ctx0" brushRef="#br1" timeOffset="16796.875">7408-2729 63,'-27'-12'38,"-10"9"-1,-13-3 1,23 21-25,-40-21-6,23 15-4,-5 0-1,9 3-2,8 2 1,32-14 0,-15 39-1,15-39 1,54 50 0,-7-18 0,13 1 0,14 2 0,7 4-1,3 2 1,0 3 0,-2 3-1,-13-2 1,-5 2 0,-17-3 0,-19 0 0,-21-5 0,-14 2 0,-26-12 0,-11-5 0,-13-6-1,-7-9 1,-3-7-2,3-16-3,27 20-21,-3-39-15,20-8 0,11-24-1,26-15 1</inkml:trace>
        </inkml:traceGroup>
        <inkml:traceGroup>
          <inkml:annotationXML>
            <emma:emma xmlns:emma="http://www.w3.org/2003/04/emma" version="1.0">
              <emma:interpretation id="{B431DBB9-A2AC-4B3B-ABD8-7C6DC348B1D3}" emma:medium="tactile" emma:mode="ink">
                <msink:context xmlns:msink="http://schemas.microsoft.com/ink/2010/main" type="inkWord" rotatedBoundingBox="16507,4517 22446,4249 22522,5939 16583,6207"/>
              </emma:interpretation>
              <emma:one-of disjunction-type="recognition" id="oneOf2">
                <emma:interpretation id="interp10" emma:lang="en-US" emma:confidence="0">
                  <emma:literal>ofcopper</emma:literal>
                </emma:interpretation>
                <emma:interpretation id="interp11" emma:lang="en-US" emma:confidence="0">
                  <emma:literal>of copper</emma:literal>
                </emma:interpretation>
                <emma:interpretation id="interp12" emma:lang="en-US" emma:confidence="0">
                  <emma:literal>Of copper</emma:literal>
                </emma:interpretation>
                <emma:interpretation id="interp13" emma:lang="en-US" emma:confidence="0">
                  <emma:literal>or-coper</emma:literal>
                </emma:interpretation>
                <emma:interpretation id="interp14" emma:lang="en-US" emma:confidence="0">
                  <emma:literal>or copper</emma:literal>
                </emma:interpretation>
              </emma:one-of>
            </emma:emma>
          </inkml:annotationXML>
          <inkml:trace contextRef="#ctx0" brushRef="#br1" timeOffset="18312.5">10611-2573 42,'0'0'35,"-20"-50"2,8 18-1,12 32-18,-40-59-7,40 59-4,-39-42-3,4 39-1,-17 3-1,-2 15 0,-13 9-1,8 17 1,-3 12 0,10 6-1,15 6 0,27 9 1,20 0-2,27-4 1,20-5-2,19-15-1,26-11-1,2-24-3,22 11-7,-25-55-11,18 11-14,-18-20 0,0-4 1,-19-17 7</inkml:trace>
          <inkml:trace contextRef="#ctx0" brushRef="#br1" timeOffset="18625">11263-2469 7,'0'-42'32,"-12"1"1,-15 11 2,-8 22-6,-22-25-9,28 48-6,-33-18-6,22 27-2,-14-4-1,12 24 0,-5-2-2,17 14 1,6 0-1,14 15 0,15-4-1,19 4-1,16-6 0,17-15-1,17-11-1,5-16-1,7-11-1,-6-33 0,-4-5-1,-22-27 0,-7 0 0,-27-24 1,-15 3 0,-30-2 0,-7 8 2,-15 6-1,-2 12 1,-5 5-2,12 31-3,-10-13-11,24 21-17,28 6-2,0 0 2,28 6 0</inkml:trace>
          <inkml:trace contextRef="#ctx0" brushRef="#br1" timeOffset="19140.625">11622-2593 76,'12'44'40,"-12"-44"0,-30 59 0,-4-36-29,34 45-4,0 0-4,10 21-1,12 5 0,5 3-1,8 1 0,9-10 0,-2-2-1,5-18-1,-5-15 0,0-21 0,-5-14-2,-10-24 0,0-6-2,-19-20 1,-3-7 0,-20-20-1,-2-5 2,-20-25-1,-3 3 2,-14-20 0,-6 3 2,4-6-1,4 6 2,10 5-2,17 13 2,15 17-1,20 15 1,25 26 1,16 15-1,21 27 1,2 9-1,13 23 1,-6 6 0,-2 18 0,-14-9 0,-11 9-1,-22-9 0,-15-6 0,-22-12-1,-14-12 0,-13-14 0,-15-18-1,-8 3 0,-9-18-1,7 0-1,-10-17-3,30 23-12,-15-20-20,20 2 1,10-5-1,20-1 1</inkml:trace>
          <inkml:trace contextRef="#ctx0" brushRef="#br1" timeOffset="19625">12289-2608 65,'-18'26'41,"9"1"-2,-14 0 1,18 17-24,-7 0-10,34 27-3,-4 3-1,11 17 0,6 0-2,2 1 1,2-7-1,-4-5 0,-3-12-2,-10-21-1,8-8-3,-30-39-2,27 11-5,-39-46-3,12 35 0,-22-71 1,17 36 1,-42-42 1,20 12 3,-28-26 5,11-1 7,2 10 4,-3-22 3,25 31 0,-4-22 2,39 42 1,-13-12 0,52 50-1,-14-5-2,37 38-2,-16-1-1,21 33-1,-18-2-1,5 19-1,-22 4-1,-7 6-1,-23-3-1,-12-6 1,-17-9-1,-13-12-1,-12-9 0,-8-23-1,-1-3-1,-14-30-2,16 15-5,-28-38-20,30-1-8,0-11 0,15-3 1</inkml:trace>
          <inkml:trace contextRef="#ctx0" brushRef="#br1" timeOffset="20312.5">12889-2360 70,'25'26'40,"-25"-26"-2,40 24 2,-40-24-30,56-9-6,-19 3-3,8-9-1,19-5-1,-12-16-1,-2 4 0,-13-12 0,-10-1 1,-12-8-1,-13 12 1,-14 0 0,-15 14 1,-15 12 1,-10 12-1,-3 21 2,-9 12-2,0 20 2,7 0-1,12 21 1,6-1 0,31 10 1,13-3-1,23-3 0,16-12-1,18-18-1,12-3-2,5-32-2,22 6-3,-31-48-6,36 24-7,-57-56-1,43 30-1,-58-48 2,28 30 9,-40-23 7,-9-1 7,2 30 7,-45-30 6,30 77 5,-30-74 0,30 74 1,-34-3-8,39 39-5,-18-4-4,23 24 0,5 6-3,15 15 1,-6 0-1,11 5 0,-3-8-1,3-6 0,-6-12-1,-4-15 0,-25-41 0,27 24-1,-27-24 0,5-42 1,-12-2-1,-3-15 1,-7-9-1,-1-5 1,1-7 0,10 3 0,4 1 1,13 5-1,12 12 0,15 6-1,23 20-3,-6-20-15,27 38-22,-9-2 1,15 5-1,-16-3 1</inkml:trace>
          <inkml:trace contextRef="#ctx0" brushRef="#br1" timeOffset="17812.5">9049-2396 47,'-12'-32'32,"-13"-15"2,-5-15-9,13 29-13,-30-26-2,15 24-4,-23-12 1,9 20-2,-24-2 0,14 23-1,-14-3 0,11 27 0,-5 5-1,19 21 0,8 12-1,22 12 0,18 6-1,19 6 0,25-4-1,20-5 0,19-12 0,16-15 0,4-20-1,-5-18 0,-2-18 0,-20-20 0,-22-13 0,-22-14 0,-31-5 0,-28-10 0,-18 6 0,-18 6 1,-9 9-1,0 6 1,2 20-1,8 7-1,22 25 0,15 1-2,32 36-5,-10-42-5,79 82-2,-27-46-1,44 37 0,-22-28 2,30 25 5,-25-19 6,-2-4 7,-1 15 7,-44-39 6,18 27 2,-50-50 0,27 39 1,-49-54-5,22 15-3,-30-18-4,10-8-2,-24-24-1,2-6-2,-13-24 0,1-6-1,-8-11 0,5-6 0,5 3 0,13-1-1,19-2 0,18 14 0,19 16 0,18 14 0,17 29-2,9 10-1,18 31-3,-14-8-8,26 50-22,-34-2-3,-5 13-1,-23-5 1</inkml:trace>
          <inkml:trace contextRef="#ctx0" brushRef="#br1" timeOffset="17968.75">9271-2526 46,'-47'33'36,"10"-4"1,13-11-1,16 18-15,8-36-12,35-12-6,9 6-5,6-21-8,36 18-21,-4-11-5,4-1-1,1-2 1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5:04:06.75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859B8BE-A76D-4C37-98E5-B9BF04E1914C}" emma:medium="tactile" emma:mode="ink">
          <msink:context xmlns:msink="http://schemas.microsoft.com/ink/2010/main" type="inkDrawing" rotatedBoundingBox="2405,5060 8825,5210 8824,5274 2404,5124" semanticType="underline" shapeName="Other"/>
        </emma:interpretation>
      </emma:emma>
    </inkml:annotationXML>
    <inkml:trace contextRef="#ctx0" brushRef="#br0">-5759-2569 17,'0'0'19,"0"0"-2,0 0 0,0 0 0,0 0-2,0 0 0,0 0-1,0 0-2,0 0-2,0 0-1,0 0-1,0 0-2,0 0-2,0 0 0,0 0-1,0 0-1,0 0 1,0 0-1,0 0 0,0 0 0,0 0 0,0 0 0,25 18 0,-25-18-1,22 5 1,-22-5-1,30 3 0,-8 0 0,3-3 0,2 3 0,5 0 0,3-3 0,2 0-1,2 0 1,3 0 0,0-3-1,5 0 1,3-3 0,2 3-1,2 1 1,0-4 0,3 3 0,2 0-1,3-3 1,-3 6 0,3-3-1,3 6 1,-4-3-1,11 3 1,0 0-1,-1 3 0,3-3 1,6 5-1,-1 1 0,5 0 0,5-3 1,-3 3-1,8 0 0,5 0 1,5-6-1,2 2 1,5-2-1,5 0 0,3-3 1,-1 3-1,4-3 1,-4 0-1,6-3 0,2 3 0,-5 0 1,0 3-1,0-3 0,-2 0 0,-1 3 1,-2 0-1,-4 3 0,-1 0 0,0-3 1,-5 3-1,-4 0 0,-1 3 1,0-6-1,1 2 0,1 1 1,1-6-1,2 3 0,3-3 1,2 3-1,1-6 0,-1 3 0,-2 3 1,-8-6-1,3 3 0,-10-3 0,-5 0 0,-8 3 0,-7-3 0,-7 3 0,-10-2 0,-5 2 1,-15 2-1,-5-2 0,-7 3 0,-25-3 0,32 3 0,-32-3-1,0 0-1,24 6-4,-24-6-25,0 0-11,-7-32 1,7 32-2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5:04:41.89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0887010-507B-4765-811B-6A300A214A13}" emma:medium="tactile" emma:mode="ink">
          <msink:context xmlns:msink="http://schemas.microsoft.com/ink/2010/main" type="writingRegion" rotatedBoundingBox="608,7245 6333,4264 7900,7273 2175,10254"/>
        </emma:interpretation>
      </emma:emma>
    </inkml:annotationXML>
    <inkml:traceGroup>
      <inkml:annotationXML>
        <emma:emma xmlns:emma="http://www.w3.org/2003/04/emma" version="1.0">
          <emma:interpretation id="{B9380A9E-BB7A-438C-8D2A-F4FB78DDB958}" emma:medium="tactile" emma:mode="ink">
            <msink:context xmlns:msink="http://schemas.microsoft.com/ink/2010/main" type="paragraph" rotatedBoundingBox="608,7245 6333,4264 7900,7273 2175,10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6FD1F1-51C1-47C9-BDFA-653A1F2185C8}" emma:medium="tactile" emma:mode="ink">
              <msink:context xmlns:msink="http://schemas.microsoft.com/ink/2010/main" type="line" rotatedBoundingBox="608,7245 6333,4264 7900,7273 2175,10254"/>
            </emma:interpretation>
          </emma:emma>
        </inkml:annotationXML>
        <inkml:traceGroup>
          <inkml:annotationXML>
            <emma:emma xmlns:emma="http://www.w3.org/2003/04/emma" version="1.0">
              <emma:interpretation id="{C8C60FFF-C769-4A9F-99C6-EE4945B8B694}" emma:medium="tactile" emma:mode="ink">
                <msink:context xmlns:msink="http://schemas.microsoft.com/ink/2010/main" type="inkWord" rotatedBoundingBox="608,7245 6333,4264 7900,7273 2175,10254"/>
              </emma:interpretation>
              <emma:one-of disjunction-type="recognition" id="oneOf0">
                <emma:interpretation id="interp0" emma:lang="en-US" emma:confidence="0">
                  <emma:literal>door</emma:literal>
                </emma:interpretation>
                <emma:interpretation id="interp1" emma:lang="en-US" emma:confidence="0">
                  <emma:literal>soon</emma:literal>
                </emma:interpretation>
                <emma:interpretation id="interp2" emma:lang="en-US" emma:confidence="0">
                  <emma:literal>don</emma:literal>
                </emma:interpretation>
                <emma:interpretation id="interp3" emma:lang="en-US" emma:confidence="0">
                  <emma:literal>odor</emma:literal>
                </emma:interpretation>
                <emma:interpretation id="interp4" emma:lang="en-US" emma:confidence="0">
                  <emma:literal>loon</emma:literal>
                </emma:interpretation>
              </emma:one-of>
            </emma:emma>
          </inkml:annotationXML>
          <inkml:trace contextRef="#ctx0" brushRef="#br0">-5119 2144 25,'0'0'28,"0"0"2,0 0-5,0 0-7,13-32-3,-13 32-2,7-30-3,-7 30 0,7-53-3,-7 53-2,5-74 0,3 33-1,-13-18-1,10 3 0,-8-12-1,6 0 0,-6-8-1,3-1 1,-5-6-1,3 4 0,-1-1 0,-2 3 0,0 4 0,-2 2-1,0 9 1,2 6-1,0 9 1,0-4-1,2 7 0,1 6 2,-1 5-2,3 7 1,0 26-1,3-41 1,-3 41-1,0 0 2,0 0-2,0 0 0,0 0 0,0 0-1,0 0 1,0 0 0,0 0 0,0 0 0,0 0 0,0 0 0,0 0 1,0 0-1,0 0 0,0 0 0,0 0 0,0 0 0,0 0 0,0 0 0,0 0 0,0 0 0,0 0 0,0 0 0,0 0 0,0 0 0,0 0 0,0 0 0,0 0 0,0 0 0,0 0 0,0 0 0,0 0 0,0 0 0,0 0-1,0 0 1,-22-3 0,22 3 0,0 0-1,0 0 1,0 0 0,-13 29 0,13-29-1,0 0 1,-5 33 0,5-33-1,0 0 1,0 0-1,-7 35 1,7-35-1,0 0 1,0 0-2,0 0 2,0 0 0,0 0 0,0 0 0,0 0 0,0 0 0,0 0-1,0 0 2,0 0-1,0 0 0,0 0 0,0 0 0,0 0 0,0 0 1,0 0-1,0 0-1,0 0 1,0 0 0,0 0 0,0 0 1,0 0-1,0 0 0,0-27-1,0 27 3,0 0-2,0 0 1,0 0-1,2-29 0,-2 29 0,0 0 0,0 0 0,0 0 0,0 0 0,0-33 0,0 33 0,0 0 0,0 0 0,0 0 0,0 0 0,0 0-1,0 0 1,0 0 0,0 0 0,0 0 0,3-29 0,-3 29 0,0 0 0,0 0-1,-3-30 0,3 30 1,0 0 0,0 0-1,-7-32 0,7 32 0,0 0-1,-7-27 2,7 27-1,0 0 0,-8-26-1,8 26 1,0 0 0,-12-30 1,12 30-1,0 0 1,-10-26-1,10 26 1,0 0-1,0 0 1,-15-30 0,15 30 0,0 0 0,0 0 0,0 0 0,0 0 0,-22-14 1,22 14-1,0 0 0,0 0 1,0 0 0,15 32 0,-15-32 0,22 21 0,-22-21 0,35 17 0,-35-17 0,44 12 0,-19-6 0,4 0 0,1-6-1,0 3 1,2-3 0,0 0-1,3 0 1,-1-3-1,3 3 0,3-3 0,2 3 1,2 0-1,3 0 0,8 3 0,-1-3 0,-2 3 0,2-3 0,-2 0 0,-2-3 0,-1 3-1,-2 0 1,-5-3 1,2 3-2,-2-3 2,3 3-2,2-3 2,0 3-1,2-3 0,1 0-1,4 3 1,0-3 0,1 0 0,-1 0 0,0 0 0,-2 0 0,-5 1 0,0-4 0,-2 3 0,-6-3 0,-2 3 0,-2 0 0,-3 0 0,0 0 0,-2 3 0,-3-3 0,0 3 0,-2 0 0,-25 0 0,42-3 0,-42 3-1,32-6 1,-32 6 0,25 0 0,-25 0 0,0 0 0,22-3 0,-22 3-1,0 0 1,0 0 0,0 0 0,0 0 0,0 0 0,0 0 0,0 0 0,0 0 0,0 0 0,0 0 0,0 0 0,-15-26 0,15 26 0,0 0 0,-27-12 0,27 12 0,-25-12 0,25 12 0,-29-12 0,29 12 0,-32-17 0,32 17-1,-38-27 1,38 27 0,-44-32 0,17 11 0,-5 0 0,-5-2 0,-5-1 0,-5-2 0,-3-1 0,-2-5 1,0-7-1,-4 1 0,-1 0 0,0-1 0,3-2 0,-1 3 0,6-4 0,-1 7 0,6-1 0,4 4 0,3-3 0,5 5 0,5 1 0,2-1 0,3-2 0,0-4 0,4 1 0,-1 2 0,1 1 0,-4-9 0,0 5 0,0 1 0,-8 2 0,-2 1 1,0 0-1,-5 2 0,0 3 0,0-2 0,-1 2 1,-1-2-1,4 5 0,1-2 0,-3 2 0,2 1 0,-2-1 0,2-3 0,1 4 0,-1-1 0,-2 1 0,3-1 0,1 3-1,-1 1 1,2-4 0,0-2 0,2 2-1,-2-3 1,5 4 0,-3-1-1,3 1 1,2 2-1,3 3 1,0 6 0,-1 4 0,23 8 0,-39-15 0,39 15 0,-35-15-1,35 15 1,-29-12 0,29 12 0,-23-11 0,23 11 0,0 0 0,0 0 0,0 0 0,0 0-1,-22-18 1,22 18 0,0 0 0,0 0-1,0 0 1,0 0 0,0 0-1,0 0 1,0 0-1,0 0 1,0 0 0,35-15-1,-35 15 1,39-12 0,-9 3 0,7 4 0,2-1 0,6 0 0,-1 0 0,6 6 0,2-3 0,5 3 1,2 0-1,0 3 0,5-3 0,1 3 0,4 0 0,3-3 0,-1 3 0,-2 0-1,-2 3 1,-5-1 0,0 1 0,-5 3-1,-6-3 1,-6 3 0,-3 0 0,-5-3 0,0 0 1,-2 2-1,2-2 0,-3-3 0,6 3 0,2-3 0,0-3 0,0 3 0,5-3 0,0 0 1,0 0-1,0 0 0,-3 0 0,-2 3 1,5-3-1,-7-3 0,2 6 0,-5-6 1,-3 3-1,3-3 0,-4 3 1,1 0-1,-4 0 0,-1-3 0,1 6 0,-5-3 0,0 0 1,-3 3-1,-22-3 0,39 3 0,-39-3 0,35 3 0,-35-3 0,30 3 1,-30-3-1,24 3 0,-24-3 0,0 0 0,27 3 1,-27-3-1,0 0 0,0 0 0,0 0 0,0 0 0,0 0 0,0 0 0,0 0 0,0 0 0,0 0 0,0 0 0,0 0 0,0 0 0,0 0 0,0 0 0,0 0 0,0 0 0,0 0 0,-12 26 0,12-26 0,0 0 0,0 0 0,0 0 0,0 0 0,0 0 0,0 0 0,0 0 0,0 0 1,-22 3-1,22-3-1,0 0 1,0 0 0,0 0 0,0 0 0,0 0 0,0 0 0,0 0 0,0 0 0,-25 9 0,25-9 0,0 0 0,0 0 0,0 0 0,0 0 0,0 0 0,0 0 0,0 0 0,0 0 0,-22 21 0,22-21 0,0 0 0,0 0 0,0 0 0,0 0 0,0 0 0,0 0 0,0 0 0,0 0 0,0 0 0,0 0 0,0 0 1,0 0-1,0 0 0,0 0 0,0 0 0,0 0 0,0 0 0,0 0 0,0 0 0,-22 6 0,22-6 0,0 0 1,0 0-1,0 0 0,0 0 0,0 0 0,0 0 0,0 0 0,0 0 0,0 0 0,-23 14 0,23-14 1,0 0-1,0 0 0,0 0 0,0 0 0,0 0 0,0 0 0,-22 9 1,22-9-1,0 0 0,0 0-1,0 0 2,0 0-1,0 0 0,0 0 0,0 0 0,0 0 0,0 0 0,-22 9 0,22-9 0,0 0 0,0 0 0,0 0 0,0 0 0,0 0 0,0 0 0,0 0 0,-22 9 0,22-9 0,0 0 0,0 0 0,0 0 0,0 0 0,0 0 0,0 0-1,0 0 1,0 0 0,0 0 0,0 0 0,0 0 0,0 0 0,0 0 0,0 0 0,0 0-1,0 0 1,0 0 0,0 0 0,0 0 0,0 0 0,0 0 0,0 0 0,0 0 0,0 0 0,0 0 0,-20 27 0,20-27 0,0 0 0,0 0 0,0 0 0,0 0 0,0 0 1,0 0-1,0 0-1,0 0 1,0 0 0,0 0 0,0 0 0,0 0 0,0 0 0,-20 26 0,20-26 0,0 0 0,0 0 0,0 0-1,0 0 1,0 0 0,0 0 0,0 0 0,0 0 0,0 0 0,0 0-1,-17 27 1,17-27 0,0 0 0,0 0 0,0 0 0,0 0 1,0 0-1,0 0 1,0 0-1,0 0 1,0 0-1,0 0-1,-22-12 1,22 12-1,0 0 1,0 0 0,0 0 0,0 0 0,0 0 0,0 0 1,0 0-1,0 0 0,0 0 0,0 0 0,0 0 0,0 0-1,0 0 1,0 0-1,0 0 1,0 0-1,0 0 2,0 0-1,0 0 0,-23 0 1,23 0-1,0 0 1,0 0-1,0 0 0,0 0 0,0 0 0,0 0 0,0 0 0,0 0 0,0 0 0,0 0 0,0 0 0,0 0 0,0 0-1,0 0 1,0 0-1,-22 12 1,22-12 0,0 0 0,0 0 0,0 0 0,0 0 1,0 0-1,0 0 1,0 0-1,0 0 0,0 0 0,0 0 0,0 0 0,0 0 0,0 0 0,0 0 0,0 0 0,0 0 0,0 0 0,0 0-1,0 0 1,0 0-1,0 0 1,0 0 0,0 0 0,0 0 1,0 0-1,0 0 0,0 0 0,0 0 0,0 0 0,0 0-1,0 0 2,0 0-2,0 0 1,0 0 0,0 0 0,0 0 1,0 0-1,0 0 0,0 0 0,0 0 0,0 0 0,0 0-2,0 0 0,0 0-1,0 0-2,0 0-5,0 0-16,0 0-9,0 0-3,0 0 1,0 0 1</inkml:trace>
          <inkml:trace contextRef="#ctx0" brushRef="#br1" timeOffset="-26906.25">-3087-54 56,'-23'-26'35,"23"26"-1,-15-47 2,-12 2-23,27 45-4,-24-56-3,24 56-1,-50-56 0,16 39-2,-18 2 1,-3 18-2,-14 6 1,2 17-1,-7 16 0,5 20-1,2 14 1,13 19-1,14 8 1,18 18 0,22 6 0,25 2-2,27-8 2,19-11-2,26-22 1,14-20-1,10-27-1,10-35 0,0-30 0,-15-23 2,-12-18-3,-22-20 1,-21-13-1,-21-14 1,-23-6-2,-24-3 2,-23 9-1,-17 9 0,-7 9 1,-13 11 0,3 24-1,-3 12-1,13 29-1,-1-5-5,55 23-19,-29 17-9,29-17 0,0 0-1</inkml:trace>
          <inkml:trace contextRef="#ctx0" brushRef="#br1" timeOffset="-27468.75">-5015-272 0,'0'0'26,"0"0"2,0 0-2,22 6-3,-22-6-4,0 0-2,-2-41-2,2 41-3,0 0-1,-20-27-3,-10 4-2,8 20-1,-22-9-2,4 15 0,-17 0-1,-2 14 1,-8 10-1,3 14-1,-5 9 1,4 12-1,6 12 1,7 12-1,15 2 0,15 13 1,15-1 0,21 9-1,21-9 1,14-5-2,18-13 2,17-14-2,8-18 1,6-17-2,-1-27 1,-11-30 0,-2-14-1,-14-18 1,-19-12-1,-16-15 0,-15-14-1,-23-9 2,-14-1-2,-15 1 0,-15 9 2,-10 8-1,-5 13 0,-4 17 0,9 20-1,5 19 0,15 23-2,5-3-4,46 38-15,-14-38-15,65 41 1,-11-26-2,18 0 3</inkml:trace>
          <inkml:trace contextRef="#ctx0" brushRef="#br0" timeOffset="-6968.75">-6948 336 40,'0'0'33,"-24"6"0,24-6 2,0 0-19,0 0-2,0 0-4,0 0-3,32-6-1,-2 12-2,-3-12 0,7 6-1,1-12 0,7 6-2,-5-9 1,5 1-1,-5-7-1,-7-3 0,-6 1 1,-4-4-2,-7 1 1,-9-1-1,-1 1 1,-13-4-1,10 30 0,-37-47 0,10 29 0,-8 1 0,-9 11 0,-6 0 0,-2 12 0,-4 8 0,-1 7 1,5 9 0,5 8 0,7 6 0,11 9 0,9 6 1,13 3 1,11 3-1,14 0 1,14 6-1,5-6 1,12-6-2,6-9 2,7-9-3,-1-11 1,-1-10-1,-4-5-1,-14-36-4,20 30-11,-35-32-20,3-1 0,-18-6 1,-7 1-1</inkml:trace>
          <inkml:trace contextRef="#ctx0" brushRef="#br0" timeOffset="-6031.25">-6639 451 47,'0'0'32,"0"0"1,0 0 0,0 0-20,0 0-3,0 0-2,23 41-3,-23-41 0,34 47-1,-34-47 1,40 65-2,-23-29 2,8 11-3,-8-6 1,8 9-2,-5-5 1,7 11-2,-5-6 2,3-3-2,4 0 1,3 0 0,1 1-1,-1-1 1,2 0 0,6 0-1,-3-3 0,2 1 0,-1-7 0,-1 6 1,-3-5-2,3 2 1,-2-6 0,-3 1 1,-2-4-1,-1 4 0,-2-4 0,-2 0 0,-3-5 1,1 0-1,-4-1 0,-19-26 0,33 47 0,-33-47 0,27 47 0,-27-47 0,27 42 0,-27-42 0,25 41 0,-25-41 1,24 38-1,-24-38 0,30 36 0,-30-36 0,30 35 0,-30-35 0,29 27 0,-29-27 0,30 17 0,-30-17 0,0 0 0,22 0-1,-22 0-1,0 0 0,0 0-3,-10-56-6,10 56-20,0-35-7,0 35 0,-22-50 0</inkml:trace>
          <inkml:trace contextRef="#ctx0" brushRef="#br0" timeOffset="1312.5">-3300-1416 22,'0'0'29,"0"0"0,0 0 1,35-6-17,-35 6-3,56-18-2,-26 6-3,15 15 0,-11-12-3,11 9 2,-6-9-1,6 12-1,-8-8 1,12 5 0,-2-3 0,12 3-1,8-6 0,12 9-1,5-6 0,10 6 1,12-3-2,6 0 0,4 3 1,0-3-1,-2 3 0,-6-3 0,-11 0 0,-3-3 0,-10 3 0,-13 0 1,-11 0-1,-8 0 0,-13 0 0,-7 3 0,-7-3 0,-25 0 0,32 8 0,-32-8 0,22 6 0,-22-6 0,25 3 0,-25-3 0,37 0 0,-15 0 0,1 0 1,1-3-1,1 3 0,2-3 0,-2 3 0,0-3 0,-1 3 0,-24 0 0,42-3 0,-42 3 0,30 0 0,-30 0 0,0 0-1,22 3 1,-22-3 0,0 0-1,0 0 0,0 0 1,0 0-1,-24 18 0,24-18 0,0 0 0,0 0 0,-25 18 0,25-18 0,0 0 0,0 0 0,0 0 1,-25 12 0,25-12-2,0 0 2,0 0-1,0 0 2,0 0-1,0 0-1,0 0 1,-22 5 0,22-5 0,0 0 0,0 0 0,0 0 0,0 0 1,0 0-1,0 0 2,0 0-2,-22 21 1,22-21-1,0 0 0,0 0 0,0 0 0,0 0 0,0 0 0,0 0 0,0 0-1,0 0 1,0 0-2,0 0 1,0 0-2,-15 27 0,15-27-3,0 0-2,0 0-4,0 0-3,0 0-12,0 0-4,0 0 1,0 0 2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5:04:18.656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7EA5263-A010-4C5A-8084-B612AFA26B68}" emma:medium="tactile" emma:mode="ink">
          <msink:context xmlns:msink="http://schemas.microsoft.com/ink/2010/main" type="writingRegion" rotatedBoundingBox="12024,9054 3743,13169 1611,8879 9892,4764"/>
        </emma:interpretation>
      </emma:emma>
    </inkml:annotationXML>
    <inkml:traceGroup>
      <inkml:annotationXML>
        <emma:emma xmlns:emma="http://www.w3.org/2003/04/emma" version="1.0">
          <emma:interpretation id="{FE040EF6-4C2C-47B8-844D-002790EAAC97}" emma:medium="tactile" emma:mode="ink">
            <msink:context xmlns:msink="http://schemas.microsoft.com/ink/2010/main" type="paragraph" rotatedBoundingBox="12024,9054 3743,13169 1611,8879 9892,47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90AA13-5991-4BA1-9AB3-A17FDC2CA1EE}" emma:medium="tactile" emma:mode="ink">
              <msink:context xmlns:msink="http://schemas.microsoft.com/ink/2010/main" type="line" rotatedBoundingBox="12024,9054 3743,13169 1611,8879 9892,4764"/>
            </emma:interpretation>
          </emma:emma>
        </inkml:annotationXML>
        <inkml:traceGroup>
          <inkml:annotationXML>
            <emma:emma xmlns:emma="http://www.w3.org/2003/04/emma" version="1.0">
              <emma:interpretation id="{CF995D04-40EC-4DB5-8697-7F676629EC39}" emma:medium="tactile" emma:mode="ink">
                <msink:context xmlns:msink="http://schemas.microsoft.com/ink/2010/main" type="inkWord" rotatedBoundingBox="12024,9054 3743,13169 1611,8879 9892,4764"/>
              </emma:interpretation>
              <emma:one-of disjunction-type="recognition" id="oneOf0">
                <emma:interpretation id="interp0" emma:lang="en-US" emma:confidence="0">
                  <emma:literal>Dafoe</emma:literal>
                </emma:interpretation>
                <emma:interpretation id="interp1" emma:lang="en-US" emma:confidence="0">
                  <emma:literal>seafood</emma:literal>
                </emma:interpretation>
                <emma:interpretation id="interp2" emma:lang="en-US" emma:confidence="0">
                  <emma:literal>sago.</emma:literal>
                </emma:interpretation>
                <emma:interpretation id="interp3" emma:lang="en-US" emma:confidence="0">
                  <emma:literal>lagoon</emma:literal>
                </emma:interpretation>
                <emma:interpretation id="interp4" emma:lang="en-US" emma:confidence="0">
                  <emma:literal>roofed.</emma:literal>
                </emma:interpretation>
              </emma:one-of>
            </emma:emma>
          </inkml:annotationXML>
          <inkml:trace contextRef="#ctx0" brushRef="#br0">780 2003 83,'-15'-27'39,"15"27"1,-24-30-1,24 30-29,-25-29-3,3 17-4,-15-3-1,-8 10-1,-17-1 0,-7 14 0,-15 7 0,-2 18 1,-6 14-1,6 21 0,4 11-1,13 19 0,17 8 1,22 9-1,20 0 0,25 0 0,22-6-1,23-11 1,14-22 1,12-17-1,16-26 0,11-22 1,1-25-1,0-22 0,-8-17 0,-7-21 0,-18-17 0,-14-9 0,-20-6 1,-25-1-1,-24 4 1,-23 3-1,-14 11 0,-21 10 0,-7 23-2,-12 3-4,20 44-17,-10-12-18,19 15 1,1-6-2,24 9 2</inkml:trace>
          <inkml:trace contextRef="#ctx0" brushRef="#br0" timeOffset="-625">-1622 2106 73,'-37'-36'36,"15"19"0,-8-25-7,30 42-17,-59-47-4,24 35-2,-19-8-1,-1 17-2,-11 0 0,-1 21-1,-5 8 0,3 15 0,2 15-1,15 18 0,15 12-1,23 5 0,21 7 1,23 2-2,26-9 1,24-5-1,21-15 1,13-21 0,7-21 0,7-20 0,-4-21-1,-8-17 1,-17-15 0,-23-15 0,-16-18 0,-23-9 0,-25-5 0,-24 2 1,-20 4-1,-13 11 0,-14 9 0,-5 12-1,-3 27-2,0 2-3,25 39-10,-7-15-23,49 0 1,-28 0-1,28 0 1</inkml:trace>
          <inkml:trace contextRef="#ctx0" brushRef="#br0" timeOffset="-1109.375">-3320 2188 56,'-29'-23'35,"-4"-4"1,-1-5-1,-3 14-16,-15-29-11,17 20-2,-17-14-2,8 17-1,-15 1 0,-1 17 0,-6 9-1,-1 20 0,5 16 0,8 17-1,4 21 0,16 14 0,19 12-1,20 6 0,20 4 0,26-10 0,26-6 0,22-17-1,17-27 1,10-24 0,3-20-1,-3-27 1,-13-23-1,-14-18 0,-27-20 1,-25-19-1,-25-8 1,-24-9 0,-18 0-1,-20 3 1,-9 14-1,-13 13 0,-2 29-1,-5 15 0,12 32-2,-3-3-5,46 41-23,14-29-5,-10 54 1,37-34-2</inkml:trace>
          <inkml:trace contextRef="#ctx0" brushRef="#br0" timeOffset="-1640.625">-4951 1764 27,'0'0'30,"-24"-3"3,24 3 0,-35-27-15,35 27-3,-27-18-3,27 18-1,-42-17-3,17 20-2,-22-15 0,3 21-2,-23-3-1,3 14 0,-13 10-1,3 11 0,-5 12 0,5 12-1,2 12 1,10 17-1,10 12 0,20 6-1,15 6 1,19 3-1,23-9 1,27-2-1,22-19 0,25-29 0,15-18 0,9-23 1,1-27-1,-3-21 0,-10-23 0,-20-18 0,-21-17-1,-31-12 1,-21-7 0,-28-8 0,-23 3-1,-18 3 1,-14 11-1,-6 16 1,-6 20-1,-2 12-1,12 23-1,8 9 0,24 30-3,3-24-7,32 9-23,35 33-2,12-16 0,7-8 1</inkml:trace>
          <inkml:trace contextRef="#ctx0" brushRef="#br1" timeOffset="33421.875">-900-1446 20,'0'0'22,"0"0"-6,0 0-2,0 0-1,0 0-2,0 0 0,-23 9-1,23-9 0,0 0-2,-14 29 0,14-29-2,0 0 0,-30 15-1,30-15 0,-17 27 0,17-27-2,-18 26 1,18-26-1,-22 36-1,22-36 1,-25 38-1,25-38 0,-27 35 0,27-35 0,-29 36-1,29-36 1,-38 35-1,38-35 0,-44 42 0,14-22 0,-2 1-1,3 0 1,-6 2-1,3 1 0,-3 2 0,-2 1 1,0 2-1,2 4 0,-2 5 0,-2 0 0,-1 1 0,-2 5 0,0 0 0,-5 4 0,3-1-1,-3 3 1,-3 3 0,1 0 0,-3 0 0,3 0 0,-1 3-1,-2-3 1,3 0 0,-3-5 0,5-4-1,0-3 1,5 1-1,0-7 1,5-3-1,5-5 1,5-1-1,0-5 1,4 3-1,1-7 0,0 1 0,0 0 0,22-18 0,-45 38 0,23-17 0,-5-1 1,4 1-1,-1 0 0,24-21 1,-45 38 0,45-38-1,-37 30 1,37-30 0,-34 23 0,34-23 0,-23 18 0,23-18 0,0 0 0,-24 18 0,24-18 0,0 0 0,0 0 0,0 0 0,0 0 0,-23 20-1,23-20 1,0 0 0,-22 12 0,22-12 1,0 0-2,-25 21 2,25-21-1,0 0 1,-24 17-2,24-17 2,0 0-1,0 0 0,-25 21 0,25-21-1,0 0 1,0 0 0,0 0 0,0 0 0,-22 18 0,22-18 0,0 0 0,0 0 0,0 0 0,0 0-1,0 0 1,0 0 0,0 0 0,0 0 0,0 0 0,0 0 0,0 0 0,0 0 1,0 0-1,0 0 0,0 0 0,0 0 0,0 0 0,0 0 0,0 0 0,0 0 0,0 0 0,0 0 0,0 0 0,0 0 1,0 0-1,0 0 1,-13 26 0,6 1 0,0 8-1,-3 4 1,2 8-1,-4 3 2,7 9-1,-7 3 1,4 12-1,-2-7 0,3 10 1,0-3 0,-1 9 0,-2 2-1,5 7 0,-5-1 0,5 0 0,-2 1 0,0-4 0,-1 4-1,3-7 1,0-2-1,-2 0 0,2-4 0,-2-8 0,-1-3 0,1-9-1,-3-6 1,0-6 0,3-9 0,-1-11 0,8-27 0,-17 38 0,17-38 0,0 0 0,-17 33 0,17-33 0,0 0 0,0 0 0,-13 26-1,13-26 2,0 0-2,0 0 1,0 0 0,0 0 0,0 0 0,0 0 0,0 0 0,0 0 0,0 0 0,0 0 0,0 0 0,0 0 0,0 0 0,0 0 0,0 0 0,0 0 0,0 0 0,0 0 0,20-26 0,-20 26 0,0 0 0,0 0 0,0 0 0,0 0 0,0 0 0,25-24-1,-25 24 1,0 0 0,0 0 0,27 0 0,-27 0 0,0 0 0,30 0 0,-30 0 0,22-3 0,-22 3 0,22 0 0,-22 0 0,25 0 0,-25 0 0,24 0 1,-24 0-1,30-3 0,-30 3 0,32 0 0,-32 0 0,32 0 1,-32 0-1,32 3 0,-32-3 1,35 0-1,-35 0 0,37 0 0,-10-3 1,0-3-1,3 0 0,5 1 0,-1-4 0,6 0 0,4 3 0,1-3 0,-1 0 0,8 0 0,3 1 0,1-1 0,9 3 0,-1-3 0,3 3 0,4 3 0,1 0 0,-3 6 0,0 0 0,-2 3 0,-8 0 1,1 3-2,-11 0 2,-4-1-1,-6 4 0,-9-3 0,-8 0 1,-22-9-1,35 18 0,-35-18 1,22 14-1,-22-14 0,0 0 1,0 0-1,0 0 0,0 0 0,22 21 1,-22-21-1,0 0 0,0 0 0,0 0 0,0 0 1,0 0-1,0 0 0,0 0 0,0 0 0,0 0 0,0 0 0,0 0 0,0 0 0,0 0 0,0 0 0,-17-27 0,17 27 0,0 0 0,0 0 0,-3-32 0,3 32 0,0-27 0,0 27 0,3-38 0,-3 9 0,0-7 1,2-5-1,-2-3 0,5-6 0,-2-6 1,-1-6-1,3-6 0,3-3 0,1 0 0,1-11 1,0-1-1,5-3 0,0-2 0,5-1 1,-1 1-1,-1-1 1,6 4-1,-6 5 0,2 1 0,-6-1 1,1 6-1,-2-3 0,-1 7 1,3-1-2,-8 6 2,8 3-2,-3 3 2,3 6-2,-3 3 2,6 14-2,-8 1 1,0 8 0,-10 27-1,17-44 2,-17 44-2,10-26 1,-10 26 0,0 0 1,10-27-2,-10 27 2,0 0-2,0 0 1,0 0 0,0 0 0,0 0 0,0 0 0,0 0 0,10-26 0,-10 26 0,0 0 0,0 0 0,0 0 0,0 0 0,0 0 0,0 0 0,0 0 0,0 0 0,0 0 0,-8 26 0,8-26 0,0 0 0,0 0 0,-5 27 0,5-27 0,0 0 0,0 0 0,0 0 0,-5 29 0,5-29 0,0 0 0,0 0 0,0 0 0,0 0 0,0 0 0,0 0 0,0 0 0,0 0 1,0 0-1,0 0 0,0 0 0,0 0 0,0 0 0,0 0 0,0 0 0,0 0 0,0 0-1,0 0 1,0 0 0,0 0 0,0 0 0,0 0 0,0 0 0,0 0 0,0 0 0,0 0 0,0 0 0,0 0 0,0 0 0,0 0 0,-5 27 0,5-27 0,0 0 0,0 0 0,0 0 0,0 0 0,0 0 0,0 0 0,0 0 0,0 0 0,0 0 0,5 26 0,-5-26 0,0 0 0,0 0 0,0 0 0,0 0 0,0 0 0,0 0 0,0 0 0,0 0 0,0 0 0,0 0 0,0 0 0,0 0 0,0 0 0,3 27 0,-3-27 0,0 0 0,0 0 0,0 0 0,0 0 0,0 0 0,0 0 0,0 0 0,0 0 0,0 0 0,-5 26 0,5-26 0,0 0 0,0 0 0,0 0 0,0 0 0,0 0 0,0 0 0,-10 27 0,10-27 0,0 0 0,0 0 0,0 0 0,0 0 0,0 0 1,0 0-1,-15 26 0,15-26 0,0 0 0,0 0 0,0 0 0,0 0 0,0 0 0,0 0 0,0 0 0,0 0-1,-20 27 2,20-27-1,0 0 0,0 0 1,0 0-1,0 0 1,0 0-1,0 0 0,0 0 0,0 0 1,-12 27-1,12-27 0,0 0 0,0 0 0,0 0 0,0 0 0,-17 32 0,17-32 0,0 0 0,0 0 0,0 0 0,-8 29 0,8-29 0,0 0 0,0 0 0,0 0 0,0 0 0,0 0 0,0 0 0,0 27 0,0-27 0,0 0 0,0 0 0,0 0 0,0 0 1,3 27-1,-3-27 0,0 0 0,0 0 0,5 29 0,-5-29 0,0 0 0,5 33 0,-5-33 0,0 0-1,9 35 1,-9-35 0,10 29 0,-10-29-1,13 36 1,-13-36-1,17 35 1,-17-35 0,22 42 0,-22-42 0,27 44 0,-9-18 0,-1 1 0,3-1 0,2 4 0,0-1 0,0 1 0,1 2 0,1 1 0,1 2 0,2 1 0,1-4 0,-1 9 0,5-2 0,0-1 0,5 3 0,0-2 0,3 2 0,-1-3 0,6 7 0,-1-7 0,3 3 1,0-2-1,0-1 0,-3 0 0,3-2 0,-2-1 0,-3 0 1,-3-2-1,-4 2 0,0-2 0,-1 2 0,-2 1 0,-2-4 0,2 3-1,0 4 1,0-1-1,1 0 1,-4 1-1,8 2 0,-2-3 1,-1-2-1,1 2 0,-3-8 1,0 2-1,0-5 1,-2-1 0,-8-2-1,-2 2 1,-20-26 0,32 51 0,-32-51 0,22 47 0,-22-47 0,15 47 0,-15-47 0,13 38-1,-13-38 1,10 33 0,-10-33 1,0 0-2,12 32 1,-12-32 0,0 0 0,0 0 0,0 0 0,0 0 0,0 0 0,0 0 0,0 0 0,0 0 0,0 0 0,0 0 0,0 0-1,0 0 1,0 0 0,0 0 0,0 0 0,0 0 0,0 0 0,0 0 0,0 0-1,10-26 1,-10 26 0,0 0 0,0 0 0,0 0 0,-8-30-1,8 30 1,0 0 0,-2-26 0,2 26 0,0 0 0,2-36 0,-2 36 0,3-32 0,-3 32 0,5-42 0,-5 42 0,5-47 0,-5 18 0,2-4 0,1-5 0,-1-3 0,-2-7 1,3 1 0,-3-3-1,2-3 1,-2-3 0,3-3-1,-6 3 1,6-3 0,-3-3-1,-3-3 0,1-9 0,2-2 0,-3-4 0,1-9 0,-1 1 0,1-6 0,-1-4 0,3 1 0,3 5 0,-1 4 0,1-3 0,-1 11 1,1 9-1,2 6 1,-3 12-1,-2 6 1,0 9-1,0 8 1,0 30-2,0-38 1,0 38 0,0 0-1,-2-30 1,2 30 0,0 0-1,0 0 1,-8-26 0,8 26 0,0 0 0,0 0 1,0 0-1,-10-27 0,10 27 0,0 0-1,0 0 1,0 0 0,0 0 0,-10-29 0,10 29 0,0 0 0,0 0 0,0 0 0,0 0 0,0 0-1,0 0 1,0 0 0,0 0 0,0 0 0,0 0 0,0 0 0,0 0 0,0 0 0,0 0 0,0 0 0,0 0 0,0 0 0,-14 29 0,14-29 0,0 0 0,0 0 0,0 0 0,0 0 0,0 0 0,0 0 0,0 0 0,0 0 0,0 0 0,0 0 0,0 0 0,0 0-1,0 0 2,-3 27-2,3-27 1,0 0 0,0 0 0,0 0 0,0 0 0,0 0 1,0 0-2,0 0 1,0 0 1,0 0-1,0 0 0,0 0 0,0 0 0,-22 17-1,22-17 1,0 0 0,0 0 0,0 0 0,0 0 1,0 0-1,0 0 0,0 0 0,0 0 0,0 0 0,0 0 0,0 0 0,0 0 0,0 0 0,0 0 0,0 0 0,0 0 0,0 0 0,0 0 1,0 0-1,0 0-1,0 0 1,0 0 0,0 0 0,0 0 0,0 0 0,0 0 0,0 0 0,0 0 1,0 0-1,0 0 0,0 0 0,0 0 0,0 0 0,0 0 0,0 0 0,0 0-1,0 0 1,0 0-1,0 0 1,0 0 0,0 0 0,0 0 1,0 0-1,0 0 1,0 0-1,0 0 1,0 0-1,0 0 0,0 0 0,0 0-1,0 0 1,0 0 0,0 0 0,0 0 0,0 0 0,0 0 0,0 0 0,0 0 1,0 0-1,0 0 0,0 0 0,0 0 0,0 0 0,0 0 0,0 0 1,0 0-1,0 0 0,0 0 0,-10 27 0,10-27 0,0 0 0,0 0 0,0 0-1,0 0 1,0 0 0,0 0 0,0 0 0,0 0-1,0 0 1,0 0 1,0 0-1,0 0 0,0 0 0,0 0 0,0 0 0,0 0 0,0 0 0,0 0 0,0 0 0,0 0 0,0 0 0,0 0 0,0 0 0,0 0 0,0 0 1,0 0-1,0 0 0,0 0-1,0 0 1,0 0 0,0 0 0,0 0 0,0 0 0,0 0 0,0 0 0,0 0 0,0 0 0,0 0 0,0 0 0,0 0 0,0 0 0,0 0 0,0 0 0,0 0 0,0 0 0,-22 3 0,22-3 0,0 0-1,0 0 1,0 0 0,0 0 0,0 0 1,0 0-1,0 0 0,0 0-1,0 0 1,0 0 0,0 0 1,0 0-1,0 0 0,0 0 0,0 0 0,0 0 0,0 0 0,0 0 0,0 0 0,0 0 0,0 0 0,0 0 0,0 0 0,0 0 0,0 0 0,0 0 0,0 0 0,0 0 0,0 0 0,0 0 0,0 0 0,0 0 0,0 0 0,0 0 0,0 0 0,0 0 0,0 0 0,0 0 0,0 0 0,0 0 0,0 0 0,0 0 0,0 0 0,0 0 0,0 0 0,0 0 0,0 0 0,0 0 0,-23 0 0,23 0 0,0 0 0,0 0 0,0 0 0,0 0 0,0 0-1,0 0 1,0 0-1,0 0 1,0 0 0,0 0 0,0 0 0,0 0 0,0 0 1,0 0-1,0 0 0,0 0 0,0 0 0,0 0-1,0 0 2,0 0-1,0 0 0,0 0 0,-22-18 0,22 18 0,0 0 0,0 0 0,0 0 0,0 0 0,0 0-1,0 0 1,0 0 0,0 0 0,-22-23 0,22 23 0,0 0 0,0 0 0,-25-21 0,25 21 0,0 0 0,-32-24 0,32 24 0,-34-23 0,11 8 0,1 0 0,-3-2 0,-2-4 0,-5-3 0,0-2 0,0-4 0,-3-5 0,-4-4 0,-1-8-1,-4-6 2,-3-6-2,-3-6 1,-2-8 0,-4-1 0,-4-3 0,3-6 0,-2 4 0,0-1 0,-1 6 0,6 4 0,0 5-1,7 0 2,0 6-2,2 9 1,8 0 0,3 5 0,6 4 0,1 3 0,5-1 0,2 4 0,3 2 0,0 4-1,-3-6 1,3 2 0,-3 1 0,3 5 0,-1 1 0,18 26-1,-32-48 1,32 48-1,-22-32 1,22 32-1,0 0 1,-27-33 0,27 33-1,0 0 1,0 0 0,-20-26-1,20 26 1,0 0 0,0 0 0,0 0 0,0 0 0,0 0 0,0 0 0,0 0-1,0 0 1,0 0 0,0 0 0,0 0 0,22-24 0,-22 24 0,42-6 0,-15 3 0,8 1 0,4 2 0,6-3 0,4 6 1,8-3-1,5 5 0,0 1 0,7 3 1,3-3-1,7 6 0,2 0 0,3-1 0,5 4 1,0 9-1,5-1 0,5 1 1,-5 3-1,-5-4 1,0 1-2,-5-1 2,-5-2-2,-5-9 1,-5 0 0,-4-6 1,-1-4-1,-5 4 0,-2-3 0,0 3 1,-3 0-1,1 3 0,-6 0 0,0 0 1,-4 0-1,-3 2 0,2-2 0,-4-3 0,-1 3 0,-2-3 1,1 0-1,-6-3 0,-3 0 0,-1 0 0,-6 2 0,0-2 0,-22-3 0,30 3 1,-30-3-1,27 3 0,-27-3 0,27 3 0,-27-3 0,27 0 0,-27 0 0,30 3 0,-30-3 0,27 3 0,-27-3 0,22 0 0,-22 0 1,0 0-1,0 0 0,25 3 0,-25-3 0,0 0 1,0 0-2,0 0 1,0 0 1,0 0-1,0 0-1,0 0 1,0 0 0,22 3 1,-22-3-1,0 0 0,0 0 0,0 0 0,0 0 0,0 0 0,0 0 0,0 0 0,0 0 0,0 0 0,0 0 0,0 0 0,0 0 0,0 0 0,0 0 0,0 0 0,0 0 1,0 0-2,0 0 1,0 0 1,0 0-2,0 0 2,0 0-1,0 0 0,0 0-1,0 0 2,0 0-1,0 0-1,0 0 1,0 0 0,0 0 0,0 0 0,0 0 0,0 0 0,-22 15 0,22-15 0,0 0 0,0 0 0,0 0 0,0 0 0,0 0 0,0 0 0,0 0 0,0 0 0,0 0 0,32 23 0,-32-23 0,37 3 0,-12 0 0,5 0 0,7 0 0,5 3 0,5-3 0,5 6 0,2 0 0,5-3 0,8 3 0,0 2 0,-3-2 0,0 0 0,-2 0 0,-3 0 0,-4 3 0,-11-4 1,-7 1-1,-10-3 0,-2 0-1,-25-6 1,27 6 0,-27-6 0,0 0 0,0 0-2,0 0 0,0 0-3,-34-21-5,34 21-16,-28 3-12,28-3-1,-49-23 0,22 8 1</inkml:trace>
          <inkml:trace contextRef="#ctx0" brushRef="#br1" timeOffset="33828.1248">2211-1319 59,'0'0'36,"0"35"0,0-35 0,44 65-25,-19-41-3,27 23-2,-12-9-2,19 21 0,-10-11-2,6 5-1,-16-3 1,-2 3-1,-19 0 0,-9 3 0,-11-3 0,-10 3 1,-13 0-2,-7-9 1,-8-2 0,1-4-1,-3-6 0,0-8 0,5-6 0,2-7-1,8-5 0,2-6 0,25-3-2,-29-3-1,29 3-1,0 0-5,0 0-19,17-32-8,-17 32 1,25-27-1</inkml:trace>
          <inkml:trace contextRef="#ctx0" brushRef="#br0" timeOffset="-2515.625">696 221 61,'0'0'37,"-22"-24"-2,22 24 3,-32-56-24,32 56-5,-25-47-3,25 47-2,-47-53 0,15 32-1,-18 6-1,-4 13 1,-10 7-1,0 19 1,-8 14-1,8 21 0,-1 12 0,16 15 0,9 11 1,26 9-2,14 0 0,22 1 0,22-10 0,18-11-2,15-22 2,12-13-1,12-31 0,5-14 0,-2-24 0,-5-17-1,-13-21 1,-6-12 1,-19-12-2,-14-11 1,-20-6-1,-19-4 2,-25 4-2,-18 3 0,-12 14-2,-22 0-1,5 45-11,-20-12-24,9 26-2,1 0 1,22 16-1</inkml:trace>
          <inkml:trace contextRef="#ctx0" brushRef="#br0" timeOffset="-3078.125">-1202 23 41,'0'0'34,"12"-41"0,-12 41 1,-19-68-14,19 68-10,-32-53-2,32 53-3,-57-38-1,22 29-1,-14 0 0,-1 18-1,-11 5-1,1 22 0,1 8 0,7 18-1,0 12 0,13 11 1,11 10 0,16 17-1,17-3 1,17 0-2,15-9 2,15-5-2,12-16 1,16-11-1,4-20 0,0-28-1,2-14 1,-4-21 0,-1-20-1,-7-15 2,-5-12-2,-14-15 1,-11-11-2,-16-10 2,-16-5-1,-20-3 1,-16 6-2,-16 5 1,-12 10 0,-12 8-1,-3 21-2,-7 3-2,30 50-9,-13-9-24,32 15 2,25-3-2,0 0 2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4:56:44.5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5B87FB-2D14-4F8B-9893-C5BDB60DD731}" emma:medium="tactile" emma:mode="ink">
          <msink:context xmlns:msink="http://schemas.microsoft.com/ink/2010/main" type="inkDrawing" rotatedBoundingBox="2777,10753 3405,10421 3455,10515 2827,10847" shapeName="Other">
            <msink:destinationLink direction="with" ref="{88B10A01-04A5-44ED-AE33-4362983DC112}"/>
            <msink:destinationLink direction="with" ref="{2558DA42-D28D-438D-83D5-EEF7EB8771C0}"/>
          </msink:context>
        </emma:interpretation>
      </emma:emma>
    </inkml:annotationXML>
    <inkml:trace contextRef="#ctx0" brushRef="#br0">23 350 3,'0'0'21,"-24"-3"0,24 3 0,0 0-11,0 0-1,0 0-3,0 0 1,24 9 0,-24-9-1,0 0 0,0 0 1,0 0-1,0 0 0,0 0-2,0 0 1,0 0-2,0 0 1,0 0-1,0 0-1,0 0 1,0 0-1,0 0 1,30-38-1,-30 38 1,39-33-1,-9 13 0,5-7-1,4 0 0,6-2 0,7-1 0,-5 1 0,5 2 0,-6 1-1,-1 2 0,-6 3 0,-4 7 0,-8 5-1,-27 9 0,35-3 0,-35 3-2,0 0 0,0 0-3,7 50-4,-29-44-8,22-6-14,-27 41 0,27-41 1,-35 39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5:04:20.4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EFCCF9D-B43E-49C3-A336-5F63BBDBB58D}" emma:medium="tactile" emma:mode="ink">
          <msink:context xmlns:msink="http://schemas.microsoft.com/ink/2010/main" type="writingRegion" rotatedBoundingBox="2216,10739 21166,10918 21102,17676 2152,17497"/>
        </emma:interpretation>
      </emma:emma>
    </inkml:annotationXML>
    <inkml:traceGroup>
      <inkml:annotationXML>
        <emma:emma xmlns:emma="http://www.w3.org/2003/04/emma" version="1.0">
          <emma:interpretation id="{CA1CC1EC-8FDC-4BE3-9295-E2158DBB661F}" emma:medium="tactile" emma:mode="ink">
            <msink:context xmlns:msink="http://schemas.microsoft.com/ink/2010/main" type="paragraph" rotatedBoundingBox="2211,10742 9453,10781 9447,12018 2205,11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1B1F71-34F2-42C8-8AA4-115D4DC989F7}" emma:medium="tactile" emma:mode="ink">
              <msink:context xmlns:msink="http://schemas.microsoft.com/ink/2010/main" type="line" rotatedBoundingBox="2211,10742 9453,10781 9447,12018 2204,11979"/>
            </emma:interpretation>
          </emma:emma>
        </inkml:annotationXML>
        <inkml:traceGroup>
          <inkml:annotationXML>
            <emma:emma xmlns:emma="http://www.w3.org/2003/04/emma" version="1.0">
              <emma:interpretation id="{E64D4734-F1A2-4EA5-8255-58D880DA071A}" emma:medium="tactile" emma:mode="ink">
                <msink:context xmlns:msink="http://schemas.microsoft.com/ink/2010/main" type="inkWord" rotatedBoundingBox="2211,10742 9453,10781 9447,12018 2204,11979"/>
              </emma:interpretation>
              <emma:one-of disjunction-type="recognition" id="oneOf0">
                <emma:interpretation id="interp0" emma:lang="en-US" emma:confidence="0">
                  <emma:literal>050</emma:literal>
                </emma:interpretation>
                <emma:interpretation id="interp1" emma:lang="en-US" emma:confidence="0">
                  <emma:literal>0200</emma:literal>
                </emma:interpretation>
                <emma:interpretation id="interp2" emma:lang="en-US" emma:confidence="0">
                  <emma:literal>0500</emma:literal>
                </emma:interpretation>
                <emma:interpretation id="interp3" emma:lang="en-US" emma:confidence="0">
                  <emma:literal>0800</emma:literal>
                </emma:interpretation>
                <emma:interpretation id="interp4" emma:lang="en-US" emma:confidence="0">
                  <emma:literal>00500</emma:literal>
                </emma:interpretation>
              </emma:one-of>
            </emma:emma>
          </inkml:annotationXML>
          <inkml:trace contextRef="#ctx0" brushRef="#br0">-1172 3575 52,'0'0'35,"-32"-41"0,22 14 1,-17-20-21,27 47-6,-47-56-2,19 29-3,-14-5 0,0 11 0,-17 0-1,-3 16-1,-7 2 0,0 8 0,-5 13-1,5 21 0,4 11 0,11 15 0,17 11-1,17 10 0,25 8 1,22 1-1,25-4 0,22-14 0,23-15 0,11-21 0,11-17-1,0-24 1,-6-21 0,-9-14-1,-17-19 1,-18-13-1,-27-13 1,-17-9 0,-25-2 0,-18 5-1,-11 1 1,-16 8 0,-2 18-2,-12 6-2,17 32-1,-17-11-11,34 38-22,25-6 0,-25 24-1,25-24 2</inkml:trace>
          <inkml:trace contextRef="#ctx0" brushRef="#br0" timeOffset="-546.875">-3228 3386 69,'-35'-15'37,"5"-5"0,1 8 0,-21-27-28,21 31-2,-13-16-3,0 12-1,-8 3-1,-4 9 0,-5 15-1,-3 12 1,-2 11-1,4 18 0,11 15-1,12 11 1,17 10-1,27 2 1,28 1-1,32-7 0,27-11 0,19-21-1,18-21 1,13-23-1,1-21 0,-11-23 0,-13-18 0,-30-18 0,-24-9 0,-27-17 0,-33-1 0,-32-5 0,-17 6 1,-19 8-2,-9 15 1,-6 6-2,7 36-2,-6-6-4,46 46-20,4-5-7,25-6-2,10 30 2</inkml:trace>
          <inkml:trace contextRef="#ctx0" brushRef="#br0" timeOffset="-1000">-4995 3247 21,'-18'-44'31,"18"44"3,-32-44-1,0 8-12,32 36-5,-64-29-4,32 32-2,-23-12-4,4 24-2,-19-6 0,4 20-1,-9-2 0,9 17-1,-1 3-1,8 15 1,14 9-1,18 14 0,20 4-1,19 2 1,25 1-1,22-4 0,20-11 0,20-21 0,15-18 0,0-26 0,2-21-1,-10-20 0,-12-21 0,-20-18-1,-19-9 1,-28-11-1,-22-7 1,-25-8-1,-17 9 1,-23 5 0,-9 15 1,-10 15-1,3 24-1,-1 8 0,23 33-3,2-6-12,44 27-18,26 8 0,29 4-1,24-4 2</inkml:trace>
          <inkml:trace contextRef="#ctx0" brushRef="#br0" timeOffset="-11953.125">-5927 4312 31,'-32'9'31,"32"-9"3,0 0-9,0 0-6,25-3-3,-23-24-4,30 30 0,-32-3-4,60-26-1,-26 11-2,18 12-1,0-12 0,15 12-1,-1-8-1,13 8 0,8-6 0,9 6-1,6-3 0,6 6 1,6-3-1,7 3 0,3 0 0,7 0-1,0 0 1,10-3 0,-1 0-1,11 0 1,2-3-1,1 0 0,-1-3 0,7 1 0,-1-4 1,-6 0-1,0 0 0,-5-3 0,3 4 0,0-1 0,0 3 1,-1 3-1,1-3 0,-3 6 0,6 0 0,-4 3 0,-6 0 0,-1 3 0,-7-3 0,-3 0 0,1 3 0,2-3 0,-8 3 0,1-3 0,-3 3 0,-3 3 0,-4-3 0,2 0 1,-10 3-1,-12 0 0,-3 2 0,-4 1 0,-8 0 0,-3 3 0,-6 0 0,-11-3 1,-7 2-1,-3 1 0,-7-6 0,-10 0-1,-7 3 0,-30-9-3,47 15-23,-47-15-15,0 0 2,-18-39-2,-1 10 1</inkml:trace>
          <inkml:trace contextRef="#ctx0" brushRef="#br0" timeOffset="562.5">884 3519 22,'0'0'32,"-20"-42"2,5 16 1,15 26-15,-29-53-3,29 53-2,-35-53-4,35 53-2,-54-53-1,26 35-3,-16-3-1,0 9-1,-8 4-1,-3 19-1,-4 10 0,0 17-1,-1 16 1,6 16-1,9 10 0,13 8 1,13 7-1,21-4 0,20-2 0,18-7 1,19-14-1,15-18 0,15-17 0,15-18 0,2-21 0,6-18 0,-6-14 0,-2-15 0,-13-12 0,-14-6 0,-16-6 0,-21-2 0,-20 2 0,-23 6 0,-19 0 0,-15 6 0,-12 9-1,-13 3-2,5 30-4,-27-19-28,29 19-5,-1-13 0,21 10-1</inkml:trace>
        </inkml:traceGroup>
      </inkml:traceGroup>
    </inkml:traceGroup>
    <inkml:traceGroup>
      <inkml:annotationXML>
        <emma:emma xmlns:emma="http://www.w3.org/2003/04/emma" version="1.0">
          <emma:interpretation id="{C634E712-57E2-4B3C-A267-4AE0B0A2DEDE}" emma:medium="tactile" emma:mode="ink">
            <msink:context xmlns:msink="http://schemas.microsoft.com/ink/2010/main" type="paragraph" rotatedBoundingBox="2342,12837 21146,13015 21120,15813 2316,15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7BCE5B-8692-4847-B2D1-A86BEB1C58E0}" emma:medium="tactile" emma:mode="ink">
              <msink:context xmlns:msink="http://schemas.microsoft.com/ink/2010/main" type="line" rotatedBoundingBox="2342,12837 21146,13015 21120,15813 2316,15635"/>
            </emma:interpretation>
          </emma:emma>
        </inkml:annotationXML>
        <inkml:traceGroup>
          <inkml:annotationXML>
            <emma:emma xmlns:emma="http://www.w3.org/2003/04/emma" version="1.0">
              <emma:interpretation id="{F38BE197-433F-437E-9172-664F22A6B4D0}" emma:medium="tactile" emma:mode="ink">
                <msink:context xmlns:msink="http://schemas.microsoft.com/ink/2010/main" type="inkWord" rotatedBoundingBox="2342,12837 7084,12882 7063,15107 2321,15062"/>
              </emma:interpretation>
              <emma:one-of disjunction-type="recognition" id="oneOf1">
                <emma:interpretation id="interp5" emma:lang="en-US" emma:confidence="0">
                  <emma:literal>Direct</emma:literal>
                </emma:interpretation>
                <emma:interpretation id="interp6" emma:lang="en-US" emma:confidence="0">
                  <emma:literal>Disinfect</emma:literal>
                </emma:interpretation>
                <emma:interpretation id="interp7" emma:lang="en-US" emma:confidence="0">
                  <emma:literal>Diana</emma:literal>
                </emma:interpretation>
                <emma:interpretation id="interp8" emma:lang="en-US" emma:confidence="0">
                  <emma:literal>Diana,</emma:literal>
                </emma:interpretation>
                <emma:interpretation id="interp9" emma:lang="en-US" emma:confidence="0">
                  <emma:literal>Disseat</emma:literal>
                </emma:interpretation>
              </emma:one-of>
            </emma:emma>
          </inkml:annotationXML>
          <inkml:trace contextRef="#ctx0" brushRef="#br0" timeOffset="49000">-5620 6740 0,'-50'-115'16,"20"24"17,-14 2 3,12 18 0,-3 3-3,30 39-10,-10-15-9,43 44-5,4-3-4,34 26-3,19 7 0,18 20-1,16 9 0,9 18-1,1 5 1,-5 16 0,-23 25-5,-30-5-2,-24 0-1,-32-14 1,-27-7-1,-30-20 0,-37-12 10,-13-18-3,-2-41 3,15-3 3,8-18-1,19-3 0,22-5-3,10-19-9,67 13-34,0-10 4,23 7-1,-1-18 2</inkml:trace>
          <inkml:trace contextRef="#ctx0" brushRef="#br0" timeOffset="48703.1248">-5635 6371 69,'0'0'38,"0"0"0,-10 27-1,10-27-21,0 68-12,5-12-2,5 17 0,-3 13-2,5 2 1,3 4-1,-2-4-1,1-5-1,-4-24-2,8 3-3,-18-62-5,17 38-10,-17-38-13,-3-47 0,-4-9-1,-3-9 5,-17-29 12</inkml:trace>
          <inkml:trace contextRef="#ctx0" brushRef="#br0" timeOffset="49203.1248">-4518 6793 90,'0'0'37,"0"0"1,-18 59 0,-14-18-32,32 24-3,5 6-3,5 9 0,17 2-3,-2-14-3,19 18-15,-11-45-17,4-9 1,-8-32-1,1-20 1</inkml:trace>
          <inkml:trace contextRef="#ctx0" brushRef="#br0" timeOffset="49312.5">-4511 6660 42,'0'0'21,"0"0"-20,0 0-1,0 0-20,54-26-8</inkml:trace>
          <inkml:trace contextRef="#ctx0" brushRef="#br0" timeOffset="49968.75">-3900 6643 85,'-20'50'37,"0"-15"1,18 42-3,-13 5-34,27 13-3,8 2-3,7-2 0,5-4-2,-2-20 1,7-9-3,-37-62 5,34-112 3,-29-171 10,-10 209-2,0-9-1,-9-17 2,11-3-6,1 2-1,9 7-2,10 132 1,6 139-13,29-188 0,-18-13-2,35 48-2,-29-13 2,24 39 3,-29-23 1,22 26-1,-23-15 5,11 7 5,-3 5 5,-10-27 4,17 22 3,-17-39 1,25 20-1,-20-35 1,28 15-1,-26-29-2,15-1-4,-16-11-1,1-19 9,-19-10-3,-3 8-1,-27-3-1,-7 11 0,-15 4 0,-3 21 0,-14 11 0,4 32-10,-2 19 2,5 17 2,15 26-4,15 13-5,9-1 1,23 6-2,7-17 0,33 3-5,-1-54-6,35 6-21,57-67 10,2-36 2,17 3-1</inkml:trace>
          <inkml:trace contextRef="#ctx0" brushRef="#br0" timeOffset="50390.6248">-1632 6628 89,'-42'-9'38,"-15"-9"-1,5 12 1,-19-2-34,21 16-1,-4 7-2,7 18 0,5-45-1,5 80-3,10 11-4,14 10 0,18 2 0,22-2 0,18-13-1,22-8-3,12 24 1,20-72 0,-8-43 1,-172-21 7,160-45-2,2-5 5,-29-15 3,-22-18 4,-8 20 2,-37-25 4,18 49 5,152-5-8,-162 55 2,-25-32-76,32 65 67,-3 65-7,16 6-1,19 35-1,-5 0-1,17 27 0,-4-6-1,7 35 71,-8-56-69,-9-26 2,2-6-7,-32-74-12,0 0-15,0 0 0,3-47 0</inkml:trace>
          <inkml:trace contextRef="#ctx0" brushRef="#br0" timeOffset="50531.25">-1105 6967 8,'-42'-47'27,"-20"-18"14,17 21 2,3 0-2,42 44 2,-195-36-37,242 27-6,35 6-28,-6-23-10,18-4 0,5-20-1</inkml:trace>
          <inkml:trace contextRef="#ctx0" brushRef="#br0" timeOffset="54406.25">-4496 5658 59,'-22'-3'36,"22"3"0,-30 0 0,30 0-22,0 0-3,32 21-4,-7-21-1,17 12-2,5-9-1,17 6 0,5-9 0,15 5-2,10-8 0,-2 3 0,4-5-2,-5-4 0,-2 3 0,-12-6-1,-10 3-2,-23-9 0,-2 15-4,-34-32-7,-8 35-23,7-38 0,-7 38 1,-47-48 0</inkml:trace>
          <inkml:trace contextRef="#ctx0" brushRef="#br0" timeOffset="54781.25">-4167 5195 81,'0'0'39,"0"0"-2,0 0 2,37 14-32,17 10-3,8 0-1,19 11-1,8 1-1,10 5-1,0 0 1,-5-2 0,-5 2-1,-12-3 1,-6-2-1,-16-1 1,-11 1 0,-7-4-1,-12 6 1,-8-2-1,-12 5 1,-5-2-1,-15 2 0,-7-3 0,-13 1 1,-7-1-1,-12-3 0,-5 1 0,-1-7 0,1-2 0,5-3-1,4-13-1,21 10-4,-8-39-20,37 18-13,7-26 0,25-4-1,10-17 1</inkml:trace>
        </inkml:traceGroup>
        <inkml:traceGroup>
          <inkml:annotationXML>
            <emma:emma xmlns:emma="http://www.w3.org/2003/04/emma" version="1.0">
              <emma:interpretation id="{381BC435-D764-44AD-ADC7-67B823E39BFA}" emma:medium="tactile" emma:mode="ink">
                <msink:context xmlns:msink="http://schemas.microsoft.com/ink/2010/main" type="inkWord" rotatedBoundingBox="8429,13852 12503,13890 12486,15731 8411,15693"/>
              </emma:interpretation>
              <emma:one-of disjunction-type="recognition" id="oneOf2">
                <emma:interpretation id="interp10" emma:lang="en-US" emma:confidence="1">
                  <emma:literal>speed</emma:literal>
                </emma:interpretation>
                <emma:interpretation id="interp11" emma:lang="en-US" emma:confidence="0">
                  <emma:literal>spied</emma:literal>
                </emma:interpretation>
                <emma:interpretation id="interp12" emma:lang="en-US" emma:confidence="0">
                  <emma:literal>Speed</emma:literal>
                </emma:interpretation>
                <emma:interpretation id="interp13" emma:lang="en-US" emma:confidence="0">
                  <emma:literal>spea</emma:literal>
                </emma:interpretation>
              </emma:one-of>
            </emma:emma>
          </inkml:annotationXML>
          <inkml:trace contextRef="#ctx0" brushRef="#br0" timeOffset="51718.75">718 6895 72,'0'0'38,"8"-29"-1,-8 29 1,-13-54-24,13 54-8,3-41-2,-3 41-1,-8-50-1,8 50-1,-27-44 0,5 23 0,-10 6-1,-5 6 1,-5 9-1,-10 6 1,0 9-1,3 6 0,4 5 0,6 7 1,9 5-1,13 0 0,12 1-1,17-4 2,15-5-2,8-7 1,12-8 0,7-6 0,8-9 0,7 0 0,0-9 0,-2 6 0,-3 0 0,-7 9 0,-7 9 0,-11 3 0,-14 11 0,-13 13 0,-12 2 0,-15 6 0,-7 0 1,-10 0-1,-8-5 0,-7-4 0,1-6 0,-6-11 0,0-9 0,0-12-1,10-3 0,0-21-1,17 3-3,0-29-6,43 12-25,-13-18-2,24 8 0,6-14-1</inkml:trace>
          <inkml:trace contextRef="#ctx0" brushRef="#br0" timeOffset="52281.25">1119 6874 90,'-8'33'38,"8"-33"0,-15 53 2,-9-20-33,34 26-3,-3 8-2,10 19 0,6 9-1,4 5 0,0 6-1,3 3 0,-1-5 0,-2-13-1,3-11-1,-10-18 0,2-6-2,-22-56 1,22 38-2,-22-38 1,-2-29 0,-13-15 0,0-12 1,-10-21 0,1-18 3,-8 1 0,-3-15 2,0 8 0,-4-11 2,12 12 0,0-7 0,19 16-1,8 2 1,20 18-2,10 12 0,14 9-1,15 18-1,8 17 0,5 15 0,-1 18 0,1 17-1,-8 12 1,-7 9-1,-10 1 1,-10-1 0,-15 6 0,-17-6-1,-12-3 1,-15-9-1,-15-8 1,-10-13 0,-15-2-1,-10-9 1,-4-15-1,-1-3 0,-2-18-2,20 6 0,-1-17-5,60 35-9,-39-44-21,51 17 1,15-11 0,25 8 0</inkml:trace>
          <inkml:trace contextRef="#ctx0" brushRef="#br0" timeOffset="52703.1248">1838 6957 58,'0'0'37,"7"33"-1,-7-33 0,27 8-15,-27-8-16,52-17-2,-12-4 0,7 3-2,5-8 0,-3-1 0,1-5-1,-6-4 0,1 1-1,-11-4 1,-7 7-1,-7-3 1,-13 2 0,-9 4 0,2 29 0,-40-42 1,6 28 0,-6 14 1,-12 8-1,1 19 1,-11 5 0,7 19 1,6 8-1,17 11 0,12 1 0,18 9 0,16-3-1,21-3 1,22-12-1,12-12 0,10-15-1,3-14-1,2-15-1,-8-27-6,13 9-25,-39-26-7,-6 5 1,-19-20-2</inkml:trace>
          <inkml:trace contextRef="#ctx0" brushRef="#br0" timeOffset="53140.6248">2658 6919 86,'0'0'38,"0"0"0,27 3 0,8-9-33,10-9-4,9 3 0,5-8 0,3-1-1,0-3 0,-3-2 0,-9-4 1,-6 1-1,-9-4 0,-11 4-1,-9-1 1,-12 1 0,-3 29 0,-23-45 1,-4 28-1,-7 11 1,-8 3 0,-3 18 0,-4 5 0,4 19 0,1 8 0,12 15 0,7 9 1,20 2-1,10-2-1,17 3 1,15-9 0,10-9-1,12-15-2,8-29-2,25 15-10,-18-36-25,17-6 0,-7-29-1,10 6 1</inkml:trace>
          <inkml:trace contextRef="#ctx0" brushRef="#br0" timeOffset="53640.6248">4188 6771 74,'0'0'39,"0"0"-1,15-32 1,-15 32-26,-5-27-9,-3 0-1,-9-2-2,0-3 0,-18 2 0,-4 3 0,-16 7 0,-4 8 0,-10 9 0,0 12 0,-1 17 0,9 13 0,9 17-1,10 15 1,20 3-1,17 11 0,19-2 0,19-3-1,16-13 1,15-19-2,13-19 1,2-26-2,2-9 0,-6-35 0,-4-6 0,-19-30-1,-5-3 1,-20-17 1,-12-1 1,-12-8 1,-8 3 1,-8 11 2,-4 4 0,5 26 1,-11 9 1,23 53-1,-27-21 0,22 50-1,-2 22 0,7 22-1,2 19-1,3 20 0,8 0 0,4 6-1,5-5-1,0-10-1,6-9-3,-14-58-19,11 5-16,-25-41-1,27-21 0,-34-35 0</inkml:trace>
        </inkml:traceGroup>
        <inkml:traceGroup>
          <inkml:annotationXML>
            <emma:emma xmlns:emma="http://www.w3.org/2003/04/emma" version="1.0">
              <emma:interpretation id="{093099D8-60D3-4445-9C9F-497C83C15AF6}" emma:medium="tactile" emma:mode="ink">
                <msink:context xmlns:msink="http://schemas.microsoft.com/ink/2010/main" type="inkWord" rotatedBoundingBox="13769,13688 14910,13699 14899,14760 13759,14750"/>
              </emma:interpretation>
              <emma:one-of disjunction-type="recognition" id="oneOf3">
                <emma:interpretation id="interp14" emma:lang="en-US" emma:confidence="1">
                  <emma:literal>of</emma:literal>
                </emma:interpretation>
                <emma:interpretation id="interp15" emma:lang="en-US" emma:confidence="0">
                  <emma:literal>Of</emma:literal>
                </emma:interpretation>
                <emma:interpretation id="interp16" emma:lang="en-US" emma:confidence="0">
                  <emma:literal>o</emma:literal>
                </emma:interpretation>
                <emma:interpretation id="interp17" emma:lang="en-US" emma:confidence="0">
                  <emma:literal>oaf</emma:literal>
                </emma:interpretation>
                <emma:interpretation id="interp18" emma:lang="en-US" emma:confidence="0">
                  <emma:literal>oof</emma:literal>
                </emma:interpretation>
              </emma:one-of>
            </emma:emma>
          </inkml:annotationXML>
          <inkml:trace contextRef="#ctx0" brushRef="#br0" timeOffset="55843.75">6130 6538 48,'0'0'34,"0"0"3,25 3-9,-25-3-10,0 0-3,-7-39-5,7 39-2,-10-26-3,10 26 0,-30-38-3,8 20 0,-15 0 0,-3 6-1,-4 3 0,-8 9 0,-2 12 0,-3 6 0,0 14-1,5 10 1,10 11-1,12 6 0,11 9 0,16 6 0,20-4 0,15-5 0,15-6-1,18-14 1,9-19 0,2-14 0,4-21-1,-4-17 1,-9-13 0,-10-8 0,-13-9 0,-17-6-1,-14 3 1,-13 0 0,-13 3 0,-9 3-1,-10 5 0,-3 7-1,3 12-1,-7-1-1,39 30-5,-57-24-8,57 24-22,0 0 2,5 51-2,12-25 2</inkml:trace>
          <inkml:trace contextRef="#ctx0" brushRef="#br0" timeOffset="56140.6249">6575 7004 73,'27'42'38,"-27"-42"0,33 56-5,-33-56-22,0 0-2,-5-42-3,5 42-2,-13-62-1,1 15-1,-8-12 0,-2-9 0,-5-6-1,-1-2-1,-1-7 1,2 0-1,4 1 0,9 2 0,6 6-1,11 9 1,11 12-2,9 3 1,14 17-4,-3 1-2,28 41-20,-20-12-13,3 21 1,-13-1-1,0 19 1</inkml:trace>
          <inkml:trace contextRef="#ctx0" brushRef="#br0" timeOffset="56328.1249">6518 6644 63,'-37'27'37,"5"-13"0,32-14 0,0 0-19,0 0-19,50-14-5,-16-16-13,18 18-17,0-8 0,5 5-1,-10-6 1</inkml:trace>
        </inkml:traceGroup>
        <inkml:traceGroup>
          <inkml:annotationXML>
            <emma:emma xmlns:emma="http://www.w3.org/2003/04/emma" version="1.0">
              <emma:interpretation id="{3B70F2A0-E15A-4F18-867A-8EED5D2C5065}" emma:medium="tactile" emma:mode="ink">
                <msink:context xmlns:msink="http://schemas.microsoft.com/ink/2010/main" type="inkWord" rotatedBoundingBox="15295,13863 21138,13918 21127,14984 15284,14929"/>
              </emma:interpretation>
              <emma:one-of disjunction-type="recognition" id="oneOf4">
                <emma:interpretation id="interp19" emma:lang="en-US" emma:confidence="1">
                  <emma:literal>electrons</emma:literal>
                </emma:interpretation>
                <emma:interpretation id="interp20" emma:lang="en-US" emma:confidence="0">
                  <emma:literal>electors</emma:literal>
                </emma:interpretation>
                <emma:interpretation id="interp21" emma:lang="en-US" emma:confidence="0">
                  <emma:literal>electronics</emma:literal>
                </emma:interpretation>
                <emma:interpretation id="interp22" emma:lang="en-US" emma:confidence="0">
                  <emma:literal>Electrons</emma:literal>
                </emma:interpretation>
                <emma:interpretation id="interp23" emma:lang="en-US" emma:confidence="0">
                  <emma:literal>elections</emma:literal>
                </emma:interpretation>
              </emma:one-of>
            </emma:emma>
          </inkml:annotationXML>
          <inkml:trace contextRef="#ctx0" brushRef="#br0" timeOffset="56750">7146 6771 75,'0'0'38,"0"0"-1,32 15 1,-32-15-33,47-21-1,-7 3-2,7 4-1,2-10 0,1 0-1,-4-5 0,-6-1 0,-8-2 0,-5 0 0,-9-4 0,-11 4 0,-14 5 0,7 27 0,-47-44 0,5 38 1,-10 6 0,-5 18 0,-5 5 0,5 19 0,5 5 0,13 12 0,9 6 0,20 6-1,15-1 1,20 1-1,10-9 0,16-9 0,11-14-1,2-21-1,18 2-5,-23-52-18,18 8-14,-13-26 1,5-3-2,-17-21 2</inkml:trace>
          <inkml:trace contextRef="#ctx0" brushRef="#br0" timeOffset="56953.1249">7949 6260 58,'-17'-32'41,"17"32"-2,-30-15 1,25 59-12,-12-14-22,20 23-1,-1 6-3,8 15 0,5 12-1,2 8 0,3 6 0,0-5-1,-1-1-1,-1-14 0,-1-3-2,-5-33-3,25 12-25,-37-56-10,30 3 1,-23-38-1</inkml:trace>
          <inkml:trace contextRef="#ctx0" brushRef="#br0" timeOffset="57375">8206 6827 67,'0'0'38,"10"39"-2,17-22 1,-27-17-31,65 9-2,-14-15-2,9 0-1,-1-5-1,-2-7 0,-5-6 0,-5-2-1,-10-4 1,-5-5-1,-10-4 1,-12 1-1,-7 3 1,-13-1 1,-13 4 0,-4 8 0,-12 0 1,-3 16-1,-10 8 1,5 11 0,-3 10 0,8 17 0,3 7-1,12 17 0,7 0 1,13 11-1,9-5 0,18 3 0,9-9 0,13-6-1,13-11-1,9-25-2,23 13-9,-18-36-25,20 0-2,-5-24-1,5 1 2</inkml:trace>
          <inkml:trace contextRef="#ctx0" brushRef="#br0" timeOffset="57703.1249">9494 6759 52,'5'-29'38,"-5"29"-2,-10-45 1,10 45-22,-17-41-6,17 41-3,-30-35-2,8 23 0,-15 0-1,-3 12-1,-9 9 0,-1 12-1,-7 8 0,5 15 0,3 13-1,12 5 1,12 5-1,15 10 0,20 0 0,15-3 0,19-9 0,11-15-1,19-9-1,0-29-2,20 6-5,-25-60-12,20 13-18,-15-27 0,0-6 0,-19-21 1</inkml:trace>
          <inkml:trace contextRef="#ctx0" brushRef="#br0" timeOffset="58406.25">9684 6848 74,'-27'0'39,"2"-6"-1,25 6 0,0 0-30,40-27-3,2 10-4,15-7-2,9 6-1,1-14-1,7 5 0,-10-5 0,3 5-1,-12 1 2,-4 5 1,-9 3 1,-12 4 2,-3 14 1,-27 0 0,30 5 1,-30-5 0,2 36-1,-7-10 0,8 16-1,-6 5 0,6 15-1,2 3 0,10 3 0,2 0 0,0 0 0,3-6-1,2-6 0,3-12 0,0-14 0,-25-30-1,34 20 0,-34-20 0,18-38 0,-18 5 0,-5-17 0,-3-6 1,-4-12-1,-5-3 1,-3-2 0,0-1 0,5 9 0,3-3 1,12 12-1,-3 6 0,16 11 0,11 13 0,6 2-2,17 15-3,-15-14-6,35 37-20,-23-14-7,8 12-2,-12-3 2</inkml:trace>
          <inkml:trace contextRef="#ctx0" brushRef="#br0" timeOffset="57906.25">9860 6491 54,'-18'-68'41,"6"29"-2,-15 10 1,27 29-17,-40 21-12,38 20-5,-6 6-3,13 18 0,3 15-2,6 14 0,6-5 0,2 8 0,8-5-1,-5-4 0,2-14-2,-2-21-1,7-9-3,-32-44-8,47-2-27,-40-25 1,3-3-1,-20-20 1</inkml:trace>
          <inkml:trace contextRef="#ctx0" brushRef="#br0" timeOffset="58812.5">11066 6612 16,'32'12'34,"-8"-7"2,-24-5 0,45 18-12,-45-18-7,0 0-4,-5-41-5,5 41-2,-22-27-1,22 27-1,-55-29-2,21 20 1,-11 0-1,-2 12-1,-7 9 1,2 8-1,0 13 0,5 17 0,3 3-1,12 18 1,9-3 0,18 9 0,15-3-1,15-4 1,17-11-1,12-14 0,18-19 0,2-23-1,8-3 1,-6-23-1,-2-13 0,-14-17 0,-11-9 0,-17-9 0,-19 6 0,-18-3 0,-13 3 0,-14 3-1,3 21-2,-16-6-2,20 38-11,-19-12-22,44 21 0,-32-17 0,32 17 1</inkml:trace>
          <inkml:trace contextRef="#ctx0" brushRef="#br0" timeOffset="59265.6249">11424 6570 85,'0'0'40,"27"36"0,-27-36 1,27 59-34,-19-21-3,9 18-2,-2 6-1,2 6 0,3 0-1,-3 0 0,0-6 0,1-6 0,-3-15-1,-3-14 1,-12-27-1,27 3-1,-27-3 0,15-38 0,-8 5-1,-12-14 0,5 0 0,-12-12 0,2 2 1,-7-5-1,4-5 2,4 2 0,6 0 2,13 9-1,12 8 2,18 13-1,7 11 1,15 18 0,2 12 0,10 21 0,-5 8 0,-2 18 0,-13 4-1,-7 13 0,-17-2 0,-3 0 0,-12-6-1,-3-12 0,-4-5-1,-8-45-2,27 44-3,-22-74-11,29 10-23,-6-22 0,14-11-1,-3-9 1</inkml:trace>
          <inkml:trace contextRef="#ctx0" brushRef="#br0" timeOffset="59625">12659 6520 66,'-29'-29'40,"-3"23"-2,-13 3 1,21 15-30,-28-12-4,12 14-3,1 1-1,11 6 0,6 2-1,12 4 1,15 0-1,8-1 1,11 1-1,13-1 1,8 1 0,4 2 0,8-2 1,12 8 0,-5-5 1,3 11 0,-10-2-1,-3 5 1,-14 0 0,-8 3 0,-17 4-1,-30-7-2,-20-3 1,-11-2-1,-14-10 0,-14 1 0,-3-13 0,1-8-2,4-15 1,15-9-1,18-2-2,-1-42-12,30 29-27,5-29 2,23 6-2,2-21 1</inkml:trace>
        </inkml:traceGroup>
      </inkml:traceGroup>
    </inkml:traceGroup>
    <inkml:traceGroup>
      <inkml:annotationXML>
        <emma:emma xmlns:emma="http://www.w3.org/2003/04/emma" version="1.0">
          <emma:interpretation id="{5D395FC9-86F9-4648-B7C9-BF4AB4D6E274}" emma:medium="tactile" emma:mode="ink">
            <msink:context xmlns:msink="http://schemas.microsoft.com/ink/2010/main" type="paragraph" rotatedBoundingBox="2552,15570 13043,16157 12949,17834 2458,17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F8577E-8E3A-4071-B7FB-BD1606D44D24}" emma:medium="tactile" emma:mode="ink">
              <msink:context xmlns:msink="http://schemas.microsoft.com/ink/2010/main" type="line" rotatedBoundingBox="2552,15570 13043,16157 12949,17834 2458,17247"/>
            </emma:interpretation>
          </emma:emma>
        </inkml:annotationXML>
        <inkml:traceGroup>
          <inkml:annotationXML>
            <emma:emma xmlns:emma="http://www.w3.org/2003/04/emma" version="1.0">
              <emma:interpretation id="{62727061-3C0D-447B-ACCC-2ACC98FEF872}" emma:medium="tactile" emma:mode="ink">
                <msink:context xmlns:msink="http://schemas.microsoft.com/ink/2010/main" type="inkWord" rotatedBoundingBox="2719,15436 4125,16308 3544,17246 2137,16373"/>
              </emma:interpretation>
              <emma:one-of disjunction-type="recognition" id="oneOf5">
                <emma:interpretation id="interp24" emma:lang="en-US" emma:confidence="1">
                  <emma:literal>is</emma:literal>
                </emma:interpretation>
                <emma:interpretation id="interp25" emma:lang="en-US" emma:confidence="0">
                  <emma:literal>-is</emma:literal>
                </emma:interpretation>
                <emma:interpretation id="interp26" emma:lang="en-US" emma:confidence="0">
                  <emma:literal>Is</emma:literal>
                </emma:interpretation>
                <emma:interpretation id="interp27" emma:lang="en-US" emma:confidence="0">
                  <emma:literal>'is</emma:literal>
                </emma:interpretation>
                <emma:interpretation id="interp28" emma:lang="en-US" emma:confidence="0">
                  <emma:literal>Ts</emma:literal>
                </emma:interpretation>
              </emma:one-of>
            </emma:emma>
          </inkml:annotationXML>
          <inkml:trace contextRef="#ctx0" brushRef="#br0" timeOffset="62296.875">-5611 8088 58,'-9'-27'34,"9"27"-2,0 0 1,0 0-27,29-3-6,11 33-12,-8-7-20,5 1 0,10 0-2,-8-10 1</inkml:trace>
          <inkml:trace contextRef="#ctx0" brushRef="#br0" timeOffset="62156.25">-5428 8421 23,'-19'-35'30,"19"35"-2,0 0-1,-20-38-4,20 38-3,0 0-3,0 0-3,0 0-4,0 0-3,0 0-2,-10 41-2,12-12-1,6 19 0,2 8-1,2 17-1,0 4 1,6 9-1,-1-3 1,0-1-1,1-8-1,-6-9 1,-2-15-1,-3-17 0,-7-33-3,0 0-3,0 0-8,0 0-21,-12-57-2,-5-7 0,4-10 0</inkml:trace>
          <inkml:trace contextRef="#ctx0" brushRef="#br0" timeOffset="62859.375">-4560 8327 72,'5'29'37,"-5"-29"1,0 0 0,0 0-27,0 0-6,0 0-1,0 0-2,-32-20 0,32 20-1,-40 3 0,10 6 0,-4 2-1,-6 4 1,1 6-1,2 8 0,2 1 0,5 5 0,11 1-1,6-1 1,13 3 0,8 1 0,6-7 0,14-5 1,6-4-1,6-8 0,7-3 0,2-6 0,3-3 0,7-3 0,-4 6 0,-3 0 0,-5 6 0,-5 5 0,-5 10 1,-8 5-1,-6 7 0,-16 8 0,-5-3 0,-9 3 0,-10-2 0,-8-4 1,-10-6-1,-2-8 0,-5-9 0,-5-9 1,-5-12-1,3-3 0,-3-9 0,8-6-1,7 1 0,0-13-4,37 33-6,-38-44-24,38 44-3,25-53-1,10 32-1</inkml:trace>
        </inkml:traceGroup>
        <inkml:traceGroup>
          <inkml:annotationXML>
            <emma:emma xmlns:emma="http://www.w3.org/2003/04/emma" version="1.0">
              <emma:interpretation id="{DFEAA241-6278-480B-8C26-8C63DC2FB9CE}" emma:medium="tactile" emma:mode="ink">
                <msink:context xmlns:msink="http://schemas.microsoft.com/ink/2010/main" type="inkWord" rotatedBoundingBox="4547,15884 8072,16388 7906,17552 4381,17048"/>
              </emma:interpretation>
              <emma:one-of disjunction-type="recognition" id="oneOf6">
                <emma:interpretation id="interp29" emma:lang="en-US" emma:confidence="1">
                  <emma:literal>very</emma:literal>
                </emma:interpretation>
                <emma:interpretation id="interp30" emma:lang="en-US" emma:confidence="0">
                  <emma:literal>vim</emma:literal>
                </emma:interpretation>
                <emma:interpretation id="interp31" emma:lang="en-US" emma:confidence="0">
                  <emma:literal>van</emma:literal>
                </emma:interpretation>
                <emma:interpretation id="interp32" emma:lang="en-US" emma:confidence="0">
                  <emma:literal>vein</emma:literal>
                </emma:interpretation>
                <emma:interpretation id="interp33" emma:lang="en-US" emma:confidence="0">
                  <emma:literal>veni</emma:literal>
                </emma:interpretation>
              </emma:one-of>
            </emma:emma>
          </inkml:annotationXML>
          <inkml:trace contextRef="#ctx0" brushRef="#br0" timeOffset="63390.6249">-3641 8607 77,'0'0'39,"-27"-17"-2,27 17 2,0 0-31,0 0-3,-3 53-1,16-18-2,9 12 0,0 9-1,10 18 1,3 0-2,4 6 1,3-3 0,0-4-1,3-8 0,-3-9 1,0-14-1,-2-19 0,-6-11 0,-2-18 0,-7-12 0,-3-17 1,-7-12-1,-5-9-1,-5-12 1,-5-6 0,0-6 0,-3 1 0,1 2 0,2 3 0,2 9 0,6 9 0,2 9-1,5 5 1,4 13-2,1-1-2,10 25-3,-18-25-14,23 36-19,-8-9 2,7 18-2,-6-3 2</inkml:trace>
          <inkml:trace contextRef="#ctx0" brushRef="#br0" timeOffset="64406.25">-2652 8956 76,'7'26'38,"-7"-26"-1,0 0 1,27-20-30,3-4-5,-1-14-1,8-7-1,3-2-1,0-6 0,-6 0 0,-4 0 0,-10 5 0,-11 7 0,-11 6 0,2 35 0,-35-39 0,6 42 1,-11 12-1,-2 17 1,-2 13 0,2 14-1,2 15 1,11 11 0,9 4-1,12 2 1,16-5-1,12-12 0,14-12 0,11-18-1,16-20 0,9-24-1,9-12-1,-5-27-1,15 1-1,-15-24 0,5 3 0,-20-15 1,-4 3 3,-16 6 1,-19-3 3,0 21 2,-28-3 1,8 50 0,-22-47 1,22 47-2,-27 20 0,22 19-3,0-1 0,12 21-1,8 3 0,7 9-1,8 6 0,2 0 1,5-1-2,-2-11 1,0-3 0,-8-14 0,-3-13-1,-24-35 1,30 24-1,-30-24 1,12-42-1,-12-2 1,0-15-1,0-12 1,5-9-1,3-5 1,7-1 0,4 1 0,6 11 0,2 9 0,5 18 1,1 17-1,-1 18 0,0 15 0,-7 18 1,2 20-1,-8 9 0,1 15 1,-2 9-1,-1 6 0,0 0 1,0-1-1,11-11 0,1-12 1,6-11-1,12-22 0,7-14 0,8-18-1,5-14 1,2-19-1,-2-8 0,-3-9 0,-7-3 1,-10-6-1,-8-3 1,-9 6 0,-15 3 1,-3 12-1,-9 9 2,1 11-1,-4 30 0,0 0 1,0 0-1,-2 36 0,12 14 0,2 21 0,6 14 0,1 22 1,4 8-1,4 6 0,-3 3-1,-1-6 1,-1-9-1,-5-17 1,-2-19-2,-5-20 0,-3-14-2,-7-39-1,15 29-18,-15-29-20,-10-53 2,-2-6-2,12-12 2</inkml:trace>
        </inkml:traceGroup>
        <inkml:traceGroup>
          <inkml:annotationXML>
            <emma:emma xmlns:emma="http://www.w3.org/2003/04/emma" version="1.0">
              <emma:interpretation id="{E6497AAC-D26D-4329-B036-55278EF84907}" emma:medium="tactile" emma:mode="ink">
                <msink:context xmlns:msink="http://schemas.microsoft.com/ink/2010/main" type="inkWord" rotatedBoundingBox="8734,15916 13043,16157 12968,17488 8660,17247"/>
              </emma:interpretation>
              <emma:one-of disjunction-type="recognition" id="oneOf7">
                <emma:interpretation id="interp34" emma:lang="en-US" emma:confidence="1">
                  <emma:literal>small</emma:literal>
                </emma:interpretation>
                <emma:interpretation id="interp35" emma:lang="en-US" emma:confidence="0">
                  <emma:literal>smart</emma:literal>
                </emma:interpretation>
                <emma:interpretation id="interp36" emma:lang="en-US" emma:confidence="0">
                  <emma:literal>Sinai/</emma:literal>
                </emma:interpretation>
                <emma:interpretation id="interp37" emma:lang="en-US" emma:confidence="0">
                  <emma:literal>smal</emma:literal>
                </emma:interpretation>
                <emma:interpretation id="interp38" emma:lang="en-US" emma:confidence="0">
                  <emma:literal>Sinai</emma:literal>
                </emma:interpretation>
              </emma:one-of>
            </emma:emma>
          </inkml:annotationXML>
          <inkml:trace contextRef="#ctx0" brushRef="#br0" timeOffset="65109.375">1022 8879 59,'0'0'38,"5"-53"0,-5 53 0,-7-80-20,7 80-9,-17-41-3,17 41-3,-57-18-1,15 21-1,-10 9 0,-5 11-1,-5 10 0,3 11 0,4 6 0,11 6 1,12 3-1,17 0 0,17-5 0,18-7 0,22-9 0,15-8 0,12-10 0,13-8 0,2-6 0,0-6 1,-3 0-1,-6-3 0,-14 9 0,-11 3 0,-16 6 1,-11 5-1,-18 10 0,-13 5 1,-17 4-1,-9 2 1,-11 0-1,-7 1 0,-7-10 1,-8-5-1,1-7-1,-1-8 1,8-9-1,4-9-1,11-9 0,7-20-4,37 35-6,-22-74-22,49 27-4,5-21 0,25 6-1</inkml:trace>
          <inkml:trace contextRef="#ctx0" brushRef="#br0" timeOffset="65781.25">1465 8864 75,'0'0'39,"0"0"0,-28 38 1,26 13-28,-8-16-6,18 24-2,-4 3-1,11 12-1,5 6-1,2 5 0,5-5-1,1-12 1,1-6-1,-1-12-1,1-20 1,-4-13-1,0-17 0,-25 0-1,37-38 1,-27 2 0,-1-17 0,-4-6 0,-2-12 0,-3-5 1,-3-4 0,1 3 0,2 6 1,2 6-1,6 12 1,12 18 0,2 20-1,10 18 1,5 15 0,5 11-1,2 13 1,3 14-1,0 6 0,-5 3 1,0-3-1,-5 0 0,-4-9 0,-4-9 0,-4-9-1,-25-35 1,32 24 0,-32-24-1,20-29 1,-13-4-1,-2-11 0,3-18 1,2-15-1,2-6 0,8-5 1,7-1 0,2 10 0,6 8 1,0 12-1,7 26 1,2 21-1,3 30 1,-2 18-1,-3 23 1,-5 17 0,0 10 0,-10 8-1,-2 1 1,-8-7-1,-5-11 0,-2-9-1,-5-21 0,3-14-2,-8-33-2,0 0-6,0 0-25,27-24-2,-20-20-1,15-3 0</inkml:trace>
          <inkml:trace contextRef="#ctx0" brushRef="#br0" timeOffset="66515.625">3437 8941 81,'0'0'38,"0"-30"0,0 30-1,-3-44-31,3 44-2,10-65-1,-10 27-1,-7-1-1,-6 10 0,-6 2-1,-16 13 1,-7 11-1,-10 17 0,-5 16 0,-2 14 0,0 18 0,-1 15 0,11 14 0,9 7 0,18 2 0,15-2 0,14-7 0,18-11 1,9-18-1,13-18 0,8-23 0,2-21 0,-1-18 0,-1-14-1,-6-22 1,1-11-1,-6-11 1,-9-4 0,-16 0 0,-1 7 0,-13 5 1,-10 14 0,-8 19 1,13 35-1,-44-12 1,22 39 0,4 17-1,1 18 0,7 12 1,13 9-1,7-1-1,17 1 1,12-3-1,13-15 0,12-12-1,6-24-1,19-8-3,-10-36-4,32 21-13,-34-47-18,4-1 0,-19-29 0,12 18 19,-47-50 11,3 14 7,-15 7 8,-33-27 14,16 35 19,-20 3 0,9 33 1,-24-16-19,37 54-8,0 0-5,-15 62-3,20-11-2,5 16 0,3 10 0,4 9-1,0-1 0,3-2-1,0-3-1,2-18 0,0-6-1,-22-56-4,59 56-8,-59-56-26,47-27 1,-24-14-1,6-6 1</inkml:trace>
          <inkml:trace contextRef="#ctx0" brushRef="#br0" timeOffset="66734.375">4586 8516 82,'-3'-33'41,"11"63"-2,-6 14 2,18 39-31,-8 8-5,13 30-1,-5 9-2,7 9 1,-5-6-2,-2-6 0,0-21-2,-8-23-1,5-7-6,-24-49-32,7-27-1,0 0 0,35-47-1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13:5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E049B9F-F8A7-4739-B361-01CCE0FDB9F8}" emma:medium="tactile" emma:mode="ink">
          <msink:context xmlns:msink="http://schemas.microsoft.com/ink/2010/main" type="inkDrawing" rotatedBoundingBox="4235,10022 4333,12923 4265,12925 4168,10024" semanticType="callout" shapeName="Other">
            <msink:sourceLink direction="with" ref="{A0C7D362-8B84-4559-A487-EC45365ACB1D}"/>
          </msink:context>
        </emma:interpretation>
      </emma:emma>
    </inkml:annotationXML>
    <inkml:trace contextRef="#ctx0" brushRef="#br0">36 0 70,'0'0'36,"-22"32"-1,12-2 0,10-30-26,-10 73-3,5-16-2,18 19-1,-13 10 0,12 23-1,-7 3 0,2 24 0,-4 12-1,-1 11 1,-4 6-1,2 10-1,0-1 2,0 0-2,2-9 1,3-8-1,3-16 0,-1-5 0,3-15 0,0-9 0,0-17 0,-3-12-1,1-16 0,-3-13-1,0-16-2,-5-38-4,12 27-16,-12-27-13,-3-62 0,-4-6 0,5-15 1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14:00.43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AF40EDE-239F-447B-9DBC-2E963FAECB2A}" emma:medium="tactile" emma:mode="ink">
          <msink:context xmlns:msink="http://schemas.microsoft.com/ink/2010/main" type="writingRegion" rotatedBoundingBox="4404,9249 9760,9068 9805,10401 4449,10583"/>
        </emma:interpretation>
      </emma:emma>
    </inkml:annotationXML>
    <inkml:traceGroup>
      <inkml:annotationXML>
        <emma:emma xmlns:emma="http://www.w3.org/2003/04/emma" version="1.0">
          <emma:interpretation id="{8068CAC6-01C9-4C1C-9B96-910CF4BF14D6}" emma:medium="tactile" emma:mode="ink">
            <msink:context xmlns:msink="http://schemas.microsoft.com/ink/2010/main" type="paragraph" rotatedBoundingBox="4404,9249 9760,9068 9805,10401 4449,105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8BFDCD-46D9-473D-A167-96D93652070C}" emma:medium="tactile" emma:mode="ink">
              <msink:context xmlns:msink="http://schemas.microsoft.com/ink/2010/main" type="line" rotatedBoundingBox="4404,9249 9760,9067 9805,10401 4449,10583"/>
            </emma:interpretation>
          </emma:emma>
        </inkml:annotationXML>
        <inkml:traceGroup>
          <inkml:annotationXML>
            <emma:emma xmlns:emma="http://www.w3.org/2003/04/emma" version="1.0">
              <emma:interpretation id="{A0C7D362-8B84-4559-A487-EC45365ACB1D}" emma:medium="tactile" emma:mode="ink">
                <msink:context xmlns:msink="http://schemas.microsoft.com/ink/2010/main" type="inkWord" rotatedBoundingBox="6741,9170 9760,9068 9805,10401 6786,10503">
                  <msink:destinationLink direction="with" ref="{0E049B9F-F8A7-4739-B361-01CCE0FDB9F8}"/>
                  <msink:destinationLink direction="with" ref="{0AC2A486-A289-46F0-9AF3-FABD235D6CF0}"/>
                  <msink:destinationLink direction="with" ref="{39927FCF-C522-41F9-BDC9-EAE81C78BB6A}"/>
                  <msink:destinationLink direction="with" ref="{9AA6D397-B9EB-4F15-8E98-10CBF1EC13FA}"/>
                </msink:context>
              </emma:interpretation>
              <emma:one-of disjunction-type="recognition" id="oneOf0">
                <emma:interpretation id="interp0" emma:lang="en-US" emma:confidence="0">
                  <emma:literal>-motor</emma:literal>
                </emma:interpretation>
                <emma:interpretation id="interp1" emma:lang="en-US" emma:confidence="0">
                  <emma:literal>motor</emma:literal>
                </emma:interpretation>
                <emma:interpretation id="interp2" emma:lang="en-US" emma:confidence="0">
                  <emma:literal>-Motor</emma:literal>
                </emma:interpretation>
                <emma:interpretation id="interp3" emma:lang="en-US" emma:confidence="0">
                  <emma:literal>-matter</emma:literal>
                </emma:interpretation>
                <emma:interpretation id="interp4" emma:lang="en-US" emma:confidence="0">
                  <emma:literal>-meter</emma:literal>
                </emma:interpretation>
              </emma:one-of>
            </emma:emma>
          </inkml:annotationXML>
          <inkml:trace contextRef="#ctx0" brushRef="#br0">2373-408 38,'0'0'33,"-27"33"0,12-1 1,5-2-10,17 35-12,-17-12-5,18 18-3,-11 3 0,13 2-2,-7-8-1,7-3-1,-5-15 1,0-8-2,0-16 1,-5-26-1,0 0 1,0 0 0,2-35-1,-2-6 1,0-13-1,2-8 1,3-8 0,3-7 0,7 3 0,-1 6 0,9 6 0,-1 9 0,3 9 0,2 17 1,-2 12 0,2 21 0,-3 12 0,1 20 0,-5 13 0,0 11 0,-3 5 0,0 4 0,-4 6-1,1-3 0,-4-12-1,0-9 1,0-15-1,-5-11-1,-5-27 1,0 0-1,0 0 0,12-44 1,-4 2-1,-3-14 1,7-6-1,3-9 1,5 1 1,0 11-1,9 5 2,1 16 0,-3 11 0,3 24 1,-6 18 0,4 24 1,-11 8-1,5 27 0,-7-3 0,2 8-1,-4-2 0,4-9-1,-5-6-1,3-15-1,0-9-1,-15-38-3,32 24-9,-32-24-19,12-26-1,1-13-1,-3-5 3</inkml:trace>
          <inkml:trace contextRef="#ctx0" brushRef="#br0" timeOffset="406.25">3374-151 53,'0'0'32,"0"0"0,0 0 0,-32-38-20,32 38-3,0 0-4,0 0 0,-42-30-1,42 30 0,-42 9-1,19 9-1,-9 6 0,5 17 0,-8 12-1,8 15-1,3 9 0,9 5 0,5 4 1,10 0-1,7-10 0,15-5 0,8-18 0,10-17 0,4-16 0,6-17 0,-1-17 1,-2-16-1,-5-8 0,-10-12-1,-7-1 1,-13-11 1,-14 0-2,-11 3 1,-6 6-1,-11 0-1,3 12-1,-8-12-2,18 26-7,-18-17-18,28 8-4,7-5-2,10-6 3</inkml:trace>
          <inkml:trace contextRef="#ctx0" brushRef="#br0" timeOffset="765.625">3453 59 80,'15'-27'36,"7"4"-3,12-16-4,11 16-29,19 14-7,-9-21-13,19 21-12,7 1-1,-7 2-1,1 6 0</inkml:trace>
          <inkml:trace contextRef="#ctx0" brushRef="#br0" timeOffset="609.375">3559-517 83,'0'0'39,"10"42"-2,-13 8 1,-14-6-28,25 33-4,-3 2-3,9 19-1,4-1-2,6 1 0,4-1-1,-4-14-2,6-1-1,-18-28-7,20 2-27,-27-27 1,-5-29-1,0 0 0</inkml:trace>
          <inkml:trace contextRef="#ctx0" brushRef="#br0" timeOffset="1359.375">4323-227 38,'7'-36'33,"-4"4"1,-11 2 0,-12-11-12,20 41-8,-42-24-6,20 42-1,-17-3-3,6 29 0,-6 6-2,4 24 0,6 12-1,11 8 0,11 3 0,17-5-1,15-6 0,14-10 0,13-20 0,7-14 0,15-28-1,-2-16 1,-5-16-1,-5-18 0,-13-11-1,-12-15 1,-12-3-1,-15-9 1,-15 6-2,-17-8 0,4 17-2,-16-21-3,26 36-7,-21-30-8,29 21-9,7 3-2,5 11 4,8-11 13,15 32 9,-3 9 10,-10-2 10,20 40 10,-25 1 12,6 20 2,-9 0-3,11 36-10,-25-27-9,22 32-5,-14-17-4,9 9-3,-5-18 0,6-6-2,-3-12 1,-3-12-2,-12-35 1,25 30 0,-25-30 0,10-30 1,-10-8-1,-3-12 2,-2-12-2,0-18 1,3-8-1,4-10 1,11-8 0,9 2-2,12 7 1,13 0-2,15 26-4,-15 0-31,27 18-1,-5 6 0,1 11-1</inkml:trace>
          <inkml:trace contextRef="#ctx0" brushRef="#br0" timeOffset="-4406.25">5 115 17,'0'0'20,"0"0"1,-17-33-9,17 33-1,0 0-1,22-20 0,-22 20-1,0 0 0,0 0-2,28-12 0,-28 12-1,0 0-1,0 0 0,27 9 0,-27-9-1,22 3 0,-22-3 0,32 0 1,-32 0-2,37 0 0,-37 0 1,47-6-2,-25 0 1,8 9 0,-5-9-1,7 6 0,0-6 0,5 6-1,-7-6 0,7 3 0,-3-3 0,3 3 0,3-2 0,4 2-1,-2-3 1,5 3-1,3 0 0,-1 0 1,-2 3-1,3 0 0,-6 3 0,1 0 0,-8 0 0,0 3 0,-5-3 0,0 0 0,-7 2 0,-3 1 0,-22-6 0,32 9 0,-32-9 0,22 12 0,-22-12 0,0 0-1,0 0 1,0 0-1,23 24-1,-23-24-2,0 0-4,0 0-12,0 0-15,0 0-1,0 0 2,-23-30-1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13:59.42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AC2A486-A289-46F0-9AF3-FABD235D6CF0}" emma:medium="tactile" emma:mode="ink">
          <msink:context xmlns:msink="http://schemas.microsoft.com/ink/2010/main" type="inkDrawing" rotatedBoundingBox="5420,8541 12243,8987 11919,13954 5096,13508" semanticType="callout" shapeName="Other">
            <msink:sourceLink direction="with" ref="{A0C7D362-8B84-4559-A487-EC45365ACB1D}"/>
            <msink:sourceLink direction="with" ref="{9AA6D397-B9EB-4F15-8E98-10CBF1EC13FA}"/>
          </msink:context>
        </emma:interpretation>
      </emma:emma>
    </inkml:annotationXML>
    <inkml:trace contextRef="#ctx0" brushRef="#br0">4864 185 46,'0'0'33,"0"-29"2,22 8-1,13 18-15,7-32-9,34 20-3,-4-18-2,19 22 0,-7-7-2,13 9-1,-11 3 0,3 9 0,-5 0-1,3 9 0,-8-3 0,2 5-1,-6 1 0,-1 6 1,-3-3-2,-4 5 1,-8 7-1,-7 2 0,-7 7 0,-11 2 0,-2 9 0,-7 6 0,-5 9 1,-3 9 0,-4 3 0,-1 8 1,-5 10-1,3 2 1,0 6-1,0 10 1,0-4 0,2 6 0,1-3 0,1 3 0,1-3 0,0 1-1,0-1 1,0 0 0,0-3 0,-1 0-1,-1-2 1,-3 2-1,2-6 1,-2 4 0,0-7-2,0-6 2,2 1-1,-2-7 0,2-2 1,1-6-1,-1-6 0,3-7 0,-3-8 0,1-5 1,-1-10-1,-2-9 0,-5-5 0,-5-30 1,10 38-1,-10-38 0,0 0 1,0 0-1,0 0 0,-13 27 0,13-27 0,-24 0 0,24 0 0,-43 3-1,14 0 1,-11 0 0,-9 3 0,-13-3 0,-12 5 0,-5 1-1,-13 0 1,-6 0 0,-6-3 0,-5 3 0,-2-6 0,-5 3 1,4-4-1,-6-2 0,-1 3 0,-2-3 0,-7 0 0,-3 3 0,-10-3 0,-5 6 0,-5-3 0,-9 3 0,-6 3 0,-7-3 1,-2 3-1,-8 0 1,0-3-1,-2-1 0,-1 1 0,6-6 0,9 0 0,1 0 0,9-3 0,13 3 0,9-3 0,11 0 0,7 3 0,2 0 0,8 0 0,10 3 0,-1-3-1,8 0 1,3 0 0,2 0 0,10-3 0,2-2 0,6-1 0,1-6 0,11 3 0,0-3-1,2-3 1,5 1 0,0 2 0,5 0-1,-2 0 0,-1 6-1,1 3 0,-8 0 0,8 15-2,-13-9-2,8 21-3,-25-24-11,17 23-17,-3-11 1,6 0-1,2-12 2</inkml:trace>
    <inkml:trace contextRef="#ctx0" brushRef="#br0" timeOffset="-1953.125">707-1069 44,'0'0'31,"8"-39"1,14 16 0,12 20-15,3-33-8,33 24-1,-6-11-2,25 20-1,-8-3-1,21 15 0,-3 0-1,14 5 0,1 4-2,7 6 1,0 2-1,10-2 0,5-3 0,5-1-1,7-5 0,3-3 1,5-3-1,-1-3 0,-2-6 0,-7 2 0,-5-4 0,-10 2 0,-7 0 0,-13 0 0,-10 0 0,-9 0 0,-6 2-1,-4 1 1,-8 3 0,-5 6 0,-7 3 0,-3 0 0,-2 5 0,-3 1 0,-4 6 0,-3-1 1,-8 4-1,-4-1 0,-3 4 0,-2-4 0,-8 1 0,-5 2 0,-2 7 0,-5-1 0,0 3 0,-3 9 0,-4 1 1,-1 14-1,-2 0 0,0 5 1,-2 4-1,-1 6 1,3 0-1,3 8-1,-1 1 2,3 5-2,0 4 1,2 5 0,3 0 0,0 3-1,3 1 1,-4-1 0,1 0 0,0-5 1,-2 2-1,-1-9 0,-2-5 0,-3-6 0,1-10 0,-6-8 1,1-6-1,0-11 0,-1-10-1,-4-8 0,7-4-1,0-26-3,-3 30-12,3-30-20,0 0 1,-32-42-2,15 10 2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13:56.67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9927FCF-C522-41F9-BDC9-EAE81C78BB6A}" emma:medium="tactile" emma:mode="ink">
          <msink:context xmlns:msink="http://schemas.microsoft.com/ink/2010/main" type="inkDrawing" rotatedBoundingBox="5724,11054 5742,8846 5791,8847 5773,11055" semanticType="callout" shapeName="Other">
            <msink:sourceLink direction="with" ref="{A0C7D362-8B84-4559-A487-EC45365ACB1D}"/>
          </msink:context>
        </emma:interpretation>
      </emma:emma>
    </inkml:annotationXML>
    <inkml:trace contextRef="#ctx0" brushRef="#br0">42 0 31,'-10'47'28,"10"-47"2,-7 44 0,14 6-16,-12-14-3,15 38-2,-20-6 0,20 35-1,-20-12-2,18 30 0,-18 6-1,12 9-2,-14-3 0,12 6-1,-8-9-1,8 3 0,-5-9 0,3-3-1,2-18 0,2-6 1,-2-14-2,5-12 1,-2-12 0,-1-12 0,1-9-2,-3-38 0,5 33-2,-5-33-5,0 0-12,10-56-13,-3 3 0,-4-21-2,4-18 2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13:58.0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AA6D397-B9EB-4F15-8E98-10CBF1EC13FA}" emma:medium="tactile" emma:mode="ink">
          <msink:context xmlns:msink="http://schemas.microsoft.com/ink/2010/main" type="inkDrawing" rotatedBoundingBox="6307,10799 9764,10969 9753,11191 6297,11022" semanticType="underline" shapeName="Other">
            <msink:sourceLink direction="with" ref="{A0C7D362-8B84-4559-A487-EC45365ACB1D}"/>
            <msink:destinationLink direction="with" ref="{0AC2A486-A289-46F0-9AF3-FABD235D6CF0}"/>
          </msink:context>
        </emma:interpretation>
      </emma:emma>
    </inkml:annotationXML>
    <inkml:trace contextRef="#ctx0" brushRef="#br0">0 160 75,'57'-11'36,"20"-7"-2,17-18-8,29 25-15,-2-19-4,28 12-3,-4-2-1,6 11-2,-3 0 0,1 9 0,-6 6 0,0 6-1,1 0 1,-1 5 0,-2 1 0,5 0-1,5 2 1,2 4 0,-3-3-1,-1-4 0,-3 4-1,-8-6 0,-7 0 0,-20-7-1,-12 4-1,-27-12-1,-8 21-6,-42-18-23,-22-3-2,0 0-2,0 0 3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15:49.14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C8D1F88-7E55-49DC-8861-3FE5B474D4CB}" emma:medium="tactile" emma:mode="ink">
          <msink:context xmlns:msink="http://schemas.microsoft.com/ink/2010/main" type="writingRegion" rotatedBoundingBox="3923,6742 21100,5102 21832,12780 4655,14419"/>
        </emma:interpretation>
      </emma:emma>
    </inkml:annotationXML>
    <inkml:traceGroup>
      <inkml:annotationXML>
        <emma:emma xmlns:emma="http://www.w3.org/2003/04/emma" version="1.0">
          <emma:interpretation id="{68378302-C6C6-4B4A-B270-2F2D3B04B1E7}" emma:medium="tactile" emma:mode="ink">
            <msink:context xmlns:msink="http://schemas.microsoft.com/ink/2010/main" type="paragraph" rotatedBoundingBox="7592,6408 21089,5081 21446,8717 7950,100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1AF7DA8-DB21-4C9F-B20A-00137A95325F}" emma:medium="tactile" emma:mode="ink">
              <msink:context xmlns:msink="http://schemas.microsoft.com/ink/2010/main" type="line" rotatedBoundingBox="7592,6408 20805,5109 21094,8050 7881,9349"/>
            </emma:interpretation>
          </emma:emma>
        </inkml:annotationXML>
        <inkml:traceGroup>
          <inkml:annotationXML>
            <emma:emma xmlns:emma="http://www.w3.org/2003/04/emma" version="1.0">
              <emma:interpretation id="{2F56E04F-D721-490C-AA0B-F3A8C28CB865}" emma:medium="tactile" emma:mode="ink">
                <msink:context xmlns:msink="http://schemas.microsoft.com/ink/2010/main" type="inkWord" rotatedBoundingBox="7592,6408 20805,5109 21094,8050 7881,9349"/>
              </emma:interpretation>
              <emma:one-of disjunction-type="recognition" id="oneOf0">
                <emma:interpretation id="interp0" emma:lang="en-US" emma:confidence="0">
                  <emma:literal>Otresistor</emma:literal>
                </emma:interpretation>
                <emma:interpretation id="interp1" emma:lang="en-US" emma:confidence="0">
                  <emma:literal>or resist or</emma:literal>
                </emma:interpretation>
                <emma:interpretation id="interp2" emma:lang="en-US" emma:confidence="0">
                  <emma:literal>or resistor</emma:literal>
                </emma:interpretation>
                <emma:interpretation id="interp3" emma:lang="en-US" emma:confidence="0">
                  <emma:literal>o. resist or</emma:literal>
                </emma:interpretation>
                <emma:interpretation id="interp4" emma:lang="en-US" emma:confidence="0">
                  <emma:literal>o. resistor</emma:literal>
                </emma:interpretation>
              </emma:one-of>
            </emma:emma>
          </inkml:annotationXML>
          <inkml:trace contextRef="#ctx0" brushRef="#br0">8810-1689 70,'-45'18'37,"21"18"-1,9 11 2,-10-3-27,37 42-4,-4-4-3,9 16 0,3-4-1,7 4-1,0-13-1,0-11-1,-2-12 0,-8-27 0,-17-35-2,25 12 0,-25-12 0,15-68 0,-15 12-1,-10-20 1,5-10-1,-5-14 1,8 5 1,2-5 0,12 5 0,10 10 1,10 11 0,15 12 0,8 15 1,7 17-1,2 18 0,5 15 0,-7 15-1,-5 9-1,-1 14-2,-18-12-3,13 27-11,-23-14-17,-4-10 2,-6 1-3,-18-33 3</inkml:trace>
          <inkml:trace contextRef="#ctx0" brushRef="#br0" timeOffset="390.625">9660-1128 66,'12'39'37,"3"-13"-2,12-8 2,5-30-20,25 6-12,-5-26-2,15-7-2,9-8-1,6-9-1,-1-6-1,-11-9-1,-4 6 0,-21-3 0,-11 12 0,-29 0 1,-17 24 0,-25 8 1,-15 18 0,-12 21 1,-10 20 0,-3 19 2,-4 19-1,14 22 2,0-1-1,23 13 1,12-4-1,22-3 0,15-11-1,24-9 0,21-24-2,9-27-2,25-5-4,-12-45-11,22-5-17,-3-16 0,-2-11-2,-3-15 2</inkml:trace>
          <inkml:trace contextRef="#ctx0" brushRef="#br0" timeOffset="796.875">11133-1576 48,'-32'-18'31,"-1"9"1,4 0-11,2 24-8,-28-12-4,13 21-3,-10-7-3,5 16 0,-2-4-1,12 7 0,2-4 0,18 6 0,12-8 1,20 2-1,10 1 0,24-6 0,5-1 0,13 7-1,7-7 0,3 7 0,-8-1 0,-2 6 0,-18-5 0,-9 14 0,-18-6 1,-15 4-1,-24-4 1,-8 6 0,-14-11-1,-6-7 0,-7-8-1,-2-9 0,5-9-3,-3-21-2,25 15-11,-15-26-20,17-13-1,10-5 1,13-6 0</inkml:trace>
          <inkml:trace contextRef="#ctx0" brushRef="#br0" timeOffset="1000">11402-1470 60,'0'41'37,"-7"27"-2,-1 9 1,-7-6-24,23 23-5,-6-8-5,11-4-2,6-2-3,-6-36-12,14-11-21,0-24 1,3-27-2,-5-14 2</inkml:trace>
          <inkml:trace contextRef="#ctx0" brushRef="#br0" timeOffset="1609.375">12304-1485 59,'0'0'35,"27"-6"-3,-27 6-8,0 0-10,-22-12-6,-3 7-5,-4 7-1,-13-2 0,2 15-1,-12 0 1,-2 9 0,-5-1 0,9 13 0,1-7 0,17 10 0,9 2 0,11 3-1,14-5 0,18-4-1,7-3 1,13-2-1,9-9 0,11-4 0,6-11 0,1-3 0,2 0 1,-2 3-1,0 3 0,-3 6 1,-12 5 0,-8 10 0,-11 5 0,-6 7 0,-15 2 0,-9 6 0,-18-3 0,-5 1 0,-12-4 0,-8-6 0,-7-11-1,-5-4 1,3-14-2,-3-12-1,15-3-2,-3-26-2,40 32-13,-22-68-19,32 6 0,7-24-1,16-11 3</inkml:trace>
          <inkml:trace contextRef="#ctx0" brushRef="#br0" timeOffset="2031.25">12650-1166 61,'0'0'34,"22"32"1,18-29-1,-1-20-26,33 11-5,10-3-7,-8-18-10,20 4-17,-10 8-3,-10-12 0,-3 7-1</inkml:trace>
          <inkml:trace contextRef="#ctx0" brushRef="#br0" timeOffset="1843.75">12838-1771 64,'-15'56'38,"0"9"-1,10 15 3,-7-4-27,39 39-3,-12-14-5,20 8-1,-1-6-2,8-8-2,0-4-2,-7-23-3,7 3-7,-32-38-24,-10-33-3,22 20 0,-22-20 1</inkml:trace>
          <inkml:trace contextRef="#ctx0" brushRef="#br0" timeOffset="2437.5">13676-1334 21,'59'-9'26,"-59"9"2,22-24-7,-22 24-7,0 0-4,10-26-2,-10 26-1,-22-21-1,-3 3 0,25 18 1,-54-9 0,29 21 2,-24-9-2,14 27 0,-19 2-1,17 24-1,-8 0 0,20 21 0,-2-6-2,20 15 1,9-7-1,18 1-1,17-18 0,17-12-1,13-17 0,12-19-1,10-14-1,0-20 0,0-13 0,-5-14 0,-15-9 0,-17-6-1,-17-6 0,-23-3 1,-22 9-1,-17 0 0,-12 18 0,-16-3-1,3 20-1,-9-5-1,24 32-4,-15-27-11,52 27-16,-23-18-1,23 18 1,42-23 0</inkml:trace>
          <inkml:trace contextRef="#ctx0" brushRef="#br0" timeOffset="2796.875">14247-1455 60,'29'17'38,"-7"10"1,-22-27-1,40 77-21,-43-51-7,18 21-4,-10-5-3,5 5-1,2-3-1,3 1 0,5-1-1,0-3 1,0-5-1,2-4 0,3-8 1,-1-7-1,-1-5 1,-23-12 0,37 0-1,-37 0 0,22-32 0,-20 5 0,-4-5-1,-6-10 0,-6-2 0,-1-9 1,0-3-1,5 0 0,8-3 1,9 3 0,18 3-1,17 2 1,17 10 0,18 3 0,9 14-2,3-11-4,27 26-25,-19-9-8,-11 3 0,-14-5-1</inkml:trace>
          <inkml:trace contextRef="#ctx0" brushRef="#br0" timeOffset="-1656.25">5538-948 65,'-32'-6'35,"-8"-5"-1,-4-19-3,9 21-18,-27-20-5,20 5-1,-22-14-2,2 14-1,-17-8-2,-2 8 1,-23-2-1,-12 8 0,-18 0-2,-17 15 2,-19 6-1,-3 15 0,-20 2 0,-5 10 0,-2 8 0,0 16-1,2 10 0,6 16 0,9 15 0,12 5-1,23 24 1,19 18 0,31 11 0,31 7 0,32 8 0,33-3 1,36 9 0,33 1-2,32-16 2,25-6-1,21-11 1,21-12-2,14-9 2,13-12-2,10-23 1,7-24 1,10-12-2,2-15 2,6-14-1,-1-18 0,3-21 0,2-14 0,3-18 0,-3-12 0,-10-12 0,-7-12 0,-17-5 0,-12-10 0,-23 1-1,-20 6 2,-29 5-1,-23 3 1,-22 4-1,-22-1 1,-17-8-1,-15-1 1,-15-11-1,-18-6-1,-9-10 1,-17-2 0,-13-3 0,-10 0-1,-12 12 1,-12 12-1,-16 17 1,-11 12-1,-16 18 0,-9 12 1,2 11-1,-5 10-1,18 8-1,4-9-4,43 24-13,12-23-18,39-4 1,32-23-2,35-6 2</inkml:trace>
          <inkml:trace contextRef="#ctx0" brushRef="#br0" timeOffset="-1015.625">6623-576 29,'0'0'32,"27"-35"2,-27 35-1,37-71-9,7 50-8,-7-32-5,28 18-3,1-21-3,16 11-1,2-8-2,10 3 0,0 3-1,-3 3 0,-2 5-2,-7 4 0,-11 5-1,-6 1 0,-6 14-1,-15-9-2,1 21-1,-20-20-3,12 29-8,-37-6-16,0 0 0,24 0-2,-24 0 4</inkml:trace>
          <inkml:trace contextRef="#ctx0" brushRef="#br0" timeOffset="-437.5">7468-1570 50,'25'-15'31,"-3"-6"3,15 3-1,17 7-21,-12-19-2,22 15-4,-7-2-3,8 11-1,-9 6 0,-9 14-2,-10 10 1,-14 14-1,-13 7 0,-8 11 1,-7 3 0,-7 3 0,-11 6-1,4 3 1,-11-4 0,5 1-1,-2-6 0,0-3 0,2-8-1,1-7 0,6-6-2,18-38-3,-22 47-6,22-47-15,0 0-7,0-29 0,15-9 0</inkml:trace>
        </inkml:traceGroup>
      </inkml:traceGroup>
      <inkml:traceGroup>
        <inkml:annotationXML>
          <emma:emma xmlns:emma="http://www.w3.org/2003/04/emma" version="1.0">
            <emma:interpretation id="{99F866FC-EC5A-445D-B974-5798A85B1EA2}" emma:medium="tactile" emma:mode="ink">
              <msink:context xmlns:msink="http://schemas.microsoft.com/ink/2010/main" type="line" rotatedBoundingBox="14983,6915 21449,7166 21387,8763 14921,8512"/>
            </emma:interpretation>
          </emma:emma>
        </inkml:annotationXML>
        <inkml:traceGroup>
          <inkml:annotationXML>
            <emma:emma xmlns:emma="http://www.w3.org/2003/04/emma" version="1.0">
              <emma:interpretation id="{CB8F9856-D980-4A1A-895C-51285C1D0FD0}" emma:medium="tactile" emma:mode="ink">
                <msink:context xmlns:msink="http://schemas.microsoft.com/ink/2010/main" type="inkWord" rotatedBoundingBox="14983,6915 21449,7166 21387,8763 14921,8512"/>
              </emma:interpretation>
              <emma:one-of disjunction-type="recognition" id="oneOf1">
                <emma:interpretation id="interp5" emma:lang="en-US" emma:confidence="1">
                  <emma:literal>(something</emma:literal>
                </emma:interpretation>
                <emma:interpretation id="interp6" emma:lang="en-US" emma:confidence="0">
                  <emma:literal>(something g</emma:literal>
                </emma:interpretation>
                <emma:interpretation id="interp7" emma:lang="en-US" emma:confidence="0">
                  <emma:literal>(somethin g</emma:literal>
                </emma:interpretation>
                <emma:interpretation id="interp8" emma:lang="en-US" emma:confidence="0">
                  <emma:literal>[somethin g</emma:literal>
                </emma:interpretation>
                <emma:interpretation id="interp9" emma:lang="en-US" emma:confidence="0">
                  <emma:literal>(Somethin g</emma:literal>
                </emma:interpretation>
              </emma:one-of>
            </emma:emma>
          </inkml:annotationXML>
          <inkml:trace contextRef="#ctx0" brushRef="#br0" timeOffset="3843.75">9667-475 40,'0'0'32,"15"-39"2,-15 39-8,5-44-5,-5 44-6,5-32-2,-5 32-4,0 0-2,0 0-2,-42-24-1,42 24-1,-47 15 0,22 2-1,-9 10 0,2 14-1,4 1 0,1 20 0,0 9 0,2 14 0,8 10 0,5 5 0,9 3-1,8-2 1,5-1-1,7-8 1,8-16-1,5-14 0,2-14 0,5-16 0,0-14-1,-5-18-2,8-3-3,-21-36-7,18 13-25,-17-16 0,2 4 0,-9-12-1</inkml:trace>
          <inkml:trace contextRef="#ctx0" brushRef="#br0" timeOffset="4328.125">10154-183 67,'-30'9'35,"-2"0"-1,-2-3 2,34-6-24,-57 14-6,57-14-3,-47 24 0,47-24-2,-40 32 0,40-32 0,-37 39 0,37-39-1,-24 44 1,24-44-1,-10 47 0,10-47 1,15 48-1,7-28 0,5-5 0,10 0 1,5-6-1,7-3 0,6 2 0,-3 1 1,0 3-1,-5 6 0,-10 2 1,-8 10 0,-14-1-1,-7 7 1,-13-1 0,-13 4 0,-11-4-1,-6-2 1,-9-1-1,-6-8 0,-2-4 0,-2-5-1,4-3 0,3-12-1,13 3-1,4-21-2,30 18-9,0 0-23,18-53 2,19 15-3,19-10 3</inkml:trace>
          <inkml:trace contextRef="#ctx0" brushRef="#br0" timeOffset="4781.25">10933 53 75,'0'0'36,"-30"15"0,30-15 1,-47-21-27,47 21-4,-30-17-2,30 17-1,-39-18 0,14 9-1,-7 3-1,2 6 0,-9 0 0,2 15 0,-3 3 0,5 14 0,1 6-1,4 10 1,8 8-1,7 6 0,15 0 0,15-3 1,10-3-1,14-9 0,11-17 0,7-10 0,7-20 0,-2-12-1,-8-14 1,-7-10 0,-13-8-1,-11-6 1,-13 0-1,-13-3 0,-9 5 0,-13 1-1,3 9-1,-8-1-1,30 39-1,-42-50-2,42 50-4,-20-32-9,20 32-16,32-18 0,-7 9 1,7 3 1</inkml:trace>
          <inkml:trace contextRef="#ctx0" brushRef="#br0" timeOffset="5375">11012-6 57,'0'0'37,"14"38"0,-14-38-2,13 74-13,-13-74-10,-8 77-5,3-30-3,10 9-1,-7-3-1,7-2-1,-3-4 0,3-6-1,0-8 0,-5-33-1,13 35-1,-13-35 0,0 0 0,22-26-2,-22 26 1,10-51 0,-3 19 1,-4-9-1,2 2 1,-3-8 1,3-3 1,5 6 1,0-7 0,12 13 0,0 0 1,8 17 0,0 3 1,7 24-1,-5 9 1,5 20-1,-8 10 0,1 14 0,-8 0-1,1 6 1,-4-3-1,-1-3-1,-6-12 0,-5-12-1,3-8-2,-10-27 0,0 0-1,0 0-1,5-33-1,-10-14 0,18 6-1,-13-24 1,22 3 1,-7-15 0,12 12 4,0 3 0,3 3 3,7 24 2,-10 8 1,10 30 0,-12 9 1,12 29 0,-17 4-1,9 25 0,-16-2-1,4 12-1,-10-12-1,1 3 0,-6-15-1,-4-12-1,2-6-2,0-38-3,0 33-9,0-33-23,-18-33 0,14-5-2,8-3 1</inkml:trace>
          <inkml:trace contextRef="#ctx0" brushRef="#br0" timeOffset="5828.125">12050 174 61,'-5'30'36,"7"-4"-2,-2-26 2,32 21-21,3-6-9,2-21-2,12 6-1,3-12 0,8 3-2,-4-12 1,-1 1-2,-3-7 0,-3-2 0,-7-1-1,-12-8 0,-6 5-1,-11-5 0,-11 5 0,-12 1 0,10 32 1,-47-47-1,10 38 1,-10 3 0,-2 12 1,-5 12 1,-3 8-1,5 18 2,0 1 0,15 17 1,5-3 0,19 15 1,8-12-1,23 5 0,4-10-1,18-7-1,2-12-1,5-11-1,4-10-1,-4-22-2,10 2-3,-22-39-6,34 19-16,-22-25-9,7-5 1,-2-12 1</inkml:trace>
          <inkml:trace contextRef="#ctx0" brushRef="#br0" timeOffset="6640.625">12729 257 64,'0'0'37,"-7"29"-2,29-23 2,5-29-24,25 8-8,0-18-4,10-5-2,4-6 0,-1-9-2,1 2 1,-11-8 0,2 6 0,-13 6 1,-2 0 2,-2 11 1,-16 1 1,4 17 1,-28 18 0,27-9 0,-27 9 0,5 45 1,-15-7-2,10 24 0,-8 6 0,8 12-1,3 5-1,2 1 1,5-6-2,0-4 1,9-11 0,-1-12-1,1-14 0,-19-39-1,37 38-1,-37-38 0,35-9-1,-35 9 0,30-44-1,-23 6 1,10 2-1,-7-17 0,8 3 1,-4-12 1,9 6 0,1 0 1,9 3 0,-1 11 1,2 10 1,1 14 0,-3 18 1,0 21 0,-10 5 0,1 24 1,-11 1 0,3 11-1,-8-3 0,3 3 0,-2-12-1,-1-6-1,3-5-2,-10-39-1,20 35-4,-20-35-19,7-41-12,5 8 0,8-2 0,-3-18 1</inkml:trace>
          <inkml:trace contextRef="#ctx0" brushRef="#br0" timeOffset="6046.875">13008-233 62,'0'-30'38,"0"30"-1,0 0 1,-12 45-18,-13-16-9,23 33-3,-10 3-4,9 21 0,1-1-1,7 4 0,2-4-2,5-5 1,1-9-1,1-12-1,1-12-2,0-20 0,5-1-5,-20-26-18,7-26-16,-9-4 1,2 1-1,-13-18 2</inkml:trace>
          <inkml:trace contextRef="#ctx0" brushRef="#br0" timeOffset="6796.875">14313 89 51,'-7'35'34,"-1"18"-1,-4 3 0,-10-6-20,24 18-7,-2-12-8,-2-14-5,22 5-13,-6-18-13,-14-29 0,25 6-1,-25-6 2</inkml:trace>
          <inkml:trace contextRef="#ctx0" brushRef="#br0" timeOffset="7375">14548-9 59,'2'33'37,"-9"-7"-1,7-26 2,-5 71-20,5-71-9,-7 65-4,4-30-1,11 13-1,-1-7 0,5 3-1,-2-5 0,3-4-1,-1-2 0,-12-33-1,27 44 0,-27-44 0,22 12-1,-22-12 0,0 0-1,25-39-1,-25 39 0,15-56 0,-8 21-1,-4-15 1,7 2 0,-3-8 0,8 6 2,0 0 0,7 6 2,8 8 1,-1 10 0,11 17 0,-5 12 1,9 17 0,-9 10 0,2 14 0,-8 3-1,-4 9-1,-5 1 0,-10-1 0,5-3-1,-13-12-1,5-5-2,-7-36-3,23 38-15,-23-38-18,29-21 1,-6-11-2,6-4 3</inkml:trace>
          <inkml:trace contextRef="#ctx0" brushRef="#br0" timeOffset="7937.5">15586 44 71,'0'0'35,"0"0"-1,-3-32-8,3 32-16,0 0-6,0 0-1,-29-36-1,29 36 0,-37-20 0,14 20 0,-9 3 0,0 11 1,-10 7-1,8 17 0,-6 4 1,13 8-1,5 0 0,9 6 1,11-9-1,14 1-1,8-13 1,10-8-1,7-13-1,5-11 1,2-11-1,3-7 0,-5-12 0,0-8 0,-5-4-1,-2-8 1,-6 3 0,-6 0-1,-6 5 1,-10 4 0,-2 8 0,-5 27 0,0 0 0,0 0 1,-22 0 0,17 27 0,0 8 0,10 7 0,0 8 1,7 6-1,6 3 1,2 9 0,-1 0 1,1 14-2,-5-5 2,-3 9-2,-7-7 1,-7 1-1,-13-3 1,-7-6-1,-13-6-1,-2-15 0,-7-9 0,-1-14-1,3-7-2,-5-25-2,25 19-18,-13-43-19,20-4 1,-2-23-2,15-9 2</inkml:trace>
        </inkml:traceGroup>
      </inkml:traceGroup>
    </inkml:traceGroup>
    <inkml:traceGroup>
      <inkml:annotationXML>
        <emma:emma xmlns:emma="http://www.w3.org/2003/04/emma" version="1.0">
          <emma:interpretation id="{CE83C8FA-7ACD-4442-A679-B13CD1F6EC3D}" emma:medium="tactile" emma:mode="ink">
            <msink:context xmlns:msink="http://schemas.microsoft.com/ink/2010/main" type="paragraph" rotatedBoundingBox="4114,7636 20993,7282 21085,11685 4207,120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C9C94F-3790-4A9D-B4DF-5F1F31445C7A}" emma:medium="tactile" emma:mode="ink">
              <msink:context xmlns:msink="http://schemas.microsoft.com/ink/2010/main" type="line" rotatedBoundingBox="4114,7636 20993,7282 21085,11685 4207,12040"/>
            </emma:interpretation>
          </emma:emma>
        </inkml:annotationXML>
        <inkml:traceGroup>
          <inkml:annotationXML>
            <emma:emma xmlns:emma="http://www.w3.org/2003/04/emma" version="1.0">
              <emma:interpretation id="{D955EC79-F569-4DF4-A8F3-FB4F80F7129D}" emma:medium="tactile" emma:mode="ink">
                <msink:context xmlns:msink="http://schemas.microsoft.com/ink/2010/main" type="inkWord" rotatedBoundingBox="4191,7351 14516,7634 14398,11931 4074,11648"/>
              </emma:interpretation>
              <emma:one-of disjunction-type="recognition" id="oneOf2">
                <emma:interpretation id="interp10" emma:lang="en-US" emma:confidence="0">
                  <emma:literal>Ins</emma:literal>
                </emma:interpretation>
                <emma:interpretation id="interp11" emma:lang="en-US" emma:confidence="0">
                  <emma:literal>Imp</emma:literal>
                </emma:interpretation>
                <emma:interpretation id="interp12" emma:lang="en-US" emma:confidence="0">
                  <emma:literal>my</emma:literal>
                </emma:interpretation>
                <emma:interpretation id="interp13" emma:lang="en-US" emma:confidence="0">
                  <emma:literal>Inns</emma:literal>
                </emma:interpretation>
                <emma:interpretation id="interp14" emma:lang="en-US" emma:confidence="0">
                  <emma:literal>Emmy</emma:literal>
                </emma:interpretation>
              </emma:one-of>
            </emma:emma>
          </inkml:annotationXML>
          <inkml:trace contextRef="#ctx0" brushRef="#br0" timeOffset="17968.75">-1179 2790 67,'44'14'36,"-4"-16"-1,9-16 1,20 3-28,-7-20-2,15-1-3,-3-8-3,-5-3-1,3 11-4,-23-20-9,3 15-20,-17 2-1,-15 4 0,-20 35 1</inkml:trace>
          <inkml:trace contextRef="#ctx0" brushRef="#br0" timeOffset="17750">-1048 1414 52,'0'0'34,"-8"50"-1,11-5 1,2-10-17,20 48-8,-13-4-3,22 33 1,-9-11-3,12 11 0,-5-9-1,5 1 0,-9-19-2,-4-5-1,-1-15-1,-11-30-3,3 10-4,-15-45-11,0 0-18,-32 17 1,9-23-2,-4-8 3</inkml:trace>
          <inkml:trace contextRef="#ctx0" brushRef="#br0" timeOffset="18218.75">-1441 1529 71,'0'0'37,"17"-29"-1,28 5 0,9-38-26,28 27-6,2-13-1,14 10-2,-4-3-2,-7-4-6,14 16-27,-27 2-1,-12 7-1,-15 2-1</inkml:trace>
          <inkml:trace contextRef="#ctx0" brushRef="#br1" timeOffset="-9359.3748">2041 4100 32,'0'0'31,"0"36"1,0-36 1,0 0-14,0 0-10,0 0 0,0 0 0,0 0-2,0 0-1,0 0 0,0 0-1,0 0 0,0 0-1,-27-24 0,27 24-2,-27-6 0,27 6 0,-42-9-1,17 7 0,-7-4 0,0 3 0,-6-6 0,1 6-1,-5-3 1,0 0-1,0 0 0,-2 3 1,2 0-1,-3 3 0,1-3 0,-3 3 1,-2 3-1,2 0 0,-3 0 0,1 0 1,2-3-1,0 0 0,2 0 1,1-3-1,2-3 0,0 0 0,2-5 0,1 2 0,2-3 1,2 3-1,-2 0 0,2 0 0,3 0 0,3 1 0,1 2 0,4 0 0,2 0 0,-1 0 0,23 6 0,-42-9 0,42 9 0,-42-12 0,20 9 0,0 3 0,0-6 0,22 6 0,-40-5 0,40 5 0,-40-9 0,40 9 0,-32-12 0,32 12 0,-29-9 0,29 9 0,-32-12 0,32 12 0,-25-12 0,25 12 0,-22-11 0,22 11 0,-25-15 0,25 15 0,0 0 0,-30-30 0,30 30 0,0 0 0,-22-41 0,22 41 0,-7-38 0,7 38 0,-8-48 0,6 22 1,2 26-1,-8-56 0,6 26 0,-1-2 0,1-4 0,2-2 0,-3-3 0,1-10 0,-1-2 1,1 0-1,-3-12 0,3-6 0,-3-2 1,2-7-1,-2-15 0,0-2 1,0-3-1,0-7 1,0-2-1,3 3 1,-3-3-1,3-1 0,2 4 0,0 3 0,0 8 1,2-2-1,0-1 0,-2 4 0,3 2 0,-1 7 0,-2 11 0,3 0 0,-3 6 0,2 3-1,1 0 1,-1 15 2,1 0-2,-1 3 1,3 3-1,-2 5 1,2 1-2,-3 5 2,-2 33-2,7-50 1,-7 50-1,5-26 1,-5 26-1,0 0 1,0 0 0,0 0 0,8-27 0,-8 27-1,0 0 1,0 0 0,0 0 0,0 0-1,0 0 1,0 0 0,0 0 0,32 3 0,-32-3 0,27 3 0,-27-3-1,40 0 2,-16 3-1,1-3-1,5 0 3,-6 0-2,11 3 0,-5-6 0,2 6 0,2-3 0,4 0 0,1 3 0,3-3-2,3 0 2,-1 0 0,3 3 0,-3-3 0,-1 0 0,-1 3 0,0-3 0,0 6 1,-3-6-1,1 3 0,-1 0 0,1-1 0,-1-2 0,3 0 0,-2 3 0,-1 0-1,1-3 1,-1 3 0,-2 0 0,5 0 1,-2 0 0,2-3 0,0 3-1,0-3 1,3 3-1,-1-3 1,5 0-1,1-3 0,2-3 0,0 0-1,0-3 1,2 4-1,-2-7 0,2 3 0,-4 3 1,-3-3-1,2 3 1,-5 3 0,-1 0-1,-4 3 1,-2 0 1,-5 3-1,-5 0 0,-2 3 0,-3-3 0,-22-3 1,37 9-1,-37-9 0,25 6 0,-25-6 0,22 3 0,-22-3 0,0 0 1,0 0-1,25 6 0,-25-6 0,0 0 0,0 0 0,0 0 0,0 0 1,0 0-1,22 3 0,-22-3 1,0 0-1,0 0 1,0 0 0,0 0-1,0 0 2,0 0-1,0 0 0,0 0 0,0 0-1,23 6 1,-23-6 0,0 0 0,0 0-1,0 0 0,0 0 1,0 0-1,0 0 1,0 0-1,0 0 0,0 0 1,0 0-1,0 0 0,0 0 0,0 0 0,0 0 1,0 0-1,0 0 0,0 0 0,0 0 0,0 0 1,0 0-1,0 0 0,0 0 0,0 0 0,0 0 0,0 0 0,0 0 0,0 0 0,0 0 0,0 0 0,0 0 1,0 0-1,0 0 0,0 0 0,0 0 0,0 0 0,0 0 0,0 0 0,0 0-1,0 0 1,0 0 0,0 0 0,0 0 0,0 0 0,0 0 0,0 0 0,0 0 0,0 0 0,0 0 0,0 0 0,0 0 0,0 0-1,0 0 2,0 0-1,0 0 1,0 0-1,0 0 0,0 0 0,0 0 1,0 0-1,0 0-1,0 0 1,0 0-1,0 0 0,0 0 1,0 0 0,0 0 0,0 0 0,0 0 0,0 0 0,0 0 0,0 0 0,0 0 0,0 0 0,0 0 1,0 0-1,0 0 0,0 0 0,0 0 0,0 0 0,0 0 0,0 0-1,0 0 0,0 0 1,0 0 0,0 0 0,0 0 1,0 0-1,0 0 1,0 0-1,0 0 0,0 0 0,0 0 0,0 0 0,0 0-1,0 0 1,0 0-1,0 0 1,0 0 0,0 0 0,0 0 0,0 0 0,0 0 1,0 0-1,0 0 0,0 0 0,0 0 0,0 0 0,0 0 1,0 0-1,0 0-1,0 0 1,0 0 1,22 20-1,-22-20 0,0 0 0,0 0-1,27-20 0,-27 20 2,30-33-2,-11 7 0,4-4 1,1-5 0,4-7-1,-1-2 1,5 0 0,0-4 0,0 1 0,3 3 0,-3 0 0,0 2 0,-2 7 0,-3 2 0,-2 10 0,-25 23 0,39-42 0,-39 42 0,27-20-1,-27 20 1,0 0 0,27-12 0,-27 12 0,0 0 0,0 0 0,0 0 0,25 32 0,-25-32 0,8 39 0,-6-13 0,3 7 0,-3 2 0,1 7 0,2 2 0,-3 0 0,3 6 0,0-2 0,3 2 0,-3 0 1,2-3 0,8 6-1,-5-8 1,2 5-1,0-12 1,1 9 0,4-5-1,-2-7-1,0-2 1,-5-7-1,7 4 1,-17-30-1,22 35 1,-22-35-1,0 0 1,30 15 0,-30-15 0,0 0 0,27-12-1,-27 12 1,22-26 1,-22 26 0,25-42-1,-13 16 1,3-7-1,2 1 1,1-10-2,4 1 2,-2-3-2,9-6 1,-1 2-1,1-2 1,3 0-1,3 0 1,0 0 0,-1 2 0,-2 4 0,0 3 0,1 2-1,-9 7 1,3 2 0,-4 7 0,1 2 0,-24 21 0,35-23 0,-35 23 0,0 0 0,30-6 0,-30 6 0,0 0 0,0 0 0,24 35 0,-24-35 0,13 35 0,-13-35 0,17 54 0,-10-25 0,1 7 0,2-1 0,0 3 0,0 4 0,-1-1 0,1-3 0,0 4 0,3-4 0,-1 3 0,0-5 1,3 2-1,0 1 0,2-1 1,3 0-1,0-2-1,0-1 2,2-5-2,-2-1 1,2-2-1,-22-27 1,37 38-1,-37-38 1,32 21 0,-32-21 0,30 6 0,-30-6 0,22-3 0,-22 3 0,22-15 0,-22 15 0,0 0 0,30-44 0,-30 44 1,24-39-1,-11 13 1,2-4 0,-1 1 0,4-10-2,-1 1 2,0-3-1,6-7 0,-4 1-1,6-6 1,0 3 0,0-6-1,2 3 1,0 0 0,-2 2 0,2 7 0,-3 3 0,-4 5 0,5 7 0,-25 29 0,37-42 0,-37 42 0,35-20 0,-35 20 0,32-3 0,-32 3 0,27 9 0,-27-9 0,25 20 0,-25-20 0,19 33 0,-19-33 0,23 35 0,-23-35 0,15 48 0,-8-22 0,3 1 0,-3-1 0,1 4 0,2-1 0,-1 4 0,1-1 0,3 1 0,1-1 0,4 4 0,-1-1 0,0 0 0,3-2 0,0-1 1,7 4-2,-5-7 2,3 4-1,0-13 0,-3 7 0,5-6 0,-5-4 0,1-5 0,-23-12 0,37 18 0,-37-18-1,27 3 1,-27-3 0,0 0 0,30-3 1,-30 3-1,0 0 0,24-12 0,-24 12 1,0 0-1,30-21 0,-30 21 0,22-23 0,-22 23 0,27-39 0,-27 39 0,30-50 0,-10 18 0,-3-4 0,3-5-1,2-6 2,-2-3-2,2-6 1,3-1 0,0 1 0,-1-3 0,-2 6 0,3 3 0,-3 6 0,-2 8 0,0 4 0,-20 32 0,30-36 0,-30 36 0,0 0 0,27-17 0,-27 17 0,0 0 0,0 0 0,22 11-1,-22-11 1,0 0 0,0 0 1,0 0-1,0 0 0,0 0 0,0 0 0,22 24 1,-22-24-1,0 0 0,0 0 0,0 0 1,0 0-1,0 0 0,0 0 1,0 0-1,0 0 0,0 0 0,0 0 0,0 0 0,0 0 0,-22 18 0,22-18 0,0 0 0,0 0 0,0 0 0,-22 26 0,22-26 0,0 0 0,0 0 0,0 0 0,0 0 0,0 0 0,0 0 0,0 0 0,0 0 0,0 0 0,0 0 0,0 0 0,0 0 0,0 0 0,0 0 0,0 0 0,0 0-1,0 0 1,0 0 0,10 27 0,-10-27 0,0 0 0,0 0 0,0 0 0,22 12 0,-22-12 0,0 0 0,0 0 0,25 9 0,-25-9 0,0 0 0,22 11 0,-22-11 0,0 0 0,0 0 0,22 15 0,-22-15 0,0 0 0,0 0 0,0 0 0,0 0 0,0 0 0,0 0 0,22 18 0,-22-18 0,0 0-1,0 0 1,0 0 0,0 0 0,0 0 0,0 0 0,0 0 0,0 0 0,0 0 0,0 0 0,0 0 0,0 0 0,0 0 0,0 0 0,0 0 0,0 0 0,0 0 0,0 0 0,13 26 0,-13-26 0,0 0 0,0 0 0,7 27 0,-7-27 0,8 27 0,-8-27 0,9 35 0,-4-8 0,0-1 0,3 4 0,-1 5 1,3 3-1,5-2-1,-5 2 1,7-2 0,3-1 0,-3 6 0,3-11 0,-3 2 0,1 1 0,-6-7-1,5 1 1,-17-27 0,22 38-1,-22-38 0,0 0 1,25 24-1,-25-24 1,0 0 0,0 0 0,0 0 0,25 3 0,-25-3 1,0 0-1,0 0 0,0 0 0,0 0 0,0 0 0,0 0 1,0 0-1,0 0 1,15-30-1,-15 30 1,0 0 0,0 0-1,0 0 0,0 0 0,0 0 0,0 0 0,0 0 0,0 0 1,22-11-1,-22 11 0,0 0 0,0 0 0,25-18 0,-25 18 0,0 0 0,0 0 0,22-15 0,-22 15 0,0 0 0,0 0 0,22-9 0,-22 9 0,25-9 0,-25 9 0,39-17 0,-14 5 0,10 3 0,2-6 0,7 9-1,3-5 1,3 5 1,1 3-2,4 3 1,2 0 0,-3 3 0,3 0 0,-5 3 0,2 5 0,1-5-1,-1 6 1,3-3 0,-3-3 0,0 3 0,1 5 0,-1-8 0,3 0 0,0 3 0,-3-3 0,3 0-1,-3 3 1,1 0 0,-1-6-1,-2 5 1,-2-5-1,-6 3 1,0-3-1,-4 6 1,-3-6 0,-5 3 0,-2-3 0,-3 0 0,-2 0 0,-25-3 0,37 9 0,-37-9 0,25 6 0,-25-6 0,0 0 0,22 14 0,-22-14 0,0 0 0,0 0 0,0 0 0,20 36 0,-20-36-1,2 26 1,-2-26 0,3 48 0,-6-16 0,3 6 0,-5 7 0,0 5 0,-2 6 0,-3 6 0,2 9 0,-1 0 0,1 3 0,-2 2 1,3 4-1,-1-3 0,1-1 0,2 4 0,3-6 0,-1 0 0,-2-3 0,5 5 0,-2-8-1,4 3 1,-4 3-1,2 0 0,0 2 0,0 1 0,2 3 0,-2-6 1,8 8 0,-6 1-1,5-3 1,3 5 0,0-2 0,5-3 1,-3-1-1,3-2 0,3 0 0,-4-6 0,1-3 0,0-6 1,-3-3-1,3-3 0,-5-3 0,0-9 0,-3 1 0,-2-7 0,0 0 0,-5-5 0,5-4 0,-5-2 0,0-27 1,3 47-1,-3-47 0,2 30 0,-2-30 0,0 0 0,5 32 0,-5-32 0,0 0 0,0 0-1,0 0 1,0 0 1,-7 27-1,7-27 0,0 0 0,0 0 0,0 0 0,0 0 0,0 0 0,-23 14 0,23-14 0,-24 0 0,24 0-1,-32 3 1,9-3 0,-1 0 0,-4 0 0,-4 0 0,-2 0 0,-8 0 0,0 0 0,-8 3 0,1-3 0,-3 0 0,-2 0 0,-3 3 1,-3-3-1,4 0 0,-4 0 0,1 0 0,-3 0 0,0 0 1,3-3-1,0 0 0,-3-3 0,3 1 0,-6 2 0,4-3 0,-4 3 0,-1 0 0,-3 0 0,-8 3 0,3-3 0,-5 3 0,0 0 0,-5 3 0,-3-3 0,1 0 0,4 0 0,1 0 0,1 3 0,4-3 0,2 3 0,2 0 1,5 0-1,-2 3 0,-3-4 0,3 1 0,0 0-1,5 3 2,-3-3-1,5-3 0,5 3 0,3-3 0,7 3 0,5-3 0,3 0 0,2 0 0,7-3 0,3 0 0,2 3 0,25 0 0,-35-6 0,35 6 0,-27-3-1,27 3 2,0 0-1,0 0 0,0 0-1,-22-6 1,22 6 0,0 0 0,0 0 0,0 0-1,0 0 1,0 0 0,0 0 0,0 0 0,0 0-1,0 0 1,0 0 0,0 0 0,0 0 0,22-8 0,-22 8 0,0 0 0,0 0 0,0 0 0,0 0 0,0 0 0,22-3 0,-22 3 0,0 0 0,0 0 0,0 0 0,0 0 0,0 0 0,0 0 0,23-6 0,-23 6 0,0 0 0,0 0 0,0 0 0,0 0 0,0 0 0,0 0 0,0 0 0,0 0 0,0 0 0,0 0 0,0 0 0,0 0 0,0 0 0,0 0 0,0 0 0,0 0 0,0 0 0,0 0 0,0 0 0,0 0 0,0 0 0,-25-6 0,25 6 0,0 0 0,0 0 0,0 0 0,0 0 0,0 0 0,0 0 0,-22-6 0,22 6 0,0 0 0,0 0 0,0 0 0,0 0 0,0 0 0,0 0 0,-25-6 0,25 6 0,0 0 0,0 0 0,0 0 0,0 0 0,-27-3 0,27 3 0,0 0-1,0 0 1,-30 3 0,30-3 0,0 0 0,-30 9 0,30-9 0,-24 6 0,24-6 0,-25 3 0,25-3 0,0 0 0,-27 0 0,27 0 0,0 0-1,0 0 1,0 0-2,0 0 0,-22-27-6,22 27-15,0 0-19,0 0 2,10-38-2,-10 38 1</inkml:trace>
        </inkml:traceGroup>
        <inkml:traceGroup>
          <inkml:annotationXML>
            <emma:emma xmlns:emma="http://www.w3.org/2003/04/emma" version="1.0">
              <emma:interpretation id="{7F514488-C812-48EB-BCB5-4085C328FA69}" emma:medium="tactile" emma:mode="ink">
                <msink:context xmlns:msink="http://schemas.microsoft.com/ink/2010/main" type="inkWord" rotatedBoundingBox="15537,8507 21016,8392 21038,9428 15559,9543"/>
              </emma:interpretation>
              <emma:one-of disjunction-type="recognition" id="oneOf3">
                <emma:interpretation id="interp15" emma:lang="en-US" emma:confidence="0">
                  <emma:literal>incenses</emma:literal>
                </emma:interpretation>
                <emma:interpretation id="interp16" emma:lang="en-US" emma:confidence="0">
                  <emma:literal>Incenses</emma:literal>
                </emma:interpretation>
                <emma:interpretation id="interp17" emma:lang="en-US" emma:confidence="0">
                  <emma:literal>ictuses</emma:literal>
                </emma:interpretation>
                <emma:interpretation id="interp18" emma:lang="en-US" emma:confidence="0">
                  <emma:literal>chausses</emma:literal>
                </emma:interpretation>
                <emma:interpretation id="interp19" emma:lang="en-US" emma:confidence="0">
                  <emma:literal>Thai-uses</emma:literal>
                </emma:interpretation>
              </emma:one-of>
            </emma:emma>
          </inkml:annotationXML>
          <inkml:trace contextRef="#ctx0" brushRef="#br0" timeOffset="10921.8748">13194 1252 83,'-15'32'40,"-2"-5"-1,9 17 1,-17-14-30,30 23-4,-7-3-3,9 9-1,-2-3-1,8-3 0,2-3-1,4-8 0,4-16 0,4-8 0,5-18 0,5-15-1,5-6 0,-3-14 0,1-6-1,2-12 1,-2-4-1,-6-7 1,1-1 0,-8 3 0,-5 3 1,-2 5 0,-8 10 1,-2 12 0,-10 32 0,0 0 1,0 0-1,0 0 1,3 50-1,2 0 1,-3 6-1,8 3 0,0 3-1,10 0 1,-1-9-1,6-8 0,5-10-1,-3-23-1,10-6-3,-12-33-5,29 18-20,-22-38-11,10-3 1,-10-21 0</inkml:trace>
          <inkml:trace contextRef="#ctx0" brushRef="#br0" timeOffset="11296.8748">14293 1016 66,'0'0'37,"-39"26"-1,7-8 1,14 20-22,-24-20-9,15 11-2,-5 1-2,7 2 0,1-2-1,9-1 1,15-29-1,-7 51 0,7-51 0,24 41-1,-2-23 1,11-7 0,1 1-1,6 3 1,-1-3-1,1 6 1,-3 2-1,-3 1 1,-9 3-1,-5 8 1,-15 0 0,-8 4-1,-11-1 0,-6-2 1,-10-1-1,-4-2 0,-3-10-1,-6-8 0,11 0-2,-5-30-2,37 18-5,-54-50-15,47 15-14,4-18 0,18 2 0,2-14 2</inkml:trace>
          <inkml:trace contextRef="#ctx0" brushRef="#br0" timeOffset="11656.25">14504 1346 56,'17'27'35,"-17"-27"0,37 47 1,-37-47-20,57 18-8,-25-27-3,17 0-2,1-18-1,2-5-2,2-6-1,-5-13-1,-2 4 0,-12-9-1,-3 12 1,-20-3 0,-7 11 0,-15 7 1,-12 14 1,-7 9 0,-13 15 1,0 14 2,-10 10 0,10 20 0,-8 0 1,21 21 0,-4-6 0,24 6-1,6-12 0,18-3-2,10-15 0,4-18-3,21-8-3,-11-38-5,33 14-20,-18-33-8,8 1 0,-5-21 0</inkml:trace>
          <inkml:trace contextRef="#ctx0" brushRef="#br0" timeOffset="11984.3748">15314 1036 46,'-54'33'34,"-3"2"2,5-2-1,32 17-19,-19-30-4,36 22-4,3-42-3,18 56-1,6-38 0,21 5-1,-3-5 0,7 3-1,-7-7 0,3 10 0,-11-3 0,-2 2 0,-17 4 0,-5 8 0,-17 4-1,-6 2 0,-14 0-1,-5 1 1,-10-4-2,0-6-1,5 1-2,-20-39-11,20 15-24,-10-21 0,12-9-2,1-17 2</inkml:trace>
          <inkml:trace contextRef="#ctx0" brushRef="#br0" timeOffset="9546.8748">9991 1500 78,'-27'44'38,"27"-44"-1,29 44 1,1-44-29,39 18-4,3-24-2,12-9-3,10-8-2,-3-16-2,8 1-1,-20-18 0,3 6 0,-28-18 1,1 12 2,-18-3 0,-13 5 4,1 13 0,-18-3 3,-7 44 0,10-53 0,-10 53 0,0 0 0,0 0-1,0 0 0,-14 56-2,9-9 1,0 15-2,2 9 0,8 9 1,0 2-1,7 4 0,1-6-1,4-7 1,3-11-1,-3-11 0,3-10-1,-20-41 1,30 38-1,-30-38-1,0 0 1,27-47-1,-22 15 0,-3-16 0,6-8 1,-3-9 0,-1 3 0,6-3 1,0 6-1,5 9 1,5 6 1,5 17-1,2 15 1,2 24 0,1 12 0,2 14 1,-2 15-1,2 15 0,-7 6 1,-3 3-1,-5 0 0,0-7-1,-2-8 0,-5-11-1,0-10-2,-10-41-1,12 27-3,-21-60-13,9 33-19,9-65 0,4 18 0,-6-18 1</inkml:trace>
          <inkml:trace contextRef="#ctx0" brushRef="#br0" timeOffset="8937.5">10463 1060 50,'0'0'36,"-25"-50"1,25 50 0,-29-51-15,29 51-9,0 0-4,0 0-2,-13 36-3,13 8-1,3 15-1,-6 15 0,1 9-1,2 17 1,0 3-1,-5 4-1,5-4 1,0-12-1,0-14-1,0-15 0,2-9-2,-2-53-3,3 45-6,-25-66-22,22 21-5,-25-65 0,5 12 0</inkml:trace>
          <inkml:trace contextRef="#ctx0" brushRef="#br0" timeOffset="10250">11805 1420 61,'15'27'36,"-15"-27"-1,0 0 1,-30-24-21,30 24-7,0 0-3,-22-30-2,22 30-1,-40-23-1,13 14 0,0 12-1,-5 9 1,-3 8-1,3 10 0,2 8 0,3 12 0,7 9 0,6 3 0,6-3 0,13 1 0,10-7 0,10-9-1,7-12 1,5-14-1,2-15 0,6-15 0,-6-11 0,-1-10 0,-9-8 1,-2-3 0,-7-7-1,-3-2 1,-2 6 0,-7 6 1,-3 8 0,-5 7 0,0 26 0,0 0 1,0 0 0,-20 29 0,15 12 0,0 4 0,7 11 0,1 0-1,9 0 1,6-6-2,6-5 1,6-10-1,5-17-1,4-7-1,-2-28-1,13 2-2,-16-35-2,13 8 0,-17-22-1,14 13 1,-22-28 1,8 11 0,-15-12 3,-3 0 4,-2 18 2,-12-6 3,7 27 1,-20-6-1,15 47 1,0 0 0,0 0-1,-27 62-1,29-3-2,-4 9 0,9 12-1,1 2-1,4 1 0,0-9 0,3-9-1,0-9-2,-8-21-1,11 9-8,-18-44-22,0 0-6,-10-41 0,5 9 0</inkml:trace>
          <inkml:trace contextRef="#ctx0" brushRef="#br0" timeOffset="10437.5">12223 1438 80,'2'26'38,"20"-26"-1,13 3 1,-13-18-32,32 7-5,3-1-3,-7-27-9,14 22-26,-17-7 0,-3 6-1,-7-6 1</inkml:trace>
        </inkml:traceGroup>
      </inkml:traceGroup>
    </inkml:traceGroup>
    <inkml:traceGroup>
      <inkml:annotationXML>
        <emma:emma xmlns:emma="http://www.w3.org/2003/04/emma" version="1.0">
          <emma:interpretation id="{15F4FEF7-F045-4EC7-B59B-5F86D3B9765C}" emma:medium="tactile" emma:mode="ink">
            <msink:context xmlns:msink="http://schemas.microsoft.com/ink/2010/main" type="paragraph" rotatedBoundingBox="4338,10373 20625,8818 21011,12858 4724,144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79E865-557B-46A4-A90C-1739CEB2077C}" emma:medium="tactile" emma:mode="ink">
              <msink:context xmlns:msink="http://schemas.microsoft.com/ink/2010/main" type="line" rotatedBoundingBox="4338,10373 20625,8818 21011,12858 4724,14413"/>
            </emma:interpretation>
          </emma:emma>
        </inkml:annotationXML>
        <inkml:traceGroup>
          <inkml:annotationXML>
            <emma:emma xmlns:emma="http://www.w3.org/2003/04/emma" version="1.0">
              <emma:interpretation id="{324DA698-CDA6-4589-B70E-9CB78A2F0D12}" emma:medium="tactile" emma:mode="ink">
                <msink:context xmlns:msink="http://schemas.microsoft.com/ink/2010/main" type="inkWord" rotatedBoundingBox="4528,10412 11279,10841 11158,12745 4407,12315"/>
              </emma:interpretation>
              <emma:one-of disjunction-type="recognition" id="oneOf4">
                <emma:interpretation id="interp20" emma:lang="en-US" emma:confidence="0">
                  <emma:literal>tilt</emma:literal>
                </emma:interpretation>
                <emma:interpretation id="interp21" emma:lang="en-US" emma:confidence="0">
                  <emma:literal>Tilt</emma:literal>
                </emma:interpretation>
                <emma:interpretation id="interp22" emma:lang="en-US" emma:confidence="0">
                  <emma:literal>Till"</emma:literal>
                </emma:interpretation>
                <emma:interpretation id="interp23" emma:lang="en-US" emma:confidence="0">
                  <emma:literal>lilt</emma:literal>
                </emma:interpretation>
                <emma:interpretation id="interp24" emma:lang="en-US" emma:confidence="0">
                  <emma:literal>lift</emma:literal>
                </emma:interpretation>
              </emma:one-of>
            </emma:emma>
          </inkml:annotationXML>
          <inkml:trace contextRef="#ctx0" brushRef="#br1" timeOffset="-8234.3748">2206 3342 10,'-2'-30'27,"2"30"2,0 0-3,-2-35-6,2 35-2,0 0-4,0 0-2,0 0-2,0 0-1,0 0-3,9 38-1,-9-38-1,3 65 0,-6-21 0,8 21-1,-5 0 0,5 12 0,-5 3-1,8 5 0,-6 1-1,3 3 0,-2-7 0,4 1 0,-5 2 0,6 1-1,-1-9 1,-2-3-1,0-6 1,0-6-1,-2-3 1,-1-9-1,1-12 0,-6-8 0,3-4-1,0-26 1,-2 33-2,2-33 0,0 0-1,0 0-2,0 0-2,0 0-6,10-36-23,-10 7-1,4-4-1,1-8 3</inkml:trace>
          <inkml:trace contextRef="#ctx0" brushRef="#br1" timeOffset="-7765.625">2928 3885 24,'0'0'27,"0"0"2,0 0-3,0 0-13,0 0-1,22-3-2,-22 3-2,15 32-1,-15-32-1,13 57-1,-11-28 0,8 15-1,-8-5-2,8 5 0,-7-6 0,2 1-1,0-7-1,-3-5 0,-2-27-1,5 35-2,-5-35-3,0 0-13,0 0-14,0 0-1,7-32 0,-7 32 0</inkml:trace>
          <inkml:trace contextRef="#ctx0" brushRef="#br1" timeOffset="-7140.625">3573 3259 9,'10'-44'28,"-10"44"2,12-27 1,-12 27-10,25-17-7,-25 17-1,0 0-3,0 0-1,15 44-1,-15-44-1,2 71-1,-7-27-2,10 21 1,-7 0-2,7 15 1,-5-4-1,2 13-1,1-9 0,2 11 0,0-5-1,0-4 0,0 1 0,-1 6-1,4-10 1,-1 1-1,1-6 1,-1-3-1,1-6 0,-1-6 0,0-6 0,1-12-1,-3-6 1,0-5-1,-5-30 0,2 38-2,-2-38-1,0 0-1,10 27-4,-25-54-12,15 27-18,3-32 3,-3 32-2,2-53 3</inkml:trace>
          <inkml:trace contextRef="#ctx0" brushRef="#br1" timeOffset="-6687.5">4233 3841 56,'0'0'33,"0"0"0,2 38-8,-2-38-14,0 0-1,3 30-2,9-4-3,-12-26-1,13 50 0,-11-20-1,8 8-1,-10-5 0,5 5 0,-3-3-1,1 4 0,-1-7-1,1-5 0,-3-27-1,5 38-1,-5-38-1,0 0-3,22 30-15,-22-30-15,0 0 0,12-33-1,-12 33 2</inkml:trace>
          <inkml:trace contextRef="#ctx0" brushRef="#br1" timeOffset="-5687.5">4547 4183 4,'0'0'5,"-27"-18"-1,27 18 1,0 0 2,0 0 1,0 0 0,0 0 2,0 0 0,0 0 2,0 0 2,0 0-1,0 0-1,0 0 0,34 12-1,-34-12-1,45 3-2,-45-3-1,57 9-1,-30-9 0,7 12-3,-4-6 0,5 5-1,-1-2 0,3 6 0,-5-3-1,5 3 0,-2-4 0,2 4 0,-2-3-1,2 0 1,-8 0 0,4-3-1,-4-1 1,3-2-1,-2 3 0,-3-3 0,3 0 1,-1 0-1,1-3-1,-3-3 1,5 3 0,-4-3-1,1 0 1,-4-3-1,2 6-1,-5-6-1,8 15 0,-30-12-3,40 14-10,-40-14-18,0 0 0,27 12-1,-27-12 1</inkml:trace>
          <inkml:trace contextRef="#ctx0" brushRef="#br0" timeOffset="16921.875">1586 4741 45,'-7'47'33,"7"-47"0,-10 33 1,20-7-20,-10-26-3,0 0-2,0 0-1,-13 36-1,13-36-2,-22 14 0,0-11-1,0 9 0,-13-9-1,-2 6-1,-15-9 0,-2 3 0,-15-3 0,-6-3-1,-11 0 0,-3-3 1,-7-6-1,-6 1-1,1-7 1,-5 0-1,-1-8 1,1-1-1,2-5 0,-2-4 0,0 1 0,0-1 0,-8-8 0,5 0 1,5-1-2,8-2 2,5 0-2,9-3 1,13-3 0,12-3 0,15-1 0,15 1 0,7-6-1,8 3 0,9 0 0,1 0-1,12 6-1,-5-3-1,12 21-2,-15-16-3,25 43-12,-24-22-18,-3 30 2,17-32-2,-17 32 3</inkml:trace>
          <inkml:trace contextRef="#ctx0" brushRef="#br0" timeOffset="17359.375">-1120 4080 67,'0'0'32,"-12"-39"-1,19-14-4,11 6-22,-1-21-2,5-3-1,0-8-1,5-1 2,1-3-2,-4 3 0,-4 1-1,2 14 1,-4 6 0,-3 9-1,-3 11 2,-12 39-1,22-41 0,-22 41 1,27 12 0,-4 14 0,-1 7 1,12 14-1,1-6 1,14 12-1,-2-8 0,13 2 1,-8-12-2,2-8-1,-5-9-2,-9-21-2,7 17-15,-22-31-17,-6-13 0,-9-11-1,-5-9 1</inkml:trace>
        </inkml:traceGroup>
        <inkml:traceGroup>
          <inkml:annotationXML>
            <emma:emma xmlns:emma="http://www.w3.org/2003/04/emma" version="1.0">
              <emma:interpretation id="{C1A989F4-4259-4875-951F-7655C9DA2A78}" emma:medium="tactile" emma:mode="ink">
                <msink:context xmlns:msink="http://schemas.microsoft.com/ink/2010/main" type="inkWord" rotatedBoundingBox="16091,9251 20625,8818 20827,10932 16293,11365"/>
              </emma:interpretation>
              <emma:one-of disjunction-type="recognition" id="oneOf5">
                <emma:interpretation id="interp25" emma:lang="en-US" emma:confidence="0">
                  <emma:literal>reemerges)</emma:literal>
                </emma:interpretation>
                <emma:interpretation id="interp26" emma:lang="en-US" emma:confidence="0">
                  <emma:literal>energies</emma:literal>
                </emma:interpretation>
                <emma:interpretation id="interp27" emma:lang="en-US" emma:confidence="0">
                  <emma:literal>energy)</emma:literal>
                </emma:interpretation>
                <emma:interpretation id="interp28" emma:lang="en-US" emma:confidence="0">
                  <emma:literal>remerges)</emma:literal>
                </emma:interpretation>
                <emma:interpretation id="interp29" emma:lang="en-US" emma:confidence="0">
                  <emma:literal>energies,</emma:literal>
                </emma:interpretation>
              </emma:one-of>
            </emma:emma>
          </inkml:annotationXML>
          <inkml:trace contextRef="#ctx0" brushRef="#br0" timeOffset="13312.5">10680 2893 32,'-24'3'33,"24"-3"3,-32 18-2,32-18-13,0 0-4,0 0-6,0 0-2,22 11-2,8-2-2,-3-18 0,12 9-2,-2-8-1,8-1 0,-6-9-1,6 0-1,-6-5 1,-2-4-1,-4 4 0,-6-7 0,-7 1 0,-8-4 0,-7 6-1,-8 1 0,3 26 0,-34-36 0,2 31 0,-10 5 0,-5 14 0,-8 7 1,1 11-1,0 13 2,2 2-1,10 9 1,14 0 0,16 6 0,15-6 0,16 0 0,18-8 0,15-10-1,13-11 1,9-13-1,7-14-1,3-17-1,5-7-1,-12-23-2,4 2 0,-19-17 0,2 9 0,-22-15 0,-4 12 1,-19-9 1,-6 6 3,-6 12 1,-14 3 2,7 44 1,-15-39 1,15 39-1,-25 15 0,20 27 1,-10 2-2,10 15 0,-2 6-1,9 3 0,1-3-1,9 3 0,1-9 0,6-6 0,1-9-1,2-14 0,-22-30-1,37 26-1,-37-26 0,28-18-1,-28 18 0,12-50-1,-5 21 1,-7-19-1,5 4 1,-5-9 0,8-3 2,-1 0 0,3 3 1,10 5 1,-3 7 0,10 15 1,1 5 0,6 21 1,-2 6-1,5 20 1,-5 7-1,-4 11 1,-6 6-2,0 6 1,-7-2-1,-3-1 0,-4-3-1,-3-12 0,0-2-2,-5-36 0,7 29-3,-7-29-2,0 0-16,12-29-16,-4-1 1,-8-14-1,10-3 2</inkml:trace>
          <inkml:trace contextRef="#ctx0" brushRef="#br0" timeOffset="14062.5">12181 2781 65,'0'0'38,"4"50"-1,-4-50 2,42 44-26,-42-44-7,50 9-1,-20-15-3,7-3 0,-5-5 0,2-4-2,-6-9 0,-4 1 0,-2-4-1,-7-5-1,0 2 0,-7-8-1,-1 6 0,-9-4 1,-3 13-1,5 26 1,-35-27 0,5 30 0,-2 12 2,-7 20 1,-6 7 1,8 14 0,-5-3 1,15 18 0,0-15 0,14 6 0,8-9-1,20-3 1,3-12-2,14-8 0,5-15-1,7-9 0,8-15-1,-2-12-1,6-5 0,-6-13 0,4 1-1,-9-9 1,4 2 0,-14-2 0,-8 6 1,-7-1 1,-8 7 1,-12 35 1,10-41 0,-10 41 1,0 0 0,0 0 0,-27 38 0,27-3-1,0 4 0,10 8 1,2 6-1,8 0-1,2 0 1,5 1-1,0-10 0,3-6-1,-3-5 0,-27-33 0,35 32 0,-35-32-1,0 0 0,22-32-1,-20 5 1,-6-11 0,-1-4-1,-3-11 1,3-3 0,0-3 0,5 3 0,8 0 1,4-6 0,8 6 0,7 9 0,3 5 0,7 16-1,-3-1-2,8 27-1,-12-18-3,17 51-8,-47-33-13,44 24-10,-19-4-1,5 7 2,-5-1 1</inkml:trace>
          <inkml:trace contextRef="#ctx0" brushRef="#br0" timeOffset="14640.625">13644 2692 50,'29'-12'38,"-29"12"-2,0 0 1,22-5-19,-44-16-7,22 21-4,-29-12-3,29 12 0,-47-6-2,14 12-1,-6 3 0,-1 6 0,-2 5 0,3 13-1,2-1 1,5 10 0,7-1-1,13 6 1,7-5-1,14-4 1,9-6 0,9-5-1,8-12 1,4-9-1,3-9 0,5-12 0,-5-6 1,0-8-2,-5-7 1,-5 1 0,-7-6 0,-5 2-1,-10 1 1,-8 2 0,-4 10 0,2 26 0,-15-39 1,15 39-1,-25-5 1,25 5-1,-15 29 1,18-2 0,4 2-1,8 7 1,2 5 0,6 6 0,4 6 0,0 6-1,0 3 1,-5 6 0,-4-3-1,-8-3 1,-10 0-1,-8-9 1,-7-11-1,-9-10 0,-6-8 0,-5-15-1,1-4-1,-3-19-1,14-1-3,-6-32-5,41 17-22,-19-32-7,22 0 0,-1-15 0</inkml:trace>
          <inkml:trace contextRef="#ctx0" brushRef="#br0" timeOffset="15093.75">14113 2698 77,'17'36'39,"-17"-36"0,-10 65 0,-9-36-30,21 24-3,-9-9-2,9 7-1,3-7-1,10-3-1,2-8 0,8-13-1,7-8 1,8-15-1,4-9 0,6-14-1,1-7 1,-1-8-1,2-3 0,-8-6 0,-2 2 0,-15 7 0,-4 6 1,-11 5 0,-12 30 0,10-26 0,-10 26 1,0 0 0,-15 35 1,15-3 0,-2 10-1,7 8 1,-3 6 0,8 6-1,0 3 0,5 3 1,0-3-2,4-9 1,-4 0-1,2-15 0,1-5 0,-18-36-1,24 38-1,-24-38-2,0 0-4,10-47-12,-10 47-21,0-65 1,3 24-1,-8-21 2</inkml:trace>
          <inkml:trace contextRef="#ctx0" brushRef="#br0" timeOffset="15421.8749">14452 1370 85,'-10'-33'39,"10"33"0,42 42 1,15 23-33,2 8-1,27 34-1,-2 11-2,5 18 0,-2 8-2,-6 4 1,-16 2-1,-18-5 0,-20-9-1,-20-6 0,-12-12 0,-7-9 0,-15-20-1,-5-16-1,2 1-6,-24-38-28,26-4-5,-4-32 0,10-6-1</inkml:trace>
          <inkml:trace contextRef="#ctx0" brushRef="#br0" timeOffset="19500">7792 4897 51,'-25'3'32,"25"-3"3,0 0-1,0 0-20,20 51-4,2-37-5,22 22 1,1-10-2,22 16 0,2-10-1,12 4 0,1-10-1,9 1-1,3-10 1,5-5-2,2-12 1,1-6 0,-1-11-1,3-10 1,0-8-1,-6-7 0,-1-8 0,-13-6 0,-5-3 0,-10-3 0,-15 0 0,-7-6 0,-12-3 0,-8-5 0,-9-1-1,-6-3 2,-5 3-2,-4 1 1,-6 2-1,-2 6 0,0 18 0,-7-1-2,7 25-1,-10-10-2,15 36-8,-22-20-23,22 20 1,0 0-1,0 0 1</inkml:trace>
          <inkml:trace contextRef="#ctx0" brushRef="#br0" timeOffset="19890.625">9094 4065 60,'10'-38'33,"29"8"-1,13-14 1,3-9-29,19 5-1,-5-11-1,0 9 1,-10-3-1,-7 12 0,-15-4 1,-4 22 0,-19-4 0,-14 27 0,0 0 0,23 0 0,-23 0-1,9 48 0,-1-13 0,9 12-1,3 6 0,5 6 0,4 3-1,3-3 1,-4-3-2,1-5-1,1-7-1,-30-44-3,52 65-10,-52-65-22,25 26 3,-25-26-3,0 0 3</inkml:trace>
          <inkml:trace contextRef="#ctx0" brushRef="#br0" timeOffset="20625">9877 5393 67,'0'0'36,"0"0"-1,20 30 0,-20-30-28,45-15-2,-18 6 0,10 9-1,-3-14-1,8 5-1,-5-9 0,1 0 0,-6-2-1,-3-1 0,-1-9 0,-4 1 0,-6-4 0,-1 1-1,-10-1 1,1-2-1,-8 0 0,-5 2-1,-8 1 1,-4 5 0,-8 6-1,-4 10 1,-6 8-1,-7 9 1,0 14 0,-2 13-1,4 8 1,1 15 1,9 6-1,5 9 2,13 3-1,9 6 0,11-1 1,11-2-1,9-12 1,11-6-1,3-6 0,13-12 1,-4-14-2,1-12 1,5-9-1,-5-9 0,-5-3-2,-5-15-1,8 15-5,-33-35-19,17 23-13,-11-5 1,-23 23-1,29-45 1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17:26.1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3C8BA5C-8096-4A2E-A32E-7A31A7AA1592}" emma:medium="tactile" emma:mode="ink">
          <msink:context xmlns:msink="http://schemas.microsoft.com/ink/2010/main" type="inkDrawing" rotatedBoundingBox="6048,9683 9441,14683 6787,16483 3394,11483" semanticType="callout" shapeName="Other">
            <msink:sourceLink direction="with" ref="{E036E40E-F2A0-44D6-808C-C4687441E0F2}"/>
            <msink:sourceLink direction="with" ref="{4D30591D-245B-4742-94E8-F95C1D3E82E4}"/>
          </msink:context>
        </emma:interpretation>
      </emma:emma>
    </inkml:annotationXML>
    <inkml:trace contextRef="#ctx0" brushRef="#br0">4015 4697 21,'0'0'17,"0"0"1,0 0 1,0 0 1,0 0-3,0 0-1,0 0-2,0 0-2,0 0-2,0 0-2,0 0-3,0 0 0,-22 9-2,22-9 0,0 0 0,-23 6-1,23-6 0,-22 3 0,22-3-1,-25 3 1,25-3 0,-27 3 0,27-3-1,-34 6 1,34-6-1,-37 5 0,37-5 0,-40 12 0,40-12 0,-40 12-1,40-12 0,-37 12 0,37-12 1,-32 15-1,32-15 0,-29 5 0,29-5 0,-35 3 0,35-3 0,-40-3 0,40 3-1,-39 0 2,17 0-1,-1 0 0,1 0 0,22 0 0,-37-2 0,15 4 0,0 1 0,-6-8 0,4 7 0,-3-2 1,-1 0-1,1 3 0,0-3 0,2 0 0,-2 0 1,2 0-1,1-3 0,-1 3 0,0-5 1,1 5-1,-4-3 0,1 6 1,-2-6-1,-1 6 0,-2-6 1,0 3-1,-3 0 0,3 6 1,-3-6-1,1 0 0,2 0 0,-1 0 1,1 0-1,3 5 0,-1-5 0,0 0 0,3 0 0,0 0 1,2 0-1,-2 3 0,2 0 0,1-3 0,-4 3 0,4-12 0,-1 9 0,0 0 0,1 0 0,-1-5 0,0 2 0,3 0 0,0 3 0,-3 3 0,-2-3 0,5-6 0,-8 6 0,3 3 0,-3-3 0,3-3 0,-3 3 0,3-3 0,-3 6 0,3-3 0,0 3 0,2 0 0,3 0 0,-3-1 0,1 1 0,-1 0 0,3 0 0,-1 0 0,1-3 0,22 0 0,-39 3 0,39-3 0,-40 0 0,40 0 0,-39 0 0,39 0 0,-40 0 0,40 0 0,-39 0 0,16 0 0,23 0 0,-39 0 0,39 0 0,-40-3 0,40 3 1,-39-3-1,39 3 0,-37-3-1,37 3 1,-37 0 0,37 0 0,-40 6 0,40-6 0,-35 6 0,35-6 0,-29 6 0,29-6 0,-23 6 0,23-6 0,0 0 0,-32 9 0,32-9 0,-22 6 0,22-6 0,-25 9 0,25-9 0,-24 8 0,24-8 0,-23 9 0,23-9 0,0 0 0,-27 12 0,27-12 0,0 0 0,-22 12 0,22-12 0,0 0-1,0 0 1,-27 15 0,27-15 0,0 0 0,0 0 0,-22 9 0,22-9 0,0 0 0,0 0 0,0 0 0,0 0 0,0 0 0,0 0 0,-23 14 0,23-14 0,0 0 0,0 0 0,0 0 0,0 0 0,0 0 0,0 0 0,0 0 0,0 0 0,0 0 0,0 0 0,0 0 0,0 0 0,0 0 0,0 0 1,0 0-1,0 0-1,0 0 1,0 0 0,0 0 1,-22 0-1,22 0-1,0 0 1,0 0 0,0 0 0,0 0 0,0 0 0,-22 9 0,22-9 0,0 0 0,0 0 0,0 0 0,-25 0 0,25 0 0,0 0 0,0 0 0,-22 0 1,22 0-2,0 0 2,0 0-1,0 0 0,-22 3 0,22-3-1,0 0 1,0 0 0,0 0 0,0 0 0,-25 9 0,25-9 1,0 0-1,0 0 0,0 0 0,0 0 0,0 0 0,-25 21 0,25-21 0,0 0 0,0 0 0,0 0 0,-22 14 0,22-14 0,0 0 0,0 0 0,-25 3 0,25-3 0,0 0 0,0 0 0,-27 3 0,27-3 0,0 0 0,-22 3 0,22-3 0,0 0 0,0 0 0,-27 3 0,27-3 0,0 0 0,0 0 0,-25 0 0,25 0 0,0 0 0,-22-3 0,22 3 0,0 0 0,0 0 0,-27-3 0,27 3 0,0 0 1,0 0-1,-25-9 0,25 9 0,-22-5 0,22 5 0,0 0 0,-25-9 0,25 9 0,-22 0 0,22 0 0,-23-6 0,23 6 0,0 0 0,-27-9 0,27 9 0,0 0 1,-27-12-1,27 12 0,0 0 0,0 0 0,-27-12 0,27 12 0,0 0 1,0 0-1,0 0 0,-25-14 0,25 14 0,0 0 0,0 0 0,0 0 0,0 0 0,0 0 1,0 0-1,-22-24 0,22 24 0,0 0 1,0 0-1,-8-27 0,8 27 0,0 0 1,-7-38-1,7 38 0,-2-41 0,-1 11 1,1 1-1,2-10 0,-3 4 0,3-9 1,-2-1-1,-1 1 0,-2-3 1,0 0-1,3-4 0,-3 1 1,-2 0-1,2-3 0,0 0 0,0 0 0,2-4 1,-2 4-1,-2 3 0,2 0 0,0 3 0,0 2 0,0-5 0,-2 3 0,2 0-1,0-6 1,0 0 0,0-1 0,0-5 0,0 3 1,0 0-1,-2-3 0,2 0 0,0 6 0,-3 0 0,1 0 0,0 0 0,2-4 0,-3 1 0,1 6 0,2 0 0,0 0 0,-3 0 0,4 2 0,1 1 0,-2 6 0,3-3 0,-1-1 1,-2-2-2,3 3 2,-1-3-1,1-7 0,-3 1 0,2 0-1,1 0 2,-1 0-2,3 3 1,-2-1-1,0-2 2,2 6-2,0-3 1,-3 0 0,3-3 0,0-3 0,0-1 0,0-2 0,3 3 0,-3-6 0,2 3 0,0 0 0,-2 0 0,3 3 0,-1 3 0,1-3 0,-1 6 0,1-1 0,2 4 0,0 3 0,-3-3 0,3 0 0,3 2 0,-6 1 0,5 3 0,-2-4 0,0 4 0,3 0 0,-3 2 0,2 4 0,-2-1 0,0 4 0,0 0 0,0 5 1,-3 0-1,1-5 0,-3 32 0,5-47 0,-3 20 1,1 1-1,-1-1 1,-2 27-1,3-44 1,-3 44-1,2-33 0,-2 33-1,0 0 1,3-29 0,-3 29 0,0 0 0,0 0 0,0 0 0,0 0 0,0 0 0,0 0 0,0 0 0,0 0 0,0 0 0,0 0 1,0 0-1,0 0 0,0 0 1,0 0-1,0 0 0,0 0 1,0 0-1,0 0 1,0 0-1,0 0 0,0 0 0,0 0 0,0 0 1,0 0-1,0 0 0,0 0 0,0 0 0,0 0 0,0 0 0,0 0 0,0 0 1,0 0-1,0 0 0,0 0 0,0 0 0,0 0 0,0 0 0,0 0 0,0 0 0,0 0 0,0 0 0,0 0 0,0 0 0,0 0 0,0 0 0,0 0 0,0 0 0,0 0 0,0 0 0,0 0 0,0 0 0,0 0 0,0 0 0,0 0 0,0 0 0,0 0 0,0 0 0,0 0 0,0 0-1,0 0 1,0 0-1,0 0-1,24 6-1,-24-6-1,23 3-5,-23-3-19,29-21-13,-29 21 1,50-12-2,-21 0 3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17:39.85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DF49FA1-4EAA-4FA2-878F-2605413642FF}" emma:medium="tactile" emma:mode="ink">
          <msink:context xmlns:msink="http://schemas.microsoft.com/ink/2010/main" type="inkDrawing" rotatedBoundingBox="11297,14129 21970,14131 21969,14842 11296,14841" semanticType="underline" shapeName="Other">
            <msink:sourceLink direction="with" ref="{E036E40E-F2A0-44D6-808C-C4687441E0F2}"/>
          </msink:context>
        </emma:interpretation>
      </emma:emma>
    </inkml:annotationXML>
    <inkml:trace contextRef="#ctx0" brushRef="#br0">47 297 13,'0'0'26,"-34"11"2,34-11 3,-15 27-15,15-27-1,0 0-2,0 0-2,37 9-1,-12-18-1,29 21-2,-7-15-1,22 15-1,3-12-1,12 14-1,0-5-1,10 9 1,0-3-2,2 5 1,0 1-1,3 0 0,0-4 0,7 7 0,-2-9 0,5 3-1,0-4 1,7-5-1,0 6 1,2-9-1,1 0 1,2-3-1,0 0 0,0 0 0,-2-3 0,0 2 0,4-4 0,3 4 0,0-2 0,3 0 0,2 0 1,2 3-1,-2-3 0,0 3 0,-5 0 0,-2 3 0,-6-3 0,-4 3-1,0-3 1,-1 3 0,-4 0 0,0-6 0,0 3 0,-1 0 0,-1-3 0,-1 0 0,-5-3 0,-2 3 0,0-3 0,0 3 0,-3-6 0,-2 3 0,-3 3 0,3 0 0,-2 0 0,4 0 0,-4-3 0,2 3 0,2 3 0,3-3 0,0 0 0,-3 0 0,-2 0-1,-8 3 1,3 0 0,-10 0 0,-4 0 0,1 0 0,-7 0 0,3 3 1,-3-6-1,0 6 0,1-4 0,1 1 0,-1-3 1,-1 0-1,0 3 0,0-6 0,0 3 0,3 0 0,0-3 0,-1 3 0,1-2 0,-3 2 0,-2-3 0,0 0 0,-6 3 0,-1-3 0,-6 3 0,-2-3 0,0-3 0,-3 6 0,-2-6 1,0 3-1,-2 0 0,-1 0 1,-2 3 0,3-3 0,-3 0-1,0 3 1,0 0-1,0 3 1,0 0-1,0-3 0,-3 0 1,3 0-1,-5 0 0,3 0 0,-6-3 0,-1-3 0,1 3 0,-2-3 0,-4 6 0,1-3 0,-2 3 0,3-6 0,-5 6 0,4-2 0,-4 2 0,5-3 0,-3 0 0,0 0 0,0-3 0,0 6 0,3-3 0,2 0 0,3 0-1,-1 0 1,1 3 0,5 0 1,-3 0-2,2 0 1,1 3 0,2 3 1,-3-3-1,3 3 1,0-3-1,-5 3 1,0-4 0,-2 7-1,-3-9 1,-7 3-1,2-3 0,-27 0 0,35 3 0,-35-3 0,32 0 0,-32 0 0,27 0 0,-27 0 0,25-3 0,-25 3 0,22-3 0,-22 3 0,25 0 0,-25 0 0,0 0 0,29-3 0,-29 3 0,0 0 0,23 0 0,-23 0 0,0 0 0,0 0 0,24-3 0,-24 3 0,0 0 0,0 0 0,0 0 0,0 0 0,22-3 0,-22 3 0,0 0 0,0 0 0,0 0 0,0 0 0,0 0 0,0 0 0,0 0 0,0 0 0,0 0 0,23-5 0,-23 5 0,0 0 0,0 0 0,0 0 0,0 0 0,0 0 0,2-33 0,-2 33 0,0 0 0,3-35 0,-3 35 0,2-39 0,-2 39 0,-2-47 0,2 47 0,-5-50 0,0 23 0,2 1 0,3 26 0,-10-50 0,3 23 0,7 27 0,-5-47 0,5 47 0,-7-42-1,7 42 1,-10-38 0,10 38 0,-5-32 0,5 32 0,-13-30 1,13 30-1,0 0 0,-14-35 0,14 35 0,0 0 0,-15-27 0,15 27 0,0 0 0,-8-26 0,8 26 0,0 0 0,0 0 0,0 0 0,-12-27 0,12 27 0,0 0-1,0 0-1,0 0-2,0 0-7,0 0-22,-22 3-8,22-3 1,-22 9-1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17:52.70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88905E-1B93-42F9-9099-E4141440BBD2}" emma:medium="tactile" emma:mode="ink">
          <msink:context xmlns:msink="http://schemas.microsoft.com/ink/2010/main" type="writingRegion" rotatedBoundingBox="15671,4394 25023,4944 24899,7053 15547,6503"/>
        </emma:interpretation>
      </emma:emma>
    </inkml:annotationXML>
    <inkml:traceGroup>
      <inkml:annotationXML>
        <emma:emma xmlns:emma="http://www.w3.org/2003/04/emma" version="1.0">
          <emma:interpretation id="{02464364-6756-4BC2-8CA8-ACECC3CEB903}" emma:medium="tactile" emma:mode="ink">
            <msink:context xmlns:msink="http://schemas.microsoft.com/ink/2010/main" type="paragraph" rotatedBoundingBox="15671,4394 25023,4944 24948,6227 15595,56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5087F6-48AB-4B65-A3D6-09F35E8E4ABC}" emma:medium="tactile" emma:mode="ink">
              <msink:context xmlns:msink="http://schemas.microsoft.com/ink/2010/main" type="inkBullet" rotatedBoundingBox="15652,4715 16035,4738 16015,5076 15632,5053"/>
            </emma:interpretation>
            <emma:one-of disjunction-type="recognition" id="oneOf0">
              <emma:interpretation id="interp0" emma:lang="en-US" emma:confidence="0">
                <emma:literal>.</emma:literal>
              </emma:interpretation>
              <emma:interpretation id="interp1" emma:lang="en-US" emma:confidence="0">
                <emma:literal>@</emma:literal>
              </emma:interpretation>
              <emma:interpretation id="interp2" emma:lang="en-US" emma:confidence="0">
                <emma:literal>6</emma:literal>
              </emma:interpretation>
              <emma:interpretation id="interp3" emma:lang="en-US" emma:confidence="0">
                <emma:literal>I</emma:literal>
              </emma:interpretation>
              <emma:interpretation id="interp4" emma:lang="en-US" emma:confidence="0">
                <emma:literal>O</emma:literal>
              </emma:interpretation>
            </emma:one-of>
          </emma:emma>
        </inkml:annotationXML>
        <inkml:trace contextRef="#ctx0" brushRef="#br0">212 175 18,'0'0'26,"25"-24"-4,-25 24 0,0 0-3,17-32 0,-17 32-2,0 0-1,30-15-2,-30 15-4,0 0-3,-25-33-2,25 33 0,-27-8-2,27 8 0,-42 0 0,20 5-1,-8 4-1,5 6 1,-4 0-1,7 8 0,-1 1 0,6 6 0,5-4-1,7 1 1,5-27-1,10 41 1,-10-41-1,44 12 1,-12-15-1,8-12 1,-3-5-1,2-7 0,-4-3 0,-5-5-1,-8 0 1,-10 2 0,-9 4 0,-11 2-1,8 27 1,-37-32 0,8 26 0,-4 9 0,-4 5 0,0 7 1,0 9-1,8 2 1,1 7-1,9 2 1,6 1 0,11 2-1,9-5 1,13-1 0,7-8 0,13-4 0,2-14-1,2-6 1,3-9-1,-2-5 0,-6-10 0,-4-6 0,-13-2 0,-10 0 0,-4-1 0,-13 1-1,-8 2 1,-9 6 0,-5 4-1,-8 8 1,-2 3 0,-2 9-1,-3 9 1,0 3 0,5 8 0,5 4 0,7 6 1,8-4-1,7 4 0,7-4 1,3-26-1,27 30-1,-4-21 1,1-9-1,6-3-1,-8-12-1,3 6-1,-25 9-3,25-18-10,-25 18-21,-25-29-1,25 29 0,-35-27 1</inkml:trace>
      </inkml:traceGroup>
      <inkml:traceGroup>
        <inkml:annotationXML>
          <emma:emma xmlns:emma="http://www.w3.org/2003/04/emma" version="1.0">
            <emma:interpretation id="{E8C8E8F6-BDC0-4AA9-B771-BF556E52715D}" emma:medium="tactile" emma:mode="ink">
              <msink:context xmlns:msink="http://schemas.microsoft.com/ink/2010/main" type="line" rotatedBoundingBox="17042,4474 25023,4944 24948,6227 16967,5757"/>
            </emma:interpretation>
          </emma:emma>
        </inkml:annotationXML>
        <inkml:traceGroup>
          <inkml:annotationXML>
            <emma:emma xmlns:emma="http://www.w3.org/2003/04/emma" version="1.0">
              <emma:interpretation id="{E7BC4F8E-C330-4922-BF78-BE90C4277D76}" emma:medium="tactile" emma:mode="ink">
                <msink:context xmlns:msink="http://schemas.microsoft.com/ink/2010/main" type="inkWord" rotatedBoundingBox="17032,4652 19565,4801 19519,5584 16986,5435"/>
              </emma:interpretation>
              <emma:one-of disjunction-type="recognition" id="oneOf1">
                <emma:interpretation id="interp5" emma:lang="en-US" emma:confidence="0">
                  <emma:literal>dots</emma:literal>
                </emma:interpretation>
                <emma:interpretation id="interp6" emma:lang="en-US" emma:confidence="0">
                  <emma:literal>dot</emma:literal>
                </emma:interpretation>
                <emma:interpretation id="interp7" emma:lang="en-US" emma:confidence="0">
                  <emma:literal>clots</emma:literal>
                </emma:interpretation>
                <emma:interpretation id="interp8" emma:lang="en-US" emma:confidence="0">
                  <emma:literal>dons</emma:literal>
                </emma:interpretation>
                <emma:interpretation id="interp9" emma:lang="en-US" emma:confidence="0">
                  <emma:literal>dote</emma:literal>
                </emma:interpretation>
              </emma:one-of>
            </emma:emma>
          </inkml:annotationXML>
          <inkml:trace contextRef="#ctx0" brushRef="#br0" timeOffset="2343.75">1959 305 39,'0'0'34,"0"0"3,0 0-1,0 0-15,0 0-7,0 0-6,3-33-2,-3 33-2,-10-29-1,10 29-1,-32-36-1,2 21 0,-9 1-1,-6 8 1,-9 3-1,-3 9 1,-7 9-1,2 8 1,3 13 0,4 11 1,11 6-1,12 6 0,14 3 1,16 3-1,14-9 0,18-3 0,17-14 0,15-16-1,12-11-1,0-24 0,8-9 0,-3-23-2,-3-3 1,-14-18-1,-8 0 0,-19-9 0,-10 0 2,-13-2-1,-12 2 3,-7 12-1,-13 6 2,5 12 1,-10 8 0,25 36 0,-37-12 0,37 12 0,-17 56-1,22-2 1,2 8-2,13 14 0,5 7 0,7 0 0,10-7 0,2-5-1,6-9-2,-3-20 0,5-13-1,-10-29-2,12 0-2,-19-44-4,22 23-4,-35-53-5,35 33 3,-38-39 1,26 30 7,-23-9 5,-5 3 6,3 26 4,-25-14 6,5 44 3,-17-29 1,17 29 0,-45 11-5,26 16-5,-16-6-1,8 20-2,-5 0 0,7 18-1,3 0 0,14 9 0,8-3-1,15 0 0,12-9 0,8-8-1,12-16-1,10-20-1,2-12-1,-7-24-1,0 1 0,-18-28-1,-1 4 0,-31-21 0,-2 12 0,-27-6 2,0 15 0,-15-3 1,5 14-1,-8-5-2,20 29-7,-9-14-11,34 26-11,-5-33 0,5 33 0</inkml:trace>
          <inkml:trace contextRef="#ctx0" brushRef="#br0" timeOffset="1265.625">1460 499 18,'0'0'23,"27"-2"-1,-27 2-13,33-15-4,-33 15-4,32-18-5,-32 18-5,19-35-12,6 44-1,-27-39 0</inkml:trace>
          <inkml:trace contextRef="#ctx0" brushRef="#br0" timeOffset="3015.625">2980 479 66,'-32'-27'37,"10"7"-1,7-19-8,15 39-12,22-26-8,10 14-5,10-6-3,8-5-2,19 5-2,-7-15-2,14 22-1,-19-22-1,17 24 1,-27-14 1,3 14 3,-18-3 3,-32 12 2,27-6 2,-27 6 1,0 0 1,-47 3 2,25 15-3,-23-9 0,13 11-2,-7-5 0,14 9-1,25-24 0,-25 41 0,25-41-1,32 41 0,5-26 0,18 6 1,9-7-1,8 10 0,-3-3 0,0 5 0,-10 1 1,-4 5-1,-16 1 0,-14 2 0,-23 4 0,-11-7-1,-14-2 0,-11-7 0,-11-2-1,-4-18-1,4 3-2,-7-33-5,52 27-20,-46-56-9,36 3 0,7-15-1</inkml:trace>
          <inkml:trace contextRef="#ctx0" brushRef="#br0" timeOffset="2562.5">3049 60 76,'23'3'39,"-23"-3"1,0 0 0,-38 11-27,41 19-6,-8-1-3,10 19-2,7 11-1,8 9 0,2 2 0,6 7-1,4 0-1,-3-12 0,3 0-2,-12-27-2,10 12-6,-30-50-21,0 0-8,0 0 0,-25-29 1</inkml:trace>
        </inkml:traceGroup>
        <inkml:traceGroup>
          <inkml:annotationXML>
            <emma:emma xmlns:emma="http://www.w3.org/2003/04/emma" version="1.0">
              <emma:interpretation id="{DD8E7DA2-9633-4ABD-8716-9FE358B5C212}" emma:medium="tactile" emma:mode="ink">
                <msink:context xmlns:msink="http://schemas.microsoft.com/ink/2010/main" type="inkWord" rotatedBoundingBox="19975,4813 20407,4838 20388,5170 19956,5145"/>
              </emma:interpretation>
              <emma:one-of disjunction-type="recognition" id="oneOf2">
                <emma:interpretation id="interp10" emma:lang="en-US" emma:confidence="0">
                  <emma:literal>=</emma:literal>
                </emma:interpretation>
                <emma:interpretation id="interp11" emma:lang="en-US" emma:confidence="0">
                  <emma:literal>E</emma:literal>
                </emma:interpretation>
                <emma:interpretation id="interp12" emma:lang="en-US" emma:confidence="0">
                  <emma:literal>5</emma:literal>
                </emma:interpretation>
                <emma:interpretation id="interp13" emma:lang="en-US" emma:confidence="0">
                  <emma:literal>c</emma:literal>
                </emma:interpretation>
                <emma:interpretation id="interp14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3234.375">4399 104 81,'0'0'40,"-37"32"-1,37-32 0,0 0-31,34-6-6,3 6-1,8-5-5,16 16-9,-21-17-26,12 1 0,-15-7 0,-2 3 0</inkml:trace>
          <inkml:trace contextRef="#ctx0" brushRef="#br0" timeOffset="3421.875">4344 340 81,'-24'36'40,"24"-36"-1,-3 38 1,25-47-32,28 6-6,14 0-2,0-18-7,25 16-26,-27-19-6,-8 6 0,-19-8-2</inkml:trace>
        </inkml:traceGroup>
        <inkml:traceGroup>
          <inkml:annotationXML>
            <emma:emma xmlns:emma="http://www.w3.org/2003/04/emma" version="1.0">
              <emma:interpretation id="{9D68678A-F13B-427B-809B-2E480E988F6C}" emma:medium="tactile" emma:mode="ink">
                <msink:context xmlns:msink="http://schemas.microsoft.com/ink/2010/main" type="inkWord" rotatedBoundingBox="21191,4718 25023,4944 24948,6227 21116,6001"/>
              </emma:interpretation>
              <emma:one-of disjunction-type="recognition" id="oneOf3">
                <emma:interpretation id="interp15" emma:lang="en-US" emma:confidence="0">
                  <emma:literal>voltage</emma:literal>
                </emma:interpretation>
                <emma:interpretation id="interp16" emma:lang="en-US" emma:confidence="0">
                  <emma:literal>Voltage</emma:literal>
                </emma:interpretation>
                <emma:interpretation id="interp17" emma:lang="en-US" emma:confidence="0">
                  <emma:literal>rootage</emma:literal>
                </emma:interpretation>
                <emma:interpretation id="interp18" emma:lang="en-US" emma:confidence="0">
                  <emma:literal>volt-age</emma:literal>
                </emma:interpretation>
                <emma:interpretation id="interp19" emma:lang="en-US" emma:confidence="0">
                  <emma:literal>vantage</emma:literal>
                </emma:interpretation>
              </emma:one-of>
            </emma:emma>
          </inkml:annotationXML>
          <inkml:trace contextRef="#ctx0" brushRef="#br0" timeOffset="4343.75">5545 145 86,'0'0'40,"0"0"0,0 0 2,-2 30-34,-1-4-3,16 22-2,-3 2-2,7 18 1,3-6-1,2 6 0,3-6-1,2 0 0,-2-9 0,-3-15 0,0-8 0,-22-30 0,35 20-1,-35-20 0,19-26 0,-6-7 1,-8-11-1,0-12 1,0-12-1,4-3 1,-1 3 0,4 3 0,3 0 0,-5 9-1,7 12 1,1 14-1,6 19 0,-24 11-4,47 17-4,-47-17-26,30 33-6,-8-16 2,8 10-2</inkml:trace>
          <inkml:trace contextRef="#ctx0" brushRef="#br0" timeOffset="4734.375">6452 352 70,'0'0'39,"0"0"-1,3-30 0,-26 1-26,23 29-7,0 0-2,-19-30-1,19 30-2,-32-3 0,32 3 0,-47 27 0,19 0 0,1 11 0,0 12 0,5 3 0,7 6 0,13 0 1,6-3-1,16 0 0,10-14 0,9-10 0,11-14-1,2-12 0,5-12 0,-13-15 0,-2 1 0,-10-19-1,-5 1 0,-19-15 0,-6 6 0,-17-4 0,-4 7 0,-6 0 0,8 5-2,-15-11-3,32 50-9,-35-47-14,32 17-5,11 4-1,12-1 0</inkml:trace>
          <inkml:trace contextRef="#ctx0" brushRef="#br0" timeOffset="4953.125">6882 95 76,'0'0'40,"10"27"-1,-10-27 1,12 65-29,-16-30-6,16 21-1,-2 6-2,7 3-1,3 0-1,5-3 0,4-3-2,-2-15-1,10 1-3,-37-45-12,57 3-22,-32-18 1,7-3-2,-7-20 3</inkml:trace>
          <inkml:trace contextRef="#ctx0" brushRef="#br0" timeOffset="5156.25">7369 175 66,'3'-39'40,"-3"39"-2,0-41-5,19 76-13,-34-8-11,30 32-4,-7 6-2,16 12 0,-6 5-2,9 4 1,-2-6-2,-1-9-1,4-6-2,-19-36-6,21 4-30,-30-33 0,0 0 0,0 0-3</inkml:trace>
          <inkml:trace contextRef="#ctx0" brushRef="#br0" timeOffset="5296.875">7364 440 64,'0'0'37,"35"-17"-1,-1-1-2,26 3-39,-8 12-25,17-6-4,7 4-2,8 5 0</inkml:trace>
          <inkml:trace contextRef="#ctx0" brushRef="#br0" timeOffset="6156.25">8241 426 59,'0'0'37,"-34"-30"-1,34 30 0,-67-50-23,67 50-6,-42-24-4,15 21-2,-5 9 0,0 12 0,-8 12-1,3 11 1,0 6 1,7 15-1,6-3 1,14 9 0,7-9 0,16-6-1,11-11 0,11-7 0,7-17-2,5-15 1,2-9-2,-4-18 1,2-5-1,-15-7 0,0-5 0,-15 0 1,-2-1 1,-7 10 0,-8 2 1,0 30 0,0 0 1,0 0 1,0 0-1,0 0 1,-10 53-1,27-11 0,5-1-1,10-3-1,15-2-1,0-10-1,20 1-3,-13-33-3,30 24-6,-34-54-7,41 33 1,-44-53-1,27 33 4,-42-39 5,8 17 7,-20-5 6,-18-9 7,6 30 6,-45-24 2,37 53 2,-80-42-3,48 57-2,-27-12-5,20 32-2,-11-2 0,20 26-1,-4-6 0,24 18-1,5-12-1,17 6-1,8-12-1,12-9 0,3-11-1,2-16-1,5-14 0,-7-12-1,-3-8 1,-10-13-2,3-8 1,-16-9 0,1-4 0,-10-8 0,-2 0 1,-6 6 0,1 3 2,-3 15 0,0 5 0,10 30 2,0 0 0,3 27 0,7 11 0,9 21 0,4 6-1,16 15 2,-2 2-1,3 10 0,-18-4-1,5 4 0,-19-6 0,-8-10-1,-13-8-1,-16-3-2,-8-21-1,-5-20-1,14 3-4,-31-48-21,34 6-12,-4-20 0,16-12 0,3-27 1</inkml:trace>
          <inkml:trace contextRef="#ctx0" brushRef="#br0" timeOffset="6468.75">9121 818 95,'47'-6'40,"-47"6"-1,35-14 0,-35 14-35,34-36-3,-9 19-1,0-10-2,-3 0 0,-7-8-1,-3 5-1,-12-8-1,0 38 1,-17-56 1,17 56-1,-57-24 1,13 27 2,-3 15 2,-10 3 2,12 29 1,-7-6 0,23 24 2,-6-12-2,35 12 1,15-9 0,20-6-2,9-6-4,8-35-7,27 9-28,-25-24-5,6-6 2,-13-17-2</inkml:trace>
        </inkml:traceGroup>
      </inkml:traceGroup>
    </inkml:traceGroup>
    <inkml:traceGroup>
      <inkml:annotationXML>
        <emma:emma xmlns:emma="http://www.w3.org/2003/04/emma" version="1.0">
          <emma:interpretation id="{2FE6796C-89B8-4E06-BB32-59CD212A8976}" emma:medium="tactile" emma:mode="ink">
            <msink:context xmlns:msink="http://schemas.microsoft.com/ink/2010/main" type="paragraph" rotatedBoundingBox="17772,5836 23422,5808 23426,6664 17776,66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E4D9F9-7A29-4A09-BADE-E3A263BE76BE}" emma:medium="tactile" emma:mode="ink">
              <msink:context xmlns:msink="http://schemas.microsoft.com/ink/2010/main" type="line" rotatedBoundingBox="17772,5836 23422,5808 23426,6664 17776,6692"/>
            </emma:interpretation>
          </emma:emma>
        </inkml:annotationXML>
        <inkml:traceGroup>
          <inkml:annotationXML>
            <emma:emma xmlns:emma="http://www.w3.org/2003/04/emma" version="1.0">
              <emma:interpretation id="{79DCB97E-8D1E-46C7-B953-F54FF35DD21F}" emma:medium="tactile" emma:mode="ink">
                <msink:context xmlns:msink="http://schemas.microsoft.com/ink/2010/main" type="inkWord" rotatedBoundingBox="17772,5836 23422,5808 23426,6664 17776,6692"/>
              </emma:interpretation>
              <emma:one-of disjunction-type="recognition" id="oneOf4">
                <emma:interpretation id="interp20" emma:lang="en-US" emma:confidence="1">
                  <emma:literal>measured</emma:literal>
                </emma:interpretation>
                <emma:interpretation id="interp21" emma:lang="en-US" emma:confidence="0">
                  <emma:literal>mea soured</emma:literal>
                </emma:interpretation>
                <emma:interpretation id="interp22" emma:lang="en-US" emma:confidence="0">
                  <emma:literal>me assured</emma:literal>
                </emma:interpretation>
                <emma:interpretation id="interp23" emma:lang="en-US" emma:confidence="0">
                  <emma:literal>mea seined</emma:literal>
                </emma:interpretation>
                <emma:interpretation id="interp24" emma:lang="en-US" emma:confidence="0">
                  <emma:literal>me assumed</emma:literal>
                </emma:interpretation>
              </emma:one-of>
            </emma:emma>
          </inkml:annotationXML>
          <inkml:trace contextRef="#ctx0" brushRef="#br0" timeOffset="7718.75">2170 1409 49,'0'0'36,"-35"-36"1,35 36-1,0 0-15,0 0-7,0 0-4,5 33-4,15 17-1,-3 0-1,8 12-2,-3 0 0,3 6 0,-1-6-1,-4-6-1,0-9 1,-5-20-2,-15-27 1,15 26-1,-15-26-1,0 0 1,9-41 0,-9-3 0,3-9 0,-1-9 1,3-6-1,3 3 1,4 0 0,3 6 1,2 9-1,5 20 0,6 15 1,1 15-1,3 18 0,3 12 1,2 17-1,8 12 1,-3 3-1,-3 3 0,-2-3 1,-2-3-2,-6-9 2,-4-9-2,-25-41 1,27 30-1,-27-30 0,0 0 0,10-47 0,-12-1-1,2-8 1,2-14 0,3-1 0,3 0 0,4 6 1,3 6 0,2 12 0,-17 47 1,42-30 0,-17 42 0,2 17 0,3 22 0,-3 11 0,7 8 0,1 1-1,7 3 1,0-9 0,2-6-1,3-12 0,0-20 0,0-15 0,-2-15-1,2-9 0,-8-18 0,3-5-1,-7-18 0,-3-3 0,-5-3 0,0 0 0,-12-3 0,-5 9 1,-12 2-1,-6 10 2,-14 14 0,-8 19-1,-4 8 2,-8 17-1,0 22 0,2 11 1,6 15 0,6 3 0,16 6-1,22-7 0,15-2-1,27-3-4,-5-38-10,37 0-21,-5-18-1,7-12-2,1-15 2</inkml:trace>
          <inkml:trace contextRef="#ctx0" brushRef="#br0" timeOffset="8171.875">4460 1521 67,'5'-30'37,"-5"4"-1,-7-7-9,7 33-13,-27-26-6,27 26-4,-50-3-3,16 12 0,-6 8 0,-2 19-1,0 8 1,3 9-1,6 3 1,11 6-1,15 0 1,12-3-1,22-8 1,10-16-1,12-11 0,11-19-1,2-7 0,-3-13 0,-5-9 1,-9-8-1,-13-4 0,-10-5 1,-10 0 0,-9 2 1,-8 1 1,0 11 0,-10 1 0,15 26 0,0 0 1,-25-3 0,25 3 0,-7 50-1,10-12 0,4 7-1,10-1 1,3-3-2,12-5-1,3-10 0,14-5-3,-2-27-1,15 12-4,-18-47-10,35 20-15,-22-23-5,0-4 0,-10-5 1</inkml:trace>
          <inkml:trace contextRef="#ctx0" brushRef="#br0" timeOffset="8453.125">5115 1432 49,'-42'-11'34,"-7"8"3,-3 3-2,17 26-17,-14-23-9,49-3-3,-27 36-2,47-10-2,7-5 0,20 5 0,7 1 0,8 2-1,-3 1 0,-2 5 0,-15 1 0,-12 2 0,-13-5 0,-12 5 0,-17-6-1,-11-2 1,-6-6-1,-8-7 0,-1-8-2,-1-12 0,9 3-3,-4-32-4,34 32-13,-10-50-15,17 5 1,11-11-3,14 0 3</inkml:trace>
          <inkml:trace contextRef="#ctx0" brushRef="#br0" timeOffset="9796.8748">5340 1441 46,'30'-6'39,"-30"6"-2,29 18 2,-29-18-15,5 56-8,-17-20-7,17 23-4,-10-6 0,10 9-2,2-9-1,8-3-1,5-9 0,5-14-2,7-9 0,0-18-1,12-6-1,-4-18-1,7 0 0,-12-14 0,4 0-1,-12-15 1,5 2 1,-14 1 2,-8 6 0,-5 9 1,-10 5 2,5 30 0,-15-27 2,15 27-1,-22 42 1,19-4 0,-2 6 0,10 10-1,2-4-1,16 3 1,4-3-1,5-9-1,5-8-1,3-12 0,12-10-2,-1-17-1,14 1-2,-18-28-3,17 15-1,-25-38-1,21 24 1,-31-30 1,6 9 4,-20 0 2,-10-1 5,0 22 2,-25-12 3,20 44 2,-30-24-1,30 24-1,-12 44-1,17 1-2,-3-1-2,13 12-1,0 0 0,10 3 0,-3-3-1,3-12-1,-6-5 0,1-7 0,-20-32-1,0 0-1,25 12 0,-25-12 1,-8-50-1,-4 6 0,0-10 0,-1-7 0,4-1 1,4 2 0,7 4 0,8 9 1,7 6-1,5 17 1,6 12 0,6 15 0,1 12 1,-3 18-1,3 2 1,-6 9-1,-2 4 1,6-4 0,-1-3 0,-5-2-1,0-10 1,0-17 0,5-3-1,0-12-1,-2-12 1,2-9-1,0-8 0,-4-9-1,-1-7 0,-10 1 1,-7 6-2,-13-4 2,-11 13-1,-16 8 1,-7 18 0,-10 12 1,-5 15 0,5 14 1,5 10 0,10 5 0,15 6 1,19-3-1,15-3 0,18-5-1,14-10-1,8-17 0,15-3-2,-3-21-2,23 9-1,-16-27-1,16 15-1,-21-26 0,13 14 0,-27-29 2,3 6 3,-18-1 4,-25-5 2,-5 12 3,-27-12 1,5 23 0,-39-8-1,9 35 0,-21 0-3,9 17-1,-7 10 0,7 11-1,0 6 1,15 13-1,14-1 1,21 3 0,9-6 0,16-3 0,19-15-1,12-11 0,8-9-2,0-18 0,2-12 0,-5-11 0,-5-10-2,-9-20 1,-15-6-1,-16-15 2,-4-2-1,-12-13 2,-8 1 0,0 5 2,-10 3 1,5 27 0,-7 12 1,22 44-1,-29-12 1,29 45 0,-3 14-1,13 33 0,0 2-1,5 10 0,2-4-2,0-5-1,3-3-2,-17-33-9,24 12-24,-27-59-5,-3 26-1,3-26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4:56:48.7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558DA42-D28D-438D-83D5-EEF7EB8771C0}" emma:medium="tactile" emma:mode="ink">
          <msink:context xmlns:msink="http://schemas.microsoft.com/ink/2010/main" type="inkDrawing" rotatedBoundingBox="2720,10500 8505,8078 9069,9424 3284,11846" semanticType="callout" shapeName="Other">
            <msink:sourceLink direction="with" ref="{885B87FB-2D14-4F8B-9893-C5BDB60DD731}"/>
            <msink:sourceLink direction="with" ref="{DCFB13F4-CC3F-4ED6-90AE-4EAB61FED82B}"/>
          </msink:context>
        </emma:interpretation>
      </emma:emma>
    </inkml:annotationXML>
    <inkml:trace contextRef="#ctx0" brushRef="#br0">-12 1977 2,'0'0'22,"0"0"3,-10-33-4,10 33-5,0 0-3,0 0 0,20-38-2,-20 38-2,27-15-1,-5 12-2,-22 3 0,44-14-1,-44 14-1,55-12 0,-28 3-1,10 12 1,-5-9-2,10 9 1,-5-9-1,5 9-1,-5-6 1,3 3 0,-5-6-1,2 6 0,-8-3 1,3 3-1,-4-3 0,-1 3 0,-3-3 0,1 3-1,0 0 0,0 0 1,2 0-1,0 3 1,0 0-1,3 0 0,-3 0 1,0 3-1,0-3 1,1 3-1,-6-3 1,2 0-1,-1-3 0,-1 3 0,0 0 1,0-3-1,1 0 0,-1 0 0,-22 0 0,39 0 0,-39 0 1,38 0-1,-38 0 0,37-3 0,-37 3 0,37 3 0,-37-3 0,37 0 0,-37 0 0,39 3 0,-39-3 0,40 11 0,-40-11 0,37 9 0,-37-9 0,34 15 0,-34-15 0,33 12 0,-33-12 0,27 6 1,-27-6-1,25 9 0,-25-9 0,27 6 0,-27-6 0,27 8 0,-27-8 0,30 3 0,-30-3 0,27 3 0,-27-3 0,24 3 1,-24-3-1,25 0 0,-25 0 0,22 3 0,-22-3 0,0 0 0,28 6 0,-28-6 0,0 0 0,0 0 0,24 6 0,-24-6 0,0 0 0,0 0 0,0 0 0,0 0 0,0 0 0,23 12 0,-23-12 0,0 0 0,0 0 0,0 0 0,0 0 0,0 0 0,22-3 0,-22 3 0,0 0 0,0 0 0,0 0 0,0 0 0,24 0 0,-24 0 0,0 0 0,0 0 0,0 0 0,0 0 0,0 0 0,0 0 0,23-9 0,-23 9 0,0 0 0,0 0 0,0 0 0,0 0 0,0 0 1,0 0-1,0 0 0,0 0 0,0 0 0,0 0 0,22-12 0,-22 12 0,0 0-1,0 0 1,0 0 1,25-6-1,-25 6 0,0 0-1,0 0 1,22-6 1,-22 6-1,0 0 0,0 0 0,25 0-1,-25 0 1,0 0 0,22 6 0,-22-6 0,0 0 0,25 3 0,-25-3 0,0 0 0,22 6 0,-22-6 0,0 0 0,27 6 0,-27-6 0,0 0 1,25 3-1,-25-3 0,0 0 0,24 3 0,-24-3 0,0 0 0,23 0 0,-23 0 0,0 0 0,0 0 0,24-3 0,-24 3 0,0 0 0,0 0 0,0 0 0,25 3 0,-25-3 0,0 0 0,0 0 0,0 0 0,0 0 0,0 0 0,0 0 0,0 0 0,0 0 0,0 0 0,0 0 0,22 0 0,-22 0 0,0 0 0,0 0 0,0 0 0,0 0 0,0 0 0,0 0 0,0 0 0,0 0 0,0 0 0,23-3 0,-23 3 0,0 0 0,0 0 0,0 0 0,27 3-1,-27-3 1,0 0 0,22 0 0,-22 0 0,0 0 0,25 6 0,-25-6 0,0 0 0,27 6 0,-27-6 0,27 3 0,-27-3 0,32 0 0,-32 0 0,35 0 0,-35 0 0,37-3 0,-37 3 0,34-6 0,-34 6 0,28-3 0,-28 3 0,27-3 0,-27 3 0,25 0 0,-25 0 0,24 0 0,-24 0 0,25 3 0,-25-3 0,25 3 0,-25-3 0,24-3 0,-24 3 0,25 0 0,-25 0 0,22-3 0,-22 3 0,23-6 0,-23 6 0,0 0 0,24-12 0,-24 12 0,0 0 0,0 0 0,27-20 0,-27 20 0,0 0 1,0 0-1,20-27 0,-20 27 0,0 0 0,13-30 0,-13 30 0,10-26 0,-10 26 0,9-27 1,-9 27-1,13-29 0,-13 29 0,10-30 0,-10 30 0,12-32 0,-12 32 0,10-33 0,-10 33 0,12-32 0,-12 32 0,13-36 0,-13 36 0,12-32 0,-12 32 0,15-38 1,-15 38-1,17-42 0,-17 42 0,17-47 0,-17 47 0,18-50 0,-18 50 0,14-47 0,-9 20 0,-5 27 0,8-44 0,-8 44 1,5-45-1,-5 45 0,5-47 0,-5 21 0,0 26 1,2-51-1,1 25 1,-1-1-1,3-2 0,-5 29 1,5-50-1,0 23 0,0-2 0,0-1 0,0 1 0,-3-1 0,3-2 0,-2-1 0,4-2-1,-2 2 1,0 1 0,0-1 0,0 1 0,0-1 0,0 4 0,0-1 0,-3 4 0,3-1 0,-5 1 0,0-4 0,0 3 0,0 1 0,0-1 0,0-2 0,0 29 0,3-45 0,-3 45 0,9-26 0,-9 26 0,0 0 0,13-27 0,-13 27 0,0 0-1,0 0 1,27-20 0,-27 20 0,0 0 0,32-6 0,-32 6 0,30-3-1,-30 3 1,34 0 0,-11 0 0,-1-3 0,3 3 0,2 0 0,0 0 0,3-3 0,2 3 0,-3-3 0,4 3 0,-1-3 0,0 3 0,-3-3 0,4 0 0,-1 3 0,0-3 0,-3 3 0,4 0 0,-4 0 0,-2 0 0,6 3 0,-1 0 1,-3 0-1,-1-3 0,1 3 0,-2-6 0,3 0 0,-3 3 0,-2-3 0,0 0 0,-1-3 0,-1 3 0,-1 0 0,3 0 0,-3 0 0,-22 3 0,42-5-1,-20 2 2,-22 3-1,42-3 0,-20 0 0,-22 3 0,40 0 0,-40 0 0,39 0 0,-39 0-1,32 3 1,-32-3 0,28 3 0,-28-3 0,24 6 0,-24-6 0,23 2 0,-23-2 0,22 6 0,-22-6 0,0 0 0,22 6 0,-22-6 0,0 0 0,22 6 0,-22-6 0,0 0 0,0 0 0,28 3 0,-28-3 0,0 0 0,0 0 0,24 21 0,-24-21 0,0 0-1,18 26 2,-18-26-1,9 30-1,-9-30 1,8 41 1,-8-41-2,10 44 2,-8-17-1,-2-27 0,15 44 0,-15-44 0,0 0 0,22 24 0,-22-24 0,30-24 0,-10-2 0,4-4 0,9-5 0,1-7-1,3-2 1,3-6-1,-1 6 1,-4 2-1,-1 10 1,-4-3 0,-5 11-1,-25 24 1,37-21 0,-37 21 0,22 18 0,-22-18 0,13 53 0,-9-15 1,1-5-1,0 8 0,3-2 1,-3-4-1,5 0 0,-1-8 0,-9-27 0,25 30 0,-25-30 0,35 8 0,-35-8 0,37-20 0,-37 20 0,39-39-1,-39 39 1,37-50 0,-17 21 0,0 2-1,5 1 1,-1 2-1,1 3 1,-3 4-1,-22 17 1,37-12 0,-37 12 0,33 20 0,-33-20 0,19 48 0,-19-48 0,20 50 0,-8-24 1,3 7-1,3-7 1,-18-26-1,39 45 0,-17-31 1,1-2-1,1-9 0,1-3 0,0-12 0,-1-8 0,1 5-1,-3-6 1,-22 21-1,40-38 0,-40 38 1,30-33-1,-30 33 1,0 0 0,24-20 0,-24 20-1,0 0 1,0 0 0,0 0 0,18 32 0,-18-32 1,10 33-1,-10-33 1,9 32-1,-9-32 1,10 36 0,-10-36-1,5 32 2,-5-32-1,0 0 0,8 30 1,-8-30 0,0 0 0,0 0 0,0 0 0,0 0 0,0 0 0,0 0 0,-25 9-1,25-9 0,0 0 0,-25 5 0,25-5-1,0 0 1,0 0-1,-22 3 0,22-3-1,0 0-2,0 0-3,0 0-17,17-29-17,-17 29 2,20-33-2,-20 33 2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18:09.45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CEB5C6F-6860-4D50-A7A7-036BC4D904E0}" emma:medium="tactile" emma:mode="ink">
          <msink:context xmlns:msink="http://schemas.microsoft.com/ink/2010/main" type="writingRegion" rotatedBoundingBox="3132,7790 23838,7790 23838,17673 3132,17673"/>
        </emma:interpretation>
      </emma:emma>
    </inkml:annotationXML>
    <inkml:traceGroup>
      <inkml:annotationXML>
        <emma:emma xmlns:emma="http://www.w3.org/2003/04/emma" version="1.0">
          <emma:interpretation id="{F24248DD-5758-4ADA-9393-937B3F75C8B8}" emma:medium="tactile" emma:mode="ink">
            <msink:context xmlns:msink="http://schemas.microsoft.com/ink/2010/main" type="paragraph" rotatedBoundingBox="4711,7790 6559,7790 6559,8785 4711,87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0D2EE7F-7903-4A81-8FA9-4D7F3A9D7624}" emma:medium="tactile" emma:mode="ink">
              <msink:context xmlns:msink="http://schemas.microsoft.com/ink/2010/main" type="line" rotatedBoundingBox="4711,7790 6559,7790 6559,8785 4711,8785"/>
            </emma:interpretation>
          </emma:emma>
        </inkml:annotationXML>
        <inkml:traceGroup>
          <inkml:annotationXML>
            <emma:emma xmlns:emma="http://www.w3.org/2003/04/emma" version="1.0">
              <emma:interpretation id="{034FFDEB-034F-4667-BE17-9A190B452DD3}" emma:medium="tactile" emma:mode="ink">
                <msink:context xmlns:msink="http://schemas.microsoft.com/ink/2010/main" type="inkWord" rotatedBoundingBox="4711,7790 6559,7790 6559,8785 4711,8785"/>
              </emma:interpretation>
              <emma:one-of disjunction-type="recognition" id="oneOf0">
                <emma:interpretation id="interp0" emma:lang="en-US" emma:confidence="0">
                  <emma:literal>AV</emma:literal>
                </emma:interpretation>
                <emma:interpretation id="interp1" emma:lang="en-US" emma:confidence="0">
                  <emma:literal>au</emma:literal>
                </emma:interpretation>
                <emma:interpretation id="interp2" emma:lang="en-US" emma:confidence="0">
                  <emma:literal>Av</emma:literal>
                </emma:interpretation>
                <emma:interpretation id="interp3" emma:lang="en-US" emma:confidence="0">
                  <emma:literal>are</emma:literal>
                </emma:interpretation>
                <emma:interpretation id="interp4" emma:lang="en-US" emma:confidence="0">
                  <emma:literal>air</emma:literal>
                </emma:interpretation>
              </emma:one-of>
            </emma:emma>
          </inkml:annotationXML>
          <inkml:trace contextRef="#ctx0" brushRef="#br0">-4043-5721 80,'0'0'36,"-27"-50"0,27 50-3,-50-50-26,50 50-2,-44-44-2,14 29-1,-7 0-1,-5 9 0,-5 9-1,-5 9 1,-2 9-1,-3 8 0,0 10 1,8 11 0,7 12 0,9 6-2,9-3 2,14-3-2,15-6 2,17-12-2,10-12 1,10-17-1,8-24 0,6-20 1,9-15 0,-4-7 0,-4-5-1,-5-6 1,-7 3-1,-6 0 2,-12 3-2,-7 18 2,-10 2-1,-10 36 1,7-35 0,-7 35 1,0 0 0,-4 47 0,6-3 1,8 27 0,0 6 0,10 12-2,-1-1 2,6 4-2,2-10 0,3-5-2,-1-12 0,-1-27-3,1-2-2,-29-36-13,45-15-21,-30-12 2,7-5-2,-10-18 1</inkml:trace>
          <inkml:trace contextRef="#ctx0" brushRef="#br0" timeOffset="359.375">-3606-5880 63,'35'-6'39,"-35"6"-1,24 44 2,-24-44-14,42 65-18,-24-9-2,11 15-2,-4 0-1,7 9-2,-5-4 2,6 1-3,-6-9 1,0-6-2,0-21 2,-2-11-1,-3-12 0,-22-18 0,37-3 0,-37 3-1,25-48 1,-15 7-1,0-15 1,-3-9 0,5-12-1,3-8 2,0-7-2,2-2 1,3 2-1,2 10 2,-2 11-2,2 12 0,1 17 0,-9 10-3,19 41-16,-33-9-19,29 6 0,-29-6-2,32 14 2</inkml:trace>
        </inkml:traceGroup>
      </inkml:traceGroup>
    </inkml:traceGroup>
    <inkml:traceGroup>
      <inkml:annotationXML>
        <emma:emma xmlns:emma="http://www.w3.org/2003/04/emma" version="1.0">
          <emma:interpretation id="{5453F241-A459-42AB-B3AC-9C66A6B29792}" emma:medium="tactile" emma:mode="ink">
            <msink:context xmlns:msink="http://schemas.microsoft.com/ink/2010/main" type="paragraph" rotatedBoundingBox="5798,9074 23838,9074 23838,14302 5798,143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637319E-F537-457C-BD24-1D396198FAE5}" emma:medium="tactile" emma:mode="ink">
              <msink:context xmlns:msink="http://schemas.microsoft.com/ink/2010/main" type="line" rotatedBoundingBox="5798,9074 23838,9074 23838,14302 5798,14302"/>
            </emma:interpretation>
          </emma:emma>
        </inkml:annotationXML>
        <inkml:traceGroup>
          <inkml:annotationXML>
            <emma:emma xmlns:emma="http://www.w3.org/2003/04/emma" version="1.0">
              <emma:interpretation id="{E036E40E-F2A0-44D6-808C-C4687441E0F2}" emma:medium="tactile" emma:mode="ink">
                <msink:context xmlns:msink="http://schemas.microsoft.com/ink/2010/main" type="inkWord" rotatedBoundingBox="5798,9074 21716,9074 21716,14302 5798,14302">
                  <msink:destinationLink direction="with" ref="{63C8BA5C-8096-4A2E-A32E-7A31A7AA1592}"/>
                  <msink:destinationLink direction="with" ref="{2DF49FA1-4EAA-4FA2-878F-2605413642FF}"/>
                </msink:context>
              </emma:interpretation>
              <emma:one-of disjunction-type="recognition" id="oneOf1">
                <emma:interpretation id="interp5" emma:lang="en-US" emma:confidence="0">
                  <emma:literal>ammos</emma:literal>
                </emma:interpretation>
                <emma:interpretation id="interp6" emma:lang="en-US" emma:confidence="0">
                  <emma:literal>ammo</emma:literal>
                </emma:interpretation>
                <emma:interpretation id="interp7" emma:lang="en-US" emma:confidence="0">
                  <emma:literal>ammo.</emma:literal>
                </emma:interpretation>
                <emma:interpretation id="interp8" emma:lang="en-US" emma:confidence="0">
                  <emma:literal>Tommy.</emma:literal>
                </emma:interpretation>
                <emma:interpretation id="interp9" emma:lang="en-US" emma:confidence="0">
                  <emma:literal>Timmy.</emma:literal>
                </emma:interpretation>
              </emma:one-of>
            </emma:emma>
          </inkml:annotationXML>
          <inkml:trace contextRef="#ctx0" brushRef="#br1" timeOffset="-32093.75">-3611-3976 15,'0'0'27,"0"0"2,13-27-3,-13 27-7,0 0-2,27-8-3,-27 8-3,24-9-3,-24 9-1,33 0-2,-33 0-1,39 3-1,-17-3-1,8 9 1,-3-7-2,10 7 1,-2-9 0,7 3 0,2-6-1,3 6 1,3-9-1,4 0 1,-2-2-1,5-1 0,-3-3 0,1 3-1,-4 0 1,1 0-1,-7 1 0,2 5 0,-3 0 1,-4 0-1,-1 0 0,-2 3 0,-2 0 0,0 3 1,-6-3-1,1 3 0,-5 3 0,-1-4 0,-1 4 0,-23-6 0,39 12 0,-39-12 0,40 9 0,-40-9 0,39 3 0,-17-3 0,-22 0 1,42 0-2,-19 3 1,4 0 0,0-3 0,3 6 0,-6-3 0,6 6 0,-3-3 0,-2-1 0,0 4 0,-25-9 0,34 18 0,-34-18 0,30 15 0,-30-15 0,27 15 0,-27-15 0,25 8 0,-25-8 0,27 6 0,-27-6 1,22 3-1,-22-3 0,0 0 0,27 0 0,-27 0 0,0 0 0,0 0 0,25 3 0,-25-3 0,0 0 0,0 0 0,0 0 0,0 0 0,0 0 0,0 0 0,0 0 0,0 0 0,0 0 0,0 0 1,0 0-1,0 0 0,0 0 0,0 0 0,0 0 0,0 0 0,0 0 0,0 0 1,0 0-1,0 0 0,0 0 0,22 3 0,-22-3 1,0 0-1,0 0 0,13-32 1,-13 32-1,12-30 0,-12 30 1,17-41-1,-7 14 0,0-2 1,3-4-1,1-5 0,4-3 0,-1-10 0,0 1 0,3-3 1,2-3-1,-2 0 0,0-3 0,0 9 0,-3 2 0,3 7 0,-3 3 0,-2 5 0,-3 7 0,-12 26 0,17-27 0,-17 27 0,0 0 0,0 0 0,0 0 0,20 59 0,-15-15 1,-5 10-1,8 8 0,-1 2 1,0 10-1,3 0 1,0-3-1,3-9 1,1 0-1,1-6 1,2-6-1,-2-6 0,3-5 0,1-4 0,-1-8 1,-18-27-1,34 32 0,-34-32 0,37 6 1,-37-6-1,37-18 0,-37 18 0,37-44 0,-19 15 0,-1-7 0,-2-5 0,2-6 0,-2-1-1,0-5 1,2-3 0,-2-3 0,0 0 0,0 3 0,-1 3 0,-1 3-1,2 8 1,-3 10 0,-12 32 0,22-38 0,-22 38 0,22 8-1,-22-8 1,20 42 0,-10-7 0,0 9 0,-3 4 0,3 5 1,0 3-1,3-3 1,-4 6-1,4-6 1,-1 0-1,1-2 0,-1-4 1,3-6-1,0-5 0,2-4 0,-5-5 0,-12-27 0,32 35 1,-32-35-1,32 15 0,-32-15 1,35-12-1,-35 12 0,30-35 0,-30 35 0,32-54 0,-20 22 0,3-1 0,-3-5-1,1 3 1,-1-7 0,0 1 0,-4 0 0,2-7 0,-3 4 0,3-6-1,0 0 1,0-3 0,0 2 0,0 4 0,4 9 0,-1 2-1,-3 10 1,-10 26 0,24-27 0,-24 27 0,25 0 0,-25 0 0,22 27 0,-22-27 0,25 50 0,-13-15 0,3 1 1,-2 8-1,-1 3 0,0 1 1,3 5-1,-3-3 1,1 0-1,-1 0 1,3-2-1,-3-4 1,3 0-1,0-3 0,0-2 0,0-1 0,2 1 0,-2-10 0,2 4 0,0-4 0,1-2-1,-18-27 1,29 41-1,-29-41 1,25 24 0,-25-24 0,22 11 0,-22-11 0,0 0 0,23-3 0,-23 3 1,0 0-1,29-32 1,-29 32 0,20-38-1,-20 38 1,17-51-1,-7 25 1,0-4 0,0 4-1,0-7 0,0 1 0,2 2 0,-2-2 0,0-1 0,0-2-1,2 2 1,-2-5 0,0 0 0,2-1 0,1 4-1,-1-1 1,0 4 0,1 5 0,-1 1 0,-12 26 0,20-33 0,-20 33 0,0 0 0,0 0-1,24-26 1,-24 26 0,0 0 0,0 0 0,0 0 0,0 0 0,0 0 0,0 0 0,18 26 0,-18-26 0,0 0 0,0 0 0,0 0 0,0 0 0,2 27 0,-2-27 0,0 0 0,0 0 0,0 0 0,0 0-1,3 27 1,-3-27 0,0 0 1,0 0-2,0 0 1,0 0 0,0 0 0,0 0 0,0 0 0,10 29 0,-10-29 1,0 0-1,0 0 0,0 0 0,0 0 0,9 30 0,-9-30 0,0 0 0,0 0 0,0 0 0,15 29 0,-15-29 0,0 0 0,8 33 0,-8-33 0,5 26 0,-5-26 0,7 33 0,-7-33 0,5 41 0,-5-41 0,7 47 0,-4-20 0,2-1 0,-3 1 0,-2-27 0,10 50 0,-10-50 0,13 44 0,-13-44 0,12 42-1,-12-42 1,15 32 0,-15-32 0,12 27 0,-12-27 0,0 0 0,0 0 0,25 23 0,-25-23 0,0 0 0,0 0 0,22 0 1,-22 0-1,0 0 0,0 0 0,0 0 0,22-26 0,-22 26 0,0 0 0,0 0 0,0 0 0,25-30 1,-25 30-1,0 0 0,0 0 0,22-12 0,-22 12 0,0 0 0,0 0 0,25-5 0,-25 5 0,0 0 0,27-6 0,-27 6 0,0 0 0,32-3 0,-32 3 0,25 0 0,-25 0 0,27-3 0,-27 3 0,35 3 0,-35-3 0,37 3 0,-15 0 0,0 0 0,1-1 0,-1-2 0,3 6 0,-25-6 0,44 9 0,-44-9 0,40 12 0,-40-12-1,39 12 1,-39-12 0,40 9 0,-40-9-1,42 6 2,-20-6-1,0 0-1,0 0 1,3 0 0,0 8 0,2-8 0,0 6 0,0-3 0,-2 3 0,2-3 0,0 3 0,1-3-1,-4-3 1,3 3 0,-2-3 0,-3 0 0,3 0 0,2 0 0,-2 0 0,-3 3 0,5-3 0,-4 0 0,1 3 0,-1-3 0,-1 0 0,-22 0 0,39 6 0,-39-6 0,33 6 0,-33-6 0,32 6 0,-32-6 0,24 6 0,-24-6 0,25 0 0,-25 0 0,0 0-1,30 8 1,-30-8 0,0 0 0,27 3 0,-27-3 0,0 0 0,27 9 0,-27-9 0,0 0 0,32 6-1,-32-6 1,27 6 0,-27-6 0,30 3 0,-30-3 0,30 6 0,-30-6-1,32 9 1,-32-9 0,34 6 0,-34-6 0,33 6 0,-33-6 0,34 5 0,-34-5 0,30 6 0,-30-6 0,32 6 0,-32-6 0,27 3 0,-27-3 0,0 0 0,30 3 0,-30-3 0,0 0 0,0 0 0,0 0 0,25 12 0,-25-12 0,0 0 0,0 0 0,0 0 0,0 0 0,0 0 0,0 0 1,0 0-1,0 0 0,0 0 0,0 0 0,0 0 0,0 0 0,0 0 0,0 0 0,22 6 0,-22-6 0,0 0 0,0 0 0,0 0 0,0 0 0,0 0 0,0 0 0,0 0 0,17-33 0,-17 33 0,0 0 0,17-32 1,-17 32-1,15-36 0,-15 36 1,18-41-1,-18 41 1,19-44 0,-19 44-1,20-44 1,-20 44 0,25-42-1,-25 42 0,27-44 1,-27 44-1,30-41 0,-30 41 0,29-45 0,-29 45 0,35-41 0,-35 41 0,32-38 0,-32 38 0,30-36 0,-30 36 0,27-26 0,-27 26 0,0 0 0,27-27 0,-27 27 0,0 0 0,0 0 0,25-15 0,-25 15 0,0 0 0,0 0 0,0 0 0,27 21 0,-27-21 0,10 30 0,-10-30 0,10 41 1,-3-15-1,1 1 0,-1 5 1,0 1-2,3-1 2,0 4-1,2-1 0,6 4 0,-6-10-1,5 10 1,1-13 0,1 4 0,4-4-1,-23-26 1,42 44 0,-42-44 0,34 24 0,-34-24 0,35 12 0,-35-12 0,0 0 0,37-30 0,-37 30 1,27-53-1,-14 18 1,6-4 0,-6-5-1,6-6 1,1 3 0,0-6-1,5 2 1,-3 4-1,3 3 0,-3 6 0,3 5-1,-1 9 1,1 7 0,-25 17 0,40-15 0,-40 15 0,37 18 0,-37-18 0,29 41 0,-14-11 0,-3 2 0,1 6 0,4 7 0,-2-4 0,0 3-1,5 4 1,-3-7 0,5 3-1,-2-6 1,2-2-1,0-7 1,-22-29-1,40 42 2,-40-42-2,32 9 2,-32-9-1,30-18 0,-30 18 0,27-38 1,-7 11 0,-1-6-1,-1-5 1,4 3-1,-5-10 1,5 1-1,-2 0 0,2 3 0,-7-4 0,0 7 0,2 2 0,-2 4-1,-15 32 1,30-41 0,-30 41 0,27-18-1,-27 18 1,27 15 0,-27-15 0,30 47 1,-15-15-1,0 7 0,2 8 0,3 0 0,2 9 0,-5-8 0,10 8 0,-2-9-1,0 0 0,2-9 1,3 1 0,-6-10-1,1-8 1,0 0 0,-25-21 0,39 14 0,-39-14 0,35-8 0,-35 8 0,30-33 0,-30 33 0,27-47 1,-12 14-1,-3-2 1,5-3 0,-2-4-1,0 1 1,5 3-1,-3-7 1,-2 7-1,2 0 0,-2 5 0,0 4 0,0 2 0,-15 27-1,27-35 1,-27 35 0,22-15 0,-22 15-1,22 6 1,-22-6 0,0 0 0,30 38 0,-30-38 1,20 44-1,-10-14 0,2 2 0,0 4 1,3 8-2,-3-6 1,6 7 0,-3-1 0,-1-3-1,1-2 0,0-4 1,-3-2-1,-12-33 1,28 50 0,-28-50-1,22 26 1,-22-26 0,0 0 0,30 21 1,-30-21-1,0 0 0,22 3 0,-22-3 0,0 0 0,22-6 0,-22 6 0,0 0 0,0 0 0,27-12 0,-27 12 0,0 0 0,0 0 0,25-9 1,-25 9-1,0 0 0,0 0 0,22-5-1,-22 5 1,0 0 0,0 0 0,22-6 0,-22 6 0,0 0 0,0 0 0,23-12 0,-23 12 0,0 0 0,0 0 0,27-21-1,-27 21 1,0 0 0,25-18 0,-25 18 0,0 0 0,27-20 0,-27 20 0,24-9 0,-24 9 0,30-9 0,-30 9 0,37-15 0,-37 15 0,40-14 0,-18 2 0,-22 12 1,44-12-2,-21 0 2,1 12-1,1-9 0,2 6 0,0 3 0,1 0 0,-1 3 0,-2-3 0,2 9 0,-3-9 0,1 9 0,-25-9 0,45 3 0,-45-3 0,44 0 0,-19-3 0,0-3 0,2 3 0,0 3 0,0 0 0,-2-3 0,7 3 0,-5-3 0,3 3 0,-1 6 0,4-3 0,-4-6 0,3 6 0,5-3 0,-7 0 0,5 3 0,-1 0 0,-4-3 0,4 0 0,-4 3 0,2-3 0,-5 3 0,6-3 0,-6 3 0,0 0 0,0 0 0,-5 0 0,1 0 0,-23-3 0,37 6 0,-37-6 0,27 5 0,-27-5 0,0 0 0,27 6 0,-27-6 0,0 0 0,0 0 0,25 15 0,-25-15 0,0 0 0,0 0 0,0 0 0,0 0 0,0 0 0,0 0 0,0 0 0,22 9 0,-22-9 0,0 0 0,0 0 0,0 0-1,0 0 1,0 0 0,0 0 0,0 0 0,0 0 0,0 0 0,22-18 0,-22 18 0,15-29 1,-15 29-1,25-36 1,-10 10-1,2-1 1,3-8 0,2 2-1,-2-5 1,4-6 0,1-4-1,7-5 1,-7 3-2,5-3 1,-6 3 0,4 5 0,-4 7 0,-2 9 0,-22 29 0,33-36-1,-33 36 1,24 3 0,-24-3 0,20 38 0,-13-8 0,-2 8 0,3 7 0,-3 5 1,0 0-1,0 6 1,2-6-2,0 3 1,3 4 0,0-10 0,5 0-1,-3-6 1,6-5-1,-18-36 0,37 38 2,-15-32-1,3-15 0,2-3-1,3-11 1,4-7 1,1-5-1,4 5 1,-2-14-1,3 9 0,-3-4 1,0-2-1,-2 2 1,-3 1-1,2 0-1,1 5 1,-3 4 0,5 2 0,-2 9-1,2 4 1,0 8 0,-5 6 0,0 6 0,0 5 0,-7 4 1,0 6-1,-5 5 0,-3 1 0,0 8 0,-2 1 0,2 2 0,-2 1-1,0-4 1,2 1 0,0-7-1,1-2 1,4-4 0,-22-23-1,45 18 2,-21-24-1,1-3 0,0-9 1,2-5-1,2-7 0,-6-11 0,9 3 1,-7-10-1,4 1-1,-2 0 1,3 3 0,-3 2-1,-2 1 1,0 8-1,-3 10 1,-22 23-1,37-27 1,-37 27 0,30-3 0,-30 3 0,22 27 0,-22-27 1,20 47-1,-13-14 1,0 2-1,1 3 0,-1 7 1,3-4-1,-2 3 1,1-2-1,-1-4 0,4 6-1,1-8 1,4 2 0,-2-5 0,2-4-1,0-2 1,-17-27-1,32 44 2,-32-44-2,28 27 1,-28-27 0,0 0 0,22 23 0,-22-23 0,0 0 0,0 0 0,0 0 0,0 0 0,0 0 0,0 0 0,0 0 1,0 0-1,22 24 0,-22-24 0,0 0 0,0 0 0,0 0 0,0 0 0,25 3 0,-25-3 0,0 0 0,0 0 0,30-12 0,-30 12 0,0 0 0,32-15 0,-32 15 0,29-23 0,-6 14 0,-1-9 0,7 3 1,1-5-1,2-7 0,3 3 0,2-2 1,0 2-1,-2-2 0,-1 5 0,-4-6 1,-1 13-1,-4-1 0,-3 6 0,-22 9 0,35-9 0,-35 9 1,25-3-2,-25 3 1,0 0 0,29 3 0,-29-3 0,0 0 0,0 0 0,0 0 0,0 0 0,23 12 0,-23-12 0,0 0 0,0 0 0,0 0 0,0 0 0,0 0 0,0 0 0,0 0 0,0 0 0,0 0 1,0 0-1,0 0 1,0 0-1,0 0 1,0 0-1,0 0 1,0 0-1,0 0 0,0 0 0,0 0 0,0 0 1,0 0-1,0 0 0,0 0 1,0 0-1,-23 9 0,23-9 0,0 0 1,0 0-1,0 0 0,0 0 0,0 0 0,0 0 0,0 0 1,0 0-1,0 0 0,0 0 1,0 0-1,0 0 0,0 0 0,0 0 1,0 0-1,0 0 0,0 0 0,0 0 0,0 0 0,0 0 0,0 0 0,0 0 0,0 0-1,0 0 1,0 26 0,0-26 0,0 0 0,0 0 1,3 30-1,-3-30-1,0 0 1,2 29 0,-2-29 0,0 0 0,0 33 0,0-33-1,0 0 1,3 32 0,-3-32 0,0 27 0,0-27 0,-3 32 0,3-32 0,-10 27 0,10-27-1,-19 29 1,19-29 0,-25 27-1,25-27 1,-25 18 0,25-18 0,-22 17-1,22-17 1,0 0 0,0 0 0,-22 18 0,22-18 0,0 0 0,0 0 0,0 0 0,0 0-1,0 0 1,0 0 0,0 0 0,0 0 0,-13 27 0,13-27 0,0 0-1,0 0 1,-2 26 0,2-26 0,0 0 0,0 0 0,5 27 0,-5-27 0,0 0 0,0 0-1,0 0 1,0 0 0,12 29 0,-12-29 0,0 0 0,0 0 0,0 0 0,0 0 0,0 0 0,0 0 0,0 0 0,0 0 0,0 0 0,0 0 0,20 27 0,-20-27 0,0 0 0,0 0 0,15 32 0,-15-32 0,0 0 0,15 36 0,-15-36 0,12 29 0,-12-29-1,12 27 1,-12-27 0,0 0 1,20 27-2,-20-27 1,0 0 0,0 0 0,0 0 0,25 23 0,-25-23 0,0 0 0,0 0 0,0 0 0,0 0 0,0 0 0,0 0 0,0 0 0,0 0 0,0 0 0,0 0 0,0 0 0,0 0 0,0 0 0,0 0 0,0 0 0,0 0 0,0 0-1,0 0 2,0 0-2,22 3 1,-22-3 0,0 0 0,0 0 0,0 0 0,27-18 0,-27 18-1,32-11 1,-32 11 0,50-12 1,-21 6-1,6 0 0,5 0 1,2 0-1,7 0 0,0 3 1,3 0-1,-2 0 0,4 0 0,1 0 0,-1 3 0,-2 0-1,-3-2 1,-2 2 0,-2 0 0,-11 0 0,1 0 0,-10 0 0,-3 0 0,-22 0 0,37-3 0,-37 3 0,30 0 0,-8 0 0,-22 0 0,39-3 0,-14 3 0,2-3 0,0 3 0,-2-3 0,2 0 0,-2 3 0,0-3 0,-25 3 0,39-3 0,-39 3 0,25 3 0,-25-3-1,22 3 1,-22-3 0,0 0 0,22 3 0,-22-3 0,0 0 0,0 0 0,0 0 0,23 12 0,-23-12-1,0 0 1,0 0 0,0 0 0,0 0 0,7 32 0,-7-32 0,0 0 1,0 0-1,-2 35 0,2-35 0,-5 33 0,5-33 0,-5 41 0,5-14 0,-3-1 0,3 4 0,0 2 0,0 4 0,0 2 0,3 1 0,-1 2 0,-2 0 0,3 3 0,-3 1 0,0-1 0,0 0 0,-3 1 0,1 2 0,-1-6 0,3 3 0,-2 1 0,2-4 0,0 0 0,2-2 0,1-1 0,-3 1 1,5-1-2,0 0 2,-3 1-1,1 2 0,2 0 0,-3-2-1,3 2 1,0-3-1,-3 1 2,3 5-2,0 0 1,3-2-1,-1-1 2,-2 0-1,2 1 0,1 2 0,-3-3 0,2-2 0,1-1 0,-1 0 0,-2-2 0,0 2 0,2-2 0,-2 2 0,0-3 0,3-2 0,-6 2 0,1-2 0,1-1 0,1 1 0,-2-4 0,-1 4 0,1-7 0,-1 1 0,1-1 0,2 1 0,-5-27 0,5 47 0,-3-20 0,-2-27 0,5 47 0,-5-14 0,5-7 0,-5 7 0,0 2 0,5 0 0,0 4 0,-3-1 1,6 9-1,2-2 0,0 2 0,2 3 0,3 0 0,0 0 0,-1 1 0,9-1 1,-6 0-1,8-3 1,-8 0-1,3 4 1,2-7 0,-5 0-1,3 0 1,-3-2-1,1-4 1,-6 4-1,0-7 0,1-3 0,-6 1 0,3-4 0,-3-2 0,-7-27 0,10 41 0,-10-41 0,10 33 0,-10-33 0,0 0 0,8 29 0,-8-29 0,0 0 0,0 0 0,0 0 1,0 0-1,0 0 0,0 0 0,0 0 0,0 0 0,0 0 0,0 0 0,0 0 0,0 0 0,0 0 0,0 0 0,0 0 0,0 0-1,0 0 1,0 0 0,0 0 0,0 0 0,0 0-1,-25 9 0,25-9-1,0 0-2,-27-26-5,27 26-15,0 0-19,-25-36 0,-2-2-1,0 2 0</inkml:trace>
          <inkml:trace contextRef="#ctx0" brushRef="#br0" timeOffset="-703.125">-2766-4014 45,'0'0'31,"-2"-30"4,-6 4-9,8 26-7,0 0-4,0 0-5,-34-45-2,34 45-1,-27-6-2,27 6-1,-37 15-1,37-15-1,-47 41 0,24-8 0,1-1-1,10 10 0,2-10 0,10 12 0,7-17 0,-7-27-1,40 30 1,-8-30 0,3-12-1,4-9 0,-4-8 1,-3-13-1,-7 1 0,-3 0 0,-7-1 0,-13 1-1,-7 8 1,-12 4 0,-5 11-1,-8 12 2,-10 6-1,-4 18 0,-3 6 1,5 14 0,0 3 0,10 7 0,5-4-1,12 9 1,12-18-1,13-8 0,13-9-2,1-21 0,16 3-4,-18-45-13,22 22-19,-24-27-2,-2 8 1,-14-8 0</inkml:trace>
          <inkml:trace contextRef="#ctx0" brushRef="#br0" timeOffset="9500">11946-1015 49,'0'0'36,"-25"3"-1,25-3 0,0 0-23,-22-15-3,22 15-3,-22-12-1,22 12 0,-28-6-2,28 6 1,-42 12-2,42-12 1,-42 30-1,28-1 0,1 1 0,13 8-1,5-2 1,12-1-1,13-8 0,7-4 0,10-8-1,10-15 2,2-15-2,1-8 1,-6-7 0,-5-5-1,-9-10 1,-10 1-1,-13 0 1,-15 2-1,-16 10-1,-11 5 0,-7 10 0,-8 8 0,-4 12 1,-6 12-1,1 8 0,4 10 1,11 2 0,4 9 1,13-2-1,12 2 0,17-3 1,13-8-1,14-10 0,11-5 1,7-15-1,0-9 0,-1-9 1,-9-11-1,-12 2 0,-15-5 0,-15-1 1,-20 1-2,-12 8-1,-15-3-1,0 18 0,-10-8-3,20 28-7,-28-19-23,33 10-3,-5 1-2,32-6 3</inkml:trace>
        </inkml:traceGroup>
        <inkml:traceGroup>
          <inkml:annotationXML>
            <emma:emma xmlns:emma="http://www.w3.org/2003/04/emma" version="1.0">
              <emma:interpretation id="{EAD0357B-2EC2-4CE6-9F08-15ABD0A54656}" emma:medium="tactile" emma:mode="ink">
                <msink:context xmlns:msink="http://schemas.microsoft.com/ink/2010/main" type="inkWord" rotatedBoundingBox="22170,12215 23838,12215 23838,13272 22170,13272"/>
              </emma:interpretation>
              <emma:one-of disjunction-type="recognition" id="oneOf2">
                <emma:interpretation id="interp10" emma:lang="en-US" emma:confidence="1">
                  <emma:literal>or</emma:literal>
                </emma:interpretation>
                <emma:interpretation id="interp11" emma:lang="en-US" emma:confidence="0">
                  <emma:literal>ow</emma:literal>
                </emma:interpretation>
                <emma:interpretation id="interp12" emma:lang="en-US" emma:confidence="0">
                  <emma:literal>our</emma:literal>
                </emma:interpretation>
                <emma:interpretation id="interp13" emma:lang="en-US" emma:confidence="0">
                  <emma:literal>on</emma:literal>
                </emma:interpretation>
                <emma:interpretation id="interp14" emma:lang="en-US" emma:confidence="0">
                  <emma:literal>o</emma:literal>
                </emma:interpretation>
              </emma:one-of>
            </emma:emma>
          </inkml:annotationXML>
          <inkml:trace contextRef="#ctx0" brushRef="#br0" timeOffset="9984.3748">13396-1360 67,'0'0'37,"-22"-42"0,22 42 0,-47-50-30,47 50-2,-49-32-1,17 29-1,-13-3 0,-2 15 0,-12 2-1,0 22 1,-8 8-1,5 18 1,5 9-2,13 18 1,12 5-1,19 10 0,21-1 0,19-9-1,17-8 0,21-18 1,9-18-1,5-23 0,2-27-1,-4-18 1,-8-17 0,-12-18-1,-12-6 1,-21-9-1,-9-9 1,-17 1-1,-11-1 0,-14 6 0,-3 9 0,-9 6-1,2 12 0,-3 6-1,13 23-2,-10-9-5,37 27-18,0 0-10,0 0-1,27-6 1</inkml:trace>
          <inkml:trace contextRef="#ctx0" brushRef="#br0" timeOffset="10343.75">13710-1582 81,'0'0'40,"0"0"1,0 0-3,0 0-28,15 41-3,-7 4-3,-1 11-2,8 15 0,9 5 1,1 10-2,12 0 0,0 2 0,5-8-1,5-6 0,-2-18 0,4-15 0,-2-17 0,0-18 0,-5-21 0,-5-21-1,-7-14 1,-8-15 0,0-11 0,-2-13 0,-8-5 0,-2-1 0,0 9 0,0 4 0,0 11-1,0 12 0,0 18-1,-10 11-3,27 42-22,-27-12-15,0 0 1,0 0-1,2 35 0</inkml:trace>
        </inkml:traceGroup>
      </inkml:traceGroup>
    </inkml:traceGroup>
    <inkml:traceGroup>
      <inkml:annotationXML>
        <emma:emma xmlns:emma="http://www.w3.org/2003/04/emma" version="1.0">
          <emma:interpretation id="{A7D65041-56AC-4A7E-8DB5-985EE8665F26}" emma:medium="tactile" emma:mode="ink">
            <msink:context xmlns:msink="http://schemas.microsoft.com/ink/2010/main" type="paragraph" rotatedBoundingBox="3132,11997 5556,11997 5556,13198 3132,13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A82AD6-63DC-4C69-9E2B-75539DB3DE08}" emma:medium="tactile" emma:mode="ink">
              <msink:context xmlns:msink="http://schemas.microsoft.com/ink/2010/main" type="line" rotatedBoundingBox="3132,11997 5556,11997 5556,13198 3132,13198"/>
            </emma:interpretation>
          </emma:emma>
        </inkml:annotationXML>
        <inkml:traceGroup>
          <inkml:annotationXML>
            <emma:emma xmlns:emma="http://www.w3.org/2003/04/emma" version="1.0">
              <emma:interpretation id="{BE5C7EC9-5F03-4612-8FEC-41C7656BB28A}" emma:medium="tactile" emma:mode="ink">
                <msink:context xmlns:msink="http://schemas.microsoft.com/ink/2010/main" type="inkWord" rotatedBoundingBox="3132,11997 5556,11997 5556,13198 3132,13198"/>
              </emma:interpretation>
              <emma:one-of disjunction-type="recognition" id="oneOf3">
                <emma:interpretation id="interp15" emma:lang="en-US" emma:confidence="0">
                  <emma:literal>9V@</emma:literal>
                </emma:interpretation>
                <emma:interpretation id="interp16" emma:lang="en-US" emma:confidence="0">
                  <emma:literal>aV@</emma:literal>
                </emma:interpretation>
                <emma:interpretation id="interp17" emma:lang="en-US" emma:confidence="0">
                  <emma:literal>qv@</emma:literal>
                </emma:interpretation>
                <emma:interpretation id="interp18" emma:lang="en-US" emma:confidence="0">
                  <emma:literal>qV@</emma:literal>
                </emma:interpretation>
                <emma:interpretation id="interp19" emma:lang="en-US" emma:confidence="0">
                  <emma:literal>gV@</emma:literal>
                </emma:interpretation>
              </emma:one-of>
            </emma:emma>
          </inkml:annotationXML>
          <inkml:trace contextRef="#ctx0" brushRef="#br0" timeOffset="-1859.375">-5746-1384 62,'0'0'37,"5"-38"-2,-10 11 2,5 27-25,-7-41-4,7 41-3,-25-48-2,25 48 0,-45-38-1,13 23 0,-7 6-1,-6 9 0,-7 9-1,0 9 1,-2 9-1,5 11 0,2 12 0,10 3 0,9 6 0,11 3 0,15-3-1,9-6 1,18-8 0,4-16 0,13-14 0,8-18 0,2-12-1,2-14 1,-4-7 0,-6-8-1,-4-3 1,-8 0 0,-8-1 0,-9 7 0,-5 9 0,-5 5 1,-5 27-1,0 0 2,0 0-1,0 0 1,5 41-1,0 12 1,0 15-1,5 9 1,0 9-1,5 2 0,2 1-1,3-6 0,2-13-1,-2-14-1,7-11-1,-27-45-2,47 38-6,-45-67-20,20 2-7,-9-17 0,4-6 0</inkml:trace>
          <inkml:trace contextRef="#ctx0" brushRef="#br0" timeOffset="-1531.25">-5368-1490 81,'22'-24'39,"-22"24"-2,20 27 3,15 5-31,-20 1-4,9 17-1,1 3-2,7 15 1,-2-6-2,2 0 0,-2 0 0,-3-9-1,-3-15 0,-1-8 0,-6-4 0,-17-26-1,32 6 1,-32-6-1,17-38 1,-14 2-1,-1-11 1,1-9-1,-1-15 1,1-6 0,2-2 0,2-4-2,5 9 0,-2-8-3,22 31-22,-12-19-13,7 11 2,1-3-1,6 0 0</inkml:trace>
          <inkml:trace contextRef="#ctx0" brushRef="#br0" timeOffset="-2546.875">-3853-1180 21,'0'0'30,"0"0"2,0 0 2,0 0-16,-30-42-3,30 42-2,0 0 0,0 0-4,-32-38-1,32 38-3,-39 3-1,16 9 0,-9-1-2,3 13 0,-6 6-1,5 5 0,6 6 0,6-2 0,6-1 0,12 3 0,7-14 0,-7-27 0,40 38 0,-8-32 0,0-15 0,3-8-1,-3-10 1,-5-5-1,-5-7 0,-7 1 0,-10 0 0,-7-1 0,-11 10 0,13 29 0,-49-39 0,19 33 0,-7 9 0,0 12 1,3 9-1,1 8 1,6 7-1,10-1 1,9 3-1,13 4 1,10-7 0,10-6-1,10-14 1,4-12-1,1-6 1,-6-9-1,-4-12 0,-8-11 0,-12 0-1,-15-10-2,-12 13 0,-20-13-4,12 33-16,-34-20-17,9 14 0,-14-3 0,10 10 1</inkml:trace>
        </inkml:traceGroup>
      </inkml:traceGroup>
    </inkml:traceGroup>
    <inkml:traceGroup>
      <inkml:annotationXML>
        <emma:emma xmlns:emma="http://www.w3.org/2003/04/emma" version="1.0">
          <emma:interpretation id="{D498781D-C969-46EA-8219-161FE3C8956B}" emma:medium="tactile" emma:mode="ink">
            <msink:context xmlns:msink="http://schemas.microsoft.com/ink/2010/main" type="paragraph" rotatedBoundingBox="8210,13662 11114,13662 11114,15341 8210,1534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9B7E9F3-8D57-480F-81EE-6D2F4C6ACC94}" emma:medium="tactile" emma:mode="ink">
              <msink:context xmlns:msink="http://schemas.microsoft.com/ink/2010/main" type="inkBullet" rotatedBoundingBox="8210,14633 8541,14633 8541,15058 8210,15058"/>
            </emma:interpretation>
            <emma:one-of disjunction-type="recognition" id="oneOf4">
              <emma:interpretation id="interp20" emma:lang="en-US" emma:confidence="0">
                <emma:literal>•</emma:literal>
              </emma:interpretation>
            </emma:one-of>
          </emma:emma>
        </inkml:annotationXML>
        <inkml:trace contextRef="#ctx0" brushRef="#br0" timeOffset="-4593.75">-1083 942 1,'0'0'5,"0"0"-1,0 0 1,0 0 0,0 0 0,0 0-1,0 0-1,0 0 0,23 18 1,-23-18 0,0 0 0,0 0 1,0 0 0,27 0 0,-27 0 1,0 0-1,0 0 0,24-6 0,-24 6 0,0 0 0,0 0 1,30-3 1,-30 3 0,0 0 1,0 0 0,35-6 1,-35 6 0,0 0 0,14-27 0,-14 27 0,0 0-1,30-5 0,-30 5-1,0 0-1,0 0-1,0 0-1,3-39 0,-3 39-2,0 0 0,-23-20 0,23 20-1,-32-9 0,10 12-1,0 6 0,-3 2 0,0 1 0,1 6 0,24-18 0,-37 53 0,24-24 0,6 7 0,7-1 0,2-2 1,11-1-1,1-5 1,9-9-1,-1-13 1,5-7-1,-2-19 1,0-3-1,-3-8 1,-5-7-1,-5-5 0,-7-3-1,-5 3 1,-10 2 0,-4 10-1,-9 2 1,-1 7-1,-8 14 1,-3 9 0,3 15 0,-3 8 0,8 7 0,5 8 1,7 9-1,5 3 0,15 4 1,10-4 0,7-9-1,10-8 1,8-4 0,-1-14-1,6-15 0,-6-18 1,-4-11-2,-5-7 1,-11-5 0,-9-6-1,-15-4 0,-5 4 0,-14 3-1,-6 12-1,-12 5 0,7 27-4,-19-27-12,27 36-21,-10-3 2,15 24-2,22-30 1</inkml:trace>
      </inkml:traceGroup>
      <inkml:traceGroup>
        <inkml:annotationXML>
          <emma:emma xmlns:emma="http://www.w3.org/2003/04/emma" version="1.0">
            <emma:interpretation id="{43886197-AAF6-4552-8CE1-328C560EF45E}" emma:medium="tactile" emma:mode="ink">
              <msink:context xmlns:msink="http://schemas.microsoft.com/ink/2010/main" type="line" rotatedBoundingBox="9406,13662 11114,13662 11114,15341 9406,15341"/>
            </emma:interpretation>
          </emma:emma>
        </inkml:annotationXML>
        <inkml:traceGroup>
          <inkml:annotationXML>
            <emma:emma xmlns:emma="http://www.w3.org/2003/04/emma" version="1.0">
              <emma:interpretation id="{4D30591D-245B-4742-94E8-F95C1D3E82E4}" emma:medium="tactile" emma:mode="ink">
                <msink:context xmlns:msink="http://schemas.microsoft.com/ink/2010/main" type="inkWord" rotatedBoundingBox="9406,13662 11114,13662 11114,15341 9406,15341">
                  <msink:destinationLink direction="with" ref="{63C8BA5C-8096-4A2E-A32E-7A31A7AA1592}"/>
                </msink:context>
              </emma:interpretation>
              <emma:one-of disjunction-type="recognition" id="oneOf5">
                <emma:interpretation id="interp21" emma:lang="en-US" emma:confidence="0">
                  <emma:literal>lit'</emma:literal>
                </emma:interpretation>
                <emma:interpretation id="interp22" emma:lang="en-US" emma:confidence="0">
                  <emma:literal>lit</emma:literal>
                </emma:interpretation>
                <emma:interpretation id="interp23" emma:lang="en-US" emma:confidence="0">
                  <emma:literal>life</emma:literal>
                </emma:interpretation>
                <emma:interpretation id="interp24" emma:lang="en-US" emma:confidence="0">
                  <emma:literal>lilt</emma:literal>
                </emma:interpretation>
                <emma:interpretation id="interp25" emma:lang="en-US" emma:confidence="0">
                  <emma:literal>lift</emma:literal>
                </emma:interpretation>
              </emma:one-of>
            </emma:emma>
          </inkml:annotationXML>
          <inkml:trace contextRef="#ctx0" brushRef="#br1" timeOffset="-49031.25">583 496 36,'0'0'32,"0"0"3,0 0-1,0 0-12,0 0-6,0 0-5,0 0-4,0 0-1,0 0-2,0 0 0,0 0-1,0 0-1,-10 30 0,10-30 0,-2 41 0,2-41 0,0 59 0,-3-26-1,3 11 1,0-3-1,0-2 0,0-1-1,3 3 1,-1-2 0,1-1-1,-1-8 0,0-4 1,-2-26-1,8 42 0,-8-42 0,5 26 0,-5-26 0,0 0-1,0 0 0,0 0-2,12-32-1,-17 2-4,5 30-21,15-38-11,-15 38 2,0-56-2</inkml:trace>
          <inkml:trace contextRef="#ctx0" brushRef="#br1" timeOffset="-48234.375">1075-168 45,'0'0'32,"-25"-26"3,25 26-1,0 0-16,0 0-5,-2 35-4,2-35-3,-3 35 0,3-35-1,0 62 0,-5-23-1,10 14 0,-7 0-1,4 9 0,-2 3-1,5 6 0,-5 0 0,5 5-1,-3-2 0,1 0 0,-1 0-1,3-6 1,-2-3-1,2 3 1,-3-3-1,3-3 0,-2-3 0,2-3 1,-1-3-1,1 0 0,-2-3 0,2-3 0,0-5 1,0-10-1,-3 1 0,3-4 0,-5-29 0,10 39-1,-10-39 0,0 0 0,0 0-1,0 0-1,25-9-1,-30-27-3,5 36-3,0-79-16,10 37-13,-10-17 0,12 9 1,-12-12 1</inkml:trace>
          <inkml:trace contextRef="#ctx0" brushRef="#br1" timeOffset="-47703.1248">1591 408 58,'0'0'34,"0"0"-1,0 0 1,0 32-23,0-32-3,0 0-2,0 0-1,0 0 0,8 33 0,-8-33-1,5 35 0,-1-8-1,-4-27-1,3 53 1,-3-24-2,2 4 1,1-4 0,-1 7-1,1-7 0,4 7 0,-4-10 0,-3-26 0,12 51-1,-12-51 1,15 35-1,-15-35 0,0 0 0,22 24 0,-22-24-1,0 0-1,0 0-2,0 0-4,25-18-26,-25 18-6,-12-33 1,-1 7 0</inkml:trace>
          <inkml:trace contextRef="#ctx0" brushRef="#br1" timeOffset="-50046.875">-3 86 23,'0'0'30,"3"-35"3,-3 35-1,0 0-11,2-54-4,-2 54-2,0 0-5,0 0-2,0 0-2,0 0-1,0 0-1,0 0-1,0 0 0,10 42-1,-10-42 1,3 56-1,-3-21 0,2 7 0,-2 2 0,2 6-1,1 0 0,-3 6 0,0 3 0,0 9 1,-3 0-2,3 0 1,0 0-1,0 9 1,0-3-1,3 2 1,-1-2-1,1-3 0,-1-3 0,3 0 0,0-6 0,0-9 0,0-9 0,3-5 0,-4-7 1,-4-32-1,13 44 0,-13-44-1,0 0 1,0 0-2,0 0 0,0 0-3,29-6-3,-43-38-22,21 15-9,-9-19-1,11 1 1</inkml:trace>
        </inkml:traceGroup>
      </inkml:traceGroup>
    </inkml:traceGroup>
    <inkml:traceGroup>
      <inkml:annotationXML>
        <emma:emma xmlns:emma="http://www.w3.org/2003/04/emma" version="1.0">
          <emma:interpretation id="{A752E91C-70BC-40B5-877B-2442AA6C07C7}" emma:medium="tactile" emma:mode="ink">
            <msink:context xmlns:msink="http://schemas.microsoft.com/ink/2010/main" type="paragraph" rotatedBoundingBox="7390,14821 19550,14515 19627,17595 7468,1790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F363314-10AB-4FC6-BD75-BC361EEB78CB}" emma:medium="tactile" emma:mode="ink">
              <msink:context xmlns:msink="http://schemas.microsoft.com/ink/2010/main" type="line" rotatedBoundingBox="7390,14821 19550,14515 19627,17595 7468,17901"/>
            </emma:interpretation>
          </emma:emma>
        </inkml:annotationXML>
        <inkml:traceGroup>
          <inkml:annotationXML>
            <emma:emma xmlns:emma="http://www.w3.org/2003/04/emma" version="1.0">
              <emma:interpretation id="{8B39BCE1-6687-4ECC-9BED-B3B941938549}" emma:medium="tactile" emma:mode="ink">
                <msink:context xmlns:msink="http://schemas.microsoft.com/ink/2010/main" type="inkWord" rotatedBoundingBox="7390,14821 19550,14515 19627,17595 7468,17901"/>
              </emma:interpretation>
              <emma:one-of disjunction-type="recognition" id="oneOf6">
                <emma:interpretation id="interp26" emma:lang="en-US" emma:confidence="0">
                  <emma:literal>avaubanmy@or</emma:literal>
                </emma:interpretation>
                <emma:interpretation id="interp27" emma:lang="en-US" emma:confidence="0">
                  <emma:literal>avaubanen@or</emma:literal>
                </emma:interpretation>
                <emma:interpretation id="interp28" emma:lang="en-US" emma:confidence="0">
                  <emma:literal>avavbanemy@or</emma:literal>
                </emma:interpretation>
                <emma:interpretation id="interp29" emma:lang="en-US" emma:confidence="0">
                  <emma:literal>avaubaneny@or</emma:literal>
                </emma:interpretation>
                <emma:interpretation id="interp30" emma:lang="en-US" emma:confidence="0">
                  <emma:literal>avaubanemy@or</emma:literal>
                </emma:interpretation>
              </emma:one-of>
            </emma:emma>
          </inkml:annotationXML>
          <inkml:trace contextRef="#ctx0" brushRef="#br0" timeOffset="-3937.5">-1466 1952 57,'0'0'38,"0"0"-1,-24-36 1,11-8-18,13 44-12,-15-56-3,15 56 0,-29-56-3,29 56-1,-47-44 0,15 32 0,-8 12-1,-2 9 0,-2 11 0,-3 13 0,-5 8 0,7 9-1,3 6 2,13 3-2,11-3 2,13-5-2,15-7 2,10-12-2,12-11 1,8-12 0,4-12-1,-2-12 1,-2-8-1,-8-10 0,-3-5 0,-6-4 2,-11 1-2,-2 3 2,-8 5 0,1 4 0,-3 29 0,-5-30 0,5 30 1,-10 27-2,8 2 2,4 13-1,-2 8 0,3 12-1,1 0 1,1 9-1,8-9-1,-3-6 0,7-6-2,-5-21-2,15 10-5,-27-39-20,28-21-10,-9-14 2,6-4-1</inkml:trace>
          <inkml:trace contextRef="#ctx0" brushRef="#br0" timeOffset="-3593.75">-1263 1612 98,'0'0'38,"2"56"3,-4-23-2,12 23-35,5 0 0,12 12-3,-3-3 1,11 3-2,-5-9 0,-1 0 0,1-12 0,-8-12-1,-22-35 1,35 36-1,-35-36 1,0 0-1,27-24 0,-20-5 1,1-13 0,2-8 0,2-6-1,3-9 2,2-6-1,3-2 1,2 2-1,-2 0 1,0 9-2,-3 6-1,5 20-4,-27-20-24,5 56-10,25-56 1,-25 56-1</inkml:trace>
          <inkml:trace contextRef="#ctx0" brushRef="#br2" timeOffset="-25312.5">798 1857 76,'0'0'39,"0"0"0,15 33 0,-15-33-23,15 71-12,-6-21 0,11 18-3,-2 3 1,4 8-2,-2 1 1,4 3-1,-6-7 0,4-5 1,0-9-1,0-12 0,1-11 0,-1-10 0,0-17 0,3-12 0,2-18 0,-2-11 0,-1-12 0,-1-13 0,1-11 0,1-8 0,-3-4 0,-4-9-1,-4 4 1,1-1 1,-5 12-1,0 3 1,-3 18-3,-4 3-1,-3 47-14,0 0-22,0 0 1,17-27-3,-17 27 3</inkml:trace>
          <inkml:trace contextRef="#ctx0" brushRef="#br2" timeOffset="-25687.5">365 2067 58,'0'0'34,"-2"-44"-1,0 5-1,2 39-24,-13-68-1,13 39 0,-15-13-3,15 42 2,-37-59-2,10 42-1,-15-1 0,0 18-1,-10 3 0,-5 23-2,-2 7 2,5 17-2,2 9 1,5 12-2,12 3 1,13 6 0,12-1 0,15-11 0,15-12-1,12-11 1,15-22-1,10-17 0,7-18 0,-2-17 0,2-13 1,-5-11-1,-4-6 1,-13 0-1,-8 3 1,-9 3 1,-10 6-1,0 8 1,-8 10-1,-7 29 2,0 0-1,22-3 0,-22 3 1,18 62-1,-11-9 0,3 15 1,0 9 0,2 11-1,-4 1 0,1 5 0,4-5-1,-3-1 1,2-11-2,-2-15 1,5-9-2,-15-53-1,24 50-3,-26-79-11,2 29-21,22-56 1,-14 6-2,-6-24 2</inkml:trace>
          <inkml:trace contextRef="#ctx0" brushRef="#br2" timeOffset="-24531.25">2024 2031 60,'-10'-50'37,"2"12"-1,-2-1 1,10 39-22,0 0-5,0 0-5,0 27 1,13 26-3,-6 6 0,11 21-2,-4 8 2,6 10-3,5-10 1,2 1 0,0-9-1,0-9 0,-4-15 0,-1-15-1,-7-11 1,-15-30-1,22 8 1,-22-8-1,7-50 1,-7 0-1,5-6 1,0-15-1,8 3 1,1-3 0,9 9 0,1 12-1,9 12 1,6 20 0,3 18 0,3 18 0,-1 20 1,1 15-1,-8 12 0,0 6 0,-13 3 0,-11 0 0,-8-3 0,-13-7 0,-7-13-1,-12-13 1,-5-11-1,-12-13 0,2-8-1,-8-26-1,11 2-3,-8-44-5,32 29-20,-7-29-6,17 6-1,7-9 2</inkml:trace>
          <inkml:trace contextRef="#ctx0" brushRef="#br2" timeOffset="-23812.5">3296 2371 72,'23'-18'35,"-23"-8"1,0 26-1,-15-54-29,15 54-3,-20-44 0,20 44-2,-42-26 0,12 23 0,-7 6 0,-2 11 0,-3 13-1,2 8 1,3 13-1,5 8 0,10 9 0,9 73 0,28-76 0,12-8-1,10-10 1,10-15 0,5-14 0,3-15 0,-3-21-1,-5-5 1,-5-13 0,-8-5 0,-9-9-1,-8 0 1,-7-3 0,-3 3 1,-4 11-1,-6 7 1,3 35 1,-7-35-1,7 35 0,0 29 0,7 6 1,-2 7-2,8 11 1,7 3 0,9-3-1,11-3-1,-1-8-1,13-4-1,-7-32-4,21 12-4,-24-51-3,20 24 1,-32-41 1,14 18 5,-21-33 2,-4 3 4,-4 3 5,-22-21 5,17 33 3,-30-27 1,22 41 0,-24-17-4,22 50-1,0 0-3,0 0 0,-22 36-2,27 26-1,5 6 0,7 20-1,5 4 0,8 5 0,2-2-1,0-4 0,0-14-1,-5-15-1,1-9-2,-28-53-4,34 53-10,-34-53-18,-20-29-2,-7-13 0,3 10 1</inkml:trace>
          <inkml:trace contextRef="#ctx0" brushRef="#br2" timeOffset="-23453.125">3877 2675 65,'0'0'36,"-37"-35"0,37 35 1,-2-48-24,34 37-7,2-22-2,16 4-2,7-7-2,2-8-2,10 8-1,-7-11-3,7 18-1,-22-16 1,10 25-2,-23-13 3,4 15 2,-14 4 2,-24 14 3,27-12 3,-27 12 3,0 0-1,0 0 0,10 62 1,-12-30-3,12 27 0,-3 3-1,13 15 0,0 0-2,12 9 0,0-1-1,5 4 0,0-7-1,-2-8 0,-3-6-2,-10-15-1,0 0-3,-22-53-6,18 53-20,-18-53-7,-30 9 2,-5-26-2</inkml:trace>
          <inkml:trace contextRef="#ctx0" brushRef="#br2" timeOffset="-22468.75">4450 2914 64,'-17'-35'36,"17"35"-1,8-56 1,34 41-24,-10-35-6,20 17-3,9-14-2,9 0-1,4 2 0,-5-5-2,-2 9 1,-15-3-1,-3 14 0,-19-5 0,-8 14 1,-22 21-1,12-30 1,-12 30 1,-34 0 0,9 15 1,-12 9 0,5 14 1,-5 7 0,5 17 1,2-6 0,17 14 0,11-8 0,19 3 0,13-11-1,17-1-1,10-21 1,19-11-2,6-15 0,7-15-1,2-9-1,-9-14 0,-1-4 0,-16-17-1,-6 0 1,-19-9 0,-16 3 1,-11 0 1,-16 6 1,-2 8 1,-10 1 1,15 44 0,-29-44 0,29 44 0,0 0-1,-10 38 0,20-8 0,7 14-1,5 3 0,5 12 0,6 0-1,6 6 1,1-3-1,-3-3 1,-3-11-2,-4-10 1,-5-17 0,-25-21-1,34 3 0,-34-3 0,8-59 0,-11 5 0,8-11 0,-2-17-1,9 2 0,5-11 0,8 14 1,2-3-1,5 15 1,3 15 1,-3 20 0,-2 22 1,-8 14 1,-2 23-1,-8 9 1,-5 21 0,-2 3 0,0 18 0,-5-6-1,5 6 0,3-7 0,4-8 0,8-11 0,5-16-1,9-17 0,6-18 0,7-12-1,-3-18 0,3-8-1,0-18 0,0-6 0,-5-15 0,0 0 0,-10-9 0,-2 4 0,-3 5 2,-5 3 0,-2 15 2,-13 15 0,-7 41 1,0 0 1,0 0 0,-5 70-1,5 19 1,0 20-1,8 30-1,4 11 0,8 13 1,5 2-2,9-5 0,1-7-1,2-8 0,0-24-2,-10-33-1,8 1-8,-35-63-29,0-26-2,0 0 1,20-38-1</inkml:trace>
          <inkml:trace contextRef="#ctx0" brushRef="#br0" timeOffset="11453.125">8839 898 41,'-39'3'34,"17"-3"1,-1-6-1,-11-18-23,34 24-1,-42-20 0,42 20-3,-42-24-2,17 15-1,-12-9-1,2 15 0,-9-5-1,2 14-1,-10 2 0,8 7 1,2 6-1,4 14 0,6 1 0,13 11 0,11-3 0,18 3 0,15-8 0,14-4 0,11-14 0,11-15-1,4-21 1,1-12-1,-6-8 1,-13-9-1,-13-12 0,-14 0 0,-17-1 0,-16 7 0,-14 9 0,-10 8 0,-8 7 0,-4 17 0,-5 18 0,2 12 0,2 14 0,11 21 0,7 6 0,17 9 0,12 0 1,18 0-1,17-12 1,15-6-1,8-15 0,6-17 1,-1-18-1,-1-12 0,-7-18 1,-12-11-1,-13-6 0,-15-6 0,-12 2-1,-12 1 1,-13 3 0,-10 5-1,-7 16 1,-2 2 0,-3 18-1,2 6 1,3 6-1,5 15 1,10 8 0,7 9 0,13 4-1,9-1 1,13 0 0,8-2-1,11-7 1,1-11-1,7-10 0,-8-14 0,6-3-2,-18-17-2,8 14-4,-38-35-20,8 41-8,0-51-1,0 51-1</inkml:trace>
          <inkml:trace contextRef="#ctx0" brushRef="#br0" timeOffset="12062.5">8926 2235 61,'0'0'36,"0"0"1,-25 3-1,3-27-26,22 24-3,-25-17-2,25 17-1,-39-18-1,12 15 0,-13 0-1,-2 9-1,-7 6 1,-6 11 0,-2 10-1,3 17 0,2 6 1,10 12-1,7 6 0,18 9 0,15-1-1,21-2 1,21-6 0,17-9 0,15-18-1,14-18 0,13-23 0,5-17 1,-8-22-1,-7-11 0,-15-18 0,-15-12-1,-19-6 1,-23-2 0,-27 2 0,-14 0-1,-13 12 0,-10 3 0,-5 18 0,-5 12 0,5 17-1,3 12-1,16 24-2,1-6-3,37 41-11,-5-53-18,15 50-1,17-38 0,20-3 1</inkml:trace>
          <inkml:trace contextRef="#ctx0" brushRef="#br0" timeOffset="12437.5">9381 2129 79,'0'0'40,"22"-3"-1,-22 3 2,17 32-31,-17-32-5,20 53 0,-5-8-2,9 11 0,-1 12-1,6 6-1,-1-1 0,4 10 0,2-6-1,-4 0 0,2-13 0,-2-13 0,-3-16 0,0-14 0,-2-18 0,-25-3 0,37-48 0,-22 1 0,-5-12 0,-1-18-1,1-5 2,-5-10-1,0-2 0,3-1 0,2 1 1,4 2-1,1 16-1,2 8 1,13 23-5,-10-22-12,24 40-25,-9-14 1,12 14-1,-5-17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18:11.28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D4FFA7-3A9E-4CAD-8FB6-1C9691E591F7}" emma:medium="tactile" emma:mode="ink">
          <msink:context xmlns:msink="http://schemas.microsoft.com/ink/2010/main" type="writingRegion" rotatedBoundingBox="9987,10024 10906,7192 12327,7653 11407,10485"/>
        </emma:interpretation>
      </emma:emma>
    </inkml:annotationXML>
    <inkml:traceGroup>
      <inkml:annotationXML>
        <emma:emma xmlns:emma="http://www.w3.org/2003/04/emma" version="1.0">
          <emma:interpretation id="{2AA8C06A-5A42-48C3-8E84-5611317D3BF9}" emma:medium="tactile" emma:mode="ink">
            <msink:context xmlns:msink="http://schemas.microsoft.com/ink/2010/main" type="paragraph" rotatedBoundingBox="9987,10024 10906,7192 12327,7653 11407,104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8D1FED-7AFD-4977-900C-F49E0E461C31}" emma:medium="tactile" emma:mode="ink">
              <msink:context xmlns:msink="http://schemas.microsoft.com/ink/2010/main" type="line" rotatedBoundingBox="9987,10024 10906,7192 12327,7653 11407,10485"/>
            </emma:interpretation>
          </emma:emma>
        </inkml:annotationXML>
        <inkml:traceGroup>
          <inkml:annotationXML>
            <emma:emma xmlns:emma="http://www.w3.org/2003/04/emma" version="1.0">
              <emma:interpretation id="{6D8FD8F2-B2BD-4B00-BD7D-2FA2B51073C5}" emma:medium="tactile" emma:mode="ink">
                <msink:context xmlns:msink="http://schemas.microsoft.com/ink/2010/main" type="inkWord" rotatedBoundingBox="10584,10218 10719,9802 11122,9933 10987,10348"/>
              </emma:interpretation>
              <emma:one-of disjunction-type="recognition" id="oneOf0">
                <emma:interpretation id="interp0" emma:lang="en-US" emma:confidence="0">
                  <emma:literal>G</emma:literal>
                </emma:interpretation>
                <emma:interpretation id="interp1" emma:lang="en-US" emma:confidence="0">
                  <emma:literal>8</emma:literal>
                </emma:interpretation>
                <emma:interpretation id="interp2" emma:lang="en-US" emma:confidence="0">
                  <emma:literal>6</emma:literal>
                </emma:interpretation>
                <emma:interpretation id="interp3" emma:lang="en-US" emma:confidence="0">
                  <emma:literal>@</emma:literal>
                </emma:interpretation>
                <emma:interpretation id="interp4" emma:lang="en-US" emma:confidence="0">
                  <emma:literal>o</emma:literal>
                </emma:interpretation>
              </emma:one-of>
            </emma:emma>
          </inkml:annotationXML>
          <inkml:trace contextRef="#ctx0" brushRef="#br0">1238-3731 31,'0'0'29,"0"0"5,27-9-12,-27 9-2,0 0-4,0 0-2,25-6-2,-25 6-2,0 0-2,0-26-2,0 26-1,0 0-2,0 0 0,-8-36-2,8 36 1,0 0-1,-27-6-1,27 6 0,-27 30 0,27-30 0,-20 47 0,13-20 1,9 2-1,3-2 0,-5-27 1,35 32 0,-6-20 0,1-12-1,7-9 1,-2-6-1,2-5 0,-3-13 0,-6-2 1,-6-4-1,-7 1 1,-10 6-1,-5 2 1,0 30-1,-23-41 1,23 41-1,-39-9 0,14 18 0,-2 8 0,2 7-1,0 6 1,3 2 0,5 6-1,5 1 1,7 2 1,7-5-1,10-7 0,-12-29 1,45 36 0,-10-33-1,2-9 0,2-9 0,-2-9 0,0-11 0,-7-7 0,-8 1 0,-9-6 0,-11 6 0,-9-1 0,-8 7 0,-7 8 1,-8 13-2,-5 8 1,-2 12 0,0 14 0,3 7-1,4 11 1,5 0-1,8 4 1,7 2 0,10-6 1,12-5-1,16-9 0,6-13 0,8-11 1,8-8-1,1-10 0,-1-9 0,-8-11 0,-7-1 0,-11-5 0,-11 3 0,-13 5 1,-13 4-1,-9 5 0,-8 16 0,-7 8 1,-2 9-2,-6 14 1,6 4-1,2 11 1,4 7 0,11-1-1,7 3 1,13-2 0,9-10-1,16-8 2,4-7-1,7-14 0,3-9 0,-2-5 0,0-16 0,-11-5 1,-6-1-1,-11-2 0,-9 2 0,-13 4 1,-7 8-1,-8 0-1,-2 15 1,-3 3-2,1 18-2,-4-15-1,24 36-14,-16-36-19,30 0-3,0 0 1,0 0 2</inkml:trace>
        </inkml:traceGroup>
        <inkml:traceGroup>
          <inkml:annotationXML>
            <emma:emma xmlns:emma="http://www.w3.org/2003/04/emma" version="1.0">
              <emma:interpretation id="{8295F153-A876-4DE3-9F5F-83ED3FC48717}" emma:medium="tactile" emma:mode="ink">
                <msink:context xmlns:msink="http://schemas.microsoft.com/ink/2010/main" type="inkWord" rotatedBoundingBox="10481,8503 10906,7192 12327,7653 11901,8964"/>
              </emma:interpretation>
              <emma:one-of disjunction-type="recognition" id="oneOf1">
                <emma:interpretation id="interp5" emma:lang="en-US" emma:confidence="0">
                  <emma:literal>al</emma:literal>
                </emma:interpretation>
                <emma:interpretation id="interp6" emma:lang="en-US" emma:confidence="0">
                  <emma:literal>€4</emma:literal>
                </emma:interpretation>
                <emma:interpretation id="interp7" emma:lang="en-US" emma:confidence="0">
                  <emma:literal>ac</emma:literal>
                </emma:interpretation>
                <emma:interpretation id="interp8" emma:lang="en-US" emma:confidence="0">
                  <emma:literal>ea</emma:literal>
                </emma:interpretation>
                <emma:interpretation id="interp9" emma:lang="en-US" emma:confidence="0">
                  <emma:literal>ca</emma:literal>
                </emma:interpretation>
              </emma:one-of>
            </emma:emma>
          </inkml:annotationXML>
          <inkml:trace contextRef="#ctx0" brushRef="#br0" timeOffset="906.25">1816-5963 14,'0'-29'26,"0"29"1,0 0-6,3-53-3,-3 53-1,-10-39-3,10 39 0,-15-26-2,15 26 0,-22-3-3,22 29-1,0-26-2,-13 65 0,8-15-1,15 24-2,-5 0 1,12 23-1,-4-5 0,7 8-2,-3-8 1,3-1-2,-3-11 2,-2-12-2,-3-9 0,-2-24-2,2-2 0,-12-33-2,0 0-3,0 0-13,32-41-20,-22-4 2,8 1-3,-4-24 3</inkml:trace>
          <inkml:trace contextRef="#ctx0" brushRef="#br0" timeOffset="562.5">1342-6090 66,'-23'-23'38,"23"23"1,0 0 0,8 47-14,-8-47-18,15 62-2,-6-15-3,6 9 0,-2 6-1,-3 3 0,-3-3 0,3 3-1,-8-6 1,6-9-2,-6-8 1,6-10-1,-1-5 1,-7-27-1,27 29 1,-27-29-1,47-12 1,-12 4 0,7-10 0,5 0 0,5 0 0,0 1 0,2-1 0,-5 3 1,-7 9-2,-7-5 1,-8 11-1,-27 0-1,35-3-1,-35 3-1,0 0-5,-15-39-12,15 39-18,0 0 2,-32-41-1,14 11 1</inkml:trace>
          <inkml:trace contextRef="#ctx0" brushRef="#br0" timeOffset="1328.125">2174-5983 87,'0'0'37,"0"0"2,0 0 0,8 38-29,-3-11-2,19 23-3,-6-3-1,11 18-1,-4-3 1,7 12-2,-5-6-1,3 2-1,-3-8 1,0-3 0,-2-8-1,0-7 0,0-12 0,-3-11 0,0-12 0,-22-9 0,37-9 0,-20-17 0,1-10 0,-1-17 0,-2-12-1,0-12 2,2-11-1,-5-10 0,6-5 0,-3 3 1,2 2-2,-5 15 1,5 10 0,-7 17 0,3 17 0,-13 39-1,17-29-1,-17 29-3,17 26-23,-17-26-14,0 0 1,0 0-1,0 0 1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18:14.01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C9E22E-376A-4FF8-9470-9E6D68A437FD}" emma:medium="tactile" emma:mode="ink">
          <msink:context xmlns:msink="http://schemas.microsoft.com/ink/2010/main" type="writingRegion" rotatedBoundingBox="15019,10048 16015,7103 17438,7584 16442,10529"/>
        </emma:interpretation>
      </emma:emma>
    </inkml:annotationXML>
    <inkml:traceGroup>
      <inkml:annotationXML>
        <emma:emma xmlns:emma="http://www.w3.org/2003/04/emma" version="1.0">
          <emma:interpretation id="{D8211CFF-1F92-4CB3-BF90-AEA9FD0893E1}" emma:medium="tactile" emma:mode="ink">
            <msink:context xmlns:msink="http://schemas.microsoft.com/ink/2010/main" type="paragraph" rotatedBoundingBox="15019,10048 16015,7103 17438,7584 16442,105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69FCED-BBAD-46C2-A5E3-64970B850310}" emma:medium="tactile" emma:mode="ink">
              <msink:context xmlns:msink="http://schemas.microsoft.com/ink/2010/main" type="line" rotatedBoundingBox="15019,10048 16015,7103 17438,7584 16442,10529"/>
            </emma:interpretation>
          </emma:emma>
        </inkml:annotationXML>
        <inkml:traceGroup>
          <inkml:annotationXML>
            <emma:emma xmlns:emma="http://www.w3.org/2003/04/emma" version="1.0">
              <emma:interpretation id="{B45D0D8F-1B27-4272-A8CF-6548172EC662}" emma:medium="tactile" emma:mode="ink">
                <msink:context xmlns:msink="http://schemas.microsoft.com/ink/2010/main" type="inkWord" rotatedBoundingBox="15735,10290 15872,9886 16204,9998 16067,10403"/>
              </emma:interpretation>
              <emma:one-of disjunction-type="recognition" id="oneOf0">
                <emma:interpretation id="interp0" emma:lang="en-US" emma:confidence="0">
                  <emma:literal>@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6</emma:literal>
                </emma:interpretation>
                <emma:interpretation id="interp3" emma:lang="en-US" emma:confidence="0">
                  <emma:literal>o</emma:literal>
                </emma:interpretation>
                <emma:interpretation id="interp4" emma:lang="en-US" emma:confidence="0">
                  <emma:literal>&amp;</emma:literal>
                </emma:interpretation>
              </emma:one-of>
            </emma:emma>
          </inkml:annotationXML>
          <inkml:trace contextRef="#ctx0" brushRef="#br0">393 5450 72,'0'0'38,"0"0"-3,-35-3 3,35 3-32,0 0-3,0 0-1,0 0-1,0 0 0,0 0 0,-30-18 0,30 18 0,-32 21 0,32-21 0,-39 38 0,39-38 0,-27 51 0,27-51 1,2 50-1,-2-50 0,37 29 0,-10-29 0,5-6 0,1-11 0,1-10 0,-4-11-1,-8-4 1,-5-8 0,-4 6-1,-8-3 0,-13 2 1,-7 10-1,-7 3 1,0 14-1,-8 9-1,-2 9 1,-5 6-1,2 12 1,3 17-1,5 0 1,7 13 0,3-4 0,12 3 1,10-5 0,15-1 0,7-12 0,8-11-1,7-15 1,2-12 0,6-11-1,-8-7 0,-8-11-1,-7-7 1,-9 1 0,-13 0 1,-10 5-2,-13 4 1,-6 11 0,-11 7-1,-4 14 1,-8 9-1,0 17 0,-3 10-1,8 5 2,5 3-1,7 1-1,11-10-2,29 4-6,-10-36-23,29-12-5,6-18 0,9-11 0</inkml:trace>
        </inkml:traceGroup>
        <inkml:traceGroup>
          <inkml:annotationXML>
            <emma:emma xmlns:emma="http://www.w3.org/2003/04/emma" version="1.0">
              <emma:interpretation id="{38845F89-A7EE-4326-978F-3D6D8124025A}" emma:medium="tactile" emma:mode="ink">
                <msink:context xmlns:msink="http://schemas.microsoft.com/ink/2010/main" type="inkWord" rotatedBoundingBox="15515,8581 16015,7103 17438,7584 16938,9062"/>
              </emma:interpretation>
              <emma:one-of disjunction-type="recognition" id="oneOf1">
                <emma:interpretation id="interp5" emma:lang="en-US" emma:confidence="1">
                  <emma:literal>as</emma:literal>
                </emma:interpretation>
                <emma:interpretation id="interp6" emma:lang="en-US" emma:confidence="0">
                  <emma:literal>ac</emma:literal>
                </emma:interpretation>
                <emma:interpretation id="interp7" emma:lang="en-US" emma:confidence="0">
                  <emma:literal>al</emma:literal>
                </emma:interpretation>
                <emma:interpretation id="interp8" emma:lang="en-US" emma:confidence="0">
                  <emma:literal>a</emma:literal>
                </emma:interpretation>
                <emma:interpretation id="interp9" emma:lang="en-US" emma:confidence="0">
                  <emma:literal>aa</emma:literal>
                </emma:interpretation>
              </emma:one-of>
            </emma:emma>
          </inkml:annotationXML>
          <inkml:trace contextRef="#ctx0" brushRef="#br0" timeOffset="546.875">106 3245 73,'0'0'37,"-12"-38"-2,12 38 2,29-62-29,18 41-3,3-12-2,11 13-1,1-4 0,3 15 0,-11 3-1,-5 15 0,-14 6 0,-3 14 0,-15 10 0,-7 8 0,-10 6 0,-10 9-1,-4 3 1,-14 9-1,-9-3 1,0 6-1,-2-7 1,-1 1-2,-2-9 2,10-3-1,5-6 0,17-8 1,12-13-1,3-5 0,-5-27 1,50 17-1,-8-19 0,7-10 1,8-6-2,0-6 1,0-2-1,-3-4-2,3 13-1,-23-22-5,21 33-15,-25-20-14,-1 2-1,-9-11 1,5-1 1</inkml:trace>
          <inkml:trace contextRef="#ctx0" brushRef="#br0" timeOffset="953.125">1070 3136 68,'-3'-33'38,"3"33"0,-2-38 1,2 38-20,0 0-11,17 29-2,-7-2-2,12 20-2,1 3 0,-1 18 0,3 3-1,-1 9 0,1-3 0,2-1-1,0-5 1,-4-6-1,-1-12 1,2-14-1,-1-13 1,-1-8-1,-22-18 0,40-6 1,-40 6-1,34-50 0,-17 6 0,-2-10 0,3-14-1,-1-8 1,-2-7-1,2-5 1,3-4-1,-5 3 1,-1 10-1,1 8 1,0 18-2,-8 3 0,-7 50-4,13-59-23,-13 59-11,29-27 0,-6 15-1,6-11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18:17.10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59EEF5D-5595-4FE1-BA40-DB97E9BDE215}" emma:medium="tactile" emma:mode="ink">
          <msink:context xmlns:msink="http://schemas.microsoft.com/ink/2010/main" type="writingRegion" rotatedBoundingBox="19935,10055 22126,7806 23084,8739 20893,10988"/>
        </emma:interpretation>
      </emma:emma>
    </inkml:annotationXML>
    <inkml:traceGroup>
      <inkml:annotationXML>
        <emma:emma xmlns:emma="http://www.w3.org/2003/04/emma" version="1.0">
          <emma:interpretation id="{C6460653-C8E7-4BA6-A4D0-D11D3BA3B997}" emma:medium="tactile" emma:mode="ink">
            <msink:context xmlns:msink="http://schemas.microsoft.com/ink/2010/main" type="paragraph" rotatedBoundingBox="19935,10055 22126,7806 23084,8739 20893,109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628D76-1473-4EA7-B265-B508BAF9361A}" emma:medium="tactile" emma:mode="ink">
              <msink:context xmlns:msink="http://schemas.microsoft.com/ink/2010/main" type="line" rotatedBoundingBox="19935,10055 22126,7806 23084,8739 20893,10988"/>
            </emma:interpretation>
          </emma:emma>
        </inkml:annotationXML>
        <inkml:traceGroup>
          <inkml:annotationXML>
            <emma:emma xmlns:emma="http://www.w3.org/2003/04/emma" version="1.0">
              <emma:interpretation id="{46E0226F-7B29-4324-8128-ED45CE3C9B7E}" emma:medium="tactile" emma:mode="ink">
                <msink:context xmlns:msink="http://schemas.microsoft.com/ink/2010/main" type="inkWord" rotatedBoundingBox="20373,10481 20647,10200 20845,10393 20571,10674"/>
              </emma:interpretation>
              <emma:one-of disjunction-type="recognition" id="oneOf0">
                <emma:interpretation id="interp0" emma:lang="en-US" emma:confidence="0">
                  <emma:literal>&amp;</emma:literal>
                </emma:interpretation>
                <emma:interpretation id="interp1" emma:lang="en-US" emma:confidence="0">
                  <emma:literal>*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8</emma:literal>
                </emma:interpretation>
                <emma:interpretation id="interp4" emma:lang="en-US" emma:confidence="0">
                  <emma:literal>@</emma:literal>
                </emma:interpretation>
              </emma:one-of>
            </emma:emma>
          </inkml:annotationXML>
          <inkml:trace contextRef="#ctx0" brushRef="#br0">221 191 36,'0'0'24,"-10"-33"1,10 33-3,0 0-1,22-20-3,-29-10-2,7 30-3,0 0-4,22-26-2,-22 26-3,0 0 0,-24-30-2,24 30 0,-45 3-1,18 9 0,-5 3 0,0 8 0,4 7 0,4 5 0,2 1 0,12 2 0,5-3 0,12-2 0,5-7 0,11-8 0,4-12 0,7-6 0,4-15 0,-4-5 0,-2-10-1,-7-5 0,-5-7 0,-8 1 0,-2 0 0,-12-1 0,-8 10-1,-3 2 1,13 30 0,-42-29 0,15 26-1,-3 9 1,-4 15 1,2 5-1,2 10 0,10 2 1,5 3 0,13 3-1,9-5 1,13-4 0,10-11-1,4-12 1,6-12 0,4-9-1,-4-15 0,-5-5 0,-8-10 0,-10-2-1,-14 0 1,-3 2-1,-13 7 0,-12 2 0,-7 13-1,-5 2 0,5 15-1,-7-3-4,29 32-11,-22-20-21,32-9 0,0 0 0,42 21 1</inkml:trace>
        </inkml:traceGroup>
        <inkml:traceGroup>
          <inkml:annotationXML>
            <emma:emma xmlns:emma="http://www.w3.org/2003/04/emma" version="1.0">
              <emma:interpretation id="{2577F4B0-5728-4B9D-A133-54B247925A12}" emma:medium="tactile" emma:mode="ink">
                <msink:context xmlns:msink="http://schemas.microsoft.com/ink/2010/main" type="inkWord" rotatedBoundingBox="20809,9158 22126,7806 23084,8739 21767,10091"/>
              </emma:interpretation>
              <emma:one-of disjunction-type="recognition" id="oneOf1">
                <emma:interpretation id="interp5" emma:lang="en-US" emma:confidence="0">
                  <emma:literal>a</emma:literal>
                </emma:interpretation>
                <emma:interpretation id="interp6" emma:lang="en-US" emma:confidence="0">
                  <emma:literal>q</emma:literal>
                </emma:interpretation>
                <emma:interpretation id="interp7" emma:lang="en-US" emma:confidence="0">
                  <emma:literal>9</emma:literal>
                </emma:interpretation>
                <emma:interpretation id="interp8" emma:lang="en-US" emma:confidence="0">
                  <emma:literal>A</emma:literal>
                </emma:interpretation>
                <emma:interpretation id="interp9" emma:lang="en-US" emma:confidence="0">
                  <emma:literal>%</emma:literal>
                </emma:interpretation>
              </emma:one-of>
            </emma:emma>
          </inkml:annotationXML>
          <inkml:trace contextRef="#ctx0" brushRef="#br0" timeOffset="515.625">1261-1477 64,'-17'-38'38,"-5"2"-1,-5 13 1,-28-16-25,23 36-3,-22-12-4,7 18-2,-10 0-1,3 15-1,-6 6-1,6 20 1,5 15-1,7 15 1,5 14-1,12 19 1,12 2-1,18 6 1,18-12-1,16-8 0,13-18 0,20-21 0,7-24 0,2-23-1,-2-24 1,-7-14-1,-10-19 1,-10-5-1,-13-15 0,-19-5-1,-12-4 1,-11-3-1,-7 3 0,-7 1 0,-5 8 0,-10 3 0,-6 18-1,-1 2 0,7 16-2,-3 5 1,35 24-2,-37-18-3,37 18-7,0 0-22,47 6-1,-10-15 0,8 1 1</inkml:trace>
          <inkml:trace contextRef="#ctx0" brushRef="#br0" timeOffset="921.875">1444-1657 66,'0'0'39,"0"0"-2,-10-27 2,10 27-24,0 0-6,40 59-2,-28-20-2,16 23-1,-4 6-1,11 14 0,-3 4-1,10 8 0,-2-8-1,-3-3-1,0-13 1,0-10-1,0-19 0,-5-12 0,-2-14 0,-1-18 0,1-12 0,-3-14 0,3-12-1,-6-13 1,1-13 0,-3-13-1,3-9 1,-5-5-1,-3-1 1,-2-2 0,2 8 0,1 4 0,1 17 0,-1 9-1,-1 20 0,-5 10-1,-12 29-4,0 0-17,32 15-18,-27 11 2,0 16-3,-5 2 1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19:11.9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4A9F479-4A4C-48DD-9D38-DB239F474F44}" emma:medium="tactile" emma:mode="ink">
          <msink:context xmlns:msink="http://schemas.microsoft.com/ink/2010/main" type="writingRegion" rotatedBoundingBox="2509,3318 5339,3318 5339,6494 2509,6494"/>
        </emma:interpretation>
      </emma:emma>
    </inkml:annotationXML>
    <inkml:traceGroup>
      <inkml:annotationXML>
        <emma:emma xmlns:emma="http://www.w3.org/2003/04/emma" version="1.0">
          <emma:interpretation id="{85B8ECEA-661A-428C-8B8B-E97788F81190}" emma:medium="tactile" emma:mode="ink">
            <msink:context xmlns:msink="http://schemas.microsoft.com/ink/2010/main" type="paragraph" rotatedBoundingBox="2509,3318 5339,3318 5339,6494 2509,6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5DE18B-1B32-4B08-8A39-20FEF8FCBE13}" emma:medium="tactile" emma:mode="ink">
              <msink:context xmlns:msink="http://schemas.microsoft.com/ink/2010/main" type="line" rotatedBoundingBox="2509,3318 5339,3318 5339,6494 2509,6494"/>
            </emma:interpretation>
          </emma:emma>
        </inkml:annotationXML>
        <inkml:traceGroup>
          <inkml:annotationXML>
            <emma:emma xmlns:emma="http://www.w3.org/2003/04/emma" version="1.0">
              <emma:interpretation id="{CEC7B19C-E5B8-4D96-A8D0-1C39FC906C58}" emma:medium="tactile" emma:mode="ink">
                <msink:context xmlns:msink="http://schemas.microsoft.com/ink/2010/main" type="inkWord" rotatedBoundingBox="2509,3318 5339,3318 5339,6494 2509,6494"/>
              </emma:interpretation>
              <emma:one-of disjunction-type="recognition" id="oneOf0">
                <emma:interpretation id="interp0" emma:lang="en-US" emma:confidence="0">
                  <emma:literal>L</emma:literal>
                </emma:interpretation>
                <emma:interpretation id="interp1" emma:lang="en-US" emma:confidence="0">
                  <emma:literal>u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198 0 12,'0'0'22,"0"0"-5,0 0-3,0 0-1,-7 32-1,7-32-3,0 0 0,0 0-1,7 41-1,-7-41-1,0 0-1,0 0 0,3 42 0,-3-42 0,-10 35-1,10-35-1,-15 41 1,15-41-1,-18 54 0,11-25-1,0 4 1,-1-1-1,6 1 0,-3-1-1,2 6 0,-2-2 0,5 2 0,-2-2 0,-1 2 0,-1-3-1,1 4 1,-4-4 0,4 7-1,-7-7 1,8 3 0,-6 1-1,3-1 1,5 3-1,-4-2 1,4 5-1,0 0 1,-3-2-1,3 2 1,-2 0-1,2-2 0,-3-7 1,6 6-1,-8-8 1,5-1-1,-3 1 0,3-4 0,-2 1 0,-1-1 0,1 4 1,2-4-1,-3 1 0,3-1 0,-2-2 0,2-1 0,0-26 0,0 42 0,0-42 0,0 32 1,0-32-1,0 0 0,0 36 0,0-36 0,0 0 0,-3 35 0,3-35 1,0 0-1,-5 36 0,5-36 0,0 0 0,-7 32 0,7-32-1,0 0 1,-7 32 0,7-32 0,0 0 0,-5 30 0,5-30 0,0 0 0,-8 27 0,8-27 0,0 0 0,-5 29 1,5-29-1,0 0-1,-7 30 2,7-30-1,0 0 0,0 0 0,0 0 0,-5 26 0,5-26 0,0 0 0,0 0 0,0 0 0,0 39 0,0-39 0,0 29 0,0-29 0,2 38 0,-2-38 0,3 48 0,-1-22 0,-2 1 1,0 2-1,0 1 0,3-1 0,-3 1 0,2 2 0,1-2 0,-3-4 0,2 4 1,1-3-1,-1 2 0,-2-29 0,5 50 0,-5-50 0,5 50 0,-2-23 0,-3-27 0,2 50 0,-2-23 0,2-1 0,-2-26 0,0 51 1,0-51-1,5 47 0,-5-47 0,5 38 0,-5-38 0,8 41 0,-8-41 0,7 36 0,-7-36 0,10 47 0,-7-20 0,-3-27 0,9 41 0,-9-41 0,10 38 0,-10-38 0,0 0-1,32 27 1,-32-27 0,33 0-1,-33 0 1,39-3 0,-39 3 0,45-12 0,-23 9 0,3-3 1,-3 3-1,5-2 0,-2 2 1,2-3-1,0 3 0,0 3 0,3-3 1,-3 3-1,3 0 0,2 3 0,0-3 1,3 0-1,-3 0 0,5 3 1,-3-3-1,3 0 1,-2-3-1,5 3 0,-3 0 1,5-3-1,0 0 0,-3 0 1,6 0-1,-3 0 0,0-3 0,-3 3 0,1 0 0,-3 0 0,-5 3 0,0-3 0,0 3 0,-2 3 0,-3-3 0,3 3 0,-3-3 0,0 0 0,0 3 0,0-3 0,3-3 0,0 0 0,-3 0 0,0 0-1,0 0 1,1 0 0,-4 0 0,1 3 0,-3 0 0,0-3 0,1 6 0,-1-3 0,0 3 0,0-3 0,1 3 0,-1 0 0,0-3 0,0 3 0,3-3 0,0 3 0,-1-3 1,1 0-1,2 0 0,1-3 0,-1 3 1,0-3-1,3 3 0,-1-3 0,3 0 1,0 3-1,-2-3 0,0 0 0,-1 1 0,4-1 0,-1 0 1,0 0-1,0-3 0,3 3 0,-1 0 0,-2 0 1,0 3-1,-2 0 0,0 0 0,-6 6 0,-24-6 0,38 9 0,-38-9-1,22 11-3,-22-11-12,0 0-19,20 27-2,-20-27 0,-3-27 1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19:15.81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893E638-4F72-41A3-B91D-B2E6F13B4783}" emma:medium="tactile" emma:mode="ink">
          <msink:context xmlns:msink="http://schemas.microsoft.com/ink/2010/main" type="writingRegion" rotatedBoundingBox="16495,3839 23915,3755 24043,15155 16623,15238"/>
        </emma:interpretation>
      </emma:emma>
    </inkml:annotationXML>
    <inkml:traceGroup>
      <inkml:annotationXML>
        <emma:emma xmlns:emma="http://www.w3.org/2003/04/emma" version="1.0">
          <emma:interpretation id="{54F29AFC-F957-41C2-ADFB-608B69ED6CFF}" emma:medium="tactile" emma:mode="ink">
            <msink:context xmlns:msink="http://schemas.microsoft.com/ink/2010/main" type="paragraph" rotatedBoundingBox="16678,3806 23936,3937 23920,4804 16662,46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9C36ED-0042-468E-BB90-36AB0A993C8C}" emma:medium="tactile" emma:mode="ink">
              <msink:context xmlns:msink="http://schemas.microsoft.com/ink/2010/main" type="line" rotatedBoundingBox="16678,3806 23936,3937 23920,4804 16662,4672"/>
            </emma:interpretation>
          </emma:emma>
        </inkml:annotationXML>
        <inkml:traceGroup>
          <inkml:annotationXML>
            <emma:emma xmlns:emma="http://www.w3.org/2003/04/emma" version="1.0">
              <emma:interpretation id="{2B256512-2729-45BA-B4C0-412E3D51339C}" emma:medium="tactile" emma:mode="ink">
                <msink:context xmlns:msink="http://schemas.microsoft.com/ink/2010/main" type="inkWord" rotatedBoundingBox="16677,3836 17587,3853 17572,4661 16662,4645"/>
              </emma:interpretation>
              <emma:one-of disjunction-type="recognition" id="oneOf0">
                <emma:interpretation id="interp0" emma:lang="en-US" emma:confidence="1">
                  <emma:literal>1st</emma:literal>
                </emma:interpretation>
                <emma:interpretation id="interp1" emma:lang="en-US" emma:confidence="0">
                  <emma:literal>Ist</emma:literal>
                </emma:interpretation>
                <emma:interpretation id="interp2" emma:lang="en-US" emma:confidence="0">
                  <emma:literal>ist</emma:literal>
                </emma:interpretation>
                <emma:interpretation id="interp3" emma:lang="en-US" emma:confidence="0">
                  <emma:literal>lst</emma:literal>
                </emma:interpretation>
                <emma:interpretation id="interp4" emma:lang="en-US" emma:confidence="0">
                  <emma:literal>isf</emma:literal>
                </emma:interpretation>
              </emma:one-of>
            </emma:emma>
          </inkml:annotationXML>
          <inkml:trace contextRef="#ctx0" brushRef="#br0">0 15 58,'0'0'33,"0"0"1,7-27-10,5 57-11,-12-30-4,3 56-3,-6-24-1,13 24-1,-12-2-1,4 8-1,-4 2 0,2 10-2,-5 0 1,2-6-1,1-3 0,-3-9-1,8-6-2,-8-20-4,22 8-14,-17-38-13,0 0-2,30-24 1,-13-5 0</inkml:trace>
          <inkml:trace contextRef="#ctx0" brushRef="#br0" timeOffset="437.5">489 210 60,'-30'6'35,"30"-6"-2,-42 11 2,13-14-25,29 3-5,-30 24-2,30-24-2,-30 27 0,30-27-1,-22 26 0,22-26 0,-20 30 0,20-30-1,-10 35 1,10-35 0,5 30 0,-5-30-1,28 29 1,-28-29 0,49 18 0,-19-9 0,2 5 0,2-2 1,-4 9 0,-3 3-1,-5-1 1,-7 7-1,-10-1 1,-5 7-1,-10-10 2,-2 7-3,12-33 1,-40 44 0,16-26-1,-3-7 0,4 1-2,-6-18-4,29 6-12,-27-6-13,19-20-2,8-7 0,8-17 0</inkml:trace>
          <inkml:trace contextRef="#ctx0" brushRef="#br0" timeOffset="890.625">563 422 69,'0'0'37,"35"-6"-3,-6 0 2,-1-17-29,21 17-5,-2 0-4,-5-15-9,7 12-23,-12 9-1,-12-3-1,-25 3 0</inkml:trace>
          <inkml:trace contextRef="#ctx0" brushRef="#br0" timeOffset="703.125">761 115 61,'-30'30'34,"30"-30"0,-25 32-1,30 1-23,-5-33-5,0 53-1,3-24-2,9 13 0,-4 5-1,4 3 0,-2 0 0,-3-3-2,1 4 0,-11-19-4,16 15-8,-23-14-19,10-33-2,0 0-1,-23 12 0</inkml:trace>
        </inkml:traceGroup>
        <inkml:traceGroup>
          <inkml:annotationXML>
            <emma:emma xmlns:emma="http://www.w3.org/2003/04/emma" version="1.0">
              <emma:interpretation id="{87ADCB95-227D-4453-BDA3-892F3A10977F}" emma:medium="tactile" emma:mode="ink">
                <msink:context xmlns:msink="http://schemas.microsoft.com/ink/2010/main" type="inkWord" rotatedBoundingBox="18257,3835 21710,3897 21695,4764 18242,4701"/>
              </emma:interpretation>
              <emma:one-of disjunction-type="recognition" id="oneOf1">
                <emma:interpretation id="interp5" emma:lang="en-US" emma:confidence="1">
                  <emma:literal>device</emma:literal>
                </emma:interpretation>
                <emma:interpretation id="interp6" emma:lang="en-US" emma:confidence="0">
                  <emma:literal>devise</emma:literal>
                </emma:interpretation>
                <emma:interpretation id="interp7" emma:lang="en-US" emma:confidence="0">
                  <emma:literal>devia</emma:literal>
                </emma:interpretation>
                <emma:interpretation id="interp8" emma:lang="en-US" emma:confidence="0">
                  <emma:literal>devio</emma:literal>
                </emma:interpretation>
                <emma:interpretation id="interp9" emma:lang="en-US" emma:confidence="0">
                  <emma:literal>devile</emma:literal>
                </emma:interpretation>
              </emma:one-of>
            </emma:emma>
          </inkml:annotationXML>
          <inkml:trace contextRef="#ctx0" brushRef="#br0" timeOffset="3187.5">2081 735 34,'0'0'33,"0"0"1,29-32 0,-29 32-15,10-30-6,-10 30-3,0-47-4,0 47 0,-17-53-4,4 23 0,-11-2-1,-6 2-1,-10 1 1,-9 14-1,-3 3 1,-5 12 0,-2 3 0,0 18-1,7 5 1,10 7-1,7 8 1,18 6-1,12 4 0,12-4-1,13-3 2,12-9-2,10-5 1,3-12 0,4-12 0,3-12-1,-2-9 1,-4-12 0,-1-14-1,-13-9 0,-5-6 0,-7-9 1,-5-3-2,-8-9 2,-4-3-1,-6 1 1,-2 5 0,0 12 0,-5 3 1,3 18 0,-3 8 0,10 33 0,0 0 0,-5 30 0,8 14 1,9 15-1,3 9 1,7 17-1,8 1 1,14 0-1,3-10 1,5-5-2,3-18 1,1-11-1,4-16 0,-1-20-1,-7-12-1,-8-17 2,-4-10-2,-8-8 1,-5-3-1,-10-10 2,-7 1-3,-10-3 3,-5 6-2,-12 6 1,-3 11 0,-7 7 0,-5 14 1,-3 12-1,3 9 1,0 14 1,5 7 0,7 11 0,8 12 0,14 6 0,13-2 0,12-4-1,15-3 1,10-6-2,10-11 0,0-10-1,7-17 0,-7-15 0,0 0 0,-13-17 0,-7-1-1,-12-11 1,-3 2 0,-12-8 1,-5 0 1,-1 0 0,-9-1 2,3 19 0,-6-4 2,3 30-1,0 0 1,0 0 0,0 0 0,13 53-1,-3-8 0,5 14-1,7 0 0,7 6-1,4-3 0,4-6-1,2-3 2,3-18-3,-5-8 1,0-12 0,-7-12-1,-5-12 1,-25 9-1,37-53 0,-27 8 0,-5-8 1,0-6-2,-8-3 1,3-3-1,-2 0 1,2 6-2,-5 6 0,15 21-3,-18-21-10,25 26-20,-17 27-1,28-30 0,-28 30 0</inkml:trace>
          <inkml:trace contextRef="#ctx0" brushRef="#br0" timeOffset="3484.375">3655 212 21,'-35'3'20,"40"24"-13,-5-27-6,22 18-13,23 2-14</inkml:trace>
          <inkml:trace contextRef="#ctx0" brushRef="#br0" timeOffset="3343.75">3721 396 50,'5'44'37,"-10"12"-2,0 0 0,1-15-14,8 24-15,-11-12-3,5-8-7,14 11-14,-5-24-17,-7-32 0,28-9-1,-16-20 1</inkml:trace>
          <inkml:trace contextRef="#ctx0" brushRef="#br0" timeOffset="4046.875">4502 245 42,'0'0'35,"0"0"1,5 27 0,-5-27-17,0 0-7,-42 2-6,42-2-2,-42 6-1,20-3 0,-10-3-1,2 6 0,-2 3-1,2 3 1,1 3 0,4 11-1,3 4 1,12 8 0,3 3 0,9 18-2,8 1 2,12-1-1,8-3 0,7-3 0,5-6 0,5-9-1,2-11 1,6-21-1,-1-9 0,0-12 1,8-11-2,-3-16 1,-4-8-1,-1-9 1,-4-3-2,-8-3 2,-8 6-2,-12 3 2,-14 9-1,-11 14 0,3 33 0,-39-23 0,7 32 1,-5 11 0,2 10 0,3 8 0,7 6 1,5 15-1,13-3 1,19-2 0,13-7 0,5-6-2,4-2 0,1-19-1,7 10-5,-17-57-12,12 27-21,-37 0 2,39-20-1,-39 20 1</inkml:trace>
        </inkml:traceGroup>
        <inkml:traceGroup>
          <inkml:annotationXML>
            <emma:emma xmlns:emma="http://www.w3.org/2003/04/emma" version="1.0">
              <emma:interpretation id="{193801D3-DCBD-4934-9867-B2310503504B}" emma:medium="tactile" emma:mode="ink">
                <msink:context xmlns:msink="http://schemas.microsoft.com/ink/2010/main" type="inkWord" rotatedBoundingBox="22370,3993 23934,4021 23921,4789 22356,4761"/>
              </emma:interpretation>
              <emma:one-of disjunction-type="recognition" id="oneOf2">
                <emma:interpretation id="interp10" emma:lang="en-US" emma:confidence="1">
                  <emma:literal>use</emma:literal>
                </emma:interpretation>
                <emma:interpretation id="interp11" emma:lang="en-US" emma:confidence="0">
                  <emma:literal>Use</emma:literal>
                </emma:interpretation>
                <emma:interpretation id="interp12" emma:lang="en-US" emma:confidence="0">
                  <emma:literal>un</emma:literal>
                </emma:interpretation>
                <emma:interpretation id="interp13" emma:lang="en-US" emma:confidence="0">
                  <emma:literal>usi</emma:literal>
                </emma:interpretation>
                <emma:interpretation id="interp14" emma:lang="en-US" emma:confidence="0">
                  <emma:literal>ise</emma:literal>
                </emma:interpretation>
              </emma:one-of>
            </emma:emma>
          </inkml:annotationXML>
          <inkml:trace contextRef="#ctx0" brushRef="#br0" timeOffset="4421.875">5689 398 69,'17'-26'38,"-17"26"0,0 0 1,-3 38-25,3-38-8,-7 56-3,4-14 0,13 11-1,-2 3 0,7 3-1,4-6 1,6 3-1,5-12 0,7-17 0,5-9-1,2-12-1,3-12 1,-2-15-2,-1-5-1,-9-25 0,-1 1-1,-16-15 0,-3 6-1,-20-9 2,0 15-3,-23-15-1,16 33-3,-27-18-7,39 53-6,-28-39-13,28 39 1,0-32 0</inkml:trace>
          <inkml:trace contextRef="#ctx0" brushRef="#br0" timeOffset="5015.625">6393 165 29,'49'-3'36,"-9"0"2,-11 3-1,1 18-11,-30-18-10,0 0-6,-37 21-5,12 2-3,-14-2-1,2 3-1,0 2-1,2-2 0,10 2 0,25-26 1,-10 48 1,10-48-1,40 44 2,-3-12 0,8-5 0,4 8 0,0-2 1,1 2-2,-11 4 2,-2 2-2,-19 0 0,-8-2 0,-15-1-1,-13-5-1,-4 2 0,-17-11-1,2 2-2,-8-20 0,15 3 0,-4-18-1,34 9 1,-27-29 0,27 29 2,27-54 2,2 25 0,11 2 3,0-2 0,14 5 1,-12-2-2,22 5 1,-14-12-1,4 7 0,-2-10-1,0 4-1,-3-3 0,-7-7 0,-5 1 0,-10 0-1,-12 5 1,-10 4 0,-5 32 0,-24-39 0,-6 33 1,-5 18-1,-7 6 2,8 17 0,2 13-1,12 11 1,7 3 1,18 0-2,13-3 0,14-12-3,22 3-2,-17-38-21,30 3-14,-10-18 0,7-6-2,-12-15 1</inkml:trace>
        </inkml:traceGroup>
      </inkml:traceGroup>
    </inkml:traceGroup>
    <inkml:traceGroup>
      <inkml:annotationXML>
        <emma:emma xmlns:emma="http://www.w3.org/2003/04/emma" version="1.0">
          <emma:interpretation id="{A2E6609D-92B0-49C7-A11D-7E2E3CA3E2F7}" emma:medium="tactile" emma:mode="ink">
            <msink:context xmlns:msink="http://schemas.microsoft.com/ink/2010/main" type="paragraph" rotatedBoundingBox="17554,5368 22724,5310 22736,6441 17567,64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8A869D1-1BD4-419A-9397-B402073CFDAA}" emma:medium="tactile" emma:mode="ink">
              <msink:context xmlns:msink="http://schemas.microsoft.com/ink/2010/main" type="line" rotatedBoundingBox="17554,5368 22724,5310 22736,6441 17567,6499">
                <msink:destinationLink direction="with" ref="{370AC3ED-4789-486F-8CB0-DFF89C1507A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A52ABB1-CE09-493D-A915-0BDEE14B9A38}" emma:medium="tactile" emma:mode="ink">
                <msink:context xmlns:msink="http://schemas.microsoft.com/ink/2010/main" type="inkWord" rotatedBoundingBox="17554,5368 22724,5310 22736,6441 17567,6499"/>
              </emma:interpretation>
              <emma:one-of disjunction-type="recognition" id="oneOf3">
                <emma:interpretation id="interp15" emma:lang="en-US" emma:confidence="0">
                  <emma:literal>9455 W</emma:literal>
                </emma:interpretation>
                <emma:interpretation id="interp16" emma:lang="en-US" emma:confidence="0">
                  <emma:literal>94455 W</emma:literal>
                </emma:interpretation>
                <emma:interpretation id="interp17" emma:lang="en-US" emma:confidence="0">
                  <emma:literal>94-455 W</emma:literal>
                </emma:interpretation>
                <emma:interpretation id="interp18" emma:lang="en-US" emma:confidence="0">
                  <emma:literal>944455 W</emma:literal>
                </emma:interpretation>
                <emma:interpretation id="interp19" emma:lang="en-US" emma:confidence="0">
                  <emma:literal>qudi5V</emma:literal>
                </emma:interpretation>
              </emma:one-of>
            </emma:emma>
          </inkml:annotationXML>
          <inkml:trace contextRef="#ctx0" brushRef="#br0" timeOffset="5953.125">1260 1866 30,'0'0'31,"0"0"2,0 0-7,32-12-7,-32 12-3,0 0-3,0-39-2,0 39-4,0 0-1,-2-35-1,-13 8-2,15 27 0,-30-53-2,6 27 0,-6-4 0,-5 7-1,-4 5 0,-6 9 0,6 6 0,-1 15 0,6 12 0,1 8 0,9 15 0,9 6 1,10 6-1,5 0 0,7 3 0,13-5 1,10-10-1,7-6 0,7-8 0,3-16 0,0-8 0,5-12 0,-2-9 0,-8-8 0,-3-4-1,-7-8 1,-5-1 0,-4-2 0,-6 2 0,-2 7 0,-15 26 1,17-33 0,-17 33 0,0 0 1,0 36-1,-2 2 1,-6 9 0,3 15-1,-5 9 0,3 9 0,0 2 0,-1-2-1,6-6 0,-1-9-1,8-12-1,-2-18-2,14-5-1,-17-30-9,37-38-20,-20-1-4,8-8 0,-3-9 0</inkml:trace>
          <inkml:trace contextRef="#ctx0" brushRef="#br0" timeOffset="6171.875">1604 2152 55,'-5'47'36,"2"-20"0,6-1 1,-3-26-18,32 36-10,-32-36-3,59 20-2,-22-20-2,5-5-2,3-1-2,-8-18-4,15 24-9,-28-21-23,3 4 2,-7-10-2,-20 27 2</inkml:trace>
          <inkml:trace contextRef="#ctx0" brushRef="#br0" timeOffset="6531.25">2246 1810 78,'0'0'38,"-7"26"-1,7-26 1,-5 33-30,10-7-5,-8 4-1,3 8 0,-2 0-2,-3 7 1,-3-4-1,1 3 0,-3-5 0,0-4 0,5-5 0,5-30-1,-5 41 1,5-41-1,0 0 1,30 12-1,-5-18 1,4-9 0,8 0 0,0 1 0,3-4 0,0 3-1,-1 0 1,-4 4-1,-1 2 0,-34 9-3,50-9-3,-50 9-8,29-24-15,-29 24-7,0 0 1,20-41 0</inkml:trace>
          <inkml:trace contextRef="#ctx0" brushRef="#br0" timeOffset="6765.625">2619 1727 51,'0'-30'38,"0"30"-2,0 0 2,0 0-18,5 39-8,-10-1-4,20 30-3,-12 0-1,6 15-1,-6-4-1,2 7 0,-5-1-1,2-8-1,-2-9 0,-5-15-2,8-5-1,-3-48-4,10 47-23,-10-47-11,0 0 3,-3-59-2</inkml:trace>
          <inkml:trace contextRef="#ctx0" brushRef="#br0" timeOffset="6984.375">2896 1984 79,'17'44'39,"-17"-44"-1,37 41 1,18-17-30,-16-18-4,18 0-2,5-9-3,5-12-1,9 12-5,-19-38-15,15 20-17,-15-5-1,-10 2 0,-20 0 1</inkml:trace>
          <inkml:trace contextRef="#ctx0" brushRef="#br0" timeOffset="7171.875">3277 2243 83,'-20'45'40,"0"-16"-2,18 4 1,2-33-33,12 26-3,15-23-3,8-17-3,17 11-8,-23-30-24,26 4-2,-13-16-3,7 1 3</inkml:trace>
          <inkml:trace contextRef="#ctx0" brushRef="#br0" timeOffset="7656.25">4357 1724 55,'9'-27'37,"-9"27"-1,0 0 0,0 0-20,-29-3-8,29 3-3,-47 42-3,15-10-1,-5 1-1,-3 5 0,3 0 0,2 1 1,11-4-1,9-2 1,15-33 0,5 44 0,-5-44 1,54 24 0,-17-21-1,10 5 1,0-5-1,3 6 0,-1 3 0,-2 6 0,-7 2-1,-6 7 1,-4 5 0,-6 7-1,-6-1 1,-8 6 0,-8 1-1,-7-4 1,-5-5-1,-5-4 1,-7-2-1,-2-10-1,-4-5 0,-1-18-2,6 3-2,-14-38-9,27 8-23,-12-17-1,10-3-2,-3-18 2</inkml:trace>
          <inkml:trace contextRef="#ctx0" brushRef="#br0" timeOffset="7843.75">4292 1851 56,'0'0'39,"0"0"-2,30 26 1,-3-40-19,18 17-14,-6-9-2,8-3-3,5 15-6,-20-30-17,13 21-13,-11-6-2,-4 6 0,-8-5 1</inkml:trace>
          <inkml:trace contextRef="#ctx0" brushRef="#br0" timeOffset="8250">5036 1665 57,'15'26'39,"-15"-26"0,-7 36 1,14 11-16,-7-47-14,22 62-4,0-26-1,18 17-2,0-6 0,14 9-1,0-3-1,11 0 0,-4-3 0,6-5-1,-3-7 0,-4-5 0,-6-10 0,-7-5 0,-5-9-1,-7-12 1,-6-6 0,-29 9-1,40-50 1,-28 5-1,0-8 1,-2-12-1,0-8 1,0-7-1,0-9 1,5 4 0,-3 5 0,5 9-1,3 9 0,-5 9-3,15 26-5,-33-5-26,3 32-6,0 0 0,30-12 0</inkml:trace>
        </inkml:traceGroup>
      </inkml:traceGroup>
    </inkml:traceGroup>
    <inkml:traceGroup>
      <inkml:annotationXML>
        <emma:emma xmlns:emma="http://www.w3.org/2003/04/emma" version="1.0">
          <emma:interpretation id="{AA2A0EFE-428C-4B9E-B803-F8202FAD3E8F}" emma:medium="tactile" emma:mode="ink">
            <msink:context xmlns:msink="http://schemas.microsoft.com/ink/2010/main" type="paragraph" rotatedBoundingBox="16439,7859 18191,7440 18398,8302 16646,87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427DEE-A2C6-47F4-AB9C-2196B00FBC80}" emma:medium="tactile" emma:mode="ink">
              <msink:context xmlns:msink="http://schemas.microsoft.com/ink/2010/main" type="line" rotatedBoundingBox="16439,7859 18191,7440 18398,8302 16646,8721">
                <msink:destinationLink direction="with" ref="{370AC3ED-4789-486F-8CB0-DFF89C1507A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2844898-DB1C-413A-A5AA-7A9915E18BDB}" emma:medium="tactile" emma:mode="ink">
                <msink:context xmlns:msink="http://schemas.microsoft.com/ink/2010/main" type="inkWord" rotatedBoundingBox="16439,7859 18191,7440 18398,8302 16646,8721"/>
              </emma:interpretation>
              <emma:one-of disjunction-type="recognition" id="oneOf4">
                <emma:interpretation id="interp20" emma:lang="en-US" emma:confidence="1">
                  <emma:literal>2nd</emma:literal>
                </emma:interpretation>
                <emma:interpretation id="interp21" emma:lang="en-US" emma:confidence="0">
                  <emma:literal>2rd</emma:literal>
                </emma:interpretation>
                <emma:interpretation id="interp22" emma:lang="en-US" emma:confidence="0">
                  <emma:literal>and</emma:literal>
                </emma:interpretation>
                <emma:interpretation id="interp23" emma:lang="en-US" emma:confidence="0">
                  <emma:literal>2nel</emma:literal>
                </emma:interpretation>
                <emma:interpretation id="interp24" emma:lang="en-US" emma:confidence="0">
                  <emma:literal>Znd</emma:literal>
                </emma:interpretation>
              </emma:one-of>
            </emma:emma>
          </inkml:annotationXML>
          <inkml:trace contextRef="#ctx0" brushRef="#br0" timeOffset="9250">-136 4071 48,'0'0'35,"0"0"2,0 0-2,0 0-12,27-36-11,3 25-5,-11-16-2,14 6-2,-6 1-1,2 11-1,1 6-1,-3 12 0,-5 11 0,-2 10 0,-5 5 0,-12 16 1,-3 2-1,-5 9 0,-13 6 0,-4 5 0,0-2 0,-3 3-1,-2-3 2,7-6-2,3-3 1,2-9-1,5-9 1,3-11 0,7-33 0,7 38 0,-7-38 0,35 9 0,-8-15 0,7-6 0,6 0 0,2-8-1,3 2-1,-1-14-2,10 17-3,-24-29-6,24 29-10,-26-21-12,4 1-1,-8-6-1,-4-1 3</inkml:trace>
          <inkml:trace contextRef="#ctx0" brushRef="#br0" timeOffset="10062.5">506 4272 63,'-2'-27'37,"2"27"-1,0 0-7,-3-41-10,3 41-5,10 26-4,0 7-4,-10-7-1,5 19-2,-2-1-1,4 6-1,-2-3 0,5-2-1,-3-7-1,1-6 1,-1-5-2,-7-27 0,0 0 0,22 0 0,-22 0-1,13-44 1,-6 8 0,-2-11 1,0 0 0,2-9 1,3 3-1,5 2 3,5 4-3,2 12 3,3 14-2,9 12 1,-6 12 0,6 18-1,-2 5 1,3 19 0,-1 2 0,1 3-2,2-6 1,0-8-1,8-4 0,-6-14-1,6-9-1,-6-27-2,3 0 1,-10-20 0,10 8-1,-14-14 2,6 9-1,-12-7 2,3 4 1,-5 9 2,-5-7 1,-15 36 0,17-53 1,-17 53 1,0-47 0,0 47 0,-20-33-1,20 33 0,-44-9-1,17 18 0,-8 3-1,0 12 0,1 5-1,2 10 0,2 2 1,10 6-2,10 6 2,13-2-3,12-7 2,9-6-1,11-5 1,5-25-2,6-8 1,-1-14 0,-1-16-1,-6-14 1,-4-6-1,-9-12 2,-5-9-1,-11-3 1,-4-9 0,-5 1 0,-7-4 1,0 12 1,-6 4 0,3 22 1,-2 19-1,12 29 1,0 0-1,-12 71 0,17-3-1,4 11 0,4 13-1,2-1-1,4-2 0,-4-18-4,20 17-17,-25-35-17,5-20 1,-15-33-2,0 0 2</inkml:trace>
        </inkml:traceGroup>
      </inkml:traceGroup>
    </inkml:traceGroup>
    <inkml:traceGroup>
      <inkml:annotationXML>
        <emma:emma xmlns:emma="http://www.w3.org/2003/04/emma" version="1.0">
          <emma:interpretation id="{65CE5A9D-9270-43B2-A43E-FF6035A3B21F}" emma:medium="tactile" emma:mode="ink">
            <msink:context xmlns:msink="http://schemas.microsoft.com/ink/2010/main" type="paragraph" rotatedBoundingBox="17209,9386 22668,9485 22648,10565 17189,104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75CF83B-2CFF-49FB-A70E-DA82EAE62984}" emma:medium="tactile" emma:mode="ink">
              <msink:context xmlns:msink="http://schemas.microsoft.com/ink/2010/main" type="line" rotatedBoundingBox="17209,9386 22668,9485 22648,10565 17189,10465">
                <msink:destinationLink direction="with" ref="{370AC3ED-4789-486F-8CB0-DFF89C1507A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C275EB1-7EDA-4940-AA1C-93770A60B0DE}" emma:medium="tactile" emma:mode="ink">
                <msink:context xmlns:msink="http://schemas.microsoft.com/ink/2010/main" type="inkWord" rotatedBoundingBox="17209,9386 22668,9485 22648,10565 17189,10465"/>
              </emma:interpretation>
              <emma:one-of disjunction-type="recognition" id="oneOf5">
                <emma:interpretation id="interp25" emma:lang="en-US" emma:confidence="0">
                  <emma:literal>4-2=2V</emma:literal>
                </emma:interpretation>
                <emma:interpretation id="interp26" emma:lang="en-US" emma:confidence="0">
                  <emma:literal>4-2=2 V</emma:literal>
                </emma:interpretation>
                <emma:interpretation id="interp27" emma:lang="en-US" emma:confidence="0">
                  <emma:literal>4+2=2 V</emma:literal>
                </emma:interpretation>
                <emma:interpretation id="interp28" emma:lang="en-US" emma:confidence="0">
                  <emma:literal>4-2=2v</emma:literal>
                </emma:interpretation>
                <emma:interpretation id="interp29" emma:lang="en-US" emma:confidence="0">
                  <emma:literal>42=2 V</emma:literal>
                </emma:interpretation>
              </emma:one-of>
            </emma:emma>
          </inkml:annotationXML>
          <inkml:trace contextRef="#ctx0" brushRef="#br0" timeOffset="10625">566 5824 87,'0'0'37,"-25"48"1,10-22 0,32 18-32,-22-8-3,8 11-2,2-6 0,5 13-1,5-7 0,4-6 0,4-5-1,4-7 1,5-8 0,7-12 0,6-18-1,4-18 0,11-5 0,-1-13-1,10 7-4,-19-27-4,21 27-20,-24-15-7,-5 17 1,-15-2-1</inkml:trace>
          <inkml:trace contextRef="#ctx0" brushRef="#br0" timeOffset="10843.75">1188 5665 67,'-19'-47'38,"19"47"0,0 0 2,12 44-23,-19-17-7,21 32-3,-9 3-2,13 26-2,-8 7-2,-1 5 0,1 0-1,0-5-1,3-4-1,-9-14-2,9-3-2,-18-48-6,27 7-27,-22-33 0,0 0-2,0 0 3</inkml:trace>
          <inkml:trace contextRef="#ctx0" brushRef="#br0" timeOffset="11046.8748">1668 6122 73,'12'39'37,"5"-1"-1,6-11 2,9 5-31,2-20-6,8-15-5,13 9-9,-18-27-23,0-2 0,-7-7-1,-6-5 2</inkml:trace>
          <inkml:trace contextRef="#ctx0" brushRef="#br0" timeOffset="11453.125">2095 5836 89,'0'0'37,"0"0"1,35 0 0,0 0-33,2-9-2,10 3-1,-3 3-2,3 6 1,-3 3-1,1 6 0,-8 6 0,-5 2-1,-10 7 1,-7 6-2,-5 5 2,-7 9-1,-8 6 0,-10 6 0,-10 3 0,-7 3 0,0 0 0,-5 0 1,7-3-1,3-12 1,5-11 0,12-7 0,10-32 1,17 39-1,8-34 1,9-5 0,6-3 0,9 1-1,6-1 0,2-6-1,2 9-2,-12-18-5,22 24-24,-24-18-5,-6 6 0,-12-11-2</inkml:trace>
          <inkml:trace contextRef="#ctx0" brushRef="#br0" timeOffset="11687.5">3101 6069 80,'0'0'38,"27"12"-1,1-6 1,-4-9-33,21 6-3,2-3-1,5-9-2,4 12-5,-19-26-21,10 20-10,-12-9 0,-8 6 0</inkml:trace>
          <inkml:trace contextRef="#ctx0" brushRef="#br0" timeOffset="11875">3269 6347 77,'-7'32'37,"7"-32"0,22 21 0,-22-21-31,49-9-5,-7 3-3,-4-29-6,23 29-19,-16-15-9,-3-2-1,-8-13 0</inkml:trace>
          <inkml:trace contextRef="#ctx0" brushRef="#br0" timeOffset="12375">4045 5771 73,'0'0'38,"0"0"0,17-38 1,11 41-27,-28-3-5,44-36-3,-7 13-1,13 5-1,2-3 0,4 10-1,1-4 0,-5 12-1,-5 3 0,-7 9 0,-11 14 0,-9 7 0,-8 8 0,-9 12 0,-8 6 0,-7 15-1,-8 9 1,-12 0-1,-5 5 1,-5 1-1,-8 0 0,-2-7 0,5-5 0,-2-15 1,9-6-1,8-11 0,7-10 0,25-32 0,-19 35 1,19-35 0,22 6 0,3-12 0,9-2 0,8-7 1,8 0-1,4 3 0,3 0 1,-3 4-1,-2 5-1,-5 0 0,-2 9-1,-11-6-2,6 17-4,-40-17-13,42-17-18,-42 17 2,37-21-1,-37 21 1</inkml:trace>
          <inkml:trace contextRef="#ctx0" brushRef="#br0" timeOffset="12765.625">5157 5821 85,'0'0'39,"32"24"0,-32-24 2,40 62-32,-33-27-3,18 27-2,-3-3-1,10 6-1,-4-3-1,6 3-1,-4-6 1,2 0-1,-2-5 0,2-13 0,-8-3 0,-6-5 0,4-7 0,-22-26-1,30 33 1,-30-33-1,24 6 1,-24-6 0,28-30-1,-11-2 1,3-7 0,4-14-1,4-15 1,1-14-1,3-1 0,0-3 0,3 4 0,-5-1 0,-1 15-3,-9-9-2,15 45-25,-25-6-9,-10 38 1,2-45-2</inkml:trace>
        </inkml:traceGroup>
      </inkml:traceGroup>
    </inkml:traceGroup>
    <inkml:traceGroup>
      <inkml:annotationXML>
        <emma:emma xmlns:emma="http://www.w3.org/2003/04/emma" version="1.0">
          <emma:interpretation id="{9516BE8B-B667-4320-96B0-FD3C161A6440}" emma:medium="tactile" emma:mode="ink">
            <msink:context xmlns:msink="http://schemas.microsoft.com/ink/2010/main" type="paragraph" rotatedBoundingBox="16424,12394 18370,11824 18651,12783 16706,133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7149D6-4D9F-4BD2-8058-2E0E2614677C}" emma:medium="tactile" emma:mode="ink">
              <msink:context xmlns:msink="http://schemas.microsoft.com/ink/2010/main" type="line" rotatedBoundingBox="16424,12394 18370,11824 18651,12783 16706,13354">
                <msink:destinationLink direction="with" ref="{370AC3ED-4789-486F-8CB0-DFF89C1507A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3406258-A0FC-466B-80E5-59FB4E3E2FE1}" emma:medium="tactile" emma:mode="ink">
                <msink:context xmlns:msink="http://schemas.microsoft.com/ink/2010/main" type="inkWord" rotatedBoundingBox="16424,12394 18370,11824 18651,12783 16706,13354"/>
              </emma:interpretation>
              <emma:one-of disjunction-type="recognition" id="oneOf6">
                <emma:interpretation id="interp30" emma:lang="en-US" emma:confidence="1">
                  <emma:literal>3rd</emma:literal>
                </emma:interpretation>
                <emma:interpretation id="interp31" emma:lang="en-US" emma:confidence="0">
                  <emma:literal>3 rd</emma:literal>
                </emma:interpretation>
                <emma:interpretation id="interp32" emma:lang="en-US" emma:confidence="0">
                  <emma:literal>J rd</emma:literal>
                </emma:interpretation>
                <emma:interpretation id="interp33" emma:lang="en-US" emma:confidence="0">
                  <emma:literal>b rd</emma:literal>
                </emma:interpretation>
                <emma:interpretation id="interp34" emma:lang="en-US" emma:confidence="0">
                  <emma:literal>z rd</emma:literal>
                </emma:interpretation>
              </emma:one-of>
            </emma:emma>
          </inkml:annotationXML>
          <inkml:trace contextRef="#ctx0" brushRef="#br0" timeOffset="13718.75">-15 8493 70,'0'0'35,"0"0"-1,0 0 2,0 0-31,30-21-3,-30 21-1,42-17 1,-18 14-2,3 6 1,-2 5-1,-25-8 0,27 45 0,-24-10-1,-6 7 0,-7 5 1,-4 6-1,-9-3 0,1 3 1,0-9 0,0-2 0,2-10 1,20-32-1,-27 42 1,27-42 0,0 0 0,0 0 0,0 0 0,0 0 0,32-3 0,-7 0 1,7 12-1,0 2 0,7 7 1,-2 9-1,0 11 1,-4 3-1,-6 7 0,-12 5 0,-6 0 0,-13 0-1,-9-3 1,-12-6-1,-4-8 0,-8-10-1,-3-11 1,1-9-2,-6-18 0,13 1-1,-5-34-3,37 45-5,-42-82-15,40 28-10,2-2-1,12 3 2,5-3 0</inkml:trace>
          <inkml:trace contextRef="#ctx0" brushRef="#br0" timeOffset="14078.125">684 8576 59,'0'0'37,"8"44"-1,-1-6 0,-17-11-22,30 26-7,-8-6-3,13 12-2,0-9-1,4-5 0,-4-7-1,0-8 0,-8-4-1,-17-26 0,27 6 1,-27-6-1,5-32 0,-10 5 0,0-5 1,-5-10-1,8-5 1,-5 0-1,7 0 1,2-1 0,5 4 0,8 3-1,8 5 1,1 7-1,13 11-2,-9-6-3,23 33-10,-23-15-16,14 6-3,-3 3-1,-2 0 1</inkml:trace>
          <inkml:trace contextRef="#ctx0" brushRef="#br0" timeOffset="14625">1601 8623 36,'0'0'34,"0"0"2,27 3-1,-27-3-18,0 0-3,5-41-5,-5 41-2,3-33-3,-3 33-1,-13-38-2,13 38 0,-44-27 0,14 24-1,-9 9 0,-6 9 0,1 8 0,-3 13 1,7 8-1,6 6 0,9 6 0,13 3 0,14-2 0,15-4-1,13-9 1,9-12 0,11-17-1,2-12 1,2-15-1,-2-14 1,-5-13 0,-2-5-1,-11-12 2,-4-6-2,-10-6 2,-3-6-1,-7-5 0,-3-7 0,-9 0 1,-6 10 0,1 8 0,-1 15 1,-4 14 0,12 39 0,0 0 0,-12 36 1,22 17-1,7 21 0,-2 11 0,4 10-1,1 2-1,2-8 0,3-1-2,-10-20-2,12 12-16,-24-42-19,-3-38 0,0 0-1,27 3 0</inkml:trace>
        </inkml:traceGroup>
      </inkml:traceGroup>
    </inkml:traceGroup>
    <inkml:traceGroup>
      <inkml:annotationXML>
        <emma:emma xmlns:emma="http://www.w3.org/2003/04/emma" version="1.0">
          <emma:interpretation id="{99ED3846-DCF8-4783-9B8C-C87DFA065132}" emma:medium="tactile" emma:mode="ink">
            <msink:context xmlns:msink="http://schemas.microsoft.com/ink/2010/main" type="paragraph" rotatedBoundingBox="17324,14290 22647,13437 22837,14620 17514,154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27D78C5-EFC6-4BBC-916C-FCCA97D6F172}" emma:medium="tactile" emma:mode="ink">
              <msink:context xmlns:msink="http://schemas.microsoft.com/ink/2010/main" type="line" rotatedBoundingBox="17324,14290 22647,13437 22837,14620 17514,15473">
                <msink:destinationLink direction="with" ref="{370AC3ED-4789-486F-8CB0-DFF89C1507A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BFAF8C2-6DDE-4ECD-B1B1-152ECA9F46E5}" emma:medium="tactile" emma:mode="ink">
                <msink:context xmlns:msink="http://schemas.microsoft.com/ink/2010/main" type="inkWord" rotatedBoundingBox="17324,14290 22647,13437 22837,14620 17514,15473"/>
              </emma:interpretation>
              <emma:one-of disjunction-type="recognition" id="oneOf7">
                <emma:interpretation id="interp35" emma:lang="en-US" emma:confidence="0">
                  <emma:literal>2-0=01</emma:literal>
                </emma:interpretation>
                <emma:interpretation id="interp36" emma:lang="en-US" emma:confidence="0">
                  <emma:literal>2-0=0 v</emma:literal>
                </emma:interpretation>
                <emma:interpretation id="interp37" emma:lang="en-US" emma:confidence="0">
                  <emma:literal>2-0 for</emma:literal>
                </emma:interpretation>
                <emma:interpretation id="interp38" emma:lang="en-US" emma:confidence="0">
                  <emma:literal>2-0=00 v</emma:literal>
                </emma:interpretation>
                <emma:interpretation id="interp39" emma:lang="en-US" emma:confidence="0">
                  <emma:literal>2-0 For</emma:literal>
                </emma:interpretation>
              </emma:one-of>
            </emma:emma>
          </inkml:annotationXML>
          <inkml:trace contextRef="#ctx0" brushRef="#br0" timeOffset="15843.75">810 10633 54,'0'0'36,"0"0"-1,-10-38 1,8-6-21,34 23-7,-10-20-2,15 14-2,-2-8-1,4 11 0,-1 6-1,-6 15-2,-5 15 1,-2 12-1,-6 11-1,-4 15 1,-5 9 0,-7 15-1,-3 0 1,-10 9 0,-8 2-1,-4 4 1,-5-7 0,-8-2 0,-2-12 0,-2-9 0,-1-9 0,6-11 0,6-16 0,6-11 0,22-12-1,-22 0 1,22 0 0,0 0 0,30-24 0,-3 16 0,10-1 0,10-3 1,10 6-1,7 0 0,0 3 0,0 0 0,3 3 0,-10 0-1,-8 6-2,-17-9-1,3 24-9,-35-21-23,0 0 0,8-38-2,-13 8 2</inkml:trace>
          <inkml:trace contextRef="#ctx0" brushRef="#br0" timeOffset="16015.625">1628 10911 73,'35'44'34,"-35"-44"-3,54 12-10,-27-18-45,15-3-9,5 3 0,0-17 0</inkml:trace>
          <inkml:trace contextRef="#ctx0" brushRef="#br0" timeOffset="17062.5">2768 10438 54,'0'0'34,"0"0"0,-30-32-8,30 32-14,-32-18-4,32 18-1,-55-12-3,31 15 0,-16-6-1,1 15 0,-11 0-1,6 15 1,-6 2-2,8 12 2,0 7-2,8 14 1,1 3-1,19 5 1,6 1 0,13 12-1,10-6 1,15-1 0,9-5-1,11-6 1,6-15-1,6-2 1,10-22-1,2-8 0,5-21 0,3-15 0,2-14-1,0-12 0,-5-13-1,-3-2 1,-9-6 0,-10-2-1,-20-1 0,-15-3 0,-17 6 1,-15 6-1,-12 9 1,-15-3-1,-7 11 0,-3 4 0,2 11 0,1 1 0,12 11 0,2-6-2,30 21 0,-20-41-4,20 41-6,0 0-22,45-35-3,-21 14 0,11 6 1</inkml:trace>
          <inkml:trace contextRef="#ctx0" brushRef="#br0" timeOffset="17281.25">3375 10539 57,'5'26'37,"-5"-26"1,25 21-2,-5-48-12,14 19-20,4-13-3,4 0-2,9 6-2,-11-17-8,22 23-22,-25-6-4,-5 12 0,-32 3 0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19:14.75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CDB6AD5-2E45-45D5-BF7D-CA02389F026F}" emma:medium="tactile" emma:mode="ink">
          <msink:context xmlns:msink="http://schemas.microsoft.com/ink/2010/main" type="inkDrawing" rotatedBoundingBox="6076,6030 13134,6027 13135,6579 6077,6582" shapeName="Other"/>
        </emma:interpretation>
      </emma:emma>
    </inkml:annotationXML>
    <inkml:trace contextRef="#ctx0" brushRef="#br0">0 442 16,'0'0'21,"0"0"-6,0 0-4,28-11-1,-28 11 0,0 0 0,32-3-2,-32 3-1,24 0 0,-24 0 0,25 8-1,-25-8 2,32 6-2,-32-6 0,42 3 0,-19-12-1,6 18-1,1-15-1,4 9 1,-1-6-2,9 3 0,0-3-1,5-5 1,2 5-1,3 0-1,2 0 1,3 0-1,0 0 1,-3 0-1,1 3 1,-6 6-1,1-3 0,-4 3 0,-4-3 0,0 5 0,-2-2 0,0 0 0,7 3 0,-1 0 0,-1 0 0,4-3 0,1 0 1,2-3-1,2 0 0,3-1 0,-3-2 0,1-2 0,6-1 0,4-3 0,-1 0 0,0 0 0,3 0 1,0-3-1,-1 0 0,-1 3 0,-6 0 0,-2 1 0,0 2 0,-6 0 0,-4 3 0,0-3 0,-5 3 0,0 0 1,-2 0-1,0 0 0,-3-3 0,2 3 1,3 0-1,-2 3 1,-1-3-1,1 3 0,-3-3 1,2 3-1,-2 0 0,1 0 0,-4-3 1,-2-3-1,3 0 0,-1 3 1,1-3-1,0 0 0,-1 3 1,1-3-1,-1 3 0,1 0 1,2 0-1,-2 0 1,-3 0-1,0 3 1,-2 0-1,2 0 0,-3 0 1,-1 2-1,-1-2 0,-3 3 0,6-3 0,-3 3 0,0-3 0,-2 3 0,2-3 1,-2-3-1,0 3 0,0-3 0,-1 0 0,3 0 0,-2 0 0,2 0 0,-2-3 0,2 3 1,-2 0-1,0 0 0,-1 3 0,1-3 0,0 0 0,-3 3 0,0-3 0,0 3 0,1-6 0,-1 3 0,3-3 1,-1 3-1,4-3 1,4-3-1,-3 0 0,6 3 1,-5 0-1,2 0 1,0 0-1,0 3 1,-5-3-1,0 3 0,1 3 1,-4-3-1,1 0 0,0 3 0,-3-3 1,3 3-1,-3-3 1,3 3-1,-1-3 1,3 0-1,1 0 1,4 0-1,2 0 1,3-3-1,-2 3 1,2-3-1,3 3 1,-1-3-1,1 3 0,2 3 0,0 0 0,-3 0 0,6 0 0,-1 3 0,-2-3 0,0 3 0,-2 0 0,2-3 1,0 0-2,0 3 1,-3 0 1,1-4-1,-1 4-1,1 0 1,0-3 0,-3 3 0,0 0 0,-3 0 0,1-3 0,-3 3 0,3-3 0,-1 3 0,-4-3-1,2-3 1,0 3 0,3-3 0,-1 0 0,-2-3-1,1 3 1,1-3 0,-2 0 0,-2 3 0,2-3-1,-2 0 2,-1 0-1,1-3 0,-3 3 0,0-3 0,1 3 0,-4 0 1,-24 3-1,35-9 0,-35 9 0,27-6 0,-27 6 0,0 0 0,25-3 0,-25 3 0,0 0 0,29 0 0,-29 0 0,23-2 0,-23 2 0,22-6 0,-22 6 0,25-3 0,-25 3 0,22-3 0,-22 3 0,22 0 0,-22 0 0,0 0 0,25 3-1,-25-3 1,0 0 0,0 0 0,22 11 0,-22-11 0,0 0 0,0 0 0,0 0 0,0 0 0,0 0 0,0 0 0,0 0 0,0 0 0,0 0 0,22 9 1,-22-9-1,0 0 0,0 0 0,0 0 0,23-35 1,-23 35-1,14-30 1,-14 30-1,13-44 1,-13 44 0,15-50-1,-15 50 0,9-50 0,-9 50 1,8-50-2,-8 50 2,2-45-1,-2 45 0,-5-44 0,5 44 0,-9-41 0,9 41 0,-13-36 0,13 36 0,-10-29 0,10 29-1,0 0 1,-15-30-1,15 30-1,0 0-1,0 0-12,0 0-20,0 0-1,-22-20-2,22 20 1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19:35.5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70AC3ED-4789-486F-8CB0-DFF89C1507A7}" emma:medium="tactile" emma:mode="ink">
          <msink:context xmlns:msink="http://schemas.microsoft.com/ink/2010/main" type="inkDrawing" rotatedBoundingBox="14293,14739 14734,6086 16086,6155 15644,14808" semanticType="verticalRange" shapeName="Other">
            <msink:sourceLink direction="with" ref="{D8A869D1-1BD4-419A-9397-B402073CFDAA}"/>
            <msink:sourceLink direction="with" ref="{88427DEE-A2C6-47F4-AB9C-2196B00FBC80}"/>
            <msink:sourceLink direction="with" ref="{975CF83B-2CFF-49FB-A70E-DA82EAE62984}"/>
            <msink:sourceLink direction="with" ref="{7F7149D6-4D9F-4BD2-8058-2E0E2614677C}"/>
            <msink:sourceLink direction="with" ref="{B27D78C5-EFC6-4BBC-916C-FCCA97D6F172}"/>
          </msink:context>
        </emma:interpretation>
      </emma:emma>
    </inkml:annotationXML>
    <inkml:trace contextRef="#ctx0" brushRef="#br0">1582-2 39,'-72'-5'32,"-4"10"2,-16 1-1,-11-3-17,9 36-4,-27-4-3,9 33-3,-16 0-1,14 29-1,-7 7 0,17 31-1,3 10 0,24 26 0,16-2-1,26 5 1,20 0-2,27-9 0,23-17 0,17-21-1,20-21 1,19-29-2,13-24 1,7-15-1,3-11 1,-3-1 0,-5 4-1,-4 2 1,-13 16 0,-20 17-1,-17 23 2,-23 24-1,-24 24 0,-17 15 1,-28 20-1,-17 9 1,-22 15-2,-12-3 1,-15-6 0,-8-6 0,-5-15-1,-2-14 1,8-21-1,14-18 1,17-27-1,23-14 1,24-21-1,28-20 0,29-18 0,28-15 0,26-9 0,18-6 0,15 1 0,9-1 0,-1 12 1,-6 15 0,-15 17 1,-14 16 0,-25 14 0,-28 20 1,-26 10 0,-26 17 0,-31 7 0,-15 5 0,-23-6-1,-11 12 0,-13-6 0,-3-3-1,-7-14 1,7-7-1,18-8 1,12-15-2,20-9 0,24-15 1,30-8 0,30-10-1,30-11 0,21-6-1,23-9 1,10-3 0,13 0 1,-6-3-1,-5 3 1,-12 6 0,-17 3 0,-13 12 1,-24 5 0,-18 16 0,-27 8 1,-15 18-1,-17 6 0,-12 17 1,-15 15-1,-10 19 0,-10 4 0,0 13 0,5 6 0,10 5 0,7 7 0,20-1-1,20 1 1,22-4 0,27-8-1,23-15 0,24-18 0,12-20 0,23-25 0,7-22-2,8-22-2,-15-64-14,12 6-22,-30-27 0,-12-12-1,-19-30 1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19:36.2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F70A94F-39A2-4E79-A8FF-697A310850BA}" emma:medium="tactile" emma:mode="ink">
          <msink:context xmlns:msink="http://schemas.microsoft.com/ink/2010/main" type="writingRegion" rotatedBoundingBox="3808,13366 13494,9905 15489,15488 5803,18950"/>
        </emma:interpretation>
      </emma:emma>
    </inkml:annotationXML>
    <inkml:traceGroup>
      <inkml:annotationXML>
        <emma:emma xmlns:emma="http://www.w3.org/2003/04/emma" version="1.0">
          <emma:interpretation id="{AF572852-5A68-45A2-AAF9-092C15535A6E}" emma:medium="tactile" emma:mode="ink">
            <msink:context xmlns:msink="http://schemas.microsoft.com/ink/2010/main" type="paragraph" rotatedBoundingBox="4372,12900 10878,11885 11150,13626 4644,14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3991E9-D230-421B-9F52-4378DD23327E}" emma:medium="tactile" emma:mode="ink">
              <msink:context xmlns:msink="http://schemas.microsoft.com/ink/2010/main" type="line" rotatedBoundingBox="4372,12900 10878,11885 11150,13626 4644,14641"/>
            </emma:interpretation>
          </emma:emma>
        </inkml:annotationXML>
        <inkml:traceGroup>
          <inkml:annotationXML>
            <emma:emma xmlns:emma="http://www.w3.org/2003/04/emma" version="1.0">
              <emma:interpretation id="{0CD0DB36-9283-46D4-A0DF-3DFF1D514A90}" emma:medium="tactile" emma:mode="ink">
                <msink:context xmlns:msink="http://schemas.microsoft.com/ink/2010/main" type="inkWord" rotatedBoundingBox="4372,12900 10878,11885 11150,13626 4644,14641"/>
              </emma:interpretation>
              <emma:one-of disjunction-type="recognition" id="oneOf0">
                <emma:interpretation id="interp0" emma:lang="en-US" emma:confidence="1">
                  <emma:literal>voltage</emma:literal>
                </emma:interpretation>
                <emma:interpretation id="interp1" emma:lang="en-US" emma:confidence="1">
                  <emma:literal>volt age</emma:literal>
                </emma:interpretation>
                <emma:interpretation id="interp2" emma:lang="en-US" emma:confidence="0">
                  <emma:literal>Volt age</emma:literal>
                </emma:interpretation>
                <emma:interpretation id="interp3" emma:lang="en-US" emma:confidence="0">
                  <emma:literal>rout age</emma:literal>
                </emma:interpretation>
                <emma:interpretation id="interp4" emma:lang="en-US" emma:confidence="0">
                  <emma:literal>volts age</emma:literal>
                </emma:interpretation>
              </emma:one-of>
            </emma:emma>
          </inkml:annotationXML>
          <inkml:trace contextRef="#ctx0" brushRef="#br0">15 204 64,'-10'-50'36,"3"12"0,7 38 2,0 0-26,34 26-3,-6 31-3,23 40-1,-1 6-1,22 27 0,-6 6-2,13 3 0,-2-9-1,5-12 0,-8-24 0,-3-17-1,-9-24 1,-10-26-1,-5-27 0,-10-21 0,-12-23 0,-10-24 0,-10-18 0,-10-17 0,-5-27-1,-5-12 1,0 1-1,0-1-1,5 15 1,0 12-2,13 26-1,-1 7-2,33 67-10,-35 15-23,59 6 2,-17 20-1,15 16 1</inkml:trace>
          <inkml:trace contextRef="#ctx0" brushRef="#br0" timeOffset="406.25">1859 234 76,'-42'-24'36,"-3"4"0,-7-7 1,10 18-30,-12-8-3,12 19-1,-10 10-2,7 21 1,1 14-1,4 18-1,8 12 1,10 11 0,7 13-1,23-1 1,19-3-1,17-2 0,16-18 1,16-15-2,13-18 2,13-23-2,-4-24 1,-4-24 0,-7-17-1,-16-18 1,-16-6-1,-21-12 1,-24-5-1,-22-7 1,-15-2-2,-18 2 1,-4 6-1,-5-2-2,12 29-5,-15-21-15,27 24-11,10 12 0,18 5-2,14 1 2</inkml:trace>
          <inkml:trace contextRef="#ctx0" brushRef="#br0" timeOffset="640.625">2336-475 78,'0'0'38,"5"62"0,-5-14 0,37 34-28,-23 1-4,21 26-2,5 6-2,9 12 0,5-3-2,6-6 0,-1-8-2,-7-28 0,7-14-1,-12-38-3,10-1-6,-32-58-12,19-1-13,-12-26 0,0-15 1,-9-17 0</inkml:trace>
          <inkml:trace contextRef="#ctx0" brushRef="#br0" timeOffset="843.75">3028-389 54,'-23'-86'37,"-4"22"0,17 31 0,-7 4-14,42 73-9,-15 6-6,32 41-3,5 19-3,12 23 1,5 5-2,3 4 0,2-3-1,-5-12-1,-4-15-2,-13-29-1,2-4-5,-42-49-23,-7-30-7,0 0 0,0 0 1</inkml:trace>
          <inkml:trace contextRef="#ctx0" brushRef="#br0" timeOffset="1015.625">3131 137 77,'5'-30'36,"22"24"0,11-9-1,26 6-30,7-8-4,6-7-8,29 15-21,-12-8-7,5-1 0,-7 0-2</inkml:trace>
          <inkml:trace contextRef="#ctx0" brushRef="#br0" timeOffset="1937.5">4308-215 55,'0'-26'36,"0"26"-1,-25-53 0,25 53-19,-42-51-8,42 51-3,-54-44-1,19 41-2,-7 12 0,0 18-2,-7 14 0,2 18 1,2 18-1,3 14 0,12 10 0,11 5 1,16-6-1,18-5 1,15-13-1,12-14 1,12-24-1,5-17 1,6-27-1,-1-15 0,-5-23 1,-7-12-2,-12-15 1,-11-15 0,-6-6 0,-14-8-1,-6 0 1,-6 8 0,-4 9 0,0 18 1,-3 15 1,10 44-1,0 0 1,0 0 0,17 68 0,10-3-1,8 6 0,7 5 0,7-8-1,8-9-1,7-6-1,-2-26-1,12-12-2,-14-39-2,19 6-2,-25-44-1,18 9 0,-23-26 2,5 8 4,-12-12 2,-12 3 3,-3 18 3,-24-11 4,9 28 1,-27-8-1,8 27-2,-25-7 0,0 21-3,-10 9-1,-8 15 0,-7 12-1,1 17 0,1 9-1,6 15 1,9 6 0,11 15 1,11-4-1,21 4 0,12-9 0,19-9 1,11-15-1,11-12 0,9-20-1,4-21 1,0-21-1,3-14 0,-13-16 0,-5-11 0,-9-11 0,-15-13-1,-16 0 1,-11 1-1,-11 8 1,-11 6 0,-6 12 0,0 15 1,-2 20 0,27 24 0,-27 3 0,34 24 1,11 11-1,19 15 0,15 0 0,9 18 1,11 6-1,0 6 0,-1 5 0,-4 7 0,-13 2-1,-12-5 1,-17 5-1,-15-8 1,-15-4-2,-15-14 0,-9-6-2,-13-24-1,5 7-7,-38-51-21,24 0-8,-14-36 0,16-14 0</inkml:trace>
          <inkml:trace contextRef="#ctx0" brushRef="#br0" timeOffset="2296.875">5823-250 65,'49'-18'39,"0"15"0,-19-9 0,7 18-16,-12-29-17,19 2-2,-7-9-2,5-5-1,-2-6-1,-3-12-1,-5-1 0,-10-8-1,-4 6 0,-18 0 0,-10 12 0,-17 11 0,-8 16 0,-9 11 1,-1 24 1,-2 20 1,3 15 0,9 18 1,8 12 1,22 8-1,10-2 1,25-1-1,12-14 0,14-15-1,16-18-3,-3-29-2,33 0-22,-28-39-13,2-11 0,-19-21-2,-5-12 2</inkml:trace>
        </inkml:traceGroup>
      </inkml:traceGroup>
    </inkml:traceGroup>
    <inkml:traceGroup>
      <inkml:annotationXML>
        <emma:emma xmlns:emma="http://www.w3.org/2003/04/emma" version="1.0">
          <emma:interpretation id="{04C56048-9541-4AE4-BAF1-B743E75C4F3A}" emma:medium="tactile" emma:mode="ink">
            <msink:context xmlns:msink="http://schemas.microsoft.com/ink/2010/main" type="paragraph" rotatedBoundingBox="4613,15618 14299,12156 15489,15488 5803,189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B476E6-8A88-40EB-86ED-3DDDC5368FC2}" emma:medium="tactile" emma:mode="ink">
              <msink:context xmlns:msink="http://schemas.microsoft.com/ink/2010/main" type="line" rotatedBoundingBox="4613,15618 13869,12310 14469,13988 5213,17297"/>
            </emma:interpretation>
          </emma:emma>
        </inkml:annotationXML>
        <inkml:traceGroup>
          <inkml:annotationXML>
            <emma:emma xmlns:emma="http://www.w3.org/2003/04/emma" version="1.0">
              <emma:interpretation id="{857A5605-D23A-4445-A4D1-4555B1705103}" emma:medium="tactile" emma:mode="ink">
                <msink:context xmlns:msink="http://schemas.microsoft.com/ink/2010/main" type="inkWord" rotatedBoundingBox="4613,15618 8486,14234 9086,15912 5213,17297"/>
              </emma:interpretation>
              <emma:one-of disjunction-type="recognition" id="oneOf1">
                <emma:interpretation id="interp5" emma:lang="en-US" emma:confidence="1">
                  <emma:literal>drops</emma:literal>
                </emma:interpretation>
                <emma:interpretation id="interp6" emma:lang="en-US" emma:confidence="0">
                  <emma:literal>drop,</emma:literal>
                </emma:interpretation>
                <emma:interpretation id="interp7" emma:lang="en-US" emma:confidence="0">
                  <emma:literal>duops</emma:literal>
                </emma:interpretation>
                <emma:interpretation id="interp8" emma:lang="en-US" emma:confidence="0">
                  <emma:literal>drop'</emma:literal>
                </emma:interpretation>
                <emma:interpretation id="interp9" emma:lang="en-US" emma:confidence="0">
                  <emma:literal>drop.</emma:literal>
                </emma:interpretation>
              </emma:one-of>
            </emma:emma>
          </inkml:annotationXML>
          <inkml:trace contextRef="#ctx0" brushRef="#br0" timeOffset="3609.375">1172 3077 61,'22'9'35,"-22"-9"2,0 0-4,-15-30-20,15 30-3,0 0-3,-15-32-2,15 32-1,-39-39-1,9 19-1,-2 5-1,-13 0 0,-4 6 0,-5 6 0,-8 15-1,-2 6 0,2 14 0,0 10 0,8 11 0,9 12 0,11 8-1,14 7 1,15 3-1,15 0 0,14-7 1,18-11-1,10-12 0,13-17 0,4-27 0,5-18-1,-2-30 1,-1-14 1,-11-21-2,-6-5 2,-14-16-1,-8 1 0,-15-12-1,-10 2 0,-14-5 2,-8 3-1,-12-4 1,-5 13-1,-3 6 3,-2 11-1,5 18 2,0 15-1,32 47 0,-37-30 1,37 30-1,0 50 1,17-2-1,3 16 0,12 13-2,3 12 2,12 5-2,2 1 1,10-1-1,3-8-1,0-15-1,5-15-1,-8-30-1,10 1-4,-24-60-11,16 13-20,-21-30 2,-3-4-2,-15-25 2</inkml:trace>
          <inkml:trace contextRef="#ctx0" brushRef="#br0" timeOffset="4312.5">1698 2522 73,'0'0'38,"0"0"-2,-12 35 2,9-8-25,30 38-7,-2-6-1,17 15-2,0-1 0,10 7-2,-3-12 1,1-6-2,-6-9 0,-4-17-1,-6-13 0,-9-20-1,-25-3 0,17-35 0,-17-1 0,-12-14 0,-8-6 1,-9-18 0,-6 0-1,-7 1 2,5-1-1,0 3 2,7 3-2,13 9 2,15 6-2,16 9 1,21 11-1,5-2-3,29 23-4,-15-24-7,35 36-15,-15-8-6,10 8 0,-12-6 2,9 23 12,-26-25 10,4 13 10,-7 10 12,-27-21 15,2 6 8,-27 0 2,25-3-2,-25 3-9,0 0-7,-35-35-6,35 35-5,-49-18-1,14 15-1,-14-3-1,-1 15-1,-12 6-1,1 14 1,4 10-1,2 14 0,8 15 0,15 9-1,13 5 2,19 7-2,22-4 1,22-5-1,13-15 0,15-9 0,12-20-1,5-19 1,2-14 0,-9-23 0,-8-13-1,-17-11 0,-15-9 0,-20-9 1,-12-3-1,-18-3 0,-14 3-1,-12-3 2,-8 12-2,-5-3 0,2 18-2,-2-10-2,22 34-4,-17-28-8,42 45-16,-7-32-3,7 32 1,30-15 0</inkml:trace>
          <inkml:trace contextRef="#ctx0" brushRef="#br0" timeOffset="4781.25">2818 2256 72,'24'3'38,"3"18"0,-27-21-6,57 50-14,-57-50-7,45 77-4,-18-24-1,8 18-3,4 8 0,8 16-2,0-1 0,0 4-1,-3-7 0,3-2-1,0-12 0,-5-18-1,-5-12-1,-9-18 1,-6-14-1,-22-15-1,0 0 0,-3-53 0,-16 15 1,-14-19 0,-4-10 1,-12-22 2,-5-8-2,-8-13 2,5-11 0,15-6 1,10-2 0,17 5 1,15 11-1,20 22 0,19 23 1,26 33 0,9 26 1,2 32-1,-4 22 0,2 25 0,-12 7 0,-10 15-1,-15-1 0,-15 4 0,-19-10 0,-13-8-2,-15-12 1,-15-12-2,-4-12 1,-3-20-3,-2-9 1,-3-33-2,17 4-7,-22-48-17,33 8-8,1-22 0,21-4-1</inkml:trace>
          <inkml:trace contextRef="#ctx0" brushRef="#br0" timeOffset="5140.625">3712 1920 86,'35'-15'37,"-6"21"1,-29-6-5,0 0-22,0 29-5,-7 7-3,-13-4-1,5 4-1,1 2-1,1-6-1,11 4 1,4-10 0,-2-26 0,47 30-1,0-24 1,15-3 1,12 0-1,10 0 0,3 6 1,4 5 0,-7 10 0,-2 8 0,-16 10 1,-11 8-1,-23 3 0,-15 6 0,-17-3-1,-17 6 0,-15-3 1,-18-6-1,-9-8-1,-8-10 0,5-8-1,-4-21-3,14 2-6,-13-46-23,31-3-6,9-24 0,23-15 0</inkml:trace>
        </inkml:traceGroup>
        <inkml:traceGroup>
          <inkml:annotationXML>
            <emma:emma xmlns:emma="http://www.w3.org/2003/04/emma" version="1.0">
              <emma:interpretation id="{C344EF7C-379E-4A13-A4E3-D6AF22817D7B}" emma:medium="tactile" emma:mode="ink">
                <msink:context xmlns:msink="http://schemas.microsoft.com/ink/2010/main" type="inkWord" rotatedBoundingBox="9539,14201 13978,12614 14319,13569 9880,15155"/>
              </emma:interpretation>
              <emma:one-of disjunction-type="recognition" id="oneOf2">
                <emma:interpretation id="interp10" emma:lang="en-US" emma:confidence="1">
                  <emma:literal>across</emma:literal>
                </emma:interpretation>
                <emma:interpretation id="interp11" emma:lang="en-US" emma:confidence="0">
                  <emma:literal>ciaos</emma:literal>
                </emma:interpretation>
                <emma:interpretation id="interp12" emma:lang="en-US" emma:confidence="0">
                  <emma:literal>awoSS</emma:literal>
                </emma:interpretation>
                <emma:interpretation id="interp13" emma:lang="en-US" emma:confidence="0">
                  <emma:literal>acroSS</emma:literal>
                </emma:interpretation>
                <emma:interpretation id="interp14" emma:lang="en-US" emma:confidence="0">
                  <emma:literal>acooSS</emma:literal>
                </emma:interpretation>
              </emma:one-of>
            </emma:emma>
          </inkml:annotationXML>
          <inkml:trace contextRef="#ctx0" brushRef="#br0" timeOffset="5968.75">5926 1616 51,'13'-30'35,"-3"-8"0,-5 2 1,-20-20-19,25 27-6,-30-28-4,12 19-1,-16-9-2,-3 14-1,-15 1-1,-5 11-1,-15 15 0,-5 15-1,-2 18 0,-3 14 1,5 21-1,11 9 0,11 15 1,20 11 0,23-3-1,29 1 2,23-18-2,29-12 1,17-24-1,13-17 0,12-27 0,2-27-1,-4-11 0,-18-18 0,-19-9 0,-28-9 0,-19 3 1,-23-2-1,-29 5 1,-13 6 1,-9 3-1,-6 14 1,3 10 0,3 17 0,9 13-1,30 8 1,-25 38 0,38 6 0,14 9-1,12 12 0,8 3 0,13-9-1,9-11 0,0-7-1,8-9-1,-11-35-2,11 3-7,-28-56-17,13 6-9,-15-21 2,0 3-2</inkml:trace>
          <inkml:trace contextRef="#ctx0" brushRef="#br0" timeOffset="6890.625">6947 1025 50,'-2'-38'36,"-13"5"1,15 33-1,-67-53-13,45 53-10,-28-18-6,13 18-2,-12-3-2,-3 15 0,2 3-2,4 15 1,1 8-1,8 9 0,10 12 0,12 9 0,17 3 0,21 6 0,19-6 0,19-4 1,21-10-2,19-19 1,11-14-1,4-22-1,5-19 1,-10-22-2,-7-14 1,-15-15-1,-20-5 0,-20-7 0,-19-6 0,-20 1 1,-15 2 0,-15 0 0,-12 10 1,-5 11 2,-7 11-2,6 19 2,1 14 0,13 18 0,24 0 0,-8 47 0,26-2 0,19 8-1,10 3 0,17 6 0,5 0 0,5-3-1,0-3 1,-7-6-1,-5-11 0,-13-13 1,-7-11-1,-17-15-1,-25 0 0,15-44 1,-23 8-1,-11-20 0,-11-6-1,-12-9 1,-5-6-1,-5-2 1,3 2 0,4-3 0,11 1 0,11 11 0,13 6 0,25 9 0,12 14-1,13 7-1,17 20-1,0-3-1,17 24-1,-10-12 0,20 24 0,-15-18 0,13 14 1,-18-14 1,-2 0 3,-8-6 2,-14-8 2,-6 5 0,-34 6 1,23-39 0,-38 13 1,15 26-1,-52-50-1,15 35 0,-15 0 0,-2 15-1,-11 6 0,4 18 1,-1 5-1,10 21 0,7 9 1,18 12-1,15 0 0,24 12 0,18-7 0,24 4 0,20-9-1,13-12 0,12-18 0,5-11-1,2-27-1,-10-15 0,-7-18-1,-20-20 1,-19-6-1,-21-12-1,-16 6 0,-31-14 0,-14 14-1,-22-9-2,0 23-1,-28-22-8,30 31-19,-12-2-3,12 8 0,15 1 1</inkml:trace>
          <inkml:trace contextRef="#ctx0" brushRef="#br0" timeOffset="7265.625">8805-135 56,'23'0'37,"-23"0"-1,0 0 0,-28-12-19,28 12-8,-44 36-4,9-7-3,-9 4-1,-1 5 0,1 6-1,4-2-1,13 2 1,12-3 0,20-5 0,20-10 0,20-2 0,16-7 1,16 1 0,7 3-1,5-3 1,0 2 0,-3 4-1,-7 5 1,-14 1-1,-13 5 1,-25 1-1,-12 2 1,-18-2 0,-14-4-1,-13-5-1,-12-13-1,5 1-3,-17-41-10,29 5-22,-5-23 0,13-13-1,5-22 0</inkml:trace>
          <inkml:trace contextRef="#ctx0" brushRef="#br0" timeOffset="7578.125">9305-306 56,'0'0'37,"0"0"-1,-50 6 0,13 32-11,-17-11-21,9 14-2,-4 3-1,14 0 0,11-2 0,14-7-1,17-5 0,18-4 1,19-8-1,16-6 0,11-3 1,11 0-1,4-1 1,6 7-1,-3-3 1,-3 12 0,-17 5 0,-12 9 0,-22 10 0,-20 8 0,-23 6 0,-19 3 0,-15 0-2,-20-6-1,5 6-5,-29-39-21,19 4-10,3-24 0,12-15 0</inkml:trace>
        </inkml:traceGroup>
      </inkml:traceGroup>
      <inkml:traceGroup>
        <inkml:annotationXML>
          <emma:emma xmlns:emma="http://www.w3.org/2003/04/emma" version="1.0">
            <emma:interpretation id="{063B40B6-E6F4-4FC9-B0EE-EA501DB04203}" emma:medium="tactile" emma:mode="ink">
              <msink:context xmlns:msink="http://schemas.microsoft.com/ink/2010/main" type="line" rotatedBoundingBox="6108,17530 14897,13863 15452,15192 6663,18859"/>
            </emma:interpretation>
          </emma:emma>
        </inkml:annotationXML>
        <inkml:traceGroup>
          <inkml:annotationXML>
            <emma:emma xmlns:emma="http://www.w3.org/2003/04/emma" version="1.0">
              <emma:interpretation id="{2C0F3C71-106A-40CC-854C-70F773246B54}" emma:medium="tactile" emma:mode="ink">
                <msink:context xmlns:msink="http://schemas.microsoft.com/ink/2010/main" type="inkWord" rotatedBoundingBox="6108,17530 9774,16000 10329,17330 6663,18859"/>
              </emma:interpretation>
              <emma:one-of disjunction-type="recognition" id="oneOf3">
                <emma:interpretation id="interp15" emma:lang="en-US" emma:confidence="1">
                  <emma:literal>each</emma:literal>
                </emma:interpretation>
                <emma:interpretation id="interp16" emma:lang="en-US" emma:confidence="0">
                  <emma:literal>earn</emma:literal>
                </emma:interpretation>
                <emma:interpretation id="interp17" emma:lang="en-US" emma:confidence="0">
                  <emma:literal>easer</emma:literal>
                </emma:interpretation>
                <emma:interpretation id="interp18" emma:lang="en-US" emma:confidence="0">
                  <emma:literal>lacer</emma:literal>
                </emma:interpretation>
                <emma:interpretation id="interp19" emma:lang="en-US" emma:confidence="0">
                  <emma:literal>Caen</emma:literal>
                </emma:interpretation>
              </emma:one-of>
            </emma:emma>
          </inkml:annotationXML>
          <inkml:trace contextRef="#ctx0" brushRef="#br0" timeOffset="8515.625">2009 5055 62,'0'0'37,"0"0"-2,0 0 3,47 6-25,-19-36-8,26 12 0,-5-17-2,18 5 1,-8-8-3,3-6 2,-10-12-3,-5 3 1,-10-9 0,-15-3-1,-12-3 0,-12 0-1,-16 3 1,-16 6-1,-11 15 0,-9 11 0,-13 15 1,-4 18-1,-8 21 1,2 20 0,3 30 0,14 15 1,16 17 0,17 15-1,22 9 1,25 12 0,24-12 0,28-9-1,22-35 1,19-16-1,13-28-1,8-36 0,14-27-3,-14-53-6,14 9-20,-32-50-8,-15 3 1,-22-18-1</inkml:trace>
          <inkml:trace contextRef="#ctx0" brushRef="#br0" timeOffset="9656.25">3312 4184 62,'-35'18'35,"35"-18"0,-47 0 0,47 0-24,-47-18-5,23 15-1,-16-6-1,5 12-1,-7 6-1,3 17-1,-6 10 0,6 17 0,2 21 0,7 14 0,8 7-1,14 14 0,13-3 1,20-5-1,15-7 0,16-14 0,14-33 0,9-26-1,10-24 0,-3-27 2,-2-14-3,-17-27 3,-15-15-2,-18-8 1,-16 3 0,-21-4 0,-16 4 1,-11 11 0,-5 6 0,3 27 0,-2 14 1,11 22 0,23 11-1,-22 38 1,27 12 0,15 30-1,7 5-1,15 13 0,10-7 1,7-5-2,5-12 1,6-15-2,4-18 0,-5-41 0,8-6-3,-23-50-2,18 24-6,-35-60-3,27 33-3,-37-50 0,23 38 3,-31-29 4,11 29 7,-10 12 5,-10-12 6,9 41 6,-26-26 4,7 56 1,-10-59-1,10 59-2,-35-44-5,35 44-3,-61-33-1,21 31-2,-17 2 0,3 14-1,-10 13-1,4 17 1,8 12-1,6 12 0,11 9-1,20 17 1,23 4-1,21-4 1,28-11-2,17-12 1,15-18-1,12-21 0,13-32 0,-5-35 0,0-21-1,-13-18 0,-14-12 0,-18-17 1,-15-3 0,-22-12 0,-17 9 1,-15-4 1,-14 4 1,-9 18 0,-11 11 1,4 24-1,-4 17 1,16 42 0,1 15 0,20 32-1,9 15-1,15 15 1,11 6-2,11 5 1,5 1-1,6-16 1,4 1-2,-7-15 1,-3-12-1,-9-17-1,-3-10 0,-12-20 0,-25-3-1,24-26 0,-21-7 0,-10-14 0,-1-3 1,-4-15 0,2-6 1,5-3 0,10-5 2,10 5 0,12 0 1,15 24 0,10 8 0,17 25 1,5 20 0,10 26-1,-2 18 0,-1 18 0,-7 12 0,-7 3-2,-10 2 0,-13-14-2,-4 0-4,-40-68-15,40 36-18,-40-36 0,9-45-2,-14-28 2</inkml:trace>
        </inkml:traceGroup>
        <inkml:traceGroup>
          <inkml:annotationXML>
            <emma:emma xmlns:emma="http://www.w3.org/2003/04/emma" version="1.0">
              <emma:interpretation id="{C2F862B7-575D-4A29-9E69-B57DED215563}" emma:medium="tactile" emma:mode="ink">
                <msink:context xmlns:msink="http://schemas.microsoft.com/ink/2010/main" type="inkWord" rotatedBoundingBox="10806,15713 14948,13985 15426,15131 11284,16859"/>
              </emma:interpretation>
              <emma:one-of disjunction-type="recognition" id="oneOf4">
                <emma:interpretation id="interp20" emma:lang="en-US" emma:confidence="1">
                  <emma:literal>resistor</emma:literal>
                </emma:interpretation>
                <emma:interpretation id="interp21" emma:lang="en-US" emma:confidence="0">
                  <emma:literal>resirtor</emma:literal>
                </emma:interpretation>
                <emma:interpretation id="interp22" emma:lang="en-US" emma:confidence="0">
                  <emma:literal>reshor</emma:literal>
                </emma:interpretation>
                <emma:interpretation id="interp23" emma:lang="en-US" emma:confidence="0">
                  <emma:literal>resirtov</emma:literal>
                </emma:interpretation>
                <emma:interpretation id="interp24" emma:lang="en-US" emma:confidence="0">
                  <emma:literal>resurfa</emma:literal>
                </emma:interpretation>
              </emma:one-of>
            </emma:emma>
          </inkml:annotationXML>
          <inkml:trace contextRef="#ctx0" brushRef="#br0" timeOffset="10921.8748">6616 3127 76,'-35'3'39,"35"-3"-2,0 0 1,25 32-30,-25-32-4,57 62-2,-18-14 0,16 14-1,-1 0 0,5 0-1,-4-6-1,-11-12-1,-2-12 0,-20-17-1,1-18 1,-23-23-1,-5-10 1,-15-17-1,-7-6 2,-5-9 1,-8-3 0,-2-2 1,-5 2 2,10 3-1,3-3 0,14 9 1,10-3-1,17 9 1,8 3-3,20 11 1,14 7-2,8 8 1,15 16-3,-8 5-2,15 35 0,-17-11-5,19 38-1,-29-21-4,15 36 4,-28-23 0,6 22 5,-18-19 1,-2-10 6,-5 0 3,-20-41 4,32 36 3,-32-36 0,29-18-1,-21-20-1,24 11-2,-17-20-2,12-3 1,-17-15-4,2 6 1,-12-6-2,-2 6 1,-11 5-2,-9 7 1,-10 15-2,-3 17 1,1 18 0,-1 21-1,1 17 2,4 21-2,5 6 2,13 14-1,7 4 1,15 3-1,15-7 1,19-17-1,15-15-1,8-23 0,15-15-2,-3-36-2,12-2-2,-19-45-2,17 15-2,-40-42 2,13 19-1,-35-28 2,8 25 1,-28-13 4,-4 10 4,-6 20 4,-19-3 1,10 35 2,-25-2 0,37 35 0,-67 6 1,37 32-2,-19-2-1,9 23-2,-7-3 0,13 14-2,-1-10 1,20 2-1,8-18 1,19-9-2,18-14 1,22-9-2,14-24 0,16-3 2,2-3-2,2 10 0,1 5 0,-10 9 0,-13 11 0,-17 16 0,-23 17 1,-14 6-2,-12 3 2,-18-3-1,-7-6-1,-15-11-1,0-4 0,-7-29-3,14 3-3,-15-56-12,31 2-18,-6-31 1,15-16 0,3-20 1</inkml:trace>
          <inkml:trace contextRef="#ctx0" brushRef="#br0" timeOffset="11093.75">8309 2206 80,'37'32'38,"-17"24"0,-6 4 0,36 28-29,-21-11-4,16 11-3,2-11-1,2-15-3,6-3-1,-13-44-8,22 6-25,-29-42-1,-1-9-2,-19-26 2</inkml:trace>
          <inkml:trace contextRef="#ctx0" brushRef="#br0" timeOffset="11562.5">8437 2029 31,'0'0'22,"10"35"-3,-10-35-1,57-20-26,-10-1 1,15 3 3,-3-2 3,-2-7 5,5 15 4,-23-20 6,15 29 1,-34-30 2,20 42 1,-38-38-2,23 46-2,-25-17-4,0 0-3,-35 15-2,13 15-1,-15-4-2,-2 15 0,-8 4-1,2 5-1,1-3 1,7 3-1,12-5 1,12-1-1,18-12 1,18-2 0,16-9 0,13-4 0,10-5 0,10 0 0,4-6 0,6 6 0,-1-4 0,-7 4 0,-4 0 0,-9 9-1,-9-4 1,-12 1-1,-8 0 0,-32-18 0,22 26-1,-22-26-1,0 0-2,-39-5-2,39 5-11,-47-24-22,19-14 1,-9-24-1,10-15 1</inkml:trace>
          <inkml:trace contextRef="#ctx0" brushRef="#br0" timeOffset="12218.75">9258 2026 72,'0'0'36,"0"0"-2,0 0 1,54-47-31,-12 14-4,7-8-2,16-1-3,-11-14-2,18 18 1,-25-18-1,12 18 1,-17-10 3,-2 7 3,-6 6 2,-19-1 3,-15 36 1,12-41 2,-12 41 0,-27 9-2,7 23 0,-19-2-2,4 26 0,-7 6-1,5 23 0,-2-2 0,14 14 1,5-5-1,18-3 0,14-10-1,20-14-1,15-24 0,15-14 0,7-24-1,3-21-1,2-17 0,-7-15 0,-11-9-1,-14-9 1,-14 0-1,-18-6 0,-13 12 0,-14 0 0,-5 18-1,-18-12-2,15 35-5,-27-29-13,28 23-12,-8 4-1,32 23-1,-35-51 2</inkml:trace>
          <inkml:trace contextRef="#ctx0" brushRef="#br0" timeOffset="11765.625">9139 1533 83,'0'0'39,"25"35"0,-8 15 1,30 36-32,-10-3-3,12 26 0,-2-3-2,5 3-2,0-8-1,-10-10-1,3-11-3,-26-36-3,16 9-15,-35-53-18,0 0 1,0-38-1,-17-6 2</inkml:trace>
          <inkml:trace contextRef="#ctx0" brushRef="#br0" timeOffset="12515.625">9942 1462 60,'45'-9'37,"-23"12"0,12 24 1,-34-27-22,65 53-5,-38-15-5,12 24-2,-4 3-1,2 3-1,-5 0-1,-5-9 0,-4-9-1,-6-11 0,-17-39-1,27 17 0,-27-17 1,3-56-1,-11 12 0,-4-12 1,-5-12 0,-3-6-1,-2 0 2,4-2-1,6 5 0,9 3 0,13 0-1,10 3 0,17 21-3,-7-18-14,24 23-21,-7 1 2,8 2-2,-9-11 1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05T15:50:21.7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A8668C-0C89-4CD7-B28F-68CE198E6592}" emma:medium="tactile" emma:mode="ink">
          <msink:context xmlns:msink="http://schemas.microsoft.com/ink/2010/main" type="writingRegion" rotatedBoundingBox="20425,13646 23312,14014 23064,15957 20177,15589"/>
        </emma:interpretation>
      </emma:emma>
    </inkml:annotationXML>
    <inkml:traceGroup>
      <inkml:annotationXML>
        <emma:emma xmlns:emma="http://www.w3.org/2003/04/emma" version="1.0">
          <emma:interpretation id="{C0013A34-CEFD-41DD-9E4D-2ECFFE1E9A2D}" emma:medium="tactile" emma:mode="ink">
            <msink:context xmlns:msink="http://schemas.microsoft.com/ink/2010/main" type="paragraph" rotatedBoundingBox="20425,13646 23312,14014 23064,15957 20177,15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491FC4-51B8-43F1-8384-62C676CD5C62}" emma:medium="tactile" emma:mode="ink">
              <msink:context xmlns:msink="http://schemas.microsoft.com/ink/2010/main" type="line" rotatedBoundingBox="20425,13646 23312,14014 23064,15957 20177,15589"/>
            </emma:interpretation>
          </emma:emma>
        </inkml:annotationXML>
        <inkml:traceGroup>
          <inkml:annotationXML>
            <emma:emma xmlns:emma="http://www.w3.org/2003/04/emma" version="1.0">
              <emma:interpretation id="{CDD40FDD-00A0-490A-8CFC-9FE6BB445F26}" emma:medium="tactile" emma:mode="ink">
                <msink:context xmlns:msink="http://schemas.microsoft.com/ink/2010/main" type="inkWord" rotatedBoundingBox="20425,13646 23312,14014 23064,15957 20177,15589"/>
              </emma:interpretation>
              <emma:one-of disjunction-type="recognition" id="oneOf0">
                <emma:interpretation id="interp0" emma:lang="en-US" emma:confidence="0">
                  <emma:literal>IV</emma:literal>
                </emma:interpretation>
                <emma:interpretation id="interp1" emma:lang="en-US" emma:confidence="0">
                  <emma:literal>Z V</emma:literal>
                </emma:interpretation>
                <emma:interpretation id="interp2" emma:lang="en-US" emma:confidence="0">
                  <emma:literal>z V</emma:literal>
                </emma:interpretation>
                <emma:interpretation id="interp3" emma:lang="en-US" emma:confidence="0">
                  <emma:literal>TV</emma:literal>
                </emma:interpretation>
                <emma:interpretation id="interp4" emma:lang="en-US" emma:confidence="0">
                  <emma:literal>£ V</emma:literal>
                </emma:interpretation>
              </emma:one-of>
            </emma:emma>
          </inkml:annotationXML>
          <inkml:trace contextRef="#ctx0" brushRef="#br0">0 859 40 0,'0'0'11'16,"0"0"-3"-16,0 0-7 15,0 0-2-15,27-5 0 16,-27 5 0 0,0 0-4-16,0 0-1 0,0 0-1 15,0 0-1-15,0 0 2 16,0 0 1-16,0 0 2 16,-10-32 0-16,10 32 4 15,10-38 3-15,-10 38 4 16,10-50 2-16,-10 50 4 15,0-38 1-15,0 38 3 16,10-47 1-16,-10 21 4 0,0 26 1 16,0-58-3-16,0 31 0 15,13-20-6 1,9 9-2-16,0-16-4 16,6-2-2-16,14 6-5 0,-3-13-1 15,16 13-1-15,4-1 0 16,1 7 0-16,5 6 0 15,4 10 0-15,-7 9 0 16,-5 19 0-16,0 9 0 16,-2 26 0-16,-8 6-1 15,-10 29 1-15,-5 15-1 16,-9 8 1-16,-9 19-1 16,-14 8 1-16,0 4 0 0,-12 6 1 15,-10 5-1 1,-11-1 0-16,-4-13 0 15,0-8 0-15,-10-5 0 16,-5-16 0-16,2 1 0 0,-2-20-1 16,0-17 1-16,0-9 0 15,2-2-2-15,1-19 2 16,7-2 0-16,2-11 0 16,8-3-1-16,2-10 1 15,30 0 0-15,-30 0 0 16,30 0 0-16,0 0 0 15,0 0 0-15,0 0 0 16,0 0 1-16,30 12-1 16,2-12 1-16,5 0-1 15,15 0 1-15,8 0-1 16,12 0 0-16,15 0 0 16,0 0 1-16,7 7-1 0,5-7 0 15,3 11 0-15,-11-11 0 16,-4 13 0-16,-10-3 0 15,-17 2-1-15,-13 3 1 16,-20 5-1-16,-27-20-7 16,27 28-8-16,-27-28-6 15,-29 22-6-15,29-22-5 16,-50-11-5-16,20-15-2 16,8-12 0-16,2 0 31 15</inkml:trace>
          <inkml:trace contextRef="#ctx0" brushRef="#br0" timeOffset="1202.0719">-528 968 43 0,'0'0'16'15,"-50"8"1"-15,50-8-4 16,-50 0-1-16,50 0 1 16,-39 0 1-16,39 0 2 15,0 0-1-15,-42-12 0 16,42 12-2-16,0 0-1 16,0 0-2-16,0 0-2 15,0 0-3-15,0 0-2 16,0 0-1-16,0 0 1 15,32 0-1-15,-32 0 1 0,49 12-2 16,-9 0-1-16,5 2 0 16,4 1 1-16,11 2-1 15,4 1 0-15,-4-6 0 16,7 0 0-16,2-12 0 16,-14 13 0-16,7-13 0 15,-5-13 0-15,-17 4 0 16,2 9-7-16,-42 0-8 15,40-25-10-15,-40 25-9 16,0 0-7-16,-33-25-1 16,-4 12-1-16,-3 13 14 15</inkml:trace>
          <inkml:trace contextRef="#ctx0" brushRef="#br0" timeOffset="489.1625">1488 485 83 0,'-24'41'40'0,"24"-41"-1"16,0 63-11-16,0-29-10 16,19 14-5-16,-4 2-4 15,15 13-4-15,5 23-4 16,0 8 0-16,4 6 0 16,6 9 0-16,0-4-1 0,2 12 0 15,-5-17 0-15,-5-2 0 16,0-22-1-16,-5-3 1 15,1-26-1 1,-13-13 1-16,-20-34 0 0,49 5 0 16,-49-5 1-16,40-52 0 15,-20-8-1-15,2-25 1 16,3-16-1-16,-8-19 0 16,3-5 1-16,2-20-1 15,1 0 0-15,-3 6-1 16,-3 14 1-16,0 5 0 15,-4 25-1-15,-1 17 2 0,-12 19-4 16,0 10-10-16,0 49-11 16,0-37-5-1,0 37-8-15,0 0-4 16,-32 28-1-16,32-28-1 16,-47 42 36-16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4:56:39.8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0EC52FB-DC5B-4426-A9EC-A99BE27EE2F0}" emma:medium="tactile" emma:mode="ink">
          <msink:context xmlns:msink="http://schemas.microsoft.com/ink/2010/main" type="inkDrawing" rotatedBoundingBox="2678,10849 3693,10919 3687,11004 2672,10934" shapeName="Other">
            <msink:destinationLink direction="with" ref="{88B10A01-04A5-44ED-AE33-4362983DC112}"/>
          </msink:context>
        </emma:interpretation>
      </emma:emma>
    </inkml:annotationXML>
    <inkml:trace contextRef="#ctx0" brushRef="#br0">69 559 37,'0'0'30,"0"0"0,0 0 0,40 18-19,-40-18-5,45-6 0,-21-9-3,11 12 0,-6-6-1,4 9 0,-6-6 1,5 3-1,-5-2 0,3 5 2,-6-6-2,6 9-1,-3-9 1,3 9-1,-3-6 0,3 6 0,-3 0-1,0 0 0,0 0 0,1 2 0,-1-2 0,-3 3 0,4-3 0,-4 3 0,-1-3 0,-1 3 0,-22-6 0,42 12 1,-42-12-1,37 15 0,-37-15 0,34 8 0,-34-8 0,35 6 1,-35-6-1,35 6 0,-35-6 0,27 9 0,-27-9 0,27 6 0,-27-6-1,0 0 0,30 12-1,-30-12-1,0 0-3,0 0-2,0 0-10,0 0-14,0 0-2,0 0 2,0 0 1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21:36.2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2413E43-F5DE-4285-9096-3FBD101A200B}" emma:medium="tactile" emma:mode="ink">
          <msink:context xmlns:msink="http://schemas.microsoft.com/ink/2010/main" type="inkDrawing" rotatedBoundingBox="6686,13843 9979,14260 9888,14981 6595,14563" semanticType="callout" shapeName="Other">
            <msink:sourceLink direction="from" ref="{41789A03-6DBE-4570-9A7D-92DD8DB4549D}"/>
            <msink:sourceLink direction="to" ref="{373E6AFA-BFA6-4C1A-8231-52F9F2B8EEF9}"/>
          </msink:context>
        </emma:interpretation>
      </emma:emma>
    </inkml:annotationXML>
    <inkml:trace contextRef="#ctx0" brushRef="#br0">3287 0 52,'0'0'34,"0"0"-1,0 0-6,3 41-10,-3-41-5,-5 33-3,5-33-3,-3 44-1,3-44 0,0 62-1,-5-32-1,8 11 0,-8-6 0,5 13-1,-5-7 0,3 0 0,-1-5 0,1 5-1,-1-6 0,3 1 0,-2-7 0,2-2-1,0-27 1,2 47-1,-2-47 1,3 36-1,-3-36 0,0 0 1,2 26-1,-2-26 0,0 0 0,0 0 1,0 0-1,0 0 0,0 0 1,0 0-1,0 0 0,-7-26 0,7 26 0,0 0 0,-25-27 0,25 27 0,-30-24 0,30 24 0,-34-26 0,34 26 0,-40-24 0,15 9 0,-4 7 0,-1-4 0,-4 6 0,-6-6 0,-4 6 0,-3-3 0,-3 0 0,-2-2 0,0-4 0,0 3 1,3-6-1,-3 7 0,-2-4 0,2 0 0,0 0 0,0 3 0,3 1 0,-1-1 0,1 0-1,-1 0 1,3-3 0,0 1 0,1-1 0,-4 0 0,-2 0 1,0 1-1,-5 2 0,3-3 0,-3 6 0,-2 0 0,0 3 0,-3-2 0,3 2 0,-1 3 0,3-3 0,6 0 0,-1 3 0,2-3 0,6 0 0,2 0 0,0 3 0,5 0 0,-3 0 0,3 0 0,-3 1 0,1 2 0,2-3 0,0 3 0,0-3 0,0 3-1,2 0 1,-2 0 0,5 0 0,0-3 0,-3 6 0,1-6 0,-1 3 0,3 0 0,0-3 0,2 3 0,3-3 0,0 0 0,4-3 0,1 3 0,22 3 0,-37-9 0,37 9 0,-34-6 0,34 6 0,-35-6 0,35 6 0,-35 0 0,35 0 0,-37 0 0,15 3 0,22-3 0,-40 6 0,40-6 0,-29 6-1,29-6 0,0 0 0,-25-6-4,25 6-7,0 0-23,42-29-5,-20-4 0,10-2-1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21:40.2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ACCEDE4-62FE-4FE0-88D9-A15DD85893AD}" emma:medium="tactile" emma:mode="ink">
          <msink:context xmlns:msink="http://schemas.microsoft.com/ink/2010/main" type="inkDrawing" rotatedBoundingBox="3140,10373 4745,8078 5966,8932 4361,11227" semanticType="callout" shapeName="Other">
            <msink:sourceLink direction="with" ref="{A4EB2627-BB56-414A-8E6A-8E0C7E8E15D4}"/>
            <msink:sourceLink direction="with" ref="{E648A65D-9D60-4D5A-A636-75C7A5377943}"/>
          </msink:context>
        </emma:interpretation>
      </emma:emma>
    </inkml:annotationXML>
    <inkml:trace contextRef="#ctx0" brushRef="#br0">38 2329 25,'0'0'30,"0"0"2,0 0 1,-14 30-13,14-30-5,0 0-3,-8-39-2,8 39-2,3-29-1,-3 29-1,5-41-1,-3 14-1,-7-11 0,8 2-1,-6-20 0,6 3-1,-11-6 0,11-3 0,-8-6-1,5-3 0,-3-11 0,6-4 0,-6 3 0,3-2-1,3 2 1,-3-3-1,0 4 1,-3 2-1,3 6 0,-2 0 0,-1 1 0,3 2 0,0 3 0,3 0 0,-1 6 0,1 3 0,4 6 0,-2 9 0,5-4 0,-5 7 0,5 6-1,-8 2 1,6 4 0,-8 29 0,2-48 0,-2 48 0,0-35 0,0 35 0,0-27 0,0 27 0,0 0 0,3-26 0,-3 26 0,0 0-1,0-33 1,0 33 0,0-26 0,0 26 0,0 0 0,-3-36 0,3 36 0,0 0 0,0 0 0,0-29-1,0 29 1,0 0 0,0 0 0,0 0 0,0 0 0,0 0-1,0 0 1,0 0 0,0 0 0,0 0 0,27-15 0,-27 15 0,0 0 0,30 0 0,-30 0 0,32 3 0,-32-3 0,42 3 0,-17-3 0,2 6 0,3-3 0,2 0 0,2 3 0,3-3 0,3 2 0,2 1 0,5 0 0,2-3 0,-4 3 0,2-3 0,2 0 0,1 0 0,-3 0 0,-3 3 0,1-3 0,-6 3 0,3 0 0,0 0 1,-2 2-1,-3-2 0,2 0 0,-2-3 0,5 3 0,-2 0 0,-1-3 0,4 0 0,-4 0 0,1 0 0,-1-3 0,3 3 0,-2-3 0,-3 0 0,-3 0 0,1 0-1,-5-3 1,-6 3 0,1 0 0,-25 0 0,27 3 0,-27-3 0,0 0 0,0 0 0,22 6 0,-22-6 0,0 0 0,0 0 0,0 0 0,0 0 0,0 0 0,0 0 0,0 0 0,0 0 0,0 0 0,0 0 0,0 0 0,0 0 0,0 0 0,0 0 0,0 0 0,0 0 0,0 0 0,0 0 0,0 0 0,0 0 1,0 0-1,0 0 0,0 0 0,0 0 0,0 0 0,0 0 0,0 0 0,0 0 0,13 26 0,-13-26 0,0 0 0,0 0-1,0 0 1,0 0 0,0 0-1,-22 12 1,22-12-1,0 0-1,0 0 0,0 0-1,0 0-1,-30 3-1,30-3-3,0 0-7,0 0-19,0 0-3,-17 27 0,17-27 1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21:41.96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45035EC-4C92-4277-8F35-C0425987FF61}" emma:medium="tactile" emma:mode="ink">
          <msink:context xmlns:msink="http://schemas.microsoft.com/ink/2010/main" type="writingRegion" rotatedBoundingBox="6428,8738 7088,8738 7088,9431 6428,9431">
            <msink:destinationLink direction="with" ref="{E648A65D-9D60-4D5A-A636-75C7A5377943}"/>
          </msink:context>
        </emma:interpretation>
      </emma:emma>
    </inkml:annotationXML>
    <inkml:traceGroup>
      <inkml:annotationXML>
        <emma:emma xmlns:emma="http://www.w3.org/2003/04/emma" version="1.0">
          <emma:interpretation id="{376BA704-38D1-4CE7-8FE3-9EDA9E79539C}" emma:medium="tactile" emma:mode="ink">
            <msink:context xmlns:msink="http://schemas.microsoft.com/ink/2010/main" type="paragraph" rotatedBoundingBox="6428,8738 7088,8738 7088,9431 6428,94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D4325B-6F67-41EB-8E3D-FE9D5CA168C1}" emma:medium="tactile" emma:mode="ink">
              <msink:context xmlns:msink="http://schemas.microsoft.com/ink/2010/main" type="line" rotatedBoundingBox="6428,8738 7088,8738 7088,9431 6428,9431"/>
            </emma:interpretation>
          </emma:emma>
        </inkml:annotationXML>
        <inkml:traceGroup>
          <inkml:annotationXML>
            <emma:emma xmlns:emma="http://www.w3.org/2003/04/emma" version="1.0">
              <emma:interpretation id="{EA788380-ABB1-4ADC-9B26-7EEDCCE0F8AE}" emma:medium="tactile" emma:mode="ink">
                <msink:context xmlns:msink="http://schemas.microsoft.com/ink/2010/main" type="inkWord" rotatedBoundingBox="6428,8738 7088,8738 7088,9431 6428,9431"/>
              </emma:interpretation>
              <emma:one-of disjunction-type="recognition" id="oneOf0">
                <emma:interpretation id="interp0" emma:lang="en-US" emma:confidence="1">
                  <emma:literal>v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N</emma:literal>
                </emma:interpretation>
                <emma:interpretation id="interp3" emma:lang="en-US" emma:confidence="0">
                  <emma:literal>u</emma:literal>
                </emma:interpretation>
                <emma:interpretation id="interp4" emma:lang="en-US" emma:confidence="0">
                  <emma:literal>U</emma:literal>
                </emma:interpretation>
              </emma:one-of>
            </emma:emma>
          </inkml:annotationXML>
          <inkml:trace contextRef="#ctx0" brushRef="#br0">508 776 38,'0'-39'33,"0"39"2,15-29-1,-15 29-11,32-12-11,-32 12-4,35 15-1,-35-15-3,42 47 0,-20-20 0,8 14-1,-5-8 0,7 14 0,-3-9-1,6 6-1,-3-2 0,3-1 0,-3-3 0,-3 1-1,-1-7 0,-4-5 0,-24-27 1,35 35-1,-35-35 1,0 0-1,22-12 0,-22 12 0,10-47 1,-8 12-1,1-4 0,-1-8 0,1-6-1,-1-6 1,6 0 0,-3-3 0,2 3 0,3 6 0,2 0-1,-2 8 1,3 16 0,-6 2-1,-7 27 1,0 0-2,22-14 0,-22 14-2,10 26-6,-10-26-19,-12 30-9,12-30 1,2 44-1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21:34.6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0D3E987-0241-41AC-A8D3-75B9B1664ECB}" emma:medium="tactile" emma:mode="ink">
          <msink:context xmlns:msink="http://schemas.microsoft.com/ink/2010/main" type="writingRegion" rotatedBoundingBox="9505,13104 10073,13104 10073,13824 9505,13824">
            <msink:destinationLink direction="with" ref="{373E6AFA-BFA6-4C1A-8231-52F9F2B8EEF9}"/>
          </msink:context>
        </emma:interpretation>
      </emma:emma>
    </inkml:annotationXML>
    <inkml:traceGroup>
      <inkml:annotationXML>
        <emma:emma xmlns:emma="http://www.w3.org/2003/04/emma" version="1.0">
          <emma:interpretation id="{0D0ECA23-2B6F-4A2C-9FC3-19C71F8C5E24}" emma:medium="tactile" emma:mode="ink">
            <msink:context xmlns:msink="http://schemas.microsoft.com/ink/2010/main" type="paragraph" rotatedBoundingBox="9505,13104 10073,13104 10073,13824 9505,13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1B4801-C556-48B0-A316-E163F6882780}" emma:medium="tactile" emma:mode="ink">
              <msink:context xmlns:msink="http://schemas.microsoft.com/ink/2010/main" type="line" rotatedBoundingBox="9505,13104 10073,13104 10073,13824 9505,13824"/>
            </emma:interpretation>
          </emma:emma>
        </inkml:annotationXML>
        <inkml:traceGroup>
          <inkml:annotationXML>
            <emma:emma xmlns:emma="http://www.w3.org/2003/04/emma" version="1.0">
              <emma:interpretation id="{6160AC72-C93F-4A2D-A54B-3BFE77FC2F31}" emma:medium="tactile" emma:mode="ink">
                <msink:context xmlns:msink="http://schemas.microsoft.com/ink/2010/main" type="inkWord" rotatedBoundingBox="9505,13104 10073,13104 10073,13824 9505,13824"/>
              </emma:interpretation>
              <emma:one-of disjunction-type="recognition" id="oneOf0">
                <emma:interpretation id="interp0" emma:lang="en-US" emma:confidence="0">
                  <emma:literal>A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4</emma:literal>
                </emma:interpretation>
                <emma:interpretation id="interp3" emma:lang="en-US" emma:confidence="0">
                  <emma:literal>9</emma:literal>
                </emma:interpretation>
                <emma:interpretation id="interp4" emma:lang="en-US" emma:confidence="0">
                  <emma:literal>AY</emma:literal>
                </emma:interpretation>
              </emma:one-of>
            </emma:emma>
          </inkml:annotationXML>
          <inkml:trace contextRef="#ctx0" brushRef="#br0">3450 194 65,'0'0'38,"-27"12"-1,27-12 2,0 0-18,47-15-15,-15 4-2,13 5-2,7-3-1,2 0-1,0 3-1,-9-3-2,4 12-3,-24-24-9,14 21-22,-16-5-1,-23 5 0,27-3 0</inkml:trace>
          <inkml:trace contextRef="#ctx0" brushRef="#br0" timeOffset="-234.375">3596 35 30,'-17'-27'32,"17"27"3,0 0-1,0 0-11,-32-9-6,32 9-6,0 27-2,5 3-3,-5-30 0,-10 59-1,0-24-1,7 12 0,-4-5-1,4 5-1,-4-3 0,7-3 0,0-8-1,3-7-1,-3-26 1,7 33-1,-7-33 0,0 0 0,0 0 0,20-33-1,-15 7 1,-5-7-1,2-8 0,-7-3 0,3-6 1,-3-4-1,0 1 0,2-3 0,3 6 1,3 0 0,4 6-1,6 2 1,4 7 0,5 5 1,0 4-1,6 5 0,-1 3 0,5 10 1,-2 2-1,2 12 0,-3 8 1,3 16-1,-2 5 1,0 12 0,-8 10-1,-2 5 1,-3 3 0,0 2 0,-9-8 0,2 0 0,-3-8-1,-4-13 0,-1-5 0,-2-33-1,2 35-1,-2-35-2,0 0-2,-22-18-5,22 18-21,-12-26-9,12 26 3,-40-51-2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21:24.5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F9B6E0C-4C52-47BA-B0B5-E2798958DA6A}" emma:medium="tactile" emma:mode="ink">
          <msink:context xmlns:msink="http://schemas.microsoft.com/ink/2010/main" type="writingRegion" rotatedBoundingBox="5140,15507 3073,11511 4870,10581 6937,14577">
            <msink:destinationLink direction="with" ref="{813A54CC-5683-43A3-9085-8BAE64768E4D}"/>
            <msink:destinationLink direction="with" ref="{68693276-A308-4CA9-B167-A3B86F52403F}"/>
          </msink:context>
        </emma:interpretation>
      </emma:emma>
    </inkml:annotationXML>
    <inkml:traceGroup>
      <inkml:annotationXML>
        <emma:emma xmlns:emma="http://www.w3.org/2003/04/emma" version="1.0">
          <emma:interpretation id="{86F54AEE-4153-477B-94A1-FD09FB730C86}" emma:medium="tactile" emma:mode="ink">
            <msink:context xmlns:msink="http://schemas.microsoft.com/ink/2010/main" type="paragraph" rotatedBoundingBox="5140,15507 3073,11511 4870,10581 6937,145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CA8DD5-C9B9-416C-97D2-BA6D7F4EA9A8}" emma:medium="tactile" emma:mode="ink">
              <msink:context xmlns:msink="http://schemas.microsoft.com/ink/2010/main" type="line" rotatedBoundingBox="5140,15507 3073,11511 4870,10581 6937,14577"/>
            </emma:interpretation>
          </emma:emma>
        </inkml:annotationXML>
        <inkml:traceGroup>
          <inkml:annotationXML>
            <emma:emma xmlns:emma="http://www.w3.org/2003/04/emma" version="1.0">
              <emma:interpretation id="{41789A03-6DBE-4570-9A7D-92DD8DB4549D}" emma:medium="tactile" emma:mode="ink">
                <msink:context xmlns:msink="http://schemas.microsoft.com/ink/2010/main" type="inkWord" rotatedBoundingBox="5140,15507 4212,13714 6010,12783 6937,14577">
                  <msink:destinationLink direction="from" ref="{52413E43-F5DE-4285-9096-3FBD101A200B}"/>
                </msink:context>
              </emma:interpretation>
              <emma:one-of disjunction-type="recognition" id="oneOf0">
                <emma:interpretation id="interp0" emma:lang="en-US" emma:confidence="0">
                  <emma:literal>€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%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13 73 23,'0'0'29,"0"-35"2,0 35 2,0 0-14,5-39-4,-5 39-2,0 0-2,0 0-2,0 0-1,5 39-2,-5-39 0,-10 56-1,2-18-1,11 18 0,-11 0-1,11 18 1,-6 0-2,6 12 0,-1-4 0,3 7-1,-2-3 0,-1 2 0,3-5 0,-2-1-1,-1-2 0,1-9 1,1 3-1,-1-9 0,-1-6 0,1-3 0,-1-6 0,1-3 0,-1-8 0,-2-1 0,3-11-1,-3-27 0,2 38-2,-2-38 0,0 0-3,-2-30-5,24 4-26,-24-18-4,9 5 3,-5-23-2</inkml:trace>
          <inkml:trace contextRef="#ctx0" brushRef="#br0" timeOffset="-1265.625">-1181 56 38,'0'0'32,"0"-27"3,0 27-5,0 0-10,-10-27-2,10 27-5,0 0-2,5 54-3,-5-54-1,-12 70-2,2-19-1,7 16-1,-4 10 0,5 15-2,-1-1 1,6 13-1,2-1 0,4 9 0,-1-6-1,4-2 1,-2-4-1,0-3 0,0-2 0,-3-7 0,1-8 0,-3-9 0,-3-9 0,1-3 0,1-12-1,-4-11 1,3-10-1,-3-26 0,0 0-2,0 0 0,0 0-5,0-50-13,7 15-19,-7-18 1,13-1-1,-3-19 1</inkml:trace>
          <inkml:trace contextRef="#ctx0" brushRef="#br0" timeOffset="-671.875">-610 628 39,'-22'-20'33,"22"20"3,0 0-2,0 0-10,0 0-13,0 0-2,-10 50-3,10-50-1,-5 50-1,0-21-1,7 16 0,-4-4 0,4 9-1,1-2-1,-1 5 0,1 0 0,2-3 0,-3-3 0,3-3-1,-2-5 0,2-7 0,-3-5 0,-2-27-1,5 32-1,-5-32-1,0 0-2,0 0-3,0 0-10,-2-26-20,2 26 1,-3-56 0,3 26 1</inkml:trace>
          <inkml:trace contextRef="#ctx0" brushRef="#br0" timeOffset="484.375">579 681 55,'0'0'34,"0"0"1,0 0-1,0 0-18,-5 30-7,5-30-3,0 41-1,0-41-2,7 62 1,-7-26-1,8 5 0,-8 0-1,7 7 0,-5-10-1,6 6 1,-6-8-2,6-4 1,-3-5-1,-5-27-1,10 32-2,-10-32-2,0 0-11,0 0-22,0 0 0,12-44 0,-15 17 0</inkml:trace>
        </inkml:traceGroup>
        <inkml:traceGroup>
          <inkml:annotationXML>
            <emma:emma xmlns:emma="http://www.w3.org/2003/04/emma" version="1.0">
              <emma:interpretation id="{A4EB2627-BB56-414A-8E6A-8E0C7E8E15D4}" emma:medium="tactile" emma:mode="ink">
                <msink:context xmlns:msink="http://schemas.microsoft.com/ink/2010/main" type="inkWord" rotatedBoundingBox="4026,11385 3876,11096 4187,10935 4337,11224">
                  <msink:destinationLink direction="with" ref="{8ACCEDE4-62FE-4FE0-88D9-A15DD85893AD}"/>
                </msink:context>
              </emma:interpretation>
              <emma:one-of disjunction-type="recognition" id="oneOf1">
                <emma:interpretation id="interp5" emma:lang="en-US" emma:confidence="0">
                  <emma:literal>@</emma:literal>
                </emma:interpretation>
                <emma:interpretation id="interp6" emma:lang="en-US" emma:confidence="0">
                  <emma:literal>q</emma:literal>
                </emma:interpretation>
                <emma:interpretation id="interp7" emma:lang="en-US" emma:confidence="0">
                  <emma:literal>o</emma:literal>
                </emma:interpretation>
                <emma:interpretation id="interp8" emma:lang="en-US" emma:confidence="0">
                  <emma:literal>O</emma:literal>
                </emma:interpretation>
                <emma:interpretation id="interp9" emma:lang="en-US" emma:confidence="0">
                  <emma:literal>&amp;</emma:literal>
                </emma:interpretation>
              </emma:one-of>
            </emma:emma>
          </inkml:annotationXML>
          <inkml:trace contextRef="#ctx0" brushRef="#br0" timeOffset="14140.625">-1762-2170 10,'0'0'27,"-22"6"1,22-6 3,-30-27-12,30 27-3,0 0-4,0 0-2,-37-35-2,37 35-1,-34-12 0,34 12-2,-50 3-1,28 9-1,-8-7 0,8 13 0,-5 0-1,27-18 0,-35 47 0,26-14-1,4-7 1,5 4-1,0-30 1,14 41-1,-14-41 0,38 15 0,-16-24 0,5-9 0,0-2-1,-2-13 0,-3-2 1,-7-4-1,-8 1 0,1 5 0,-11 1 0,-7 2 0,10 30 0,-32-38 0,32 38 0,-37-9 0,37 9 0,-39 21 0,39-21 1,-30 56-1,18-21 1,7 4 0,5-7 0,5 7 0,7-13 0,-12-26-1,42 27 1,-15-30-1,0-15 0,1-8 0,-4-10 0,-4-5 0,-5-1-1,-8-5 1,-9 6-1,-11 5 1,-4 10-1,17 26 1,-44-27-1,14 30 1,0 3 0,1 12-1,6 5 1,1 4 0,7 6 0,1-7-1,9 1 0,5-27-2,10 35-3,-10-35-8,29-15-24,-29 15 2,40-35-2,-25 5 1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21:32.0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13A54CC-5683-43A3-9085-8BAE64768E4D}" emma:medium="tactile" emma:mode="ink">
          <msink:context xmlns:msink="http://schemas.microsoft.com/ink/2010/main" type="inkDrawing" rotatedBoundingBox="1636,11269 9299,9333 10270,13176 2607,15112" semanticType="enclosure" shapeName="Other">
            <msink:sourceLink direction="with" ref="{6F9B6E0C-4C52-47BA-B0B5-E2798958DA6A}"/>
            <msink:sourceLink direction="with" ref="{924F20C3-3F5B-481C-9011-AF1525AB2CB4}"/>
          </msink:context>
        </emma:interpretation>
      </emma:emma>
    </inkml:annotationXML>
    <inkml:trace contextRef="#ctx0" brushRef="#br0">-1243 1160 43,'0'0'32,"0"0"1,-7 29-1,7-29-18,0 0-3,-22 0-1,22 0-3,0 0-1,0 0 0,-32 6-1,32-6-2,-25-3 0,25 3 0,-30-6-1,30 6 0,-32-9 0,32 9 0,-37-3-1,15 6 1,-3-6-1,-2 6 0,-3 0 0,-2 0 0,-5 0 0,0 0-1,-10 3 1,-2 0-1,-3 0 0,-3 3 1,-4-3-1,2 0 0,-2-1 1,0 4-1,2-6 0,0 0 0,0 0 0,0-3 0,0 3 0,0 0 0,1-3 0,4 3 0,0 0 0,7 0 0,1-3 1,2 3-1,5-3 0,-3 0 0,8 0-1,-5-3 1,2 3 0,1 0 0,-1 3 0,1-3 0,4 0 0,0 3 0,1-3 0,4 0 0,0 0 0,1 0 0,1 3-1,1-3 1,0 3 0,0 0 0,-1 0 0,23-3 0,-39 8 0,39-8 0,-40 6 0,40-6 0,-34 3-1,34-3 1,-30 3 0,30-3 0,-27 0 0,27 0 0,0 0 0,-27 0 0,27 0 0,0 0 0,0 0 0,-25-6 0,25 6 0,0 0 0,0 0 0,-27-8 0,27 8 0,0 0 0,0 0-1,-25-3 2,25 3-1,0 0 0,0 0-1,-22-3 2,22 3-1,0 0 0,0 0 0,0 0 0,0 0 0,0 0 0,-25-18 0,25 18 0,0 0 0,0 0 0,0 0 0,0 0 0,-17-30 0,17 30 0,0 0 0,-5-26 0,5 26 1,0 0-1,-3-36 0,3 36 0,-2-29 0,2 29 0,-3-36 1,3 36-1,-2-44 0,2 44 0,-3-47 0,3 47 1,0-50-1,0 50 0,-2-50 0,2 23 0,0 0 0,0-2 0,0-7 1,0 4-1,-2-3 1,2-4-1,-3 1 1,3-1-1,-5-5 0,3 6 1,-1-4-1,-2-2 0,0 0 0,0 0 0,0-4 0,3-2 1,-3 0-1,3 0 0,-1 0 0,1 2 0,-1-5 0,1 3 0,2 0 0,0-3 0,-3 3 0,1-4-1,-1 1 2,3 0-1,-2 0 0,2 0 0,-3 0 0,1 0 0,-1-3 0,3 2 0,-2 1 0,-1 0 0,1 3 0,2 3 0,0-1 0,0 4 0,0 6 0,0-4 0,2-2 0,1 6 1,-1-6-2,1-1 2,-1 1-1,-2 0 1,3-4-1,-1 7 0,-2 6 0,0-10 0,3 13 0,-3-3 0,-3 2 0,3 1 0,-2-1 0,2 1-1,-3 2 1,3-2 0,-2 2 1,-1 1-2,3 2 1,-2-2 0,2 29 1,0-51-1,2 22-1,1-1 1,-1 4 0,1-4 0,2 1 0,0 2 0,0-2 0,0-1 0,-3 4 0,-2 26 0,5-42 0,-5 42 0,5-32 0,-5 32 0,0 0 0,0-33 0,0 33 0,0 0 0,0 0 0,0 0 0,0 0 0,0-26 0,0 26 0,0 0-1,0 0 1,0 0 0,0 0 0,0 0 0,0 0 0,0 0 0,0 0 0,0 0 0,0 0-1,0 0 1,22 9 0,-22-9 0,0 0 0,0 0 0,27 0 0,-27 0 0,0 0 0,25 0 0,-25 0 0,0 0 0,30-3 0,-30 3 0,0 0 0,29 3 0,-29-3 0,0 0 0,30 0 0,-30 0-1,27 5 1,-27-5 0,37 6 0,-37-6 0,42 12 0,-42-12 0,45 12 0,-45-12 0,44 12 0,-22-6 0,1 0 0,-1-1 0,0 1 0,3 0 0,0 0 0,-3 3 0,3-6 0,-1 3 0,1-6 0,2 3 0,0-6 0,1 0 0,-1 0 0,2-3 0,4 0 0,-1 3 0,0-3 0,0 3 0,0-3 0,3 1 0,-3-1 0,5 0 0,-3 0 0,1-3 0,0 3 0,-1 0 0,1 0 0,-3 0 0,0 3 0,-5 0 0,0 1 0,-2-1 0,0 0 0,0 3 1,-1 0-2,-1 0 2,-1 3-1,2 0 0,-1-1-1,1 1 1,-1 3 0,1-3 0,-1 0 0,1 0 0,1-3 1,5 0-2,-6 0 2,6 0-1,-3 0-1,0-3 1,1 3 0,-4 0 0,4-3 0,-28 3 0,42 3 0,-42-3 0,39-3 0,-39 3 0,42 0 0,-42 0 0,42 3 0,-20 0 0,1-3 0,-1 3 0,0-3 0,0 3 0,1 0 0,-23-3 0,42 3 0,-42-3 0,37 3 0,-37-3 0,39 3 0,-39-3 0,32 0 0,-32 0 0,32 0 0,-32 0 0,28 3 0,-28-3 1,0 0-1,29 0 0,-29 0 0,0 0 0,0 0 0,22-6 0,-22 6 0,0 0 0,0 0 0,0 0 0,0 0 0,23-3 0,-23 3 0,0 0 0,0 0 0,0 0 0,0 0 0,0 0 0,0 0 0,0 0 0,0 0 0,0 0 0,0 0 1,0 0-1,0 0 0,0 0 0,0 0-1,0 0 1,0 0 0,0 0 0,0 0 0,0 0 0,0 0 0,0 0 0,0 0 0,0 0 0,0 0 0,0 0 0,0 0 0,0 0 0,0 0 0,0 0 0,0 0 0,0 0 0,0 0 0,0 0 0,24-15 0,-24 15 0,0 0 0,0 0 0,25-35 0,-25 35 0,15-27 0,-15 27 0,17-32 0,-17 32 0,15-33 0,-15 33 0,0 0 0,20-29 0,-20 29 0,0 0 0,0 0 0,25-3 0,-25 3 0,0 0 0,22 38 0,-22-38 0,22 30 0,-22-30 0,20 38 0,-20-38 0,22 33 0,-22-33 0,22 17 0,-22-17 0,25 9 0,-25-9 1,30-23-1,-30 23 0,37-42 0,-17 10 0,2-4 0,0-2 0,-2-9 0,2 2 0,-2 4 0,-3 0 0,-2 5-1,0 7 1,-15 29 0,27-36 0,-27 36 0,25 0 0,-25 0 0,22 33 0,-10-4 0,3 13 1,0 5-1,-3 0 0,6-3 0,-4 7 0,4-4 0,-1-3 0,0-5 1,-2-10-1,-15-29-1,30 41 2,-30-41-1,27 15 0,-27-15 0,27-21 0,-27 21 0,30-44-1,-13 15 1,5-7 0,-2-2 0,5-3 0,0-1 0,-3 1-1,0 3 1,-2-4 0,0 10 0,-6 2 0,-14 30 0,28-41 0,-28 41 0,0 0 0,27-18 0,-27 18 0,0 0 0,27 44 1,-20-11-1,6 8 0,-1 6 0,3 4 1,2 5-1,3 6 0,-3-3 0,5-3 0,1-3 1,-1-9-1,3-8 0,-6-7 0,4-5 0,-23-24 0,39 9 0,-17-21 0,-22 12 0,45-50 0,-23 14 0,5-2 0,1-9-1,-1-1 1,-3-2 0,4 3 0,-1 3 0,-2 5-1,-1-2 1,-4 9 0,0 5 0,2 6 0,-22 21 0,37-23 0,-37 23 0,27 0 0,-27 0 0,25 29 0,-13-2 0,1 2 0,2 13 0,-1 2 0,6 3 1,-3 3-1,6-2 0,-1-4 0,3-3 0,-3-2 0,0-10 0,0-5 1,-22-24-1,40 29 0,-40-29 0,35 3 0,-35-3 0,32-23 0,-32 23 0,29-42 0,-11 13 0,-1-4-1,-2 1 1,2-4 0,0-5 0,3 0-1,-3-4 1,3 1 0,-3 3-1,-2 2 1,0 4 0,0 3 0,-15 32 0,20-45 0,-20 45 0,24-9 0,-24 9 0,0 0 0,30 48 0,-15-16 0,2 9 0,3 4 0,2 5 1,-7 3-1,10-3 0,-8-3 1,3 1-1,-3-10 0,-2-5 0,-3-7 0,-12-26 1,20 41-1,-20-41-1,0 0 1,17 27 1,-17-27-1,0 0-1,0 0 1,0 0 0,23 0 0,-23 0 0,0 0 0,0 0 0,22-18 0,-22 18 0,0 0-1,0 0 1,25-20 0,-25 20 0,0 0 0,0 0 0,0 0 0,24-12 0,-24 12 0,0 0 0,0 0 0,25-3 0,-25 3 0,0 0 0,0 0 0,22-3 0,-22 3 0,0 0 0,0 0-1,25 0 1,-25 0 0,0 0 0,0 0 0,27-3 0,-27 3 0,0 0 0,30-6 0,-30 6 0,29-3 0,-29 3 0,40-9 0,-18 6 0,5 0 0,3 0 0,-3 3 0,8 0 0,-3-3 0,0 3 0,3 3 0,-1-3 0,1 3 0,-1 0 0,4 0 0,-6-3 0,2 3 0,1-3 0,-5 3 0,2-3 0,-5 0 0,0 0 0,3 3 0,-3-6 0,-2 6 0,-1-3 0,1-3 0,-3 0 0,-22 3 0,42 0 0,-42 0 0,37 0 0,-37 0 0,32 0 0,-32 0 0,33 3 0,-33-3 0,27 0 0,-27 0 0,24 3 0,-24-3 0,0 0 0,28 9 0,-28-9 0,0 0 0,0 0 0,22 6 0,-22-6 0,0 0 0,0 0 0,0 0 0,0 0 0,25 6 0,-25-6 0,0 0 0,0 0 0,32-3 0,-32 3 0,22-6 0,-22 6 0,30-9 0,-30 9 0,24 0 0,-24 0 0,28 0 0,-28 0 0,32 3 0,-32-3 0,27 3 0,-27-3 0,27 3 0,-27-3 0,27 0 0,-27 0 0,0 0 0,30 9 0,-30-9 0,0 0 0,30 9 0,-30-9 0,0 0 0,27 8 0,-27-8 0,22 3 0,-22-3 0,22 3 0,-22-3 0,30 3 0,-30-3 0,30 3 0,-30-3 0,29 6 0,-29-6 0,25 6 0,-25-6 0,25 6 0,-25-6 0,22 6 0,-22-6 0,22 6 0,-22-6 0,22 3 0,-22-3 0,23 3 0,-23-3 0,22 3 0,-22-3 0,25 0 0,-25 0 0,24 3 0,-24-3 0,27 3 0,-27-3 0,28 2 0,-28-2 0,24 0 0,-24 0 0,23-2 0,-23 2 0,22 0 0,-22 0 0,24-3 0,-24 3 0,25 0 0,-25 0 0,25 0 0,-25 0 0,0 0 0,0 0 0,0 0 0,22 3 0,-22-3 0,0 0 0,0 0 0,0 0 0,0 0 0,0 0 0,0 0 0,0 0 0,0 0 0,0 0 0,0 0 0,10 26 0,-10-26 0,0 0 0,0 0 0,0 0 0,0 0 0,0 0 0,0 0 0,5 33 0,-5-33 0,0 0 0,0 26 0,0-26 0,0 0 0,0 33 0,0-33 0,0 26 0,0-26 1,2 30-1,-2-30 0,0 35 0,0-35 0,5 39 1,-5-39-1,3 38 0,-3-38 0,2 44 0,-2-44 0,5 44 0,-5-44 0,3 48 1,-3-48-1,7 50 0,-4-24 0,2 1 0,-3 0 0,5 5 0,-4-2 1,4 5-2,-2 0 2,0 1-1,3-1 1,-1 4-2,-2-4 2,0-5-1,2 2 0,-2-2 0,3-1 0,-3-2 0,-3-1 1,3 4-1,-2-4 0,-3-26 0,7 51 0,-5-25 0,-2-26 0,8 47 0,-8-47 0,7 45 0,-7-45 0,8 41 0,-8-41 0,10 44 0,-10-44 0,9 39 0,-9-39 0,10 35 0,-10-35 0,10 32 0,-10-32 0,0 0 0,13 33 0,-13-33 0,0 0 0,0 0 0,0 0 0,0 0 0,0 0 0,0 0 0,0 0 0,0 0 0,0 0 0,0 0 0,0 0 0,0 0 0,0 0-1,0 0 0,0 0-1,0 0-1,0 0-4,0 0-7,0 0-18,0 0-9,-8 27 1,8-27 0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21:41.4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648A65D-9D60-4D5A-A636-75C7A5377943}" emma:medium="tactile" emma:mode="ink">
          <msink:context xmlns:msink="http://schemas.microsoft.com/ink/2010/main" type="inkDrawing" rotatedBoundingBox="7203,7928 7817,9565 6269,10146 5654,8509" hotPoints="7569,9072 6726,9915 5884,9072 6726,8230" semanticType="enclosure" shapeName="Circle">
            <msink:sourceLink direction="with" ref="{745035EC-4C92-4277-8F35-C0425987FF61}"/>
            <msink:destinationLink direction="with" ref="{8ACCEDE4-62FE-4FE0-88D9-A15DD85893AD}"/>
          </msink:context>
        </emma:interpretation>
      </emma:emma>
    </inkml:annotationXML>
    <inkml:trace contextRef="#ctx0" brushRef="#br0">938 398 42,'0'0'32,"18"-32"2,-18 32-4,0-45-13,0 45-2,7-32-5,-7 32-2,-2-45-1,2 45-1,-13-50-2,13 50 0,-29-53-1,29 53 0,-40-50-3,18 26 2,-5 7-2,-3 2 0,-5 0 0,3 6-1,-5 0 1,0 6 0,-2 6 1,-6 6-1,-2 3 1,-2 18 0,-3 5 0,0 9-2,-2 9 3,-1 6-3,3 3 1,5 12 0,3 0 0,7-3-1,5 0 1,7 3 1,8-4-1,7 1 1,5 0-1,10 3 0,5 0 1,7 0-1,10-4 0,8-2 1,4 3-1,11-6 0,4-3 1,10-9-1,3-6 0,7-5 1,0-13-1,5-2 1,-2-6-1,5-7 1,-3-5-1,0-9 0,-3-3 1,1-9-1,-3-2 1,3-7-1,-1-6 0,-2-2 0,-2-10 0,-5-5 0,-5-3 0,-8-3-1,-7-12 1,-15-3 0,-10 0 0,-7-6 0,-15-9-1,-7 1 1,-13-10 0,-7 1-1,-18-1 1,-4 3 0,-10 1-1,-8 2 1,-5 9 0,-4 6 1,-4 9-1,4 12 1,2 9-1,2 8 0,5 7 0,8 8 0,7 12-1,8 3-1,14 21-1,-5-10-4,33 34-10,-23-22-21,23 13 0,-3-7-1,10 10 1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21:43.1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8693276-A308-4CA9-B167-A3B86F52403F}" emma:medium="tactile" emma:mode="ink">
          <msink:context xmlns:msink="http://schemas.microsoft.com/ink/2010/main" type="inkDrawing" rotatedBoundingBox="8438,8856 9146,11371 8245,11624 7538,9110" semanticType="verticalRange" shapeName="Other">
            <msink:sourceLink direction="with" ref="{6F9B6E0C-4C52-47BA-B0B5-E2798958DA6A}"/>
            <msink:sourceLink direction="with" ref="{924F20C3-3F5B-481C-9011-AF1525AB2CB4}"/>
          </msink:context>
        </emma:interpretation>
      </emma:emma>
    </inkml:annotationXML>
    <inkml:trace contextRef="#ctx0" brushRef="#br0">-12 38 47,'0'0'30,"-3"-33"2,3 33-10,0 0-8,0 0-4,0 0-2,37-14-1,-37 14-2,33 6-1,-33-6 0,42 5 0,-42-5-1,51 6 0,-23-6 0,11 6 0,-4-3-1,12-3 0,-3 0 0,6 3 0,2-3-1,2 0 0,-2-3-1,5 3 1,-5-3-1,-1 3 0,-6 3 1,2-3-1,-10 3 0,-5 0 0,-5 3 0,-27-6 0,37 18 0,-37-18 0,25 15 0,-25-15 0,0 0 0,15 26 0,-15-26 0,0 0 0,10 38 0,-10-38-1,2 36 1,-2-36 0,0 47 0,0-14 0,3 5 0,-3 3 0,-3 4 1,3 5-1,0 3 1,0 6-1,3 0 1,-3 3-1,2-3 1,1 6-1,-3 0 1,5-3-1,-5 3 0,2-3-1,1-3 1,-1 0 0,0 0 0,3-9 0,-2 0 0,-1 1 0,3-7 0,0 3 0,-2-3 1,2 1-1,-3-1 0,1 3 0,2-6 0,-3 4 1,3-1-1,0-3 0,0 1 0,0-4 0,2-3 0,-2 4 1,3-4-1,-4 1 0,1-7 0,0 4 0,-2-4 0,-1-2 0,-2-27 0,8 47 0,-8-47 1,7 41-1,-7-41 0,10 36 0,-10-36 0,7 35 0,-7-35 0,10 30 0,-10-30 0,8 26 0,-8-26 0,0 0 0,12 27 0,-12-27 1,0 0-1,0 0-1,0 0 1,0 0-2,0 0 0,12-39-2,-12 39-3,-9-47-16,9 47-15,-8-38 0,8 38 0,-17-30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21:44.1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24F20C3-3F5B-481C-9011-AF1525AB2CB4}" emma:medium="tactile" emma:mode="ink">
          <msink:context xmlns:msink="http://schemas.microsoft.com/ink/2010/main" type="writingRegion" rotatedBoundingBox="8544,11356 8880,11356 8880,11657 8544,11657">
            <msink:destinationLink direction="with" ref="{68693276-A308-4CA9-B167-A3B86F52403F}"/>
            <msink:destinationLink direction="with" ref="{813A54CC-5683-43A3-9085-8BAE64768E4D}"/>
          </msink:context>
        </emma:interpretation>
      </emma:emma>
    </inkml:annotationXML>
    <inkml:traceGroup>
      <inkml:annotationXML>
        <emma:emma xmlns:emma="http://www.w3.org/2003/04/emma" version="1.0">
          <emma:interpretation id="{4F5F5F36-F818-4AF4-8768-10AF4E010D78}" emma:medium="tactile" emma:mode="ink">
            <msink:context xmlns:msink="http://schemas.microsoft.com/ink/2010/main" type="paragraph" rotatedBoundingBox="8544,11356 8880,11356 8880,11657 8544,116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75E2F2-C488-4742-9CE6-5B6975A3A816}" emma:medium="tactile" emma:mode="ink">
              <msink:context xmlns:msink="http://schemas.microsoft.com/ink/2010/main" type="line" rotatedBoundingBox="8544,11356 8880,11356 8880,11657 8544,11657"/>
            </emma:interpretation>
          </emma:emma>
        </inkml:annotationXML>
        <inkml:traceGroup>
          <inkml:annotationXML>
            <emma:emma xmlns:emma="http://www.w3.org/2003/04/emma" version="1.0">
              <emma:interpretation id="{43A8122E-27D8-4F39-AB9A-6802A6692FB8}" emma:medium="tactile" emma:mode="ink">
                <msink:context xmlns:msink="http://schemas.microsoft.com/ink/2010/main" type="inkWord" rotatedBoundingBox="8544,11356 8880,11356 8880,11657 8544,11657"/>
              </emma:interpretation>
              <emma:one-of disjunction-type="recognition" id="oneOf0">
                <emma:interpretation id="interp0" emma:lang="en-US" emma:confidence="0">
                  <emma:literal>@</emma:literal>
                </emma:interpretation>
                <emma:interpretation id="interp1" emma:lang="en-US" emma:confidence="0">
                  <emma:literal>&amp;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8</emma:literal>
                </emma:interpretation>
                <emma:interpretation id="interp4" emma:lang="en-US" emma:confidence="0">
                  <emma:literal>*</emma:literal>
                </emma:interpretation>
              </emma:one-of>
            </emma:emma>
          </inkml:annotationXML>
          <inkml:trace contextRef="#ctx0" brushRef="#br0">247 111 10,'0'0'27,"15"-26"2,-15 26-1,-8-33-9,8 33-4,0 0-3,0 0-3,-2-35-1,2 35-2,0 0-2,-22 3 1,22-3-2,-33 11 0,11-2 0,22-9 0,-37 33-1,37-33 0,-27 38 0,27-38 0,-17 44-1,17-44 0,-3 45 1,3-45-1,15 41 0,-15-41 1,27 33-1,-27-33 0,40 11 0,-18-8 0,0-12-1,3-2 1,-25 11-1,39-36 1,-21 10-1,-6-1-1,-2-2 1,-3-1 0,-7 3-1,-5-2 1,5 29-1,-22-44 1,22 44 0,-42-21-1,15 24 2,-3 3-1,1 9 0,-1 5 1,0 7 0,6 2 0,1 1 0,9 2 0,1-2 1,13 2-1,3-5 1,-3-27-1,34 38 0,-6-29 1,9-6-2,0-9 1,0-11-1,0-4 0,-5-9 0,-7-2 0,-8-4 0,-7 1 0,-10 0-1,-10 5 1,10 30-1,-40-41 1,11 32-1,-8 9 1,-3 9 0,-4 5-1,4 7 0,1-6-2,16 23-8,-11-29-24,34-9-3,0 0 0,0 0-1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6:21:33.5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73E6AFA-BFA6-4C1A-8231-52F9F2B8EEF9}" emma:medium="tactile" emma:mode="ink">
          <msink:context xmlns:msink="http://schemas.microsoft.com/ink/2010/main" type="inkDrawing" rotatedBoundingBox="8833,14191 9532,12419 11053,13018 10355,14791" hotPoints="10812,13618 9925,14505 9038,13618 9925,12731" semanticType="enclosure" shapeName="Circle">
            <msink:sourceLink direction="with" ref="{D0D3E987-0241-41AC-A8D3-75B9B1664ECB}"/>
            <msink:destinationLink direction="to" ref="{52413E43-F5DE-4285-9096-3FBD101A200B}"/>
          </msink:context>
        </emma:interpretation>
      </emma:emma>
    </inkml:annotationXML>
    <inkml:trace contextRef="#ctx0" brushRef="#br0">4043-458 22,'32'-27'30,"-32"27"4,0 0-5,25-3-6,-25 3-6,0 0-4,13-29-2,-13 29-3,0 0-3,22-18-1,-22 18-1,5-26 0,-5 26-1,0-33 0,0 33-1,-10-35 1,10 35 0,-27-39-1,4 22 1,1 2-1,-10 0 1,-3 9-1,-4-3 0,-3 9 0,-3 0 0,-2 6 0,3 0-1,2 6 0,-2 3 1,-3 5-1,0 4 0,2 5 1,-2 4-1,3 2 1,-6 4-1,3 8 1,-2 0-1,7 9 1,0 3 0,2 3 0,6 6 0,-1 3 0,8 6 1,5 3-1,4 2 0,6 1 0,5 0 1,7 2-1,2-2 0,8-4-1,2-5 1,8-3-1,2-9 1,3 0-1,5-12 0,2-2 0,2-10 0,4-3 0,1-2 0,3-4 0,5-5 0,-3-3 0,6-7 0,-1-2 0,-2 0 0,5-9 0,-2-3 0,-1-6 0,3-3 0,2-3 0,-4-5 0,2-4 0,0 0 0,-1-5 0,-1-1 0,-3-2 0,-5-1 0,2 1 0,-2-4 0,5-5 0,-7 2 0,4-2 0,-4-3 0,-3-1 0,2-2-1,-4 3 1,-3-1 0,-5 1 0,5-3-1,-9 5 1,-4-2 0,1 0 0,-5-1 0,0 1 0,-8-3 0,1-6-1,-8-1 2,2-2-1,-7-6 0,-2-3 0,-3-6 0,-7 0-1,-3 6 1,-2 6 0,-10 0 0,-6 6 0,-1 6-1,-1 5 1,-2 13-1,-2 2 1,2 7-1,2-1 1,3 9-1,3 0 0,2 12-1,-1-6 0,11 12-2,-5-15-3,27 6-16,-25 21-17,25-21 0,0 0 0,0 0 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4:56:49.9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CFB13F4-CC3F-4ED6-90AE-4EAB61FED82B}" emma:medium="tactile" emma:mode="ink">
          <msink:context xmlns:msink="http://schemas.microsoft.com/ink/2010/main" type="inkDrawing" rotatedBoundingBox="8585,8235 14045,8222 14050,10255 8590,10268" semanticType="enclosure" shapeName="Other">
            <msink:sourceLink direction="with" ref="{DA986ADC-0F24-4538-B45E-2AA4B8BB18F5}"/>
            <msink:sourceLink direction="with" ref="{1F7889D3-3073-4A68-B341-5014F51C5497}"/>
            <msink:destinationLink direction="with" ref="{2558DA42-D28D-438D-83D5-EEF7EB8771C0}"/>
          </msink:context>
        </emma:interpretation>
      </emma:emma>
    </inkml:annotationXML>
    <inkml:trace contextRef="#ctx0" brushRef="#br0">-18 13 27,'0'0'27,"-2"-33"-1,2 33-4,0 0-8,0 0-2,0 0-3,0 0-2,24 57-1,-26-31 0,14 34 0,-14-13 0,14 30 1,-14-8-2,9 20-1,-9-9 0,7 15 0,-8-3-2,6 8 1,-3-2-2,0 0 1,0-6-1,5-3 0,-5 0-1,5-6 1,-3-9-1,3-2 0,-3-1 0,3-9 0,0-5 0,0-4-1,0-9 1,0-5-1,-2-6 0,-1-7 0,-2-26 0,7 27-1,-7-27-2,0 0-1,0 0-5,0 0-14,0 0-12,0 0 1,-9-36-1,9 4 3</inkml:trace>
    <inkml:trace contextRef="#ctx0" brushRef="#br0" timeOffset="2640.625">341 1891 5,'-3'-33'21,"3"33"1,0 0-8,0 0-3,0 0-3,0 0 1,0 0-4,0 0-1,0 0 1,25 6 0,-25-6 0,29 9-1,-6-6 0,-23-3-1,42 0 0,-18-6 0,9 6-1,-1-6 0,5 6-1,-3-9 1,11 9 0,4-6 0,11 3 1,4-6 0,15 9 0,10-11 2,17 2-1,5-3 0,23 12 2,4-15-2,15 9-1,8-6 1,7 3-2,-2-6 1,4 10-2,-2-1 0,-2-6-1,-11 6 0,-4 0 0,-15-3 0,-5 6 0,-10 6 0,-10-6-1,-9 3 1,-8 0 0,-8 3 0,-4 6 0,-8 0 1,-5 3-2,-2-9 1,-1 6 0,1-7 0,-3 10 0,1-9 0,1 0 0,-1 0 0,1 0 0,-6 0 0,2-3 0,-1 3 1,-1-3-1,1 0 0,-1 0 0,1 0 0,4 3 1,-1 0-1,0-3 0,-9 3 0,-8 0-1,-5 0 1,-8 0 0,-7 0-1,-27-3-2,28 6-1,-28-6-4,0 0-29,0 0 3,0 0-3,-28-6 2</inkml:trace>
    <inkml:trace contextRef="#ctx0" brushRef="#br0" timeOffset="1578.125">4-43 20,'28'0'24,"-28"0"1,37-27-9,-3 24-1,-2-12-3,13 15-1,-6-18-3,18 18-1,-10-15 0,15 18-1,-3-14-1,16 11 0,-1-9-1,12 12 1,-2-9-3,10 9 1,0-6-2,7 3 1,-4-3-1,4 3-1,-5 3 1,-2 0-1,0 0 0,-2 6-1,-3 2 1,2-2-1,-4 9 1,1-3-1,4 0 1,-1 0-1,1-1 1,-1 1-1,1-6 1,-1-6 0,-4 3 0,-3 3-1,0-6 1,-5 3 0,-3-6-1,-2 0 1,-4 0 0,-6 6-1,-2-9 1,-3 0-1,-10 3 1,-7-3 0,-2 3-1,-8 0 1,-2 0 0,-8 3 0,0-3 0,-22 0 0,30 6 0,-30-6-2,25 6 2,-25-6 0,27 9 0,-27-9 0,27 14 0,-27-14 0,27 18 0,-27-18 2,30 24-2,-30-24 0,25 21 0,-25-21 0,24 18 0,-24-18 0,0 0 0,23 20 0,-23-20 0,0 0 0,0 0 0,0 0 0,17 27 0,-17-27 0,0 0 0,0 0 0,0 0 0,17 33 0,-17-33 0,0 0 0,0 0 0,22 26 0,-22-26 0,0 0 0,0 0 0,0 0 0,0 0 0,25 6 0,-25-6 0,0 0 0,22-12-2,-22 12 2,0 0 0,30-14 0,-30 14-1,27-9 1,-27 9 0,35-9 0,-35 9 0,47-6 0,-20 0 0,5 3 0,8 0 0,2 0 0,2-3 1,5 3-1,3-3 0,3 3 0,7-3 2,-1 3-2,1-3 1,2 0-1,-4 1 0,-1-1 0,-5 3 1,-2-3-2,-7 3 1,-6-3 0,-2 3 0,-7 0 0,0 0-1,-6 0 1,1 0 0,-25 3 0,40-3 0,-40 3 0,32 0 0,-32 0 0,27 0 0,-27 0 0,25 6 0,-25-6 0,27 6 0,-27-6 0,29 6 0,-29-6 0,0 0 0,30 12 0,-30-12 0,0 0-2,0 0 2,0 0 0,8 35 0,-8-35 2,2 33-2,-2-33 0,-2 53 0,-3-11 1,0 5 0,0 13 1,-3 2-1,6 12 1,-6 6 0,13 9 1,-7 0-1,12 3 0,-5-3-1,7-3 1,3-3-1,5-3 0,2-14 0,3-7 0,-1-6-1,-1-11 0,1-4 0,-4-8-1,-5 0-1,-15-30 0,10 50-4,-10-50-9,0 0-21,-40 30 1,18-21-2,-3-3 2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4:56:49.2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909BE92-CC79-49B4-BE90-3B76E51E5FD5}" emma:medium="tactile" emma:mode="ink">
          <msink:context xmlns:msink="http://schemas.microsoft.com/ink/2010/main" type="inkDrawing" rotatedBoundingBox="8914,8507 8922,8438 8954,8442 8946,8511" shapeName="Other"/>
        </emma:interpretation>
      </emma:emma>
    </inkml:annotationXML>
    <inkml:trace contextRef="#ctx0" brushRef="#br0">27-9 11,'0'0'23,"-32"0"-1,32 0-3,0 0-12,10 33-6,-10-33-13,0 0-9,0 35 0,0-35-2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4:56:55.8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F66A157-2B8C-451D-8F09-793A1333B476}" emma:medium="tactile" emma:mode="ink">
          <msink:context xmlns:msink="http://schemas.microsoft.com/ink/2010/main" type="inkDrawing" rotatedBoundingBox="5459,10228 15454,8961 15777,11513 5782,12780" semanticType="callout" shapeName="Other">
            <msink:sourceLink direction="with" ref="{06675CB5-5390-4B80-96D3-23132B5A424F}"/>
            <msink:sourceLink direction="with" ref="{DA986ADC-0F24-4538-B45E-2AA4B8BB18F5}"/>
            <msink:sourceLink direction="with" ref="{1F7889D3-3073-4A68-B341-5014F51C5497}"/>
          </msink:context>
        </emma:interpretation>
      </emma:emma>
    </inkml:annotationXML>
    <inkml:trace contextRef="#ctx0" brushRef="#br0">7299 312 21,'-8'-26'29,"8"26"0,5-42 2,5 13-13,-10 29-9,30-39-1,-5 28-3,-25 11-1,49-27 0,-24 9-1,9 10 0,-2-7 0,10 9 0,-2-9 0,7 15-1,-3-12 0,13 12 0,0-9 0,10 6 0,-3-2-1,8-1 0,-1 0 0,4-3-1,-1 0 0,-5 3 1,0 0-1,-7 6 0,-3 0 0,-4 3 0,1 0 0,-1 3 1,-3 0-1,2 0 0,0-3 1,3 0-1,-2-3 0,6 0 1,-4 0-1,2-6 0,-4 3 0,2-3 0,-8 3 0,-4 0 0,-1 3 0,-12 3-1,0 3 1,-4 9-1,-6-1 1,-22-14 0,37 48 0,-20-22 0,3 7 0,0-4 0,4 4 0,6-4 1,2-2-1,5-4 0,5-2 0,3 0 0,-3-4 0,-3-2 0,-2 0-1,-5 0 1,-2 2 0,-8 1 0,-22-18 0,30 50 0,-18-20 0,-2 5 1,-5 1-1,-2 2-1,-3 6 1,0-2-1,-3 8 1,3 0-1,0 0 1,0-2-1,5-1 1,0 0 0,0-3 0,2-2 0,3-10 1,0 4-1,-2-7 0,2 1 1,-3-1-1,0 4 0,-2-4 0,3 4 0,-3-4 0,-3 4 0,1 2 0,-1 0 0,-4 1 0,-1-1 0,-2 1 0,0-4 0,0 1 0,-2-1 0,-1-5 1,8-27-1,-19 47 0,19-47 0,-23 38 1,23-38-1,-27 21 0,27-21 0,-32 21 0,32-21 0,-30 20 0,30-20 0,-32 30 0,32-30 0,-37 47 0,18-20 0,-1 2 0,-5 1 1,3-1-1,0 1 0,-1-1 0,1-2 0,0-1 0,0 4 0,-3-7 0,3 4 1,-6-6-1,4-1 0,-3-2 0,-3 0 0,3-3 1,-3-1-1,-2-2 0,0 0 0,0 0 0,-3 0 0,-2-4 0,-3 1 0,1 0 0,-1 0 0,-4 0-1,-1 3 1,-4-4 0,0 1 0,-3 3 0,-3 0 0,-2 0 0,-2-3 0,-3 2 0,-2-2 1,-3 0-1,8 3 0,0-6 0,-1 0 0,4-3 0,4 3 0,2-6 0,3 0 0,5 0 1,0 0-1,0 0 0,3 0 0,-1-3 1,3 0-1,-2 3 0,2-3 0,-3 0 0,-2 0 0,-5 3 0,-2-3 0,-3 3 1,-3 0-1,-1 0 0,-6 0 0,-3 0 0,1 3 0,-5-3 0,-3 0 0,-4 3 0,2 0 0,-5 0 0,-3 0 0,3 0 0,-3 2 1,3-2-2,3 0 2,2 3-1,2-3 0,0 0 0,-2 3 0,0 0 0,0-3 0,2 3 0,-2-3 1,-3-3-1,3 3 0,-5 0 0,7-3 0,-4-3 0,-1 0 0,6 3 1,-4-3-1,1 3 0,0-3 0,0-3 0,2 3 0,3-3 0,0 3 0,0-3 0,2 0 0,0 0 0,-2-2 0,5 2 0,0 0 0,2-3 0,0 3 0,5-3 0,0 0 0,1 1 0,6 2 0,1-3 0,-1-3 0,1 6 0,-3-3 0,3 0 0,-3 0 0,0 4 0,-3-4 0,6 6 0,2-3 0,-2 0 0,4 3 0,1 0 0,-1 0 0,3 3 0,3 3 0,-3-3 0,2 0 0,0 0 0,3 3 0,3-3 0,-1 3 0,3-3 0,2 0 0,3 0 0,0 0 0,-3 0 0,3 3 1,-7-3-1,2 0-1,-3 3 1,0 0 0,1-3 0,-1 0 0,1 3 0,-1-3 0,5 0 0,1 0 0,-4 0 0,4 3 0,-1-3 0,1 3 0,-4-3 0,4 3 0,-6-3 0,3 3 0,-3 0 0,-2-3 0,0 2 0,-2-2 0,-1 3 0,-2-3 0,0 3 0,3 0 0,-1 0 0,-2 0 0,0 0 0,0 0 0,3 0 0,-1 0 0,0 0-1,-4-3 1,-1 3 0,3 0 0,0-3 0,0 0-1,0 0 1,0 0 0,0 0-1,0-3 1,-5 3 0,3-3-1,2 0 1,0 3 0,0-3 0,2 0-1,1-3 1,2 0 0,5 0 0,0-2 0,-1-4 0,1 3 0,3-3-1,-1-3 1,0 1 0,1-1 0,1-3 0,1 0 0,0 1 0,0-1 0,0 3 0,2-3 0,-2 4 0,2-4 0,0 3 0,-4 0 0,2 1 0,-3-1 0,3-3 0,0 1 0,-3-1 0,0 0 0,1 0 0,1-2 0,1 2-1,-2-3 1,1 4 0,1-4-1,2 3 1,1-2-1,2 2 1,22 18-1,-40-36 1,40 36 0,-37-32-1,37 32 1,-37-24 0,37 24-1,-35-26 1,35 26-1,-34-21 1,34 21 0,-25-26 0,25 26-1,-15-39 1,15 39 0,-2-47 0,9 20 0,0-2-1,6-4 1,2 1 0,-1-1 0,1 1 0,0 5 0,-3 1 0,-12 26-1,18-41 0,-18 41 0,0 0-1,7-30 0,-7 30-2,0 0-1,0 0-4,0 0-8,0 0-16,0 0 0,0 0 1,0 0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4:57:02.3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64C1164-90D1-4A43-A753-1E1E8FF8913E}" emma:medium="tactile" emma:mode="ink">
          <msink:context xmlns:msink="http://schemas.microsoft.com/ink/2010/main" type="writingRegion" rotatedBoundingBox="9172,7033 20022,5003 20653,8376 9803,10406"/>
        </emma:interpretation>
      </emma:emma>
    </inkml:annotationXML>
    <inkml:traceGroup>
      <inkml:annotationXML>
        <emma:emma xmlns:emma="http://www.w3.org/2003/04/emma" version="1.0">
          <emma:interpretation id="{D9D98C13-ADA7-4BB9-B01E-A18B3358AE1B}" emma:medium="tactile" emma:mode="ink">
            <msink:context xmlns:msink="http://schemas.microsoft.com/ink/2010/main" type="paragraph" rotatedBoundingBox="9227,6876 13371,6891 13366,8070 9223,8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750315-7004-4E58-8CC4-62F247E86A22}" emma:medium="tactile" emma:mode="ink">
              <msink:context xmlns:msink="http://schemas.microsoft.com/ink/2010/main" type="line" rotatedBoundingBox="9227,6876 13371,6891 13366,8070 9223,8055"/>
            </emma:interpretation>
          </emma:emma>
        </inkml:annotationXML>
        <inkml:traceGroup>
          <inkml:annotationXML>
            <emma:emma xmlns:emma="http://www.w3.org/2003/04/emma" version="1.0">
              <emma:interpretation id="{06675CB5-5390-4B80-96D3-23132B5A424F}" emma:medium="tactile" emma:mode="ink">
                <msink:context xmlns:msink="http://schemas.microsoft.com/ink/2010/main" type="inkWord" rotatedBoundingBox="9227,6876 13371,6891 13366,8070 9223,8055">
                  <msink:destinationLink direction="with" ref="{BF66A157-2B8C-451D-8F09-793A1333B476}"/>
                </msink:context>
              </emma:interpretation>
              <emma:one-of disjunction-type="recognition" id="oneOf0">
                <emma:interpretation id="interp0" emma:lang="en-US" emma:confidence="0">
                  <emma:literal>pickle</emma:literal>
                </emma:interpretation>
                <emma:interpretation id="interp1" emma:lang="en-US" emma:confidence="0">
                  <emma:literal>Pickle</emma:literal>
                </emma:interpretation>
                <emma:interpretation id="interp2" emma:lang="en-US" emma:confidence="0">
                  <emma:literal>Prickle</emma:literal>
                </emma:interpretation>
                <emma:interpretation id="interp3" emma:lang="en-US" emma:confidence="0">
                  <emma:literal>prickle</emma:literal>
                </emma:interpretation>
                <emma:interpretation id="interp4" emma:lang="en-US" emma:confidence="0">
                  <emma:literal>pickaxe</emma:literal>
                </emma:interpretation>
              </emma:one-of>
            </emma:emma>
          </inkml:annotationXML>
          <inkml:trace contextRef="#ctx0" brushRef="#br0">-3601-1816 64,'0'0'36,"-34"-6"-1,34 6 2,-3 39-24,-9-13-4,29 27-4,-5 6-1,16 18-1,-1 9-1,7 5 0,-6 4 0,-1-7-1,-5-11 0,-5-12-1,-4-15 0,-11-14 0,-2-36-1,0 0 0,0 0-1,-27-48 0,12 7 0,-10-24 0,1-6 0,-6-14 0,0-10 1,1-2 0,2-4 1,9 1 0,11 3 0,14 11 1,15 12 0,16 18 0,11 21 0,13 20 0,2 21-1,5 20 1,-5 13-1,-4 17 1,-11 6-1,-7 6 0,-15-3 1,-12 0-1,-17-9 0,-8-9 0,-15-6 0,-12-11 0,-7-12 0,-11-13 0,-2-5-1,-4-11 0,1-7 0,3-9-1,13 7 0,2-19-1,42 39-2,-27-65-4,51 48-13,4-19-13,16 7 1,13-7-1,7 4 1</inkml:trace>
          <inkml:trace contextRef="#ctx0" brushRef="#br0" timeOffset="156.25">-3042-1913 57,'32'6'35,"-32"-6"-1,37 44-3,-37-44-13,22 80-7,-12-30-5,17 21-1,-7 0-3,5 2-2,9 1-3,-7-24-7,20 1-22,-12-28-3,-5-17-2,-6-24 1</inkml:trace>
          <inkml:trace contextRef="#ctx0" brushRef="#br0" timeOffset="296.875">-2731-1960 41,'-20'-27'29,"-4"-8"1,24 35-4,-25-3-24,25 3-26,0 0-4,32 20-1,8 1-1</inkml:trace>
          <inkml:trace contextRef="#ctx0" brushRef="#br0" timeOffset="1000">-1985-1922 46,'60'3'33,"-18"-6"1,-18 0-1,-24 3-15,0 0-7,0 0-6,-54-9-3,5 12-1,-16 3-1,-6 3 0,-8 11 0,0 1 1,4 9 1,16 11 0,15 6 0,24 9 1,22-3 0,33 9 0,27-11-1,27 2 0,14-12-1,16-11-2,5-13 0,-8-20-3,-5 0-2,-24-32-2,-11 8 0,-39-29-1,-2 0 2,-35-23 2,-8-4 3,-9-6 3,-15-5 4,12 23 2,-19-9 3,24 36-2,-15 6 1,30 38-2,0 0-1,0 73-2,15-5-1,15 21-1,2 8 0,10 7-1,5-1-1,2-6 1,-4-11-1,-6-18 0,-7-21 0,-2-20 0,-8-21 0,-22-6-1,32-45 1,-24 1-1,2-12 0,-3-12 0,3 9 0,-5 0 0,0 6 0,-3 9 0,1 11 0,-8 7 0,5 26 1,0 0 0,-27 23 0,14 13 0,3 5 0,5 12 1,3 3 0,9 9 0,6-3 0,9-6 0,8-9 0,9-5-1,6-13 1,4-14-2,10-6-3,-9-30-3,21 24-16,-24-35-15,0-4 1,-19-17-2,-1-6 2</inkml:trace>
          <inkml:trace contextRef="#ctx0" brushRef="#br0" timeOffset="1218.75">-791-2114 61,'0'0'37,"-37"30"1,32 8 0,-2-6-16,26 36-13,-9 0-3,20 18-2,0 2-2,7 4 0,0-7-2,-8-11-1,3-3-2,-14-24-2,14 1-5,-32-48-11,25 6-18,-25-6 1,22-33 0,-12 4 2</inkml:trace>
          <inkml:trace contextRef="#ctx0" brushRef="#br0" timeOffset="1625">-378-1621 70,'0'0'36,"44"9"-1,-12-15 1,23 12-26,-13-27-4,15 9-3,-6-14-1,9 5-1,-8-8-1,-3-4 0,-9-2-1,-13-4 1,-12 1-1,-15 0 0,-13 11 0,-14-5 1,-15 14 0,-10 12 0,-7 15 2,-5 20 0,2 13 1,15 20 1,12 11-1,25 16 1,20 0 0,30 8-1,17-11 0,29-13-2,13-8-2,2-26-4,18-4-24,-25-32-12,-13-18 3,-16-26-3</inkml:trace>
        </inkml:traceGroup>
      </inkml:traceGroup>
    </inkml:traceGroup>
    <inkml:traceGroup>
      <inkml:annotationXML>
        <emma:emma xmlns:emma="http://www.w3.org/2003/04/emma" version="1.0">
          <emma:interpretation id="{1B3CE17F-B9DA-4D43-8589-EA199885086A}" emma:medium="tactile" emma:mode="ink">
            <msink:context xmlns:msink="http://schemas.microsoft.com/ink/2010/main" type="paragraph" rotatedBoundingBox="12614,8053 20323,6611 20653,8376 12944,98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0DC070E-A84D-4117-A858-1B6474448DEF}" emma:medium="tactile" emma:mode="ink">
              <msink:context xmlns:msink="http://schemas.microsoft.com/ink/2010/main" type="line" rotatedBoundingBox="12614,8053 20323,6611 20653,8376 12944,9818"/>
            </emma:interpretation>
          </emma:emma>
        </inkml:annotationXML>
        <inkml:traceGroup>
          <inkml:annotationXML>
            <emma:emma xmlns:emma="http://www.w3.org/2003/04/emma" version="1.0">
              <emma:interpretation id="{DA986ADC-0F24-4538-B45E-2AA4B8BB18F5}" emma:medium="tactile" emma:mode="ink">
                <msink:context xmlns:msink="http://schemas.microsoft.com/ink/2010/main" type="inkWord" rotatedBoundingBox="12742,9310 15269,7531 15785,8264 13258,10043">
                  <msink:destinationLink direction="with" ref="{BF66A157-2B8C-451D-8F09-793A1333B476}"/>
                  <msink:destinationLink direction="with" ref="{DCFB13F4-CC3F-4ED6-90AE-4EAB61FED82B}"/>
                </msink:context>
              </emma:interpretation>
              <emma:one-of disjunction-type="recognition" id="oneOf1">
                <emma:interpretation id="interp5" emma:lang="en-US" emma:confidence="0">
                  <emma:literal>see</emma:literal>
                </emma:interpretation>
                <emma:interpretation id="interp6" emma:lang="en-US" emma:confidence="0">
                  <emma:literal>at</emma:literal>
                </emma:interpretation>
                <emma:interpretation id="interp7" emma:lang="en-US" emma:confidence="0">
                  <emma:literal>wt</emma:literal>
                </emma:interpretation>
                <emma:interpretation id="interp8" emma:lang="en-US" emma:confidence="0">
                  <emma:literal>wee</emma:literal>
                </emma:interpretation>
                <emma:interpretation id="interp9" emma:lang="en-US" emma:confidence="0">
                  <emma:literal>eat</emma:literal>
                </emma:interpretation>
              </emma:one-of>
            </emma:emma>
          </inkml:annotationXML>
          <inkml:trace contextRef="#ctx0" brushRef="#br0" timeOffset="-3890.625">37 419 12,'-25'-38'28,"25"38"0,0 0 3,-27-30-14,27 30-3,0 0-3,0 0-3,0 0-2,0 0-1,0 0-2,0 0 0,0 0-1,0 0 1,0 0-2,17-30 1,-17 30-1,40-50 0,-13 12 0,5 0-1,-2-4 1,2 4-1,-7-1 0,-3 10 0,-22 29 0,22-33 0,-22 33 0,0 0 1,0 0 0,-37 51 0,10-19 0,2 12 0,-7 7 1,5 5-1,-3-6 1,8 3-1,2-3 0,13-3 0,9-14 0,-2-33 0,37 29-1,-2-35 1,12-11 0,7-13-1,6-14 0,1-3 1,-1-9-1,-4 3 1,-4-1-1,-7 1 0,-11 6 0,-9 9 0,-12 5 0,-13 33-1,0-32 1,0 32 0,-35 0-1,10 14 1,-4 13 0,-4 8 0,6 13 0,3-1 1,4 3-1,12 0 0,11-8 0,14-7 1,15-11-1,13-18 0,12-15 0,9-15 0,6-11 0,-3-4 0,-2-5 0,-8-3 0,-14 0-1,-8 5 1,-10 10 0,-15 5-1,-12 27 1,0-32-1,0 32 1,-29 6 0,29-6-1,-35 41 1,15-3 0,3 4 0,7 5 0,8-3 1,11-3-1,9-5 1,11-4 0,11-14-1,9-15 1,8-9-1,0-12 1,-3-8-1,-2-10 0,0 1-1,-12-3 1,-6-1 0,-6 1-1,-11 5 0,-2 7 1,-15 26-1,7-36 1,-7 36-1,0 0 1,-25 6-1,25-6 1,-32 56 0,17-17-1,1-1 0,14 15-5,-15-20-23,25-4-5,-10-29-1,34 30-1</inkml:trace>
          <inkml:trace contextRef="#ctx0" brushRef="#br0" timeOffset="-5015.625">961 416 14,'-10'-30'21,"10"30"0,0 0-11,-10-44-2,10 44-1,-10-38 1,10 38 0,-19-45-1,19 45-1,-25-35-1,25 35 0,-30-32-1,30 32-1,-37-21-1,37 21 0,-39-15-1,39 15-1,-37-9 1,37 9-1,-32 0-1,32 0-2,-25 9-4,25-9-6,-32-6-15,32 6 0,-27 9 1</inkml:trace>
          <inkml:trace contextRef="#ctx0" brushRef="#br0" timeOffset="-3375">1376-166 48,'0'-32'32,"13"2"3,6-8-1,1-30-19,40 15-5,-11-33-4,30 4 0,0-22-4,13 1 1,-1-9-2,5-3 0,-4 3-1,-8 8 0,-5 19-2,-17 2 0,-10 30-1,-20 6-2,-3 38-2,-29 9-10,0 0-17,-29 26-1,2 10 1,-3 8 0</inkml:trace>
          <inkml:trace contextRef="#ctx0" brushRef="#br0" timeOffset="-2968.75">1186-561 23,'-15'50'27,"-10"-15"0,8 30 1,-5 12-16,-8-9-5,18 15-1,-3-10-3,13-2 1,7-15-2,12-11 0,15-22-2,5-20-3,25-3-7,-8-15-17,8-20-3,15 6 1,-16-22 0</inkml:trace>
        </inkml:traceGroup>
        <inkml:traceGroup>
          <inkml:annotationXML>
            <emma:emma xmlns:emma="http://www.w3.org/2003/04/emma" version="1.0">
              <emma:interpretation id="{1F7889D3-3073-4A68-B341-5014F51C5497}" emma:medium="tactile" emma:mode="ink">
                <msink:context xmlns:msink="http://schemas.microsoft.com/ink/2010/main" type="inkWord" rotatedBoundingBox="15766,7446 20662,7917 20579,8784 15682,8313">
                  <msink:destinationLink direction="with" ref="{DCFB13F4-CC3F-4ED6-90AE-4EAB61FED82B}"/>
                  <msink:destinationLink direction="with" ref="{BF66A157-2B8C-451D-8F09-793A1333B476}"/>
                </msink:context>
              </emma:interpretation>
              <emma:one-of disjunction-type="recognition" id="oneOf2">
                <emma:interpretation id="interp10" emma:lang="en-US" emma:confidence="0">
                  <emma:literal>saw</emma:literal>
                </emma:interpretation>
                <emma:interpretation id="interp11" emma:lang="en-US" emma:confidence="0">
                  <emma:literal>screw</emma:literal>
                </emma:interpretation>
                <emma:interpretation id="interp12" emma:lang="en-US" emma:confidence="0">
                  <emma:literal>screen</emma:literal>
                </emma:interpretation>
                <emma:interpretation id="interp13" emma:lang="en-US" emma:confidence="0">
                  <emma:literal>scorer</emma:literal>
                </emma:interpretation>
                <emma:interpretation id="interp14" emma:lang="en-US" emma:confidence="0">
                  <emma:literal>saran</emma:literal>
                </emma:interpretation>
              </emma:one-of>
            </emma:emma>
          </inkml:annotationXML>
          <inkml:trace contextRef="#ctx0" brushRef="#br0" timeOffset="-1000">4248-1299 42,'-40'-36'31,"13"28"0,-17-7 0,-16 0-21,16 21-6,-5 0-3,2 12 0,2 2 0,6 13 1,-3 5 0,12 9 0,3 3 1,17 9 0,5-5 1,25 5-1,9-9-1,21-3-2,9-3 0,5-17-3,18-3-1,-8-27-3,10 8-1,-25-31 0,8 14 0,-32-23 1,4-4 1,-19-8 4,-10-3 3,-3 6 3,-19-12 3,14 23 1,-21-11 0,19 44 1,-20-33-2,20 33 0,-17 33-3,17 8 0,-3 6-1,10 15-2,-2 6 2,13 6-2,1-3 1,9-6-2,1-9 2,6-12-2,-3-14 0,0-13-1,-2-14 1,-8-20-1,-5-10-1,-9-11 1,-6-4-1,-12-8 1,0-3-2,-4 0 3,-1 0-2,0 6 2,3 2 0,7 7 0,7 5 1,11 7-1,-13 26 1,46-41-1,-11 29 0,2 0-2,8 12-1,-6-9-1,13 15-2,-20-9-1,15 21 1,-25-12 0,13 17 1,-35-23 1,42 45 3,-25-13 2,-7-5 2,10 14 2,-20-41 2,39 59-1,-39-59 0,52 44 1,-22-38-3,15 0-1,-6-15-1,8-3-1,-3-8-3,-4-10 2,-8 1-1,-12-4 1,-13 4-1,-14-1 0,-15 7 1,-10 11 0,-15 6 1,0 15 0,-5 8 0,7 19 1,3 2 1,18 21-2,11 0 2,21 6-2,16-3 2,18-3-3,23-9 2,14-8-2,10-10-1,7-23 0,8-6-1,-5-15 0,-5-5 0,-10-19 0,-15-5 0,-20-6 1,-4-1-1,-21-2 2,-11 3-1,-8 6 3,-10 2-2,5 39 2,-25-38-2,25 38 2,-27 0 0,27 0-1,-20 41 2,15 0-2,8 4 2,9 8-2,5-3 2,13 0-2,9-5 1,11-7-1,17-14 0,7-13 0,2-14 0,1-8-1,0-13 0,-11-11 0,-4-1-2,-15-5 2,-17 2-3,-13 1 2,-12 9-1,-12-1 2,7 30-2,-30-21 2,30 21 3,-35 18-2,35-18 1,-10 59 0,23-24 2,21 10-3,18-4 3,25 0-3,14-8 1,20-7-2,13-14 1,0-12-2,-1-9 1,-12-17-2,-19-10-1,-33-8 2,-27-6-2,-34-3 2,-38-3-2,-24 3 2,-15 8-2,-15 1 1,15 17-2,-5-17-11,42 24-22,20-1 0,22 21-1,61-44 0</inkml:trace>
          <inkml:trace contextRef="#ctx0" brushRef="#br0" timeOffset="-2437.5">3292-1465 24,'-15'-41'30,"15"41"-1,-25-32 2,3 14-17,22 18-5,-37 0-4,10 12-1,-11 0-3,-1 14 1,-8-2-1,0 14 0,3-5 0,4 8 0,8-6 1,12 7-1,15-13 0,20 4 0,12-10-1,15 1 1,13-6-1,6 2 0,4-2 0,-1 3 0,0 2-1,-17 4 1,-10 2 1,-15 4-1,-14 5 1,-13-2-1,-15 5 1,-10-3-2,-14 1 2,-3-10-2,-2 1-1,-6-18-3,18 11-10,-5-14-16,5-24-1,37 15 1,-30-50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2T15:03:08.5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09EA999-5999-4190-97D2-48D0188FC53C}" emma:medium="tactile" emma:mode="ink">
          <msink:context xmlns:msink="http://schemas.microsoft.com/ink/2010/main" type="inkDrawing" rotatedBoundingBox="3616,6197 10779,8141 10012,10969 2849,9024" semanticType="callout" shapeName="Other">
            <msink:sourceLink direction="to" ref="{C241F5E6-3210-42B5-8D2B-9B11E53CAD89}"/>
            <msink:sourceLink direction="from" ref="{202F8831-A774-4303-AEB5-C8356388ED82}"/>
          </msink:context>
        </emma:interpretation>
      </emma:emma>
    </inkml:annotationXML>
    <inkml:trace contextRef="#ctx0" brushRef="#br0">0 124 12,'0'0'28,"0"0"0,0 0 2,0 0-9,0 0-8,0 0-2,0 0-2,42-17-3,-42 17 0,44-9 0,-19-3-2,12 15 0,-2-12-1,9 12 1,1-9-1,7 9-1,4-3 1,14 3-1,-4-3-1,11 6 1,5-3-1,6 6 0,11-3 0,10 3 0,2-4 0,10 4 0,5 0-1,8 0 1,-1-3-1,8 0 1,-2 0-1,-6-3 1,-2-6-1,-3 0 0,-1 0 0,-4-3 1,-2-3-1,-7 0 0,-3 0 0,-2 0 1,-3 4-1,-7-4 0,-5 0 0,-3 0 0,-2 3 0,-5-3 1,-2 3-1,-1 0 0,1-2 1,-1 2-1,6 0 0,2 0 0,-3-3 1,1 6-1,4-3 0,3 3 0,0 0 0,0 0 0,-3 0 0,1 3 0,-3 0 0,-3 0 0,1 0 1,-3-3-1,-5 3 0,-2 0 0,-6 0 0,-2 3 0,-2-3 1,2 0-1,-7 0 0,2 0 0,-4 0 1,-3 0-1,-3 0 1,-2 3-1,-8 0 0,-2 3 0,-2-3 0,-6 0 1,-1 0-1,-4-3 0,1 3 0,0-3 0,-3 0 0,0-3 0,-5 3 0,-22 0 0,40 0 0,-40 0 0,29 6 0,-29-6 0,25 6 0,-25-6 0,22 6 0,-22-6 0,0 0 0,25 12 0,-25-12 0,0 0 0,25 14 1,-25-14-1,0 0 0,24 18 0,-24-18 0,0 0 0,23 9 0,-23-9 0,0 0 1,0 0-1,24 6 0,-24-6 0,0 0 0,0 0 0,25 0 0,-25 0 0,0 0 0,0 0 0,25 0 0,-25 0 0,0 0 0,0 0 0,0 0 0,0 0 0,0 0 0,22 23 0,-22-23 1,0 0-1,0 0 0,15 30 1,-15-30-1,10 26 1,-10-26-1,10 39 1,-10-39 0,7 50-1,-4-17 1,-1-1-1,1 3 1,-1 7 0,0 8 0,1 0-2,-3 9 2,0 0-2,0 6 2,2 9-2,1 0 1,-3 5 0,2 4 0,3-3 1,0 2-1,0 7 1,5 0-1,-3-4 1,1 4-1,-1-4 1,3-2-1,0 0 0,0-1 1,2-5-1,-2-6 0,0 6 0,0-6 0,0-4-1,0 4 1,-3-6 0,3 0-1,-3 0 0,-2-3 1,0-3 0,0 0 0,3-3 0,-6 0 0,8-2 0,-10-1 1,10 0-1,-10-3 0,10-3 0,-8-2 1,1-7-1,-3-6 0,2-2 0,-2-30-1,3 35 0,-3-35-1,0 0-3,0 0-15,0 0-21,10-38 1,-25-9-1,10-3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4583-B0C6-46F3-8216-5713AD45C80A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8DB-961F-4372-927D-2A997B21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6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4583-B0C6-46F3-8216-5713AD45C80A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8DB-961F-4372-927D-2A997B21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2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4583-B0C6-46F3-8216-5713AD45C80A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8DB-961F-4372-927D-2A997B21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1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4583-B0C6-46F3-8216-5713AD45C80A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8DB-961F-4372-927D-2A997B21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1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4583-B0C6-46F3-8216-5713AD45C80A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8DB-961F-4372-927D-2A997B21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6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4583-B0C6-46F3-8216-5713AD45C80A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8DB-961F-4372-927D-2A997B21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9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4583-B0C6-46F3-8216-5713AD45C80A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8DB-961F-4372-927D-2A997B21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4583-B0C6-46F3-8216-5713AD45C80A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8DB-961F-4372-927D-2A997B21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1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4583-B0C6-46F3-8216-5713AD45C80A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8DB-961F-4372-927D-2A997B21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4583-B0C6-46F3-8216-5713AD45C80A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8DB-961F-4372-927D-2A997B21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4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4583-B0C6-46F3-8216-5713AD45C80A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8DB-961F-4372-927D-2A997B21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4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44583-B0C6-46F3-8216-5713AD45C80A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788DB-961F-4372-927D-2A997B21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5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12" Type="http://schemas.openxmlformats.org/officeDocument/2006/relationships/customXml" Target="../ink/ink14.xml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1.xml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12.emf"/><Relationship Id="rId14" Type="http://schemas.openxmlformats.org/officeDocument/2006/relationships/customXml" Target="../ink/ink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0" Type="http://schemas.openxmlformats.org/officeDocument/2006/relationships/customXml" Target="../ink/ink25.xml"/><Relationship Id="rId4" Type="http://schemas.openxmlformats.org/officeDocument/2006/relationships/customXml" Target="../ink/ink22.xml"/><Relationship Id="rId9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12" Type="http://schemas.openxmlformats.org/officeDocument/2006/relationships/customXml" Target="../ink/ink32.xml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5" Type="http://schemas.openxmlformats.org/officeDocument/2006/relationships/image" Target="../media/image33.emf"/><Relationship Id="rId10" Type="http://schemas.openxmlformats.org/officeDocument/2006/relationships/customXml" Target="../ink/ink31.xml"/><Relationship Id="rId4" Type="http://schemas.openxmlformats.org/officeDocument/2006/relationships/customXml" Target="../ink/ink28.xml"/><Relationship Id="rId9" Type="http://schemas.openxmlformats.org/officeDocument/2006/relationships/image" Target="../media/image30.emf"/><Relationship Id="rId14" Type="http://schemas.openxmlformats.org/officeDocument/2006/relationships/customXml" Target="../ink/ink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customXml" Target="../ink/ink39.xml"/><Relationship Id="rId3" Type="http://schemas.openxmlformats.org/officeDocument/2006/relationships/customXml" Target="../ink/ink34.xml"/><Relationship Id="rId7" Type="http://schemas.openxmlformats.org/officeDocument/2006/relationships/customXml" Target="../ink/ink36.xml"/><Relationship Id="rId12" Type="http://schemas.openxmlformats.org/officeDocument/2006/relationships/image" Target="../media/image3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11" Type="http://schemas.openxmlformats.org/officeDocument/2006/relationships/customXml" Target="../ink/ink38.xml"/><Relationship Id="rId5" Type="http://schemas.openxmlformats.org/officeDocument/2006/relationships/customXml" Target="../ink/ink35.xml"/><Relationship Id="rId10" Type="http://schemas.openxmlformats.org/officeDocument/2006/relationships/image" Target="../media/image38.emf"/><Relationship Id="rId4" Type="http://schemas.openxmlformats.org/officeDocument/2006/relationships/image" Target="../media/image35.emf"/><Relationship Id="rId9" Type="http://schemas.openxmlformats.org/officeDocument/2006/relationships/customXml" Target="../ink/ink37.xml"/><Relationship Id="rId1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image" Target="../media/image45.emf"/><Relationship Id="rId18" Type="http://schemas.openxmlformats.org/officeDocument/2006/relationships/customXml" Target="../ink/ink48.xml"/><Relationship Id="rId3" Type="http://schemas.openxmlformats.org/officeDocument/2006/relationships/image" Target="../media/image40.emf"/><Relationship Id="rId21" Type="http://schemas.openxmlformats.org/officeDocument/2006/relationships/image" Target="../media/image49.emf"/><Relationship Id="rId7" Type="http://schemas.openxmlformats.org/officeDocument/2006/relationships/image" Target="../media/image42.emf"/><Relationship Id="rId12" Type="http://schemas.openxmlformats.org/officeDocument/2006/relationships/customXml" Target="../ink/ink45.xml"/><Relationship Id="rId17" Type="http://schemas.openxmlformats.org/officeDocument/2006/relationships/image" Target="../media/image47.emf"/><Relationship Id="rId2" Type="http://schemas.openxmlformats.org/officeDocument/2006/relationships/customXml" Target="../ink/ink40.xml"/><Relationship Id="rId16" Type="http://schemas.openxmlformats.org/officeDocument/2006/relationships/customXml" Target="../ink/ink47.xml"/><Relationship Id="rId20" Type="http://schemas.openxmlformats.org/officeDocument/2006/relationships/customXml" Target="../ink/ink49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42.xml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10" Type="http://schemas.openxmlformats.org/officeDocument/2006/relationships/customXml" Target="../ink/ink44.xml"/><Relationship Id="rId19" Type="http://schemas.openxmlformats.org/officeDocument/2006/relationships/image" Target="../media/image48.emf"/><Relationship Id="rId4" Type="http://schemas.openxmlformats.org/officeDocument/2006/relationships/customXml" Target="../ink/ink41.xml"/><Relationship Id="rId9" Type="http://schemas.openxmlformats.org/officeDocument/2006/relationships/image" Target="../media/image43.emf"/><Relationship Id="rId14" Type="http://schemas.openxmlformats.org/officeDocument/2006/relationships/customXml" Target="../ink/ink4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 (AP Physics 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Lecture/Notes on </a:t>
            </a:r>
            <a:r>
              <a:rPr lang="en-US" dirty="0" err="1" smtClean="0"/>
              <a:t>Ch</a:t>
            </a:r>
            <a:r>
              <a:rPr lang="en-US" dirty="0" smtClean="0"/>
              <a:t> 17, Current and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By definition, current flows in the path a positive particle goes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Diagram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Electrons would flow counterclockwise</a:t>
            </a:r>
          </a:p>
          <a:p>
            <a:r>
              <a:rPr lang="en-US" dirty="0" smtClean="0"/>
              <a:t>Current by definition flows out of positive to negative</a:t>
            </a:r>
          </a:p>
          <a:p>
            <a:r>
              <a:rPr lang="en-US" dirty="0" smtClean="0"/>
              <a:t>Negative charges flowing counterclockwise is mathematically the same as positive flowing clockwise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37240" y="2793600"/>
              <a:ext cx="2470320" cy="11538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3560" y="2775600"/>
                <a:ext cx="2499480" cy="11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/>
              <p14:cNvContentPartPr/>
              <p14:nvPr/>
            </p14:nvContentPartPr>
            <p14:xfrm>
              <a:off x="2430000" y="3852360"/>
              <a:ext cx="1245960" cy="3124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9560" y="3846960"/>
                <a:ext cx="127332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/>
              <p14:cNvContentPartPr/>
              <p14:nvPr/>
            </p14:nvContentPartPr>
            <p14:xfrm>
              <a:off x="1822320" y="3813840"/>
              <a:ext cx="2456640" cy="7196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9360" y="3806280"/>
                <a:ext cx="247464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/>
              <p14:cNvContentPartPr/>
              <p14:nvPr/>
            </p14:nvContentPartPr>
            <p14:xfrm>
              <a:off x="2904120" y="3536640"/>
              <a:ext cx="1161360" cy="10310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2600" y="3519360"/>
                <a:ext cx="1181520" cy="10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/>
              <p14:cNvContentPartPr/>
              <p14:nvPr/>
            </p14:nvContentPartPr>
            <p14:xfrm>
              <a:off x="507960" y="3390840"/>
              <a:ext cx="752400" cy="11876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8240" y="3378600"/>
                <a:ext cx="770760" cy="12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/>
              <p14:cNvContentPartPr/>
              <p14:nvPr/>
            </p14:nvContentPartPr>
            <p14:xfrm>
              <a:off x="1044720" y="2996640"/>
              <a:ext cx="56880" cy="11887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3560" y="2990880"/>
                <a:ext cx="83160" cy="12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/>
              <p14:cNvContentPartPr/>
              <p14:nvPr/>
            </p14:nvContentPartPr>
            <p14:xfrm>
              <a:off x="1105200" y="4225320"/>
              <a:ext cx="741240" cy="284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8360" y="4210200"/>
                <a:ext cx="762480" cy="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4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of the Path Electrons 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922680" y="1566720"/>
              <a:ext cx="7168320" cy="8845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0080" y="1554120"/>
                <a:ext cx="7184520" cy="9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6" name="Ink 45"/>
              <p14:cNvContentPartPr/>
              <p14:nvPr/>
            </p14:nvContentPartPr>
            <p14:xfrm>
              <a:off x="865800" y="1830240"/>
              <a:ext cx="2303640" cy="554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3560" y="1816920"/>
                <a:ext cx="23292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5" name="Ink 74"/>
              <p14:cNvContentPartPr/>
              <p14:nvPr/>
            </p14:nvContentPartPr>
            <p14:xfrm>
              <a:off x="374040" y="2199960"/>
              <a:ext cx="2268720" cy="13291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1800" y="2187720"/>
                <a:ext cx="2292120" cy="13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6" name="Ink 75"/>
              <p14:cNvContentPartPr/>
              <p14:nvPr/>
            </p14:nvContentPartPr>
            <p14:xfrm>
              <a:off x="827280" y="2227320"/>
              <a:ext cx="3091320" cy="163296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4320" y="2214720"/>
                <a:ext cx="3117240" cy="16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7" name="Ink 76"/>
              <p14:cNvContentPartPr/>
              <p14:nvPr/>
            </p14:nvContentPartPr>
            <p14:xfrm>
              <a:off x="794880" y="3868920"/>
              <a:ext cx="6810840" cy="247572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5880" y="3857760"/>
                <a:ext cx="6833160" cy="249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344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size, shape of wire and materials</a:t>
            </a:r>
          </a:p>
          <a:p>
            <a:r>
              <a:rPr lang="en-US" dirty="0" smtClean="0"/>
              <a:t>Is about 3 * 10^-4 m/s or about 1 m/</a:t>
            </a:r>
            <a:r>
              <a:rPr lang="en-US" dirty="0" err="1" smtClean="0"/>
              <a:t>hr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is very slow</a:t>
            </a:r>
          </a:p>
          <a:p>
            <a:r>
              <a:rPr lang="en-US" dirty="0" smtClean="0"/>
              <a:t>If this is true, and the speed is so slow, how does a light turn 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“electric field” energy that travels near the speed of light that allows the light to turn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happening when the electron bumps into atoms along the 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Inelastic collisions</a:t>
            </a:r>
          </a:p>
          <a:p>
            <a:r>
              <a:rPr lang="en-US" dirty="0" smtClean="0"/>
              <a:t>What happens in inelastic collisions?</a:t>
            </a:r>
          </a:p>
          <a:p>
            <a:r>
              <a:rPr lang="en-US" dirty="0" smtClean="0"/>
              <a:t>KE converts to something</a:t>
            </a:r>
          </a:p>
          <a:p>
            <a:r>
              <a:rPr lang="en-US" dirty="0" smtClean="0"/>
              <a:t>What?</a:t>
            </a:r>
          </a:p>
          <a:p>
            <a:r>
              <a:rPr lang="en-US" dirty="0" smtClean="0"/>
              <a:t>Heat</a:t>
            </a:r>
          </a:p>
          <a:p>
            <a:r>
              <a:rPr lang="en-US" dirty="0" smtClean="0"/>
              <a:t>Wire starts to heat up</a:t>
            </a:r>
          </a:p>
          <a:p>
            <a:r>
              <a:rPr lang="en-US" dirty="0" smtClean="0"/>
              <a:t>Some of the energy (</a:t>
            </a:r>
            <a:r>
              <a:rPr lang="en-US" dirty="0" err="1" smtClean="0"/>
              <a:t>eV</a:t>
            </a:r>
            <a:r>
              <a:rPr lang="en-US" dirty="0" smtClean="0"/>
              <a:t>) is getting transferred to the wire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4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 for a circuit?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complete circular path to allow flow of 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a complete path with lots of electrons</a:t>
            </a:r>
          </a:p>
          <a:p>
            <a:r>
              <a:rPr lang="en-US" dirty="0" smtClean="0"/>
              <a:t>But why doesn’t this motor run?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Needs a source of energy (battery)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512000" y="3607920"/>
              <a:ext cx="42120" cy="1044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0120" y="3600720"/>
                <a:ext cx="64800" cy="10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1598760" y="3264480"/>
              <a:ext cx="1915200" cy="5058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2280" y="3259440"/>
                <a:ext cx="192672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834560" y="3093480"/>
              <a:ext cx="2465640" cy="17827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31320" y="3081960"/>
                <a:ext cx="2481840" cy="180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2062440" y="3184920"/>
              <a:ext cx="14400" cy="7945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50560" y="3181320"/>
                <a:ext cx="33120" cy="80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/>
              <p14:cNvContentPartPr/>
              <p14:nvPr/>
            </p14:nvContentPartPr>
            <p14:xfrm>
              <a:off x="2266920" y="3910320"/>
              <a:ext cx="1245960" cy="925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61160" y="3898440"/>
                <a:ext cx="1261080" cy="1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1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1492200" y="2064240"/>
              <a:ext cx="6213240" cy="2741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4640" y="2052720"/>
                <a:ext cx="6234840" cy="27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01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that uses energy</a:t>
            </a:r>
          </a:p>
          <a:p>
            <a:r>
              <a:rPr lang="en-US" dirty="0" smtClean="0"/>
              <a:t>Could be a hunk of ceramic, an oven, computer, coffee pot, any device,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1953360" y="3594960"/>
              <a:ext cx="1445760" cy="17956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9680" y="3591360"/>
                <a:ext cx="1470600" cy="18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4067640" y="5099400"/>
              <a:ext cx="3847320" cy="241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7920" y="5086080"/>
                <a:ext cx="387036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/>
              <p14:cNvContentPartPr/>
              <p14:nvPr/>
            </p14:nvContentPartPr>
            <p14:xfrm>
              <a:off x="5630040" y="1687320"/>
              <a:ext cx="3362400" cy="714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16720" y="1674360"/>
                <a:ext cx="3386880" cy="74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/>
              <p14:cNvContentPartPr/>
              <p14:nvPr/>
            </p14:nvContentPartPr>
            <p14:xfrm>
              <a:off x="1127160" y="2807640"/>
              <a:ext cx="7453440" cy="35359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4560" y="2794680"/>
                <a:ext cx="7476840" cy="355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" name="Ink 57"/>
              <p14:cNvContentPartPr/>
              <p14:nvPr/>
            </p14:nvContentPartPr>
            <p14:xfrm>
              <a:off x="3820320" y="2744640"/>
              <a:ext cx="585720" cy="9550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7360" y="2730600"/>
                <a:ext cx="610920" cy="9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9" name="Ink 68"/>
              <p14:cNvContentPartPr/>
              <p14:nvPr/>
            </p14:nvContentPartPr>
            <p14:xfrm>
              <a:off x="5669640" y="2724840"/>
              <a:ext cx="592200" cy="10011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58480" y="2721240"/>
                <a:ext cx="606960" cy="10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0" name="Ink 69"/>
              <p14:cNvContentPartPr/>
              <p14:nvPr/>
            </p14:nvContentPartPr>
            <p14:xfrm>
              <a:off x="7367040" y="3027240"/>
              <a:ext cx="828360" cy="79380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54440" y="3013920"/>
                <a:ext cx="847440" cy="82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02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– 85.5</a:t>
            </a:r>
          </a:p>
          <a:p>
            <a:r>
              <a:rPr lang="en-US" smtClean="0"/>
              <a:t>Median – 89.5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assumption is that the wires don’t use up much of the battery’s energy so we ignore them</a:t>
            </a:r>
          </a:p>
          <a:p>
            <a:r>
              <a:rPr lang="en-US" dirty="0" smtClean="0"/>
              <a:t>Note: battery voltage is all used up every time by the circuit – no exceptions!!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840551" cy="232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905760" y="1194480"/>
              <a:ext cx="1017000" cy="1146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3880" y="1188360"/>
                <a:ext cx="1036440" cy="11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5954760" y="1381320"/>
              <a:ext cx="2658600" cy="41014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3960" y="1371600"/>
                <a:ext cx="2673000" cy="41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2187720" y="2170080"/>
              <a:ext cx="2540880" cy="199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82680" y="2163960"/>
                <a:ext cx="25585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50" name="Ink 1049"/>
              <p14:cNvContentPartPr/>
              <p14:nvPr/>
            </p14:nvContentPartPr>
            <p14:xfrm>
              <a:off x="5221440" y="2217240"/>
              <a:ext cx="569880" cy="3096360"/>
            </p14:xfrm>
          </p:contentPart>
        </mc:Choice>
        <mc:Fallback xmlns="">
          <p:pic>
            <p:nvPicPr>
              <p:cNvPr id="1050" name="Ink 104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08840" y="2211480"/>
                <a:ext cx="586440" cy="31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61" name="Ink 1060"/>
              <p14:cNvContentPartPr/>
              <p14:nvPr/>
            </p14:nvContentPartPr>
            <p14:xfrm>
              <a:off x="1589040" y="4402440"/>
              <a:ext cx="3802680" cy="2242800"/>
            </p14:xfrm>
          </p:contentPart>
        </mc:Choice>
        <mc:Fallback xmlns="">
          <p:pic>
            <p:nvPicPr>
              <p:cNvPr id="1061" name="Ink 106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77880" y="4390200"/>
                <a:ext cx="3817800" cy="22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7303200" y="4968240"/>
              <a:ext cx="1082160" cy="736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84120" y="4948440"/>
                <a:ext cx="1121040" cy="77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47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measure voltage and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Voltage – use voltmeter</a:t>
            </a:r>
          </a:p>
          <a:p>
            <a:r>
              <a:rPr lang="en-US" dirty="0" smtClean="0"/>
              <a:t>Current – use ammeter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 up measuring voltage and current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Voltmeter measures voltage drop across a device</a:t>
            </a:r>
          </a:p>
          <a:p>
            <a:pPr lvl="1"/>
            <a:r>
              <a:rPr lang="en-US" dirty="0" smtClean="0"/>
              <a:t>So it is in parallel</a:t>
            </a:r>
          </a:p>
          <a:p>
            <a:r>
              <a:rPr lang="en-US" dirty="0" smtClean="0"/>
              <a:t>To measure current, we must have current run through the device</a:t>
            </a:r>
          </a:p>
          <a:p>
            <a:pPr lvl="1"/>
            <a:r>
              <a:rPr lang="en-US" dirty="0" smtClean="0"/>
              <a:t>so it is in series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2384280" y="5130720"/>
              <a:ext cx="1183680" cy="2628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1320" y="5121360"/>
                <a:ext cx="12074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1507680" y="3155040"/>
              <a:ext cx="637920" cy="8362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4360" y="3141720"/>
                <a:ext cx="664560" cy="86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/>
              <p14:cNvContentPartPr/>
              <p14:nvPr/>
            </p14:nvContentPartPr>
            <p14:xfrm>
              <a:off x="2314800" y="3145680"/>
              <a:ext cx="234360" cy="2498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7600" y="3133080"/>
                <a:ext cx="25344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/>
              <p14:cNvContentPartPr/>
              <p14:nvPr/>
            </p14:nvContentPartPr>
            <p14:xfrm>
              <a:off x="3422880" y="4718160"/>
              <a:ext cx="203760" cy="2588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11000" y="4705200"/>
                <a:ext cx="2289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/>
              <p14:cNvContentPartPr/>
              <p14:nvPr/>
            </p14:nvContentPartPr>
            <p14:xfrm>
              <a:off x="1437840" y="3949920"/>
              <a:ext cx="983160" cy="15055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25240" y="3937320"/>
                <a:ext cx="1004040" cy="15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/>
              <p14:cNvContentPartPr/>
              <p14:nvPr/>
            </p14:nvContentPartPr>
            <p14:xfrm>
              <a:off x="861480" y="3836160"/>
              <a:ext cx="2741400" cy="14439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7800" y="3822480"/>
                <a:ext cx="2769120" cy="14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/>
              <p14:cNvContentPartPr/>
              <p14:nvPr/>
            </p14:nvContentPartPr>
            <p14:xfrm>
              <a:off x="2131200" y="2948040"/>
              <a:ext cx="624600" cy="6058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18240" y="2935440"/>
                <a:ext cx="65088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/>
              <p14:cNvContentPartPr/>
              <p14:nvPr/>
            </p14:nvContentPartPr>
            <p14:xfrm>
              <a:off x="2721600" y="3278520"/>
              <a:ext cx="421560" cy="8578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11520" y="3267720"/>
                <a:ext cx="444240" cy="88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/>
              <p14:cNvContentPartPr/>
              <p14:nvPr/>
            </p14:nvContentPartPr>
            <p14:xfrm>
              <a:off x="3075840" y="4088520"/>
              <a:ext cx="121680" cy="1087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65760" y="4076280"/>
                <a:ext cx="1447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Ink 31"/>
              <p14:cNvContentPartPr/>
              <p14:nvPr/>
            </p14:nvContentPartPr>
            <p14:xfrm>
              <a:off x="3279600" y="4547160"/>
              <a:ext cx="618120" cy="6732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65560" y="4534200"/>
                <a:ext cx="646200" cy="70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89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pickle to wall socket as shown?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What happens?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937800" y="3729600"/>
              <a:ext cx="15480" cy="379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6280" y="3713760"/>
                <a:ext cx="4356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1006920" y="3759120"/>
              <a:ext cx="224280" cy="122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6840" y="3743640"/>
                <a:ext cx="2484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1039320" y="3201120"/>
              <a:ext cx="2188440" cy="717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8520" y="3183840"/>
                <a:ext cx="2217960" cy="7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962640" y="3917520"/>
              <a:ext cx="365400" cy="424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0760" y="3902040"/>
                <a:ext cx="3927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/>
              <p14:cNvContentPartPr/>
              <p14:nvPr/>
            </p14:nvContentPartPr>
            <p14:xfrm>
              <a:off x="3098160" y="2965320"/>
              <a:ext cx="1961280" cy="7290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84840" y="2949480"/>
                <a:ext cx="1990440" cy="75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/>
              <p14:cNvContentPartPr/>
              <p14:nvPr/>
            </p14:nvContentPartPr>
            <p14:xfrm>
              <a:off x="3213720" y="3042360"/>
              <a:ext cx="10080" cy="216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5080" y="3033720"/>
                <a:ext cx="241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/>
              <p14:cNvContentPartPr/>
              <p14:nvPr/>
            </p14:nvContentPartPr>
            <p14:xfrm>
              <a:off x="1996200" y="3305160"/>
              <a:ext cx="3637800" cy="9367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80000" y="3288960"/>
                <a:ext cx="3670200" cy="9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/>
              <p14:cNvContentPartPr/>
              <p14:nvPr/>
            </p14:nvContentPartPr>
            <p14:xfrm>
              <a:off x="3321360" y="2478600"/>
              <a:ext cx="4102560" cy="9554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04440" y="2460960"/>
                <a:ext cx="4137120" cy="98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958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current starts to flow after the pickle heats up</a:t>
            </a:r>
          </a:p>
          <a:p>
            <a:pPr lvl="1"/>
            <a:r>
              <a:rPr lang="en-US" dirty="0" smtClean="0"/>
              <a:t>So we see a change in properties of the pickle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of charge per unit of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what is the equation of current</a:t>
            </a:r>
          </a:p>
          <a:p>
            <a:r>
              <a:rPr lang="en-US" dirty="0" smtClean="0"/>
              <a:t>Use “I” to express</a:t>
            </a:r>
          </a:p>
          <a:p>
            <a:r>
              <a:rPr lang="en-US" dirty="0" smtClean="0"/>
              <a:t>I = q/t</a:t>
            </a:r>
          </a:p>
          <a:p>
            <a:r>
              <a:rPr lang="en-US" dirty="0" smtClean="0"/>
              <a:t>= charge/time</a:t>
            </a:r>
          </a:p>
          <a:p>
            <a:r>
              <a:rPr lang="en-US" dirty="0" smtClean="0"/>
              <a:t>Units: coulombs/second = Amps (A)</a:t>
            </a:r>
          </a:p>
        </p:txBody>
      </p:sp>
    </p:spTree>
    <p:extLst>
      <p:ext uri="{BB962C8B-B14F-4D97-AF65-F5344CB8AC3E}">
        <p14:creationId xmlns:p14="http://schemas.microsoft.com/office/powerpoint/2010/main" val="420115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careful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Symbol for current = I</a:t>
            </a:r>
          </a:p>
          <a:p>
            <a:r>
              <a:rPr lang="en-US" dirty="0" smtClean="0"/>
              <a:t>Units: Amps or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amps of current flow for 3 minutes.  How much charge? How many electrons?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4 amps of current flow for 3 minutes.  How much charge? How many electrons?</a:t>
            </a:r>
          </a:p>
          <a:p>
            <a:r>
              <a:rPr lang="en-US" dirty="0" smtClean="0"/>
              <a:t>I = 4 A</a:t>
            </a:r>
          </a:p>
          <a:p>
            <a:r>
              <a:rPr lang="en-US" dirty="0" smtClean="0"/>
              <a:t>t = 3 min = 180 s (REMEMBER TO CONVERT)</a:t>
            </a:r>
          </a:p>
          <a:p>
            <a:r>
              <a:rPr lang="en-US" dirty="0" smtClean="0"/>
              <a:t>I = q/t</a:t>
            </a:r>
          </a:p>
          <a:p>
            <a:r>
              <a:rPr lang="en-US" dirty="0" smtClean="0"/>
              <a:t>q = I * t = 4 * 180 </a:t>
            </a:r>
          </a:p>
          <a:p>
            <a:r>
              <a:rPr lang="en-US" dirty="0" smtClean="0"/>
              <a:t>= 720 C</a:t>
            </a:r>
          </a:p>
          <a:p>
            <a:r>
              <a:rPr lang="en-US" dirty="0" smtClean="0"/>
              <a:t>720 C * 1 e/(1.6 * 10^-19C) = 4.5 * 10^21 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7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506</Words>
  <Application>Microsoft Office PowerPoint</Application>
  <PresentationFormat>On-screen Show (4:3)</PresentationFormat>
  <Paragraphs>86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Plan for Today (AP Physics I)</vt:lpstr>
      <vt:lpstr>Test Results</vt:lpstr>
      <vt:lpstr>Demonstration</vt:lpstr>
      <vt:lpstr>What happens?</vt:lpstr>
      <vt:lpstr>Current</vt:lpstr>
      <vt:lpstr>Equation</vt:lpstr>
      <vt:lpstr>Be careful</vt:lpstr>
      <vt:lpstr>Example</vt:lpstr>
      <vt:lpstr>Example</vt:lpstr>
      <vt:lpstr>By definition, current flows in the path a positive particle goes </vt:lpstr>
      <vt:lpstr>Diagram of the Path Electrons Take</vt:lpstr>
      <vt:lpstr>Speed of Electrons</vt:lpstr>
      <vt:lpstr>Answer</vt:lpstr>
      <vt:lpstr>What is happening when the electron bumps into atoms along the way?</vt:lpstr>
      <vt:lpstr>What do we need for a circuit?</vt:lpstr>
      <vt:lpstr>Example</vt:lpstr>
      <vt:lpstr>Complete circuit</vt:lpstr>
      <vt:lpstr>Resistors</vt:lpstr>
      <vt:lpstr>Circuit Example</vt:lpstr>
      <vt:lpstr>PowerPoint Presentation</vt:lpstr>
      <vt:lpstr>PowerPoint Presentation</vt:lpstr>
      <vt:lpstr>How to measure voltage and current</vt:lpstr>
      <vt:lpstr>Set up measuring voltage and current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Today (AP Physics I)</dc:title>
  <dc:creator>tech</dc:creator>
  <cp:lastModifiedBy>Jane Knittig</cp:lastModifiedBy>
  <cp:revision>7</cp:revision>
  <dcterms:created xsi:type="dcterms:W3CDTF">2013-04-12T11:39:20Z</dcterms:created>
  <dcterms:modified xsi:type="dcterms:W3CDTF">2014-05-05T19:32:30Z</dcterms:modified>
</cp:coreProperties>
</file>