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73" r:id="rId3"/>
    <p:sldId id="259" r:id="rId4"/>
    <p:sldId id="266" r:id="rId5"/>
    <p:sldId id="257" r:id="rId6"/>
    <p:sldId id="258" r:id="rId7"/>
    <p:sldId id="260" r:id="rId8"/>
    <p:sldId id="261" r:id="rId9"/>
    <p:sldId id="262" r:id="rId10"/>
    <p:sldId id="272" r:id="rId11"/>
    <p:sldId id="274" r:id="rId12"/>
    <p:sldId id="275" r:id="rId13"/>
    <p:sldId id="264" r:id="rId14"/>
    <p:sldId id="26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F3348CA-E6DB-4C64-A7C0-B6AD5472DC21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958D95-CCD6-49AE-BD3F-4EA45B7943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AQOD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Mini Lab </a:t>
            </a:r>
            <a:r>
              <a:rPr lang="en-US" dirty="0" smtClean="0"/>
              <a:t>over Effect of Temperature on Volume</a:t>
            </a:r>
          </a:p>
          <a:p>
            <a:r>
              <a:rPr lang="en-US" dirty="0" smtClean="0"/>
              <a:t>HW: Finish Lab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Which state of matter has molecules that are spread out the most?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smtClean="0"/>
              <a:t>Data Collection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Groups – 2</a:t>
            </a:r>
            <a:r>
              <a:rPr lang="en-US" baseline="30000" dirty="0" smtClean="0"/>
              <a:t>nd</a:t>
            </a:r>
            <a:r>
              <a:rPr lang="en-US" dirty="0" smtClean="0"/>
              <a:t> Hour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057400"/>
            <a:ext cx="2758728" cy="10934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657600"/>
            <a:ext cx="2738704" cy="1085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953000"/>
            <a:ext cx="3315441" cy="13141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0743" y="2095923"/>
            <a:ext cx="2948842" cy="11688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3657600"/>
            <a:ext cx="3935439" cy="11772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5181998"/>
            <a:ext cx="2857211" cy="77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6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Groups – 5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" y="1981200"/>
            <a:ext cx="2725761" cy="12458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" y="3468472"/>
            <a:ext cx="2611394" cy="11935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257800"/>
            <a:ext cx="2333982" cy="1066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3271" y="2209800"/>
            <a:ext cx="2598525" cy="1479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3400" y="4267200"/>
            <a:ext cx="2708396" cy="123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6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Graph your data</a:t>
            </a:r>
          </a:p>
          <a:p>
            <a:r>
              <a:rPr lang="en-US" sz="5400" dirty="0" smtClean="0"/>
              <a:t>Title</a:t>
            </a:r>
          </a:p>
          <a:p>
            <a:r>
              <a:rPr lang="en-US" sz="5400" dirty="0" smtClean="0"/>
              <a:t>Label both axis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Was your hypothesis supported and why?</a:t>
            </a:r>
          </a:p>
          <a:p>
            <a:r>
              <a:rPr lang="en-US" sz="4400" dirty="0" smtClean="0"/>
              <a:t>What are 2 sources of error</a:t>
            </a:r>
          </a:p>
          <a:p>
            <a:r>
              <a:rPr lang="en-US" sz="4400" dirty="0" smtClean="0"/>
              <a:t>What are 2 ways you could improve your experiment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dirty="0" smtClean="0"/>
              <a:t>1. What is the kinetic theory?</a:t>
            </a:r>
          </a:p>
          <a:p>
            <a:pPr>
              <a:buNone/>
            </a:pPr>
            <a:r>
              <a:rPr lang="en-US" sz="4400" dirty="0" smtClean="0"/>
              <a:t>2. What is heat?</a:t>
            </a:r>
          </a:p>
          <a:p>
            <a:pPr>
              <a:buNone/>
            </a:pPr>
            <a:r>
              <a:rPr lang="en-US" sz="4400" dirty="0" smtClean="0"/>
              <a:t>3. What happen to the kinetic energy of the particles in the balloon during this lab?</a:t>
            </a:r>
          </a:p>
          <a:p>
            <a:pPr>
              <a:buNone/>
            </a:pPr>
            <a:r>
              <a:rPr lang="en-US" sz="4400" dirty="0" smtClean="0"/>
              <a:t>4.Explain the transfer of heat during this lab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smtClean="0"/>
              <a:t>Result – average 79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5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Testable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does temperature effect the volume of a substance?</a:t>
            </a:r>
          </a:p>
          <a:p>
            <a:r>
              <a:rPr lang="en-US" sz="4400" dirty="0" smtClean="0"/>
              <a:t>Need to increase and decrease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Circumference</a:t>
            </a:r>
          </a:p>
          <a:p>
            <a:r>
              <a:rPr lang="en-US" sz="4400" dirty="0" smtClean="0"/>
              <a:t>Of a Circle</a:t>
            </a:r>
          </a:p>
          <a:p>
            <a:r>
              <a:rPr lang="en-US" sz="4400" dirty="0" smtClean="0"/>
              <a:t>Formula?</a:t>
            </a:r>
          </a:p>
          <a:p>
            <a:r>
              <a:rPr lang="en-US" sz="4400" dirty="0" smtClean="0"/>
              <a:t>2 * pi * radius</a:t>
            </a:r>
          </a:p>
          <a:p>
            <a:r>
              <a:rPr lang="en-US" sz="4400" dirty="0" smtClean="0"/>
              <a:t>Control group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*Balloon				*Water</a:t>
            </a:r>
          </a:p>
          <a:p>
            <a:pPr>
              <a:buNone/>
            </a:pPr>
            <a:r>
              <a:rPr lang="en-US" sz="4400" dirty="0" smtClean="0"/>
              <a:t>*Hot plate				* Timer</a:t>
            </a:r>
          </a:p>
          <a:p>
            <a:pPr>
              <a:buNone/>
            </a:pPr>
            <a:r>
              <a:rPr lang="en-US" sz="4400" dirty="0" smtClean="0"/>
              <a:t>*Large 1000ml beaker	</a:t>
            </a:r>
          </a:p>
          <a:p>
            <a:pPr>
              <a:buNone/>
            </a:pPr>
            <a:r>
              <a:rPr lang="en-US" sz="4400" dirty="0" smtClean="0"/>
              <a:t>*Meter stick</a:t>
            </a:r>
          </a:p>
          <a:p>
            <a:pPr>
              <a:buNone/>
            </a:pPr>
            <a:r>
              <a:rPr lang="en-US" sz="4400" dirty="0" smtClean="0"/>
              <a:t>*String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FIRE BURNS</a:t>
            </a:r>
          </a:p>
          <a:p>
            <a:r>
              <a:rPr lang="en-US" sz="6600" dirty="0" smtClean="0"/>
              <a:t>GLASS SHARP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Hypothesis</a:t>
            </a:r>
          </a:p>
          <a:p>
            <a:r>
              <a:rPr lang="en-US" sz="4400" dirty="0" smtClean="0"/>
              <a:t>IV</a:t>
            </a:r>
          </a:p>
          <a:p>
            <a:r>
              <a:rPr lang="en-US" sz="4400" dirty="0" smtClean="0"/>
              <a:t>DV</a:t>
            </a:r>
          </a:p>
          <a:p>
            <a:r>
              <a:rPr lang="en-US" sz="4400" dirty="0" smtClean="0"/>
              <a:t>Control group</a:t>
            </a:r>
          </a:p>
          <a:p>
            <a:r>
              <a:rPr lang="en-US" sz="4400" dirty="0" smtClean="0"/>
              <a:t>Constants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Step by step repeatable procedure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Include both variables Temperature and volume.</a:t>
            </a:r>
          </a:p>
          <a:p>
            <a:r>
              <a:rPr lang="en-US" sz="4400" dirty="0" smtClean="0"/>
              <a:t>Title </a:t>
            </a:r>
            <a:r>
              <a:rPr lang="en-US" sz="4400" smtClean="0"/>
              <a:t>the table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317</TotalTime>
  <Words>185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Georgia</vt:lpstr>
      <vt:lpstr>Trebuchet MS</vt:lpstr>
      <vt:lpstr>Wingdings 2</vt:lpstr>
      <vt:lpstr>Urban</vt:lpstr>
      <vt:lpstr>PowerPoint Presentation</vt:lpstr>
      <vt:lpstr>Test Result – average 79</vt:lpstr>
      <vt:lpstr>Testable Question</vt:lpstr>
      <vt:lpstr>Background info</vt:lpstr>
      <vt:lpstr>Materials</vt:lpstr>
      <vt:lpstr>Safety precautions</vt:lpstr>
      <vt:lpstr>Variables and hypothesis</vt:lpstr>
      <vt:lpstr>Procedure</vt:lpstr>
      <vt:lpstr>Table</vt:lpstr>
      <vt:lpstr>Class Data Collection</vt:lpstr>
      <vt:lpstr>Lab Groups – 2nd Hour</vt:lpstr>
      <vt:lpstr>Lab Groups – 5th Hour</vt:lpstr>
      <vt:lpstr>Graph</vt:lpstr>
      <vt:lpstr>Conclusion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</dc:title>
  <dc:creator>Technology Department</dc:creator>
  <cp:lastModifiedBy>Jane Knittig</cp:lastModifiedBy>
  <cp:revision>17</cp:revision>
  <dcterms:created xsi:type="dcterms:W3CDTF">2009-01-13T16:23:20Z</dcterms:created>
  <dcterms:modified xsi:type="dcterms:W3CDTF">2014-05-05T13:15:36Z</dcterms:modified>
</cp:coreProperties>
</file>