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6:52:53.6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9B9FD6-811B-4382-A087-459BD20113E7}" emma:medium="tactile" emma:mode="ink">
          <msink:context xmlns:msink="http://schemas.microsoft.com/ink/2010/main" type="writingRegion" rotatedBoundingBox="6915,5055 10596,5486 10509,6229 6828,5797"/>
        </emma:interpretation>
      </emma:emma>
    </inkml:annotationXML>
    <inkml:traceGroup>
      <inkml:annotationXML>
        <emma:emma xmlns:emma="http://www.w3.org/2003/04/emma" version="1.0">
          <emma:interpretation id="{5C113465-B418-4FFF-B7DB-54CB48E8AFDB}" emma:medium="tactile" emma:mode="ink">
            <msink:context xmlns:msink="http://schemas.microsoft.com/ink/2010/main" type="paragraph" rotatedBoundingBox="6915,5055 10596,5486 10509,6229 6828,57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10DB89-0D27-4D4B-A356-755F628F7165}" emma:medium="tactile" emma:mode="ink">
              <msink:context xmlns:msink="http://schemas.microsoft.com/ink/2010/main" type="line" rotatedBoundingBox="6915,5055 10596,5486 10509,6229 6828,5797"/>
            </emma:interpretation>
          </emma:emma>
        </inkml:annotationXML>
        <inkml:traceGroup>
          <inkml:annotationXML>
            <emma:emma xmlns:emma="http://www.w3.org/2003/04/emma" version="1.0">
              <emma:interpretation id="{E6475A8D-6F53-4053-89F9-E34A0EBA74F5}" emma:medium="tactile" emma:mode="ink">
                <msink:context xmlns:msink="http://schemas.microsoft.com/ink/2010/main" type="inkWord" rotatedBoundingBox="6915,5055 10596,5486 10509,6229 6828,5797">
                  <msink:destinationLink direction="with" ref="{056DE7BE-EAD8-4274-A145-37CFCB682191}"/>
                </msink:context>
              </emma:interpretation>
              <emma:one-of disjunction-type="recognition" id="oneOf0">
                <emma:interpretation id="interp0" emma:lang="en-US" emma:confidence="0">
                  <emma:literal>Mrs</emma:literal>
                </emma:interpretation>
                <emma:interpretation id="interp1" emma:lang="en-US" emma:confidence="0">
                  <emma:literal>Mir</emma:literal>
                </emma:interpretation>
                <emma:interpretation id="interp2" emma:lang="en-US" emma:confidence="0">
                  <emma:literal>an</emma:literal>
                </emma:interpretation>
                <emma:interpretation id="interp3" emma:lang="en-US" emma:confidence="0">
                  <emma:literal>Mar</emma:literal>
                </emma:interpretation>
                <emma:interpretation id="interp4" emma:lang="en-US" emma:confidence="0">
                  <emma:literal>Mars</emma:literal>
                </emma:interpretation>
              </emma:one-of>
            </emma:emma>
          </inkml:annotationXML>
          <inkml:trace contextRef="#ctx0" brushRef="#br0">-4 226 15,'0'0'20,"0"0"2,13-5 0,-13 5-9,0 0-6,0 0 0,0 0 0,0 0 2,0 0 0,0 0 0,0 0 0,13 2 0,-13-2-2,0 0 0,0 0-1,20 5-1,-20-5-2,16 3 0,-16-3 0,25 6-1,-9-5-1,3 3 1,-1-2-1,3-1-2,2 3 2,2-2-1,2 0 0,1-1 0,0-1 0,2 2 0,1 0 0,-1-2 0,0 0 0,-2 2 0,-3-2 0,-1 3 0,-5 1 0,-1-3 0,-2 3 0,-1-1 0,-15-3 0,20 9 0,-20-9 0,16 9 0,-16-9 0,14 7 0,-14-7 0,0 0 0,17 12 0,-17-12 1,15 4-1,-15-4 0,13 2 0,-13-2 0,0 0 0,17 1 0,-17-1 1,0 0-1,0 0 0,0 0 0,0 0 0,0 0 0,0 0 0,0 0 0,0 0 0,0 0 0,0 0 0,0 0 0,0 0 0,0 0 0,0 0 0,0 0 1,0 0-1,0 0 0,0 0 0,0 0 0,0 0 0,0 0 0,0 0 0,16-3 1,-16 3-1,0 0 1,0 0-1,0 0 0,0 0 1,18-18-1,-18 18 1,0 0 0,8-24-1,-8 24 1,8-25-1,-8 25 1,7-30-1,-4 11 1,2-1-1,1-3 0,-1 0 1,3 1-2,-1-1 1,1 1 0,0 3 0,-8 19-1,15-30 1,-15 30-1,0 0 1,18-18 0,-18 18 0,0 0 0,16 15 0,-16-15 0,16 33-1,-5-8 2,2 6 0,2 6-1,2 2 0,3 7 0,-1 2 0,4 3 0,-1-2 0,4-1 0,-3 1-1,1-7 1,-1-1 0,0-6 0,-3-7 0,-4-5 0,1-5 0,-3-4 0,-14-14 1,21 14-2,-21-14 1,0 0 0,16 0 0,-16 0 0,0 0 0,8-18 0,-8 18 0,4-22 0,-1 6 0,0-2 0,1-3 0,1-4 0,1-3 0,1-2 0,0-3 0,2-3 0,2-1 0,-1-3 1,0-1-1,4 1 1,-3-1-1,1 1 1,1 3-2,1 5 2,-1 4-1,-3 3-1,1 7 1,-11 18-1,14-21 1,-14 21-1,0 0 1,17 11 0,-13 5-1,2 3 2,1 4-1,2 5-1,0 4 2,1 7-1,2 3 0,0-1 0,1 3 1,1 1-2,-1 1 1,2 4 0,-1-3 0,0-1 0,0-2 0,1-2 0,1-5-1,1-7 1,-3-1 0,0-10 0,-14-19 0,22 23 0,-22-23 0,16-2 0,-16 2 1,7-18-1,-5 3 0,1-5 0,-2-3 1,1-3-1,-1-2 0,1-2 0,-1-4 0,1-1 0,1 0 0,-2-1 0,2-1 0,0 4 0,0-1 0,0 5 0,0 0 0,0 5 0,0 4 0,0 3 1,-3 17-1,4-25 1,-4 25-1,0 0 1,3-16-1,-3 16 0,0 0-1,0 0 1,0 0 0,0 0-2,15 16 2,-15-16-1,12 25 1,-5-6 0,3 4-1,-1 5 0,3 6 1,-2 4 0,4 6 0,-3 2 0,3 0 0,-1 2 0,-1-1 0,1-3 0,2-3 0,-2-4 0,0-7 0,1-4 0,-1-6 0,-13-20 1,24 21-1,-24-21 0,17 5 1,-17-5-1,0 0 0,16-10 1,-16 10-1,8-20 1,-8 20-1,3-32 0,0 13 0,-2-2 1,2-2-1,0-7 0,0 0 0,0-3 0,1-3 0,1-2 0,-2-3 1,1-3-1,1 0 0,1 0 0,-3 2 0,2 1 1,3 4-1,1 3 1,1 5-1,0 4 1,1 5-1,-1 5 1,3 4-1,-13 11 0,21-11-1,-21 11 1,16-1 0,-16 1 0,13 5-1,-13-5 1,9 16 0,-9-16 0,11 23 0,-6-7-1,1 3 1,2 2-1,1 4 2,1 3-2,3 5 1,2 3-1,1 3 1,2-1 1,0 5-1,1-3 0,0-1 0,0-4 1,-1-5-1,0-3 0,-4-8 0,0-1 0,-14-18 0,20 19 0,-20-19 0,0 0 0,16 9 0,-16-9 1,0 0-1,0 0 0,0 0 0,0 0 0,0 0 0,0 0 0,0 0 0,0 0-1,0 0 1,0 0 0,0 0 0,14-4 0,-14 4 0,0 0 0,0 0 0,7-23 0,-7 23 0,5-19 0,-5 19 0,7-28 0,-7 28 0,13-23 0,-13 23 0,19-25 0,-5 16 0,0 1 0,3 0 0,0 3 0,3 2 0,2-1 0,3 2 0,3 2 0,3-1 0,4 2 0,5-1 0,1-1 0,7 1 1,2 0-1,3 1 0,3-1 0,3 2 1,-2-2-1,2-2 0,0 2 0,0-1 0,-2-3 1,-4 2-1,-6-3 0,-4 2 0,-8-1 0,-5 2 0,-7 0-1,-10 2 1,-13 0 0,14 4-1,-14-4 1,0 0-1,0 0-2,-17 12-3,1-24-13,16 12-18,-25-14 1,10-2-2,1-7 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6:52:55.5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56DE7BE-EAD8-4274-A145-37CFCB682191}" emma:medium="tactile" emma:mode="ink">
          <msink:context xmlns:msink="http://schemas.microsoft.com/ink/2010/main" type="inkDrawing" rotatedBoundingBox="12374,6432 14316,6684 14156,7919 12214,7667" semanticType="callout" shapeName="Other">
            <msink:sourceLink direction="with" ref="{E6475A8D-6F53-4053-89F9-E34A0EBA74F5}"/>
          </msink:context>
        </emma:interpretation>
      </emma:emma>
    </inkml:annotationXML>
    <inkml:trace contextRef="#ctx0" brushRef="#br0">0 1003 36,'0'0'24,"18"41"1,-18-41 0,12 21-21,4-4-1,0-6 1,9 7 0,-4-6 2,8 7-1,-4-10 0,8 7 0,-4-12 0,7 1-1,-4-12 1,5-6-2,-3-4 1,3-4 0,-3-8-2,-2 1 1,-2-2-2,-4 0 2,-4 2-1,-1 5 0,-6-5 0,-2 5-1,-3 0 1,-1 0-1,-4-5 0,-1 0 0,-5-4 0,-1-5 0,-4-2-1,-3 1 1,-2-6-1,0-1 1,-2 0-1,1-1 1,-1 0-1,6 4 1,-1-1-1,5 1 1,6 3-1,5 1 0,6 1 1,4 3-1,6 2 0,1 2 0,6 6 0,1 3 0,2 3 0,3 6 0,-2 3 0,2 4-1,-1 5 1,-2 3 0,1 9-1,-1 1 0,-2 8 0,-5 2 0,0 10 0,-5 1 0,-2 8-1,-3 0 1,-4 6 0,-4 0 0,-2-1 0,-3-1 0,1 2 1,-4-1 0,1-3-1,-2-3 2,0-4-1,0-2 0,-2-3 0,4-2 0,-2-7 0,1-4 1,2-1-2,2-3 1,-1 1 0,-4-16 1,16 32-1,-4-14 1,1-1 0,5 3 0,3-5-1,4 3 2,1-2-1,5 0 0,0 1 1,8-1-2,-4 0 1,5-5 0,-3 1 0,1 0 0,-2-3 0,2-3 0,-6-8 0,1 0 0,-2-7 0,-2 4 0,-1-6 0,-1-1-1,4 5 0,-9-2-3,11 11-4,-17-13-18,7 6-11,1 0 0,-6-9 0,-1-6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8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5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4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7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78E4-7C5F-4F96-8B5B-F752BBC9E0F3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C7FE-A24E-4D3C-A86A-5FDAADCD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</a:t>
            </a:r>
            <a:r>
              <a:rPr lang="en-US" smtClean="0"/>
              <a:t>AP 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Ohm’s Law</a:t>
            </a:r>
          </a:p>
          <a:p>
            <a:r>
              <a:rPr lang="en-US" dirty="0" smtClean="0"/>
              <a:t>Ohm’s Law Lab</a:t>
            </a:r>
          </a:p>
        </p:txBody>
      </p:sp>
    </p:spTree>
    <p:extLst>
      <p:ext uri="{BB962C8B-B14F-4D97-AF65-F5344CB8AC3E}">
        <p14:creationId xmlns:p14="http://schemas.microsoft.com/office/powerpoint/2010/main" val="25503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Lab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measure the resistance, connect the alligator clips to the resistors, not the posts, to get a better connection</a:t>
            </a:r>
          </a:p>
          <a:p>
            <a:r>
              <a:rPr lang="en-US" dirty="0" smtClean="0"/>
              <a:t>If your </a:t>
            </a:r>
            <a:r>
              <a:rPr lang="en-US" dirty="0" err="1" smtClean="0"/>
              <a:t>multimeter</a:t>
            </a:r>
            <a:r>
              <a:rPr lang="en-US" dirty="0" smtClean="0"/>
              <a:t> isn’t reading current, the fuse might be broken – check with me</a:t>
            </a:r>
          </a:p>
          <a:p>
            <a:r>
              <a:rPr lang="en-US" dirty="0" smtClean="0"/>
              <a:t>When graphing your data, you need to convert mA to Amps so you can accurately calculate the slope</a:t>
            </a:r>
          </a:p>
          <a:p>
            <a:r>
              <a:rPr lang="en-US" dirty="0" smtClean="0"/>
              <a:t>Graph all 4 data sets (for each resistor) on one graph</a:t>
            </a:r>
          </a:p>
          <a:p>
            <a:r>
              <a:rPr lang="en-US" dirty="0" smtClean="0"/>
              <a:t>Your data should be </a:t>
            </a:r>
            <a:r>
              <a:rPr lang="en-US" smtClean="0"/>
              <a:t>very uniform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Groups – 4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17638"/>
            <a:ext cx="2783002" cy="895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22" y="2560638"/>
            <a:ext cx="2948282" cy="948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62" y="3962400"/>
            <a:ext cx="2948282" cy="9486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7152" y="1476704"/>
            <a:ext cx="3185097" cy="1024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1874" y="3242333"/>
            <a:ext cx="4132359" cy="1329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9534" y="5364162"/>
            <a:ext cx="2684679" cy="11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7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 – 7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" y="1417638"/>
            <a:ext cx="2842181" cy="971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95600"/>
            <a:ext cx="235501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438197"/>
            <a:ext cx="2843112" cy="9720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1733517"/>
            <a:ext cx="2329083" cy="796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600" y="2956423"/>
            <a:ext cx="3237441" cy="1466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4523297"/>
            <a:ext cx="1957879" cy="8869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0" y="5501185"/>
            <a:ext cx="2961712" cy="134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3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Symbol:</a:t>
            </a:r>
          </a:p>
          <a:p>
            <a:r>
              <a:rPr lang="en-US" dirty="0" smtClean="0"/>
              <a:t>Measured in Ohms</a:t>
            </a:r>
          </a:p>
          <a:p>
            <a:endParaRPr lang="en-US" dirty="0"/>
          </a:p>
          <a:p>
            <a:r>
              <a:rPr lang="en-US" dirty="0" smtClean="0"/>
              <a:t>Describes how “hard” it is for the current to pass through a circuit</a:t>
            </a:r>
          </a:p>
          <a:p>
            <a:endParaRPr lang="en-US" dirty="0"/>
          </a:p>
          <a:p>
            <a:r>
              <a:rPr lang="en-US" dirty="0" smtClean="0"/>
              <a:t>Like a pipe with water flowing through it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76693" y="1863484"/>
              <a:ext cx="1329480" cy="311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7693" y="1845844"/>
                <a:ext cx="135648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4403773" y="2350204"/>
              <a:ext cx="713520" cy="422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6573" y="2332924"/>
                <a:ext cx="725760" cy="45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64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Water Flowing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q/t</a:t>
            </a:r>
          </a:p>
          <a:p>
            <a:r>
              <a:rPr lang="en-US" dirty="0" smtClean="0"/>
              <a:t>Electrons past a point/sec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Water flowing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Gallons/sec</a:t>
            </a:r>
          </a:p>
          <a:p>
            <a:r>
              <a:rPr lang="en-US" dirty="0" smtClean="0"/>
              <a:t>Volume of water/sec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 = PE/q</a:t>
            </a:r>
          </a:p>
          <a:p>
            <a:r>
              <a:rPr lang="en-US" dirty="0" smtClean="0"/>
              <a:t>V is the energy source to drive current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Pressure is the energy to drive water through a pipe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Without V or pressure, electrons and water just sit there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74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Resistance – smaller resistance allows more flow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Pipe size – bigger pipes allow more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want to look at the relationship between R, V and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watch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</a:t>
            </a:r>
            <a:r>
              <a:rPr lang="en-US" dirty="0" err="1" smtClean="0"/>
              <a:t>multimeter</a:t>
            </a:r>
            <a:r>
              <a:rPr lang="en-US" dirty="0" smtClean="0"/>
              <a:t> isn’t on the wrong setting when looking at current (want to read mA) so you don’t pop a fuse</a:t>
            </a:r>
          </a:p>
          <a:p>
            <a:r>
              <a:rPr lang="en-US" dirty="0" smtClean="0"/>
              <a:t>Have me check how you have the </a:t>
            </a:r>
            <a:r>
              <a:rPr lang="en-US" dirty="0" err="1" smtClean="0"/>
              <a:t>multimeter</a:t>
            </a:r>
            <a:r>
              <a:rPr lang="en-US" dirty="0" smtClean="0"/>
              <a:t> hooked up to read Amps before starting</a:t>
            </a:r>
          </a:p>
          <a:p>
            <a:r>
              <a:rPr lang="en-US" dirty="0" smtClean="0"/>
              <a:t>(Remember – it should be in series)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277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Plan for Today (AP Physics 1)</vt:lpstr>
      <vt:lpstr>Current and Resistance</vt:lpstr>
      <vt:lpstr>Resistors</vt:lpstr>
      <vt:lpstr>Current and Water Flowing</vt:lpstr>
      <vt:lpstr>Analogy Continued</vt:lpstr>
      <vt:lpstr>Analogy Continued</vt:lpstr>
      <vt:lpstr>Lab</vt:lpstr>
      <vt:lpstr>Circuit Demo</vt:lpstr>
      <vt:lpstr>Things to watch for</vt:lpstr>
      <vt:lpstr>More Lab Info</vt:lpstr>
      <vt:lpstr>Lab Groups – 4th Hour</vt:lpstr>
      <vt:lpstr>Lab Groups – 7th Hour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Physics)</dc:title>
  <dc:creator>tech</dc:creator>
  <cp:lastModifiedBy>Jane Knittig</cp:lastModifiedBy>
  <cp:revision>11</cp:revision>
  <dcterms:created xsi:type="dcterms:W3CDTF">2013-04-16T11:43:21Z</dcterms:created>
  <dcterms:modified xsi:type="dcterms:W3CDTF">2014-05-05T14:56:23Z</dcterms:modified>
</cp:coreProperties>
</file>