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4"/>
  </p:handout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89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80" r:id="rId24"/>
    <p:sldId id="279" r:id="rId25"/>
    <p:sldId id="281" r:id="rId26"/>
    <p:sldId id="286" r:id="rId27"/>
    <p:sldId id="287" r:id="rId28"/>
    <p:sldId id="282" r:id="rId29"/>
    <p:sldId id="288" r:id="rId30"/>
    <p:sldId id="283" r:id="rId31"/>
    <p:sldId id="284" r:id="rId32"/>
    <p:sldId id="285" r:id="rId3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73" autoAdjust="0"/>
  </p:normalViewPr>
  <p:slideViewPr>
    <p:cSldViewPr>
      <p:cViewPr varScale="1">
        <p:scale>
          <a:sx n="63" d="100"/>
          <a:sy n="63" d="100"/>
        </p:scale>
        <p:origin x="18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FE6DAA-DB2A-45CE-B1AC-BAF86DD36B39}" type="datetimeFigureOut">
              <a:rPr lang="en-US" smtClean="0"/>
              <a:t>5/2/2014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3810C1-EC4D-4219-B470-3241803ED1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1867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3189.33325" units="1/in"/>
          <inkml:channelProperty channel="Y" name="resolution" value="2669.68335" units="1/in"/>
          <inkml:channelProperty channel="F" name="resolution" value="INF" units="1/dev"/>
        </inkml:channelProperties>
      </inkml:inkSource>
      <inkml:timestamp xml:id="ts0" timeString="2013-04-16T17:00:35.707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333D15A0-4947-48E9-9498-FF63EB70A9E8}" emma:medium="tactile" emma:mode="ink">
          <msink:context xmlns:msink="http://schemas.microsoft.com/ink/2010/main" type="writingRegion" rotatedBoundingBox="14216,7112 19877,8555 19358,10592 13697,9149">
            <msink:destinationLink direction="with" ref="{6E1DF327-3899-43F3-BA1E-FC301499F456}"/>
          </msink:context>
        </emma:interpretation>
      </emma:emma>
    </inkml:annotationXML>
    <inkml:traceGroup>
      <inkml:annotationXML>
        <emma:emma xmlns:emma="http://www.w3.org/2003/04/emma" version="1.0">
          <emma:interpretation id="{E6EB8092-78BA-4CD1-AD80-498E8CD13937}" emma:medium="tactile" emma:mode="ink">
            <msink:context xmlns:msink="http://schemas.microsoft.com/ink/2010/main" type="paragraph" rotatedBoundingBox="14216,7112 19877,8555 19358,10592 13697,9149" alignmentLevel="1"/>
          </emma:interpretation>
        </emma:emma>
      </inkml:annotationXML>
      <inkml:traceGroup>
        <inkml:annotationXML>
          <emma:emma xmlns:emma="http://www.w3.org/2003/04/emma" version="1.0">
            <emma:interpretation id="{F3532389-E967-4F5B-A4A9-C600F99EFB34}" emma:medium="tactile" emma:mode="ink">
              <msink:context xmlns:msink="http://schemas.microsoft.com/ink/2010/main" type="line" rotatedBoundingBox="14216,7112 19877,8555 19358,10592 13697,9149"/>
            </emma:interpretation>
          </emma:emma>
        </inkml:annotationXML>
        <inkml:traceGroup>
          <inkml:annotationXML>
            <emma:emma xmlns:emma="http://www.w3.org/2003/04/emma" version="1.0">
              <emma:interpretation id="{B5184F9C-4B19-41D7-AA27-4C87E43EDD5A}" emma:medium="tactile" emma:mode="ink">
                <msink:context xmlns:msink="http://schemas.microsoft.com/ink/2010/main" type="inkWord" rotatedBoundingBox="14216,7112 19877,8555 19358,10592 13697,9149">
                  <msink:destinationLink direction="with" ref="{FF5ED72B-1179-4FF4-8544-1CE857F66AD4}"/>
                </msink:context>
              </emma:interpretation>
              <emma:one-of disjunction-type="recognition" id="oneOf0">
                <emma:interpretation id="interp0" emma:lang="en-US" emma:confidence="1">
                  <emma:literal>my</emma:literal>
                </emma:interpretation>
                <emma:interpretation id="interp1" emma:lang="en-US" emma:confidence="0">
                  <emma:literal>mg</emma:literal>
                </emma:interpretation>
                <emma:interpretation id="interp2" emma:lang="en-US" emma:confidence="0">
                  <emma:literal>any</emma:literal>
                </emma:interpretation>
                <emma:interpretation id="interp3" emma:lang="en-US" emma:confidence="0">
                  <emma:literal>iny</emma:literal>
                </emma:interpretation>
                <emma:interpretation id="interp4" emma:lang="en-US" emma:confidence="0">
                  <emma:literal>wry</emma:literal>
                </emma:interpretation>
              </emma:one-of>
            </emma:emma>
          </inkml:annotationXML>
          <inkml:trace contextRef="#ctx0" brushRef="#br0">112 26 9,'0'0'13,"0"0"-3,3-17-3,-3 17 1,1-16-1,-1 16 1,0 0 0,8-19-1,-8 19 2,0 0 0,5-16-1,-5 16 0,0 0-1,14-9 1,-14 9 0,0 0-1,0 0 0,17-7 0,-17 7 0,18 2 1,-18-2-2,30 5 0,-14-5-2,9 7 1,1-5-2,10 5 0,-4-6 0,8 7-1,0-7 0,4 5 0,2-5 0,4 3-1,0-2 0,3-1 0,2 1 0,3 0 0,1-2-1,0 2 1,-2-2-1,-1 0 0,-6 1 1,-1-1-1,-6 0 0,-6 2 0,-6-2 0,-5 2 1,-7 1-1,-1-1 0,-18-2 0,22 6 0,-22-6 0,0 0 0,15 3 1,-15-3-1,0 0 0,0 0 0,0 0 1,0 0-1,0 0 0,0 0 1,13 2-1,-13-2 0,0 0 0,0 0 1,0 0-1,0 0 0,0 0 0,0 0 0,0 0 0,0 0 1,0 0-1,0 0 1,18-18 0,-18 18-1,13-19 1,-13 19 0,15-32 0,-5 9-1,1-7 1,-1-3-1,0-6 1,2-3-1,0-6 0,3-1 0,-2-1 0,2 5-1,0 2 1,-1 8 0,0 5 0,-3 7 0,-11 23-1,21-19 1,-21 19 0,18 14 0,-9 5 0,-1 6 0,1 8 0,3 8 1,0 3-1,0 7 1,1 0-1,3 2 0,0-2 1,2 2-1,0-2 1,0-5-1,-1-2 0,2-5 1,-1-4-1,1-5 1,-1-2-1,0-7-2,-1-5 2,3-3-1,-3-6 1,1-4 1,0-5-1,-4-5 1,3-3-1,-3-6 3,0-3-3,0-6 2,1-5-2,0-4 0,-2-3-1,2-5 1,0-6 0,1-3-1,2-3 0,-2 1 1,3-2 0,0 6-1,0 1 1,1 8-1,-3 6 1,1 10 0,-2 4-1,2 8 1,-3 10 0,0 6-1,-2 8 1,-1 9 0,-1 9 1,3 5-1,-1 9 0,-1 8 1,0 2 0,2 3-1,0 1 1,3-2 0,0-1-1,-1-2-1,1-8 0,1-2 0,1-6 0,1 0 0,-3-7 0,1-4-1,-3-6 2,-1-5 0,0-9 0,-1-1 1,-13-5 0,19-21-1,-10 1 1,1-4 1,1-4-1,-1-4 1,2 2-1,-2-9 1,2 0-3,1-1 3,1-6-3,2-3 1,1-4 0,3 5-1,0-3 1,2 3 0,2 6 0,-2 5-1,-1 7 1,-4 6 0,-2 8 0,-1 3 0,-14 13-1,19-3 1,-19 3 0,13 21 0,-6-2 0,2 11 0,0 4 1,1 6-1,2 6 0,1 0 1,1 3-1,2 1 1,-1-1-1,1-3 1,0-2-1,2-4-1,-3-3 0,1 2 0,-1-2 1,2-7-2,0-5 2,-4-2-2,2-6 2,-15-17-1,23 25 2,-23-25-1,24 4 0,-24-4 0,18-7 0,-18 7 1,19-18-1,-19 18 1,19-28 0,-10 10 1,1-1-1,-1-4 0,0-2 0,1-3 0,0-4 0,4-7 0,-2-3-1,1-5-1,2-5 1,1 0-1,0 0 1,2 5 0,-1 1 0,1 7-1,0 6 1,0 5 0,-4 10 0,-14 18-1,24-25 1,-24 25 0,19-7 0,-19 7 0,13 4 0,-13-4 0,0 0 0,0 0 0,14 19 1,-14-19-1,0 0 0,0 0 1,-3 18 0,3-18 0,-15 9 0,15-9 0,-33 12 1,13-5 0,-5 0 0,-2-3 0,4 1-1,0 2 1,6-2-2,17-5 0,-19 5 0,19-5 0,0 0 0,0 0 0,0 0 0,16 8 0,-16-8 0,17 0 0,-17 0 0,17 1 0,-17-1 0,0 0 0,13 6 0,-13-6 0,0 0 0,0 0 0,0 0 0,0 0 0,0 0-2,-4 15 2,4-15-1,3 16 1,-3-16-1,8 30 1,-2-10-1,3 3 1,0 3 0,1 2 0,2 6 0,0-3 0,1 5 0,-1-5 0,3 1 0,-1-2 0,0-4 0,1-1-2,-1-4 2,1-1-2,0-4 2,1-1-2,-3-2 2,1-3-1,0-1 0,-14-9 1,27 14 0,-27-14 0,23 7 0,-23-7 0,23 4 0,-23-4 0,19 5 0,-19-5 0,15 2 0,-15-2 0,0 0 0,14 12 0,-14-12 0,0 0 0,0 0 0,15 7 0,-15-7 0,0 0 0,0 0 0,0 0 0,0 0 0,15 0 0,-15 0 0,0 0 0,13 0 1,-13 0-1,0 0 0,18-3 0,-18 3 0,0 0 0,17-7-1,-17 7 1,0 0 0,14-7 0,-14 7 0,0 0 0,0 0 0,15-6 0,-15 6 0,0 0 0,0 0 0,17-7 0,-17 7 0,15-5 0,-15 5 0,24-7 0,-8 2 0,4 1 0,6-1 0,0-2 0,4 0 0,1 0 2,3 0-3,4 0 3,0 0-3,-1 0 2,3-1-1,1 1 1,2 2-1,0 0 0,0-2 0,1 1 0,-3 1 0,1-2 0,-3 2 0,-2 0 0,-1 1 0,-1-1 0,-2 3 0,-4-2 0,1 1 0,-4 1 0,1 0 0,-4 1 0,1-1-1,1 2 1,-1-2 0,-1 2 0,-1 0 0,-1 0-1,0 0 1,-1-2 0,-2 2-1,-5 0 2,-13 0-1,21 2-1,-21-2 1,0 0 1,16 0-1,-16 0 0,0 0 0,0 0 0,0 0 0,0 0 0,0 0 0,0 0 0,0 0 0,0 0 0,12 21 0,-12-21 0,3 18 0,-3-18 0,3 26 1,-2-6-2,1-1 1,-1 8 0,1 1 0,-2 3-1,1 3 1,1 3-1,-1 2 1,1 1 0,1 6 0,-2 0-1,1 3 1,-1-3 1,0 3-2,1 3 2,-2-1-1,1 0 0,1 0 0,-1-4 0,2 1 0,-1 1 0,1-3 1,0 0-1,1 0 0,1 3 0,0 1 1,3 1-1,-1 2 1,1 1-1,2 1 0,0-1 1,4 3-1,-1-4 1,0-2-1,2 2 0,1-4 0,0 2 0,1-1 0,-1-1 0,-1-3 0,-5-2 0,3-5 0,-5-1 1,0-2-1,-3-5 0,1-4 0,-6-6 0,3-2 0,-3-19-1,3 25 0,-3-25 0,0 0-5,-14-2-13,1 4-22,-8-11-2,-5 2 2,-11-7-3</inkml:trace>
        </inkml:traceGroup>
      </inkml:traceGroup>
    </inkml:traceGroup>
  </inkml:traceGroup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3189.33325" units="1/in"/>
          <inkml:channelProperty channel="Y" name="resolution" value="2669.68335" units="1/in"/>
          <inkml:channelProperty channel="F" name="resolution" value="INF" units="1/dev"/>
        </inkml:channelProperties>
      </inkml:inkSource>
      <inkml:timestamp xml:id="ts0" timeString="2013-04-16T17:00:31.816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CDC50831-3487-418E-9C4C-4BBC0A4806CD}" emma:medium="tactile" emma:mode="ink">
          <msink:context xmlns:msink="http://schemas.microsoft.com/ink/2010/main" type="inkDrawing" rotatedBoundingBox="13803,8352 13917,10832 13866,10835 13753,8354" semanticType="verticalRange" shapeName="Line">
            <msink:sourceLink direction="with" ref="{E2C9368B-F7E2-439A-BF14-A154C7B6B733}"/>
            <msink:destinationLink direction="with" ref="{C88C1330-CFD9-4C2E-8D2A-00C847DF5C3F}"/>
          </msink:context>
        </emma:interpretation>
      </emma:emma>
    </inkml:annotationXML>
    <inkml:trace contextRef="#ctx0" brushRef="#br0">0 0 44,'0'0'30,"0"0"1,0 0 0,0 0-18,0 0-2,3 18-3,5 10-1,-8-4-1,9 19-2,-9 3 1,8 15-1,-8 1 0,6 17-2,-6 2 2,5 13-3,-6 3 2,4 10 0,-3-3-1,0 4 1,-3-1-2,3 2 1,0-6-1,0-1 0,-2-5 0,5-2-1,3-9 1,0 2-1,3-8 0,1-3 1,-1-3-1,2-7 1,-3-3-1,1-8 1,-3 1-1,-1-8 0,-2-5 0,0-4 0,-2-6 0,-1-2 0,1-8-1,-2-1-1,1-23-1,0 0-1,4 20-10,-8-38-26,5-12 2,-3-23-1,0-17 0</inkml:trace>
  </inkml:traceGroup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3189.33325" units="1/in"/>
          <inkml:channelProperty channel="Y" name="resolution" value="2669.68335" units="1/in"/>
          <inkml:channelProperty channel="F" name="resolution" value="INF" units="1/dev"/>
        </inkml:channelProperties>
      </inkml:inkSource>
      <inkml:timestamp xml:id="ts0" timeString="2013-04-16T17:00:41.035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0A4FD3E2-FA01-400A-8EAC-CA82B58AC218}" emma:medium="tactile" emma:mode="ink">
          <msink:context xmlns:msink="http://schemas.microsoft.com/ink/2010/main" type="inkDrawing" rotatedBoundingBox="16697,10648 19357,10405 19403,10905 16743,11148" semanticType="callout" shapeName="Other">
            <msink:sourceLink direction="with" ref="{66B55B37-CE30-4F92-B5DC-3E8308355A67}"/>
          </msink:context>
        </emma:interpretation>
      </emma:emma>
    </inkml:annotationXML>
    <inkml:trace contextRef="#ctx0" brushRef="#br0">0 523 19,'14'-3'31,"-14"3"0,21-2 2,-6 7-13,-15-5-5,34 0-4,-18-3-4,12 8 0,-3-9-3,7 8-1,2-6-1,8 4-1,-1-4 0,5 2-1,1-2 1,3 1-1,2-1 0,2-2 0,1 1 0,-2-1 1,2 1-1,-4-1 0,1 1-1,-3-1 1,-2 1 0,-3-1-1,-4 1 1,-2 1 0,-2 0 0,-2 0-1,-3 2 1,0 0 0,0-1 0,0-1 1,0 0-1,-2 0-1,1 1 2,1-3-1,-2 1 0,3-3 0,-2 3-1,1-1 1,1 1-1,1 1 1,2-2 0,-2 3 0,2-3-1,-1 2 1,2 2 1,-1-1-1,-1 1 0,0-2 0,-2 2 1,2 0-1,0 2 1,-1-2-1,-4 1 0,2 1 0,-1 0 1,-1 0-1,-2-1 0,-1 1 0,1 3 0,1-6 1,-5 6-1,2-5 0,-2 5 0,0-5 1,1 4 0,-1 1-1,0-1 1,-1 3-1,0-6 1,-2 8-1,1-9 1,-2 7-1,-1-5 0,-2-2 0,0 0 0,-2 0 0,-1 0 0,-13 0 0,24-2 0,-24 2 0,20-1 0,-20 1 0,18-2 0,-18 2 0,13-9 0,-13 9 0,0 0 0,15-18 0,-15 18 0,0 0 0,0 0 0,9-16-1,-9 16 1,0 0 0,7-22 0,-7 22 0,3-20-1,-3 20 1,3-21-1,-3 21 2,2-23-2,-2 23 1,7-30 0,-4 14 1,0-3-1,0-1 1,0 1-1,-3-2 1,1-4-1,-5 4 1,2-4-1,2 1 0,-1 1 1,-2 2-1,-1 1 0,1 1 0,3 19-1,-9-28 1,9 28-1,-12-18 0,12 18-2,-16-16-1,16 16-10,0 0-21,-15-1 0,15 1 0,-13-8 0</inkml:trace>
  </inkml:traceGroup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3189.33325" units="1/in"/>
          <inkml:channelProperty channel="Y" name="resolution" value="2669.68335" units="1/in"/>
          <inkml:channelProperty channel="F" name="resolution" value="INF" units="1/dev"/>
        </inkml:channelProperties>
      </inkml:inkSource>
      <inkml:timestamp xml:id="ts0" timeString="2013-04-16T17:00:37.707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C88C1330-CFD9-4C2E-8D2A-00C847DF5C3F}" emma:medium="tactile" emma:mode="ink">
          <msink:context xmlns:msink="http://schemas.microsoft.com/ink/2010/main" type="inkDrawing" rotatedBoundingBox="14773,9544 17421,11059 16487,12690 13840,11174" semanticType="callout" shapeName="Other">
            <msink:sourceLink direction="with" ref="{CDC50831-3487-418E-9C4C-4BBC0A4806CD}"/>
            <msink:sourceLink direction="with" ref="{66B55B37-CE30-4F92-B5DC-3E8308355A67}"/>
          </msink:context>
        </emma:interpretation>
      </emma:emma>
    </inkml:annotationXML>
    <inkml:trace contextRef="#ctx0" brushRef="#br0">222 2529 7,'0'0'13,"0"0"0,0 0 1,0 0-2,0 0 1,0 0 0,0 0-2,0 0-2,0 0-2,0 0 0,0 0 0,0 0-2,0 0 0,-4 19 0,4-19-1,0 0 0,4 18 0,-4-18-1,6 18 0,-6-18 0,8 16-1,-8-16 0,0 0 0,10 21 1,-10-21-2,0 0 0,9 16 0,-9-16 0,0 0 0,0 0-1,0 0 1,9 17-1,-9-17 1,0 0-1,0 0 0,0 0 0,0 0 1,0 0-1,14 5 1,-14-5 0,0 0 0,15 0-1,-15 0 1,19-5 0,-5 2 0,2-1-1,2 1 1,2-1-1,2-1 1,5 1-1,-1 1 0,4 1 1,-1 0-1,1 2 0,2 0 1,1 2-1,1 1 1,1 1-1,-1 0 1,3-1 0,-3-1-1,1 1 1,-2-1-1,-1 0 1,-2 0 0,-1-2-1,-2-2 1,-1 2-1,3-2 1,-3 0-1,1 1 0,1-3 1,3 1-1,0-3 0,1 3 0,2-1 1,3-3-2,1 0 1,1 0 0,-1 0 0,0 0 0,-1 2 0,0-1-1,-1 3 1,-6-1 0,-1 3 0,-3 1 0,-1 0 0,-3 0 0,-3 0 1,-1 0-1,-3 0 0,0 0 0,-1 0 0,0 0 0,-1-2 0,0 0 1,4 0-1,-1 1 0,1-1 0,1 0 0,-2 0 0,-2 0 0,0 2 1,-14 0-1,20 0-1,-20 0 1,0 0-1,0 0-1,0 0-2,0 0-6,0 0-20,-17 15-6,4-14 0,0-1 0</inkml:trace>
    <inkml:trace contextRef="#ctx0" brushRef="#br0" timeOffset="515.625">1860 2067 27,'0'0'30,"0"0"3,0 0-1,0 0-15,0 0-5,0 0-3,0 0-2,0 30-1,0-30-1,10 43-1,-5-19-1,4 13 0,-5-2-1,5 6 0,-5 3 0,5 2-1,-4 0 2,2 1-2,-1 1 0,0-4 0,0-2 0,1 1 0,-1-8 0,1 0-1,1-3 0,-2-2 0,1-6 0,-1-1 0,0-2 0,-6-21-1,9 29 0,-9-29-1,0 0 0,0 0-2,7 19-3,-7-19-8,-1-18-21,1 18 0,-6-19 0,6 19 1</inkml:trace>
    <inkml:trace contextRef="#ctx0" brushRef="#br0" timeOffset="1093.75">2186 2395 35,'2'18'30,"-2"-18"3,0 0-7,10 19-10,-10-19-3,9 21-4,-9-21-1,9 30-3,-8-14-1,5 7-1,-3-4 0,1 6-2,-2-7 0,1 1 1,-3 0-2,1-3 0,1 0-1,-2-16-1,1 27-2,-1-27-4,0 0-15,0 0-11,0 0-2,0 0 2,0 0 0</inkml:trace>
    <inkml:trace contextRef="#ctx0" brushRef="#br0" timeOffset="1656.25">2428 2016 23,'0'0'30,"0"0"3,0 0-1,0 0-14,0 0-4,4 16-4,-4-16 0,11 37-3,-8-14-2,9 14 0,-7-4-1,6 13-1,-5-2 0,3 6 0,-4-3-1,4 4 0,-1-1 0,1-1-1,-2 0 1,2-1-2,0-2 2,1 0-2,0-6 1,1-1-1,0-2 0,0-7 0,1-2-1,-2-5 1,-1-5-2,-9-18 0,14 19-1,-14-19-3,0 0-6,0 0-20,6-26-5,-10 6 0,1-1 0</inkml:trace>
    <inkml:trace contextRef="#ctx0" brushRef="#br0" timeOffset="2062.5">2748 2399 25,'0'0'31,"0"0"1,0 0 0,-12 17-14,23 3-7,-11-20 0,15 35-3,-8-19-1,6 10-3,-3-5 0,4 4-1,-4 0 0,5 1-2,-5-5 0,1 0 0,-3-1-2,-8-20 0,15 31-3,-15-31-2,12 25-11,-12-25-17,0 0-1,0 0-1,0 0 2</inkml:trace>
    <inkml:trace contextRef="#ctx0" brushRef="#br0" timeOffset="5187.5">2142 3435 25,'0'0'29,"12"-21"-2,-12 21-3,4-20-5,-4 20-2,0 0-4,0 0-2,6-19-2,-6 19-2,0 0-2,0 0 0,-18 12-2,18-12 0,-25 27-1,7-6 0,-2 0 0,1 9 0,-3 4 0,2 6 0,1 2-1,4 4 0,4-2 1,5 6-2,4-3 1,8-1-1,6-5 0,7-4 1,6-6-1,6-4 1,6-8 0,6-7 0,6-10 0,2-5-1,-1-8 1,2-5 0,-6-5 0,-2-4-1,-7-1 0,-8-2 0,-9 0 0,-10-1 0,-6 5 0,-8 1-1,-8 2 0,-6 5 0,-4 5 0,-10 4 0,-2 7 0,-3 7 1,-1 6-1,1 6 1,1 4-1,5 5 1,6 5-1,8 1 1,8 1 0,6-3-1,9-2 0,5-7-1,13-2-1,-5-14-3,17 5-8,-13-19-23,8-5 0,-4-13 0,-4-3 0</inkml:trace>
    <inkml:trace contextRef="#ctx0" brushRef="#br0" timeOffset="5750">2542 3324 46,'0'0'34,"0"0"2,16 12 0,-3 8-17,-13-20-5,16 31-4,-7-11-3,12 13-1,-3 2-1,7 10-1,-3-3-1,6 4 0,-3-2-1,3 0 0,-1-4 0,-2-1-2,-2-9 1,-2-2-1,0-5 1,-4-3-1,-2-6 0,-2-6 0,-13-8 0,21 6 1,-21-6-1,13-16 0,-13 16 0,11-30 0,-7 9 0,-1-4-1,0-1 1,0-3 0,0-2-1,0-3 0,3-3 0,-2 2 1,2 0-1,0-1 1,1 1-1,2 3 1,1 4 0,-1 5-1,-1 4 1,-8 19 0,11-25-1,-11 25-1,0 0-1,5-19-3,-5 19-19,0 0-14,-13 12 0,-2-13-1,2-1 1</inkml:trace>
  </inkml:traceGroup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3189.33325" units="1/in"/>
          <inkml:channelProperty channel="Y" name="resolution" value="2669.68335" units="1/in"/>
          <inkml:channelProperty channel="F" name="resolution" value="INF" units="1/dev"/>
        </inkml:channelProperties>
      </inkml:inkSource>
      <inkml:timestamp xml:id="ts0" timeString="2013-04-16T17:00:44.675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33655D3F-C7AA-4A6F-89CD-055AC0016CD2}" emma:medium="tactile" emma:mode="ink">
          <msink:context xmlns:msink="http://schemas.microsoft.com/ink/2010/main" type="writingRegion" rotatedBoundingBox="14607,5580 20268,7023 19358,10592 13697,9149"/>
        </emma:interpretation>
      </emma:emma>
    </inkml:annotationXML>
    <inkml:traceGroup>
      <inkml:annotationXML>
        <emma:emma xmlns:emma="http://www.w3.org/2003/04/emma" version="1.0">
          <emma:interpretation id="{8E3B25AF-73B4-4380-A6BF-818A407548CE}" emma:medium="tactile" emma:mode="ink">
            <msink:context xmlns:msink="http://schemas.microsoft.com/ink/2010/main" type="paragraph" rotatedBoundingBox="16005,6214 19455,6729 19272,7956 15822,7441" alignmentLevel="2"/>
          </emma:interpretation>
        </emma:emma>
      </inkml:annotationXML>
      <inkml:traceGroup>
        <inkml:annotationXML>
          <emma:emma xmlns:emma="http://www.w3.org/2003/04/emma" version="1.0">
            <emma:interpretation id="{5000E02E-11D4-4A15-9E24-95E403B65DF5}" emma:medium="tactile" emma:mode="ink">
              <msink:context xmlns:msink="http://schemas.microsoft.com/ink/2010/main" type="line" rotatedBoundingBox="16005,6214 19455,6729 19272,7956 15822,7441"/>
            </emma:interpretation>
          </emma:emma>
        </inkml:annotationXML>
        <inkml:traceGroup>
          <inkml:annotationXML>
            <emma:emma xmlns:emma="http://www.w3.org/2003/04/emma" version="1.0">
              <emma:interpretation id="{D6CD0C6B-7E73-4E8F-ACCF-7985D55E75B2}" emma:medium="tactile" emma:mode="ink">
                <msink:context xmlns:msink="http://schemas.microsoft.com/ink/2010/main" type="inkWord" rotatedBoundingBox="16005,6214 19455,6729 19272,7956 15822,7441"/>
              </emma:interpretation>
              <emma:one-of disjunction-type="recognition" id="oneOf0">
                <emma:interpretation id="interp0" emma:lang="en-US" emma:confidence="0">
                  <emma:literal>600r</emma:literal>
                </emma:interpretation>
                <emma:interpretation id="interp1" emma:lang="en-US" emma:confidence="0">
                  <emma:literal>600 e</emma:literal>
                </emma:interpretation>
                <emma:interpretation id="interp2" emma:lang="en-US" emma:confidence="0">
                  <emma:literal>600 a</emma:literal>
                </emma:interpretation>
                <emma:interpretation id="interp3" emma:lang="en-US" emma:confidence="0">
                  <emma:literal>60or</emma:literal>
                </emma:interpretation>
                <emma:interpretation id="interp4" emma:lang="en-US" emma:confidence="0">
                  <emma:literal>600 R</emma:literal>
                </emma:interpretation>
              </emma:one-of>
            </emma:emma>
          </inkml:annotationXML>
          <inkml:trace contextRef="#ctx0" brushRef="#br0">36 75 33,'-3'-26'28,"7"8"4,-5 1-1,-5-3-11,6 20-4,1-17-3,-1 17-5,0 0-1,6 16-1,-6-16-2,-4 42 0,-2-9-1,3 17 0,-4 3-1,2 15 1,-1 8-1,2 3 0,2 3-1,5-5 1,3-5-1,7-8 1,5-8-1,9-12 0,4-14-1,7-9 1,5-14 0,3-7 0,-1-12 0,3-4 0,-3-12-1,-3-5 1,-7-6-1,-6-2 0,-6-5 0,-9-1-1,-6-4 1,-8 5-1,-8 2 1,-8 3-1,-5 8 1,-5 5-1,-4 12 1,-1 7-1,-2 18 1,-1 7 0,1 15-1,5 12 2,6 10-2,6 5 2,7 3-1,7 3 1,10-6-1,7-5 1,7-9-1,1-12-1,7-4-3,-10-21-6,14 2-25,-13-11-3,-2-5 2,-6-9-3</inkml:trace>
          <inkml:trace contextRef="#ctx0" brushRef="#br0" timeOffset="56265.6249">1316 42 38,'-6'-19'28,"-10"-8"0,16 27 1,-17-26-15,0 12-3,17 14-4,-31-4-1,14 15-2,-6-1 1,1 13-2,-6 4 0,2 13-1,-4 8 0,2 15 0,2 11 0,5 11 1,0 1-2,11 8 1,7-6-1,9 3 2,6-11-3,7-10 0,10-19 1,10-8 0,1-21 1,7-9-1,0-17 0,2-10 1,-3-12 0,-1-6 0,-9-9 0,-7-3-1,-8-3-1,-9-3 1,-9-6-1,-9-6-1,-8-1 0,-8-4 0,-1 2 1,-7 1-2,4 10-1,-5-1-2,11 25-4,-5-7-9,16 16-15,9 21-1,0 0-1,14-5 3</inkml:trace>
          <inkml:trace contextRef="#ctx0" brushRef="#br0" timeOffset="56781.25">1942 176 48,'-9'-16'27,"-13"0"2,6 6 0,-3-3-19,-8-8-1,8 7-4,-8-5 1,8 10-1,-5-3 0,5 6-2,-1 1 0,0 7-2,1 8 1,2 13-1,-1 11-1,2 10 1,1 16-1,3 14 0,3 12 0,2 11 1,4 10-1,7 6 0,5-7 0,10 0 0,5-15 1,8-11-1,8-20 1,12-18-1,1-28 2,7-16 0,-6-21 0,-1-17 0,-9-18 1,-6-11-1,-11-12-1,-11-11 0,-14-6 0,-13-3-1,-8 4 0,-7 5-1,-5 17-1,-11 2-2,5 29-2,-10 11-3,13 36-4,-6 3-9,15 17-11,12 14 0,4-2 1,19 11 1</inkml:trace>
          <inkml:trace contextRef="#ctx0" brushRef="#br0" timeOffset="57578.1249">2336 1020 21,'13'28'27,"-13"-28"0,21 29 2,-9-12-14,-12-17-3,31 35-4,-18-19 0,10 7-1,-5-7-1,7 2-1,-4-11 0,5 3-1,-2-13-1,0-3 0,-5-11-1,0-4-1,-6-11 1,-1-9 0,-5-8-1,-4-4 1,-1-7-1,-4-1 0,-2-5 0,-2-2 0,-1-5 0,-2 3-1,-1 5 0,1-2 0,-2 3 1,3 4-1,2 4 0,3 5 0,1 9 1,4 6-1,5 3 0,6 8 1,4 6-1,5 5 0,1 7 1,4 8-1,1 5 0,0 10 1,-3 8 0,0 13 0,-6 4-1,-1 12 2,-12 5-7,9 21-1,-15-8 0,6 15-1,-12-14 1,6 15-3,-12-10 1,10 9 0,-5-17 5,0-4 2,1-1 0,3-6 0,3-2 0,7-8 1,3-7 0,7-6 0,6-11 0,10-8 0,8-9 0,6-8 1,6-8-1,6-7-1,-1-10-3,11-40 39,-4 24-61,-19-21-2,-5-1 0,-23-22-1</inkml:trace>
        </inkml:traceGroup>
      </inkml:traceGroup>
    </inkml:traceGroup>
    <inkml:traceGroup>
      <inkml:annotationXML>
        <emma:emma xmlns:emma="http://www.w3.org/2003/04/emma" version="1.0">
          <emma:interpretation id="{5E751B96-6B07-4630-A15A-31B62FBE984D}" emma:medium="tactile" emma:mode="ink">
            <msink:context xmlns:msink="http://schemas.microsoft.com/ink/2010/main" type="paragraph" rotatedBoundingBox="14216,7112 19877,8555 19358,10592 13697,9149" alignmentLevel="1"/>
          </emma:interpretation>
        </emma:emma>
      </inkml:annotationXML>
      <inkml:traceGroup>
        <inkml:annotationXML>
          <emma:emma xmlns:emma="http://www.w3.org/2003/04/emma" version="1.0">
            <emma:interpretation id="{E2C9368B-F7E2-439A-BF14-A154C7B6B733}" emma:medium="tactile" emma:mode="ink">
              <msink:context xmlns:msink="http://schemas.microsoft.com/ink/2010/main" type="line" rotatedBoundingBox="14216,7112 19877,8555 19358,10592 13697,9149">
                <msink:destinationLink direction="with" ref="{CDC50831-3487-418E-9C4C-4BBC0A4806CD}"/>
              </msink:context>
            </emma:interpretation>
          </emma:emma>
        </inkml:annotationXML>
        <inkml:traceGroup>
          <inkml:annotationXML>
            <emma:emma xmlns:emma="http://www.w3.org/2003/04/emma" version="1.0">
              <emma:interpretation id="{66B55B37-CE30-4F92-B5DC-3E8308355A67}" emma:medium="tactile" emma:mode="ink">
                <msink:context xmlns:msink="http://schemas.microsoft.com/ink/2010/main" type="inkWord" rotatedBoundingBox="14216,7112 19877,8555 19358,10592 13697,9149">
                  <msink:destinationLink direction="with" ref="{C88C1330-CFD9-4C2E-8D2A-00C847DF5C3F}"/>
                  <msink:destinationLink direction="with" ref="{0A4FD3E2-FA01-400A-8EAC-CA82B58AC218}"/>
                </msink:context>
              </emma:interpretation>
              <emma:one-of disjunction-type="recognition" id="oneOf1">
                <emma:interpretation id="interp5" emma:lang="en-US" emma:confidence="1">
                  <emma:literal>my</emma:literal>
                </emma:interpretation>
                <emma:interpretation id="interp6" emma:lang="en-US" emma:confidence="0">
                  <emma:literal>mg</emma:literal>
                </emma:interpretation>
                <emma:interpretation id="interp7" emma:lang="en-US" emma:confidence="0">
                  <emma:literal>any</emma:literal>
                </emma:interpretation>
                <emma:interpretation id="interp8" emma:lang="en-US" emma:confidence="0">
                  <emma:literal>iny</emma:literal>
                </emma:interpretation>
                <emma:interpretation id="interp9" emma:lang="en-US" emma:confidence="0">
                  <emma:literal>wry</emma:literal>
                </emma:interpretation>
              </emma:one-of>
            </emma:emma>
          </inkml:annotationXML>
          <inkml:trace contextRef="#ctx0" brushRef="#br0" timeOffset="-8968.75">-2031 1834 9,'0'0'13,"0"0"-3,3-17-3,-3 17 1,1-16-1,-1 16 1,0 0 0,8-19-1,-8 19 2,0 0 0,5-16-1,-5 16 0,0 0-1,14-9 1,-14 9 0,0 0-1,0 0 0,17-7 0,-17 7 0,18 2 1,-18-2-2,30 5 0,-14-5-2,9 7 1,1-5-2,10 5 0,-4-6 0,8 7-1,0-7 0,4 5 0,2-5 0,4 3-1,0-2 0,3-1 0,2 1 0,3 0 0,1-2-1,0 2 1,-2-2-1,-1 0 0,-6 1 1,-1-1-1,-6 0 0,-6 2 0,-6-2 0,-5 2 1,-7 1-1,-1-1 0,-18-2 0,22 6 0,-22-6 0,0 0 0,15 3 1,-15-3-1,0 0 0,0 0 0,0 0 1,0 0-1,0 0 0,0 0 1,13 2-1,-13-2 0,0 0 0,0 0 1,0 0-1,0 0 0,0 0 0,0 0 0,0 0 0,0 0 1,0 0-1,0 0 1,18-18 0,-18 18-1,13-19 1,-13 19 0,15-32 0,-5 9-1,1-7 1,-1-3-1,0-6 1,2-3-1,0-6 0,3-1 0,-2-1 0,2 5-1,0 2 1,-1 8 0,0 5 0,-3 7 0,-11 23-1,21-19 1,-21 19 0,18 14 0,-9 5 0,-1 6 0,1 8 0,3 8 1,0 3-1,0 7 1,1 0-1,3 2 0,0-2 1,2 2-1,0-2 1,0-5-1,-1-2 0,2-5 1,-1-4-1,1-5 1,-1-2-1,0-7-2,-1-5 2,3-3-1,-3-6 1,1-4 1,0-5-1,-4-5 1,3-3-1,-3-6 3,0-3-3,0-6 2,1-5-2,0-4 0,-2-3-1,2-5 1,0-6 0,1-3-1,2-3 0,-2 1 1,3-2 0,0 6-1,0 1 1,1 8-1,-3 6 1,1 10 0,-2 4-1,2 8 1,-3 10 0,0 6-1,-2 8 1,-1 9 0,-1 9 1,3 5-1,-1 9 0,-1 8 1,0 2 0,2 3-1,0 1 1,3-2 0,0-1-1,-1-2-1,1-8 0,1-2 0,1-6 0,1 0 0,-3-7 0,1-4-1,-3-6 2,-1-5 0,0-9 0,-1-1 1,-13-5 0,19-21-1,-10 1 1,1-4 1,1-4-1,-1-4 1,2 2-1,-2-9 1,2 0-3,1-1 3,1-6-3,2-3 1,1-4 0,3 5-1,0-3 1,2 3 0,2 6 0,-2 5-1,-1 7 1,-4 6 0,-2 8 0,-1 3 0,-14 13-1,19-3 1,-19 3 0,13 21 0,-6-2 0,2 11 0,0 4 1,1 6-1,2 6 0,1 0 1,1 3-1,2 1 1,-1-1-1,1-3 1,0-2-1,2-4-1,-3-3 0,1 2 0,-1-2 1,2-7-2,0-5 2,-4-2-2,2-6 2,-15-17-1,23 25 2,-23-25-1,24 4 0,-24-4 0,18-7 0,-18 7 1,19-18-1,-19 18 1,19-28 0,-10 10 1,1-1-1,-1-4 0,0-2 0,1-3 0,0-4 0,4-7 0,-2-3-1,1-5-1,2-5 1,1 0-1,0 0 1,2 5 0,-1 1 0,1 7-1,0 6 1,0 5 0,-4 10 0,-14 18-1,24-25 1,-24 25 0,19-7 0,-19 7 0,13 4 0,-13-4 0,0 0 0,0 0 0,14 19 1,-14-19-1,0 0 0,0 0 1,-3 18 0,3-18 0,-15 9 0,15-9 0,-33 12 1,13-5 0,-5 0 0,-2-3 0,4 1-1,0 2 1,6-2-2,17-5 0,-19 5 0,19-5 0,0 0 0,0 0 0,0 0 0,16 8 0,-16-8 0,17 0 0,-17 0 0,17 1 0,-17-1 0,0 0 0,13 6 0,-13-6 0,0 0 0,0 0 0,0 0 0,0 0 0,0 0-2,-4 15 2,4-15-1,3 16 1,-3-16-1,8 30 1,-2-10-1,3 3 1,0 3 0,1 2 0,2 6 0,0-3 0,1 5 0,-1-5 0,3 1 0,-1-2 0,0-4 0,1-1-2,-1-4 2,1-1-2,0-4 2,1-1-2,-3-2 2,1-3-1,0-1 0,-14-9 1,27 14 0,-27-14 0,23 7 0,-23-7 0,23 4 0,-23-4 0,19 5 0,-19-5 0,15 2 0,-15-2 0,0 0 0,14 12 0,-14-12 0,0 0 0,0 0 0,15 7 0,-15-7 0,0 0 0,0 0 0,0 0 0,0 0 0,15 0 0,-15 0 0,0 0 0,13 0 1,-13 0-1,0 0 0,18-3 0,-18 3 0,0 0 0,17-7-1,-17 7 1,0 0 0,14-7 0,-14 7 0,0 0 0,0 0 0,15-6 0,-15 6 0,0 0 0,0 0 0,17-7 0,-17 7 0,15-5 0,-15 5 0,24-7 0,-8 2 0,4 1 0,6-1 0,0-2 0,4 0 0,1 0 2,3 0-3,4 0 3,0 0-3,-1 0 2,3-1-1,1 1 1,2 2-1,0 0 0,0-2 0,1 1 0,-3 1 0,1-2 0,-3 2 0,-2 0 0,-1 1 0,-1-1 0,-2 3 0,-4-2 0,1 1 0,-4 1 0,1 0 0,-4 1 0,1-1-1,1 2 1,-1-2 0,-1 2 0,-1 0 0,-1 0-1,0 0 1,-1-2 0,-2 2-1,-5 0 2,-13 0-1,21 2-1,-21-2 1,0 0 1,16 0-1,-16 0 0,0 0 0,0 0 0,0 0 0,0 0 0,0 0 0,0 0 0,0 0 0,0 0 0,12 21 0,-12-21 0,3 18 0,-3-18 0,3 26 1,-2-6-2,1-1 1,-1 8 0,1 1 0,-2 3-1,1 3 1,1 3-1,-1 2 1,1 1 0,1 6 0,-2 0-1,1 3 1,-1-3 1,0 3-2,1 3 2,-2-1-1,1 0 0,1 0 0,-1-4 0,2 1 0,-1 1 0,1-3 1,0 0-1,1 0 0,1 3 0,0 1 1,3 1-1,-1 2 1,1 1-1,2 1 0,0-1 1,4 3-1,-1-4 1,0-2-1,2 2 0,1-4 0,0 2 0,1-1 0,-1-1 0,-1-3 0,-5-2 0,3-5 0,-5-1 1,0-2-1,-3-5 0,1-4 0,-6-6 0,3-2 0,-3-19-1,3 25 0,-3-25 0,0 0-5,-14-2-13,1 4-22,-8-11-2,-5 2 2,-11-7-3</inkml:trace>
        </inkml:traceGroup>
      </inkml:traceGroup>
    </inkml:traceGroup>
  </inkml:traceGroup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3189.33325" units="1/in"/>
          <inkml:channelProperty channel="Y" name="resolution" value="2669.68335" units="1/in"/>
          <inkml:channelProperty channel="F" name="resolution" value="INF" units="1/dev"/>
        </inkml:channelProperties>
      </inkml:inkSource>
      <inkml:timestamp xml:id="ts0" timeString="2013-04-16T17:04:50.894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356F1C75-CDE5-425B-8486-8AA83954A9D3}" emma:medium="tactile" emma:mode="ink">
          <msink:context xmlns:msink="http://schemas.microsoft.com/ink/2010/main" type="inkDrawing" rotatedBoundingBox="4617,10249 8635,17049 5605,18839 1587,12039" semanticType="callout" shapeName="Other">
            <msink:sourceLink direction="with" ref="{549520D9-89B3-4BEC-BCB7-DD544A7DE5FC}"/>
          </msink:context>
        </emma:interpretation>
      </emma:emma>
    </inkml:annotationXML>
    <inkml:trace contextRef="#ctx0" brushRef="#br0">41 18 60,'-19'-18'35,"19"18"-2,0 0 1,-22 0-22,25 25-5,-6 1-1,6 22-2,-5 5 0,7 21-1,-7 8 0,6 21 0,-4 2 0,3 13-1,-1-1 0,1 4 0,-2 3-1,4-1 0,-2-1 0,1 1-1,2-3 1,0-2-1,0 4 0,1 3 1,1 2-1,2 5 1,-3 2-1,2 3 0,-3 2 1,1 6-2,-2-1 2,1 1-1,0-2 0,-2 0 0,0-2 0,1 0 0,-1-6 0,2-4 0,-1-6 0,1-2 0,-3-7-1,1-8 1,0-8 0,1-3 0,-2-7 1,1-3-1,-2-6 0,-1-4-1,-1-3 2,2-2-2,-1-1 1,-2-6 1,-2-5-2,0 0 1,0-2 0,0-1 0,-2-6 0,-1-4 0,-1-1 0,0-7 0,2 0 0,-1-6 0,2-5 0,0-5 1,1-2-2,0-5 1,3-16 0,1 21 0,-1-21 0,7 16 0,-7-16 0,17 13 0,-3-8 0,3 2 0,3 2-1,2-2 1,4 3 0,5 1 0,4 0 0,6 1 0,1 2 0,5 0 0,1 4 0,4 1-1,3 0 1,2 3-1,2 1 1,2-1-1,4 1 1,1-1 0,5-3-1,4-1 2,3-1-1,2 1 0,3-4 0,1 0 0,4-5-1,-1 0 1,2-2 0,1-2 0,1-3 0,1 1 0,2-3 0,4 2 0,-5 3 0,1 1 0,-1 1 0,1 3 0,-4 1 0,2-1 0,-5 3-1,0 1 1,3-2 0,1 0 0,2 3 0,0-3 0,0 2 0,3 0 0,-1 0 0,0 0 0,-2 0 0,-3-1 1,2-3-2,-1-1 2,1 0-2,-7-2 2,-2 0-1,-3 0-1,-8 2 1,-4 0-1,-11 1 0,-9-1-1,-7-2-1,-12-3-1,-1 10-4,-28-14-16,24 0-14,-24 0 0,0 0 0,0 0 2</inkml:trace>
  </inkml:traceGroup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3189.33325" units="1/in"/>
          <inkml:channelProperty channel="Y" name="resolution" value="2669.68335" units="1/in"/>
          <inkml:channelProperty channel="F" name="resolution" value="INF" units="1/dev"/>
        </inkml:channelProperties>
      </inkml:inkSource>
      <inkml:timestamp xml:id="ts0" timeString="2013-04-16T17:04:53.394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  <inkml:brush xml:id="br1">
      <inkml:brushProperty name="width" value="0.04667" units="cm"/>
      <inkml:brushProperty name="height" value="0.04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549520D9-89B3-4BEC-BCB7-DD544A7DE5FC}" emma:medium="tactile" emma:mode="ink">
          <msink:context xmlns:msink="http://schemas.microsoft.com/ink/2010/main" type="inkDrawing" rotatedBoundingBox="3472,15168 10122,10013 11653,11988 5002,17142" hotPoints="11200,10549 7894,14216 3427,16319 6733,12652" semanticType="enclosure" shapeName="Ellipse">
            <msink:destinationLink direction="with" ref="{356F1C75-CDE5-425B-8486-8AA83954A9D3}"/>
          </msink:context>
        </emma:interpretation>
      </emma:emma>
    </inkml:annotationXML>
    <inkml:trace contextRef="#ctx0" brushRef="#br0">0 4159 8,'0'0'24,"23"-12"0,-23 12-6,23-14-3,-7 12-2,-16 2-3,31-12-1,-17-1-1,6 10-1,-5-9-1,9 6 0,-8-6-1,10 7 0,-5-11-1,9 5 0,-2-8 0,6-1-2,-1-8 1,7 5-1,-3-7-1,5-3 1,-3-4 0,6 0-1,-4-5 0,5 3 0,-1-4 0,4-2 0,1-3 0,5 2-1,1-1 1,1-3 0,2-1-1,2 2 1,-1-1-1,1-1 1,2 0-1,1 2 1,-1 0 0,2-3-1,3 0 1,3-1-1,3-5 0,7-4 0,0-3 1,4-4-1,5-2 1,5-1-1,1-5 0,3-3 2,2 3-2,3-4 2,2-4-2,3-3 1,2-5 0,-1-3 0,1 1 0,0-3-1,-2-3 1,3-3-1,0 0 0,0 0 1,0 4-1,-1-3 1,3 1-1,-1 0 1,-2 5-1,0 4 1,-5 3 0,0 2-1,-1 7 0,-5 5 0,-5 7 0,-5 9 0,-5 5 0,-10 8-1,-10 12 1,-12 5 0,-10 10-1,-12 6 0,-7 11-1,-11 1-2,-6 18-3,-7-16-12,-16 24-18,9-4 2,7-20-2,-22 30 2</inkml:trace>
    <inkml:trace contextRef="#ctx0" brushRef="#br1" timeOffset="4390.625">-38 4143 24,'-1'-17'16,"1"17"0,-8-20-2,8 20-2,-7-23-1,7 23-2,-3-24 0,3 24-1,-2-27-2,2 27 0,0-33 0,0 33-2,3-35 0,3 19-1,-9-9 0,9 4 0,-6-9-1,6 5-1,-3-8 1,4-1 0,-2-4-1,4 1 1,-2-8-1,0 7 0,2-5 0,0 1 0,0-2 1,-2 0-1,2-5 0,2-1 1,0-6-1,4 0 0,0-6 0,3-2 0,-2-6 0,7 5 0,-2-4 1,4 0-2,0 0 2,3 1-2,3-1 1,2 6 0,4 3-1,2 3 0,0 6 1,1 5-1,1 11 0,-1 2 0,1 13 0,-1 3 0,0 13-1,-5 4 1,4 9 0,0 10 0,-2 1 0,0 10 1,-1 0-1,0 7 0,0 0 0,-1 3 1,-1 4-1,-1 4 0,-1-1 0,-1 4 1,-1 4-1,-1 0 1,-2-1-1,-2 1 0,0-2 0,-2-6 1,1-1-1,1-2 1,2-8-1,-1-3 0,2-3 0,0-4 1,2-1-1,1-2 0,3-5 1,1-1 0,2 3-1,3-3 0,3-4 1,2-1-2,6-3 2,0-2-2,4-4 2,-1-3-1,2-8 0,2-3 2,-3-3-2,1-6 1,1-1 0,-2-5 0,-2-4-1,-2 0 0,-2-5 1,-3-4-1,-2-3 0,0-6 0,-5-3 1,-1-5-1,-2-6 0,-3-5 1,-4-5-1,-4-4 0,-3-2 1,-5-6-1,-3-3 0,-5-1 1,-8-2-1,-2 0 1,-5-1-1,-6-1 1,-4-3 0,-4 5-1,-5-2 1,0 3-2,0-1 2,-1-4-1,2 4 0,5 1 1,4 0-1,3 7 1,6-1-1,3 3 1,5 3-2,5 8 2,4 2-1,2 4-1,6 5 1,2-1 0,4 10 0,3 1 0,3 10 0,4 2 0,2 8 0,4 5-1,4 9 1,0 7 0,4 7 0,3 7 0,4 9 0,0 5 0,1 9 0,2 4 0,2 4 0,1 8 0,1 5 0,-1 6 1,0 1-1,0 4 0,-1-2 0,-2 5 0,-3 0 1,-5 4-1,-3-1 1,-4 3-2,-6-1 1,-5 1-1,-4 1 1,-1 0 0,-3 1-1,-1-6 1,0-2-1,2-3 2,2-4-1,3-4 0,0-4 0,5-4 0,0-6 0,4-8 0,3-4 0,0-7 0,1-7 1,5-7-1,1-7 1,2-7-1,1-9 0,0-7 1,-3-10-1,0-8 0,-1-8 1,-3-9-1,-7-7 0,-3-6 0,-5-3 1,-6-2-1,-6-6 0,-7-1 1,-6-2-1,-6 1 1,-6-6-1,-4-7 1,-7-5-1,0-8 0,-3 5 0,1-6 0,2 1 0,3 1-1,4 3 2,5 4-1,7 7 1,5 1-1,8 1 1,6 0-1,7 1 1,6 2 0,4 4-1,3 3 0,2 4 0,3 3 0,1 7 1,0 6-2,2-1 1,1 10 0,3 1-1,2 5 1,-1 6 0,4 5 0,-3 7-1,-2 9 1,-3 5 0,-1 3 0,-5 8 0,3 2 0,-1 3 0,0 3-1,-2 6 1,0 0 0,0 7 0,1 0 0,-3 3 1,-2 0-1,-1 1 0,-6 3-1,0-4 1,-6 0 0,-5-1 0,-8-4-2,-3 2-1,-11-16-5,0 0-25,-14 3-5,-5-22 1,-9-14-3</inkml:trace>
  </inkml:traceGroup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3189.33325" units="1/in"/>
          <inkml:channelProperty channel="Y" name="resolution" value="2669.68335" units="1/in"/>
          <inkml:channelProperty channel="F" name="resolution" value="INF" units="1/dev"/>
        </inkml:channelProperties>
      </inkml:inkSource>
      <inkml:timestamp xml:id="ts0" timeString="2013-04-16T17:04:59.800"/>
    </inkml:context>
    <inkml:brush xml:id="br0">
      <inkml:brushProperty name="width" value="0.04667" units="cm"/>
      <inkml:brushProperty name="height" value="0.04667" units="cm"/>
      <inkml:brushProperty name="color" value="#ED1C24"/>
      <inkml:brushProperty name="fitToCurve" value="1"/>
    </inkml:brush>
    <inkml:brush xml:id="br1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60749188-7D65-4594-9034-6318AE0FEBA0}" emma:medium="tactile" emma:mode="ink">
          <msink:context xmlns:msink="http://schemas.microsoft.com/ink/2010/main" type="writingRegion" rotatedBoundingBox="9158,10235 23697,10581 23615,14037 9076,13691"/>
        </emma:interpretation>
      </emma:emma>
    </inkml:annotationXML>
    <inkml:traceGroup>
      <inkml:annotationXML>
        <emma:emma xmlns:emma="http://www.w3.org/2003/04/emma" version="1.0">
          <emma:interpretation id="{72609FD7-095B-4067-A1F6-A8B8AB35EE95}" emma:medium="tactile" emma:mode="ink">
            <msink:context xmlns:msink="http://schemas.microsoft.com/ink/2010/main" type="paragraph" rotatedBoundingBox="11360,10287 23697,10581 23674,11546 11337,11252" alignmentLevel="2"/>
          </emma:interpretation>
        </emma:emma>
      </inkml:annotationXML>
      <inkml:traceGroup>
        <inkml:annotationXML>
          <emma:emma xmlns:emma="http://www.w3.org/2003/04/emma" version="1.0">
            <emma:interpretation id="{B6E8F373-1F0E-4704-A9C4-CAB13E2120F1}" emma:medium="tactile" emma:mode="ink">
              <msink:context xmlns:msink="http://schemas.microsoft.com/ink/2010/main" type="line" rotatedBoundingBox="11360,10287 23697,10581 23674,11546 11337,11252"/>
            </emma:interpretation>
          </emma:emma>
        </inkml:annotationXML>
        <inkml:traceGroup>
          <inkml:annotationXML>
            <emma:emma xmlns:emma="http://www.w3.org/2003/04/emma" version="1.0">
              <emma:interpretation id="{2B42855B-14D4-4B6F-BE2C-522BB89FA8C0}" emma:medium="tactile" emma:mode="ink">
                <msink:context xmlns:msink="http://schemas.microsoft.com/ink/2010/main" type="inkWord" rotatedBoundingBox="11351,10675 12273,10696 12262,11155 11340,11133"/>
              </emma:interpretation>
              <emma:one-of disjunction-type="recognition" id="oneOf0">
                <emma:interpretation id="interp0" emma:lang="en-US" emma:confidence="0">
                  <emma:literal>=</emma:literal>
                </emma:interpretation>
                <emma:interpretation id="interp1" emma:lang="en-US" emma:confidence="0">
                  <emma:literal>x</emma:literal>
                </emma:interpretation>
                <emma:interpretation id="interp2" emma:lang="en-US" emma:confidence="0">
                  <emma:literal>+</emma:literal>
                </emma:interpretation>
                <emma:interpretation id="interp3" emma:lang="en-US" emma:confidence="0">
                  <emma:literal>X</emma:literal>
                </emma:interpretation>
                <emma:interpretation id="interp4" emma:lang="en-US" emma:confidence="0">
                  <emma:literal>T</emma:literal>
                </emma:interpretation>
              </emma:one-of>
            </emma:emma>
          </inkml:annotationXML>
          <inkml:trace contextRef="#ctx0" brushRef="#br0">44 0 17,'0'16'20,"-15"-12"2,14 15-10,-2 0-2,-2 6-2,3 5-2,-3 4-2,2 4 0,-1 1 0,1 3-1,0-6-1,3 2 1,1-6 0,5 0 1,3-11 0,10-2 0,2-11 0,11-3 0,5-9-2,9-5-2,7-1-10,9 5-16,-4-18-4,8 14 2,-13-12-2</inkml:trace>
          <inkml:trace contextRef="#ctx0" brushRef="#br0" timeOffset="-437.5">53 138 33,'0'0'27,"24"-11"1,-24 11 0,26-24-19,4 22-3,-2-7 1,13 11-1,2-4-1,10 7 0,0-6-2,6 4 1,1-6-2,4 3 0,-4-8 0,2 1-1,-6-3-1,-5-1-1,-1 4-4,-12-9-7,-2 6-16,-7 8-4,-16-5 0,-13 7 0</inkml:trace>
        </inkml:traceGroup>
        <inkml:traceGroup>
          <inkml:annotationXML>
            <emma:emma xmlns:emma="http://www.w3.org/2003/04/emma" version="1.0">
              <emma:interpretation id="{9CEB4861-B018-4FC7-BE65-829E0E70249E}" emma:medium="tactile" emma:mode="ink">
                <msink:context xmlns:msink="http://schemas.microsoft.com/ink/2010/main" type="inkWord" rotatedBoundingBox="12724,10337 18104,10465 18083,11318 12704,11190"/>
              </emma:interpretation>
              <emma:one-of disjunction-type="recognition" id="oneOf1">
                <emma:interpretation id="interp5" emma:lang="en-US" emma:confidence="1">
                  <emma:literal>non-ohmic</emma:literal>
                </emma:interpretation>
                <emma:interpretation id="interp6" emma:lang="en-US" emma:confidence="0">
                  <emma:literal>nor-ohmic</emma:literal>
                </emma:interpretation>
                <emma:interpretation id="interp7" emma:lang="en-US" emma:confidence="0">
                  <emma:literal>noir-ohmic</emma:literal>
                </emma:interpretation>
                <emma:interpretation id="interp8" emma:lang="en-US" emma:confidence="0">
                  <emma:literal>iron-ohmic</emma:literal>
                </emma:interpretation>
                <emma:interpretation id="interp9" emma:lang="en-US" emma:confidence="0">
                  <emma:literal>non-ohms</emma:literal>
                </emma:interpretation>
              </emma:one-of>
            </emma:emma>
          </inkml:annotationXML>
          <inkml:trace contextRef="#ctx0" brushRef="#br0" timeOffset="812.5">1388 39 51,'-3'-16'31,"3"16"1,0 0-5,-13-7-17,13 7-2,6 21-3,1 0-1,-4 6 0,6 10-1,-5 3-1,8 8 0,-6 0 0,2 1-1,-1-3-1,-3-6 0,2-8 0,-3-9 0,-3-23-1,3 19 0,-3-19 0,5-15 0,-4-3-1,-1-10 1,2-4-1,-2-10 1,1-6 0,0-5 0,5-1-1,0-1 2,6-1 2,4 6-1,5 1 1,6 15 0,1 10 0,5 13 0,1 8 0,3 17 0,-3 9 0,2 12-1,-5 9 0,-2 9-1,-4-2 1,-3 0-1,-4-3 0,-6-6-1,-3-3 0,-5-13-3,2-5-2,-6-21-5,0 0-12,0 0-10,0 0-3,12-31 3,-9 1 1</inkml:trace>
          <inkml:trace contextRef="#ctx0" brushRef="#br0" timeOffset="1328.125">2204 25 3,'19'-11'24,"-22"-4"2,3 15 2,0 0-9,2-23-5,-2 23-3,-14-23-1,14 23 0,-20-23-3,20 23-1,-28-21-1,13 17-2,-4-3-1,3 7 0,-4 4-1,4 6 0,-3 6 0,1 7-1,1 5 1,-1 11-1,2 5 1,1 7-1,5 0 1,4 6 0,4-6 0,11-2 0,4-8 0,14-10 0,2-11 1,11-10-1,2-15 0,6-7 0,-2-13 0,-2-7-1,-5-8 1,-8-1-1,-11-3 0,-9 0 0,-14 2-1,-12 3 1,-7 2 0,-9 7-1,-5 5 1,-2 4-1,6 7 1,-1 0-2,11 11-1,1-8-3,21 11-5,0 0-6,0-18-15,21 13-2,4-7 1,9 5 0</inkml:trace>
          <inkml:trace contextRef="#ctx0" brushRef="#br0" timeOffset="1765.625">2496-151 35,'3'23'33,"-10"-4"3,-4 6-2,3 14-10,-9-15-11,20 20-3,-9-3-5,11 8-2,-2-3 0,4 2-2,2-3 0,1-1-1,2-5-1,-3-5 0,3-8 0,-5-10-1,-7-16 0,13 11-1,-13-11-1,14-22 0,-5 1 1,-4-18-1,4-1 1,-3-13 0,7-3 2,2-2 1,4-6 1,8 6 2,2 0-1,11 12 1,0 4 0,10 17 0,-2 9-1,2 21 1,-3 11-1,0 18 0,-9 8 0,-4 18-1,-6 2 1,-2 5-1,-9-2 0,-2-7-2,-3-3-3,-11-22-5,13 2-22,-9-19-4,-5-16-2,0 0 1</inkml:trace>
          <inkml:trace contextRef="#ctx0" brushRef="#br0" timeOffset="2218.75">3303 205 65,'0'0'37,"18"9"-3,0-15 2,5-11-30,13 6-2,3-5-6,1-8-4,10 13-15,-7-1-13,-3 1-2,-3 4 1,-9-2 1</inkml:trace>
          <inkml:trace contextRef="#ctx0" brushRef="#br0" timeOffset="2765.625">4190 80 41,'-16'-14'33,"-3"3"0,-5-3 1,-6-9-20,14 16-5,-10-9-3,6 7-2,-2 0-1,5 6-1,-4-1 0,0 8-1,-1 3 0,-3 7-1,-3 4 1,1 5-1,-2 10 1,2 6-1,4 5 1,2 5-1,5 4 1,7 4-1,9-5 1,6 0-1,13-14 0,9-10 1,9-12-1,9-12 0,5-18 1,7-11-1,0-8 1,-4-10-1,-8-3 0,-11-3-1,-11 0 1,-15-1 0,-12 6 0,-13 2 0,-10 9-1,-5 3 0,-1 8 1,-2 7-1,6 9 0,3 1-2,12 10-1,-1-8-4,14 3-10,17 14-16,2-18 0,10-1-2,4-4 3</inkml:trace>
          <inkml:trace contextRef="#ctx0" brushRef="#br0" timeOffset="3265.625">4312-220 35,'-22'-14'33,"6"3"2,0-1-1,1-4-18,15 16-4,-1 21-3,9 11-4,1 7-2,5 15-1,-1 12 1,5 8-2,-4 5 1,3 2-1,0-3 0,1-4-1,-2-6 1,-1-9-2,1-10 0,-3-14-1,2-7-1,-15-28 0,24 21 0,-24-21 0,22-22 0,-13-5 1,3-6 0,-2-8 0,5-6 4,4-5-2,0-2 2,8 6 0,2 1 0,8 13 1,-2 6-2,5 16 2,-4 8-1,0 22-1,-2 8 1,-3 11-1,-7 7-1,-5 7 0,-3 2 0,-4-2-1,3 0-3,-12-19-5,13 10-15,-7-22-11,-9-20-1,18-2 1,-9-19 0</inkml:trace>
          <inkml:trace contextRef="#ctx0" brushRef="#br0" timeOffset="3906.25">5024 155 57,'-20'25'35,"9"7"0,2 0 0,3-6-26,15 16-2,-2-8-3,8 5-2,0-4 0,1-3-2,0-4-1,-3-9-1,3-1-2,-16-18 0,24 1-1,-18-16-1,7 1 1,-10-16 0,6-4 2,-3-8 1,-3-8 3,3 3 2,-5-6 1,10 9 1,-8-7 0,13 16 1,-7-1-2,11 20 1,-1 8-2,8 16 0,-3 12-1,5 17 0,1 7 1,2 11-2,-2 3 1,1 5-1,-2-5 0,-1-1-1,-4-11-1,-5-9-1,-1-7-1,-18-30-1,23 22-1,-23-22-1,11-24 1,-13-10-2,5-1 3,-6-18 0,3 0 2,0-5 1,2 0 2,3 9 3,0 1-1,7 16 1,0 6 0,8 21 0,-2 10 0,5 16-2,0 9 1,3 12-1,1 1 0,1 6-1,-5 0 0,2 1-1,1-6-3,-7-20-5,10 6-20,-8-17-7,-3-13-2,-4-9 2</inkml:trace>
          <inkml:trace contextRef="#ctx0" brushRef="#br0" timeOffset="4078.125">6040 41 40,'-3'37'31,"6"19"1,-10-1-2,8 1-21,-1 10-9,6 2-9,-2-4-19,-1-26-3,9-4 2,-12-34-2</inkml:trace>
          <inkml:trace contextRef="#ctx0" brushRef="#br0" timeOffset="4593.75">6428 13 37,'-29'-7'30,"29"7"2,-30-9-5,12-5-15,18 14-3,-16-11-2,16 11-2,-15-2-2,15 2 0,-19 14-1,7 4-1,-1 9 1,0 8-1,3 4 0,2 8 0,4 2 1,8 8-1,5-6 1,10 2 0,5-13 0,11-4-1,4-12 0,5-8-1,7-9-3,1-21-5,10-2-23,-3-10-3,-4-13-2,-2-5 1</inkml:trace>
        </inkml:traceGroup>
        <inkml:traceGroup>
          <inkml:annotationXML>
            <emma:emma xmlns:emma="http://www.w3.org/2003/04/emma" version="1.0">
              <emma:interpretation id="{96EFF6F1-FC70-4BD4-A03F-7CB8A65A8D95}" emma:medium="tactile" emma:mode="ink">
                <msink:context xmlns:msink="http://schemas.microsoft.com/ink/2010/main" type="inkWord" rotatedBoundingBox="18588,10459 23697,10581 23674,11546 18565,11424"/>
              </emma:interpretation>
              <emma:one-of disjunction-type="recognition" id="oneOf2">
                <emma:interpretation id="interp10" emma:lang="en-US" emma:confidence="1">
                  <emma:literal>materials</emma:literal>
                </emma:interpretation>
                <emma:interpretation id="interp11" emma:lang="en-US" emma:confidence="0">
                  <emma:literal>material s</emma:literal>
                </emma:interpretation>
                <emma:interpretation id="interp12" emma:lang="en-US" emma:confidence="0">
                  <emma:literal>material S</emma:literal>
                </emma:interpretation>
                <emma:interpretation id="interp13" emma:lang="en-US" emma:confidence="0">
                  <emma:literal>material 5</emma:literal>
                </emma:interpretation>
                <emma:interpretation id="interp14" emma:lang="en-US" emma:confidence="0">
                  <emma:literal>material 3</emma:literal>
                </emma:interpretation>
              </emma:one-of>
            </emma:emma>
          </inkml:annotationXML>
          <inkml:trace contextRef="#ctx0" brushRef="#br0" timeOffset="5484.375">7254 210 26,'0'-40'31,"0"18"2,-4-1 1,-6-5-13,10 28-6,-2-26-4,2 26-3,0 0-2,4 23-2,-2 0 0,4 14-3,1 5 1,2 7-2,1 6 1,1 1-1,2-5 0,-3-6 0,2-7-1,-4-10 0,-1-8 0,-7-20-1,0 0 0,13-18 0,-8-6 1,-4-12-1,4-6 2,-4-6-1,2-4 1,1-1 1,1 2 0,4 7 1,-3 5-1,4 11 1,2 8-1,4 17 1,3 10 0,5 12-1,2 13 0,7 7-1,-1 6 1,4 8 0,0 0-1,-2-4 0,-1 1-1,-7-8-1,-3-7 0,-10-12-1,2-3-1,-15-20 0,0 0-1,0 0 0,11-32 1,-12-2-1,4-4 4,0-13 0,1-6 2,8 1 1,1-2 2,11 10 0,-2 0 0,11 22 0,-5 5-1,5 24-1,0 20 1,2 16-2,-4 9 1,-1 12-1,-5 5 0,-4 2-1,-1-2 0,-4-10-3,2-4-5,-16-27-20,-2-24-8,17 11 1,-8-32-1</inkml:trace>
          <inkml:trace contextRef="#ctx0" brushRef="#br0" timeOffset="6312.5">8536 356 19,'0'0'29,"-10"-40"1,7 13-5,5 1-6,-11-11-6,9 9-1,-14-8-5,9 10-1,-16-2-3,5 12 0,-8-3-2,0 12 2,-4 5-2,0 7-1,-6 13 1,2 6-2,0 8 1,-1 5-1,4 5 1,1 2 0,8 1 0,7-3-2,10-9 2,9-6 0,10-10 0,12-10 2,5-8-2,5-8 1,0-7-1,2-5 1,-3-4-1,-4 0 1,-5 1-1,-9 4 0,-3 3 1,-16 17-1,15-21 1,-15 21 0,0 0 0,-8 16 1,1 1-1,7 8 1,0 3-1,9 5 1,-2 1-1,10-1 0,3-4 0,7-8-1,5-7-1,2-12-1,6-4-3,-9-19-4,18 5-8,-20-23-4,14 4-6,-16-16 0,4 3 6,-21-15 7,6 5 9,-10 1 8,-12-3 9,9 14 9,-13-1 5,8 20 1,-8 5-5,10 22-6,0 0-4,12 38-5,-8-2-3,12 16-1,1 5 0,6 10-1,2 0-1,2 1 0,2 1 0,-2-9-4,4-3-2,-16-26-8,8-1-21,-12-14-2,-11-16-1,0 0 1</inkml:trace>
          <inkml:trace contextRef="#ctx0" brushRef="#br0" timeOffset="6500">8772 177 59,'-2'19'35,"9"2"-1,-7-21 0,29 12-24,-2-3-5,0-10-2,3-7-3,4 7-4,-6-19-7,9 13-14,-4-10-9,-8-6-1,1 3 1</inkml:trace>
          <inkml:trace contextRef="#ctx0" brushRef="#br0" timeOffset="6890.625">9187 147 45,'0'0'33,"12"30"1,-12-30-1,19 3-19,6 4-2,-7-14-6,8 5-1,-2-14-4,1 8 1,-1-10-2,-5 4-1,1-7 0,-8 3 0,2-1-1,-11 3 0,-3 16 1,-6-21-1,6 21 0,-27-6 1,6 15 0,-5 2 0,-4 17 1,1 4-3,2 7 4,2 8-1,5 1 2,8 6 0,6-3 0,10 1-1,11-15 1,9-6-1,11-10-1,6-15-4,14-3-8,-5-19-14,6-10-8,6-2-1,-4-15 1</inkml:trace>
          <inkml:trace contextRef="#ctx0" brushRef="#br0" timeOffset="7265.625">9780 43 56,'-13'26'36,"3"2"-1,1 8 1,4 15-22,1-11-6,13 13-3,-3-2-2,5 4-1,4-8-1,1-1-1,2-4-1,-3-10 0,3-5-2,-18-27-2,25 14-1,-24-32-1,9 2-2,-14-19 1,7 3 0,-10-14 2,7 2 2,-2-3 4,1 3 3,8 3 2,-8-3 1,12 16 1,-5-9 0,13 16 2,-5-4-4,8 15-2,-2-3-2,0 6-2,6 9-2,-5-7-5,14 22-13,-10-8-14,5-4 0,1 2 0,-2-7 2</inkml:trace>
          <inkml:trace contextRef="#ctx0" brushRef="#br0" timeOffset="7578.125">10391-65 40,'-25'-17'28,"25"17"-2,-19 14-6,19-14-33,14 28-14,-14-28-1,24 32-1</inkml:trace>
          <inkml:trace contextRef="#ctx0" brushRef="#br0" timeOffset="7421.875">10401 189 13,'3'39'30,"-15"1"1,8 13 1,0 7-12,-5-5-6,7 10-7,-1-5-7,-1-18-12,2-8-18,11-8-2,-9-26 0,16-7 0</inkml:trace>
          <inkml:trace contextRef="#ctx0" brushRef="#br0" timeOffset="8171.875">11126 302 29,'-19'5'31,"19"-5"2,-18-11-1,5-6-17,13 17-5,-18-27-2,18 27-1,-25-31-4,9 13 2,-7 0-5,0 1 1,-7 6-2,-1-3 1,0 12-2,-6 2 1,3 13-1,-4 6-1,6 9 2,-4 8-1,10 6 2,2 7-1,6-1 1,11 1 1,8-5 0,13-3 1,6-11 0,13-7 2,4-13-3,4-8 1,2-14-1,-2-6 0,-1-9-1,-5-8 0,-7-4 0,-8-5-1,-6 0 0,-5 4 2,-4 3-2,-5 5 2,-3 9-1,3 23 0,-15-10 1,15 10 0,-12 37 0,11-4 0,1 6 0,7 8 1,2 1-1,10 5 1,3-4-1,9-1 0,2-6-1,1-12-1,4-3-4,-7-29-6,13 0-19,-2-16-5,-7-15-2,-3-9 2</inkml:trace>
          <inkml:trace contextRef="#ctx0" brushRef="#br0" timeOffset="8421.8748">11415-120 56,'0'0'36,"-8"22"-1,10-1 1,-8 2-25,18 28-5,-6 0-1,7 14-2,-3 2 0,4 7-1,-3 0-1,3-2-2,3 2-1,-5-24-4,12 6-6,-18-29-13,13-4-11,2-13-2,2-13 2,5-13 1</inkml:trace>
          <inkml:trace contextRef="#ctx0" brushRef="#br0" timeOffset="8843.75">11983 251 48,'-19'-9'31,"5"14"1,-14 0-11,0-3-12,8 9-4,-7-2-3,1 5 0,-1 0-2,3 2 0,5 1-1,7-1 1,7 2-1,5-18 1,7 28 1,9-16 0,8-3 0,11 5 2,2-5 0,15 9 2,-2-4-1,16 14 2,-7-2-2,8 15 0,-14-9 0,1 10-1,-17-3-1,-9-1 0,-14-2 0,-16-5-1,-11-6 0,-9-6-1,-8-3 0,-7-5 0,-1-4-1,-3-11-1,4 4-1,-3-15-3,16 11-9,-10-17-18,20-4-3,6-5-1,13-10 0</inkml:trace>
        </inkml:traceGroup>
      </inkml:traceGroup>
    </inkml:traceGroup>
    <inkml:traceGroup>
      <inkml:annotationXML>
        <emma:emma xmlns:emma="http://www.w3.org/2003/04/emma" version="1.0">
          <emma:interpretation id="{3B0453EE-80DF-4986-8D9B-D3C2EE8EB5CD}" emma:medium="tactile" emma:mode="ink">
            <msink:context xmlns:msink="http://schemas.microsoft.com/ink/2010/main" type="paragraph" rotatedBoundingBox="9105,12514 20048,12974 20003,14053 9059,13593" alignmentLevel="1"/>
          </emma:interpretation>
        </emma:emma>
      </inkml:annotationXML>
      <inkml:traceGroup>
        <inkml:annotationXML>
          <emma:emma xmlns:emma="http://www.w3.org/2003/04/emma" version="1.0">
            <emma:interpretation id="{5AA21F9C-6D97-4CD8-989A-EC5938D2E3C9}" emma:medium="tactile" emma:mode="ink">
              <msink:context xmlns:msink="http://schemas.microsoft.com/ink/2010/main" type="line" rotatedBoundingBox="9105,12514 20048,12974 20003,14053 9059,13593"/>
            </emma:interpretation>
          </emma:emma>
        </inkml:annotationXML>
        <inkml:traceGroup>
          <inkml:annotationXML>
            <emma:emma xmlns:emma="http://www.w3.org/2003/04/emma" version="1.0">
              <emma:interpretation id="{F9784EB0-F789-4DAB-A196-B22F81E20946}" emma:medium="tactile" emma:mode="ink">
                <msink:context xmlns:msink="http://schemas.microsoft.com/ink/2010/main" type="inkWord" rotatedBoundingBox="9105,12514 15192,12770 15147,13849 9059,13593"/>
              </emma:interpretation>
              <emma:one-of disjunction-type="recognition" id="oneOf3">
                <emma:interpretation id="interp15" emma:lang="en-US" emma:confidence="1">
                  <emma:literal>-ohmic</emma:literal>
                </emma:interpretation>
                <emma:interpretation id="interp16" emma:lang="en-US" emma:confidence="0">
                  <emma:literal>- ohmic</emma:literal>
                </emma:interpretation>
                <emma:interpretation id="interp17" emma:lang="en-US" emma:confidence="0">
                  <emma:literal>~ ohmic</emma:literal>
                </emma:interpretation>
                <emma:interpretation id="interp18" emma:lang="en-US" emma:confidence="0">
                  <emma:literal>. ohmic</emma:literal>
                </emma:interpretation>
                <emma:interpretation id="interp19" emma:lang="en-US" emma:confidence="0">
                  <emma:literal>_ ohmic</emma:literal>
                </emma:interpretation>
              </emma:one-of>
            </emma:emma>
          </inkml:annotationXML>
          <inkml:trace contextRef="#ctx0" brushRef="#br1" timeOffset="11406.25">-2241 1884 55,'13'18'30,"-13"-18"-1,16 11-1,-1-8-25,-2 2 0,8 2 0,-2 4-1,6 3 1,-3 2 0,8 12 0,-4-3-1,7 10 1,2 2-2,7 7 2,2 4-2,6 5 1,5-1-1,5 5 1,3-1-1,13 4 0,-1-5 1,8-1-2,2-6 2,5 0-2,5-8 2,3 1-2,3-17 1,4-2 0,1-14 0,4-4-1,4-9 0,-2-8 0,0-3-1,-8-8-3,-1 13-12,-19-3-18,-18 0 0,-13 7-1,-23-4 1</inkml:trace>
          <inkml:trace contextRef="#ctx0" brushRef="#br1" timeOffset="12296.8748">934 2582 9,'0'0'21,"0"0"0,-8-30-9,10 13-2,-2-1-2,0-8 2,3 10 1,-11-11 0,10 10-1,-14-8-1,12 25 1,-19-39-3,19 39 1,-30-28-3,13 18-1,-7-3-2,0 8 1,-5 0-1,-2 5 0,-4 0-1,-1 8 1,-4 1 0,2 7-1,-2 3 1,3 4-1,0 6 0,3 2-2,5 6 1,5 6-1,8 4 1,6 6-1,8 7 1,10 3-1,6-1 1,13 0 1,8-4 0,11-10 0,7-11 0,8-13 0,4-20-1,3-11 1,-1-16-1,-2-9 0,-10-12 0,-9-2 0,-11-5 0,-14 0-2,-11 5 1,-17-1 0,-14 4 0,-11 1 0,-7 1-1,-10 3 2,2 4-2,-4 2 3,3 10-3,7-3 1,12 9-2,4-2-1,25 18-3,-14-23-3,29 15-12,6-3-10,1-8 1,12 3-1,-6-12 3</inkml:trace>
          <inkml:trace contextRef="#ctx0" brushRef="#br1" timeOffset="12765.625">1024 1985 62,'0'0'34,"-21"-13"0,21 13-1,-7 27-21,2-6-6,14 20-3,-1 10 0,6 12-2,1 15 1,6 10-1,-2 2 0,3 3-1,2-3 1,-2-4-2,1-10 0,-1-9-1,2-14-1,-5-18 0,2-10-1,-8-25 0,5-7-3,-9-25 2,4-3 0,-10-18 1,6-2 0,-6-13 2,4 1 1,1 5 2,0 4 2,7 14 1,0 9 0,10 17 1,0 13 1,10 22-2,-2 10-1,8 17-1,-1 5 0,4 13-1,-1 3 0,0 4-1,-3-6-1,-3-8-4,4 3-13,-10-23-15,-5-15-1,-5-19-1,-11-22 1</inkml:trace>
          <inkml:trace contextRef="#ctx0" brushRef="#br1" timeOffset="13468.75">1967 2508 25,'-15'30'28,"15"20"4,0-3-3,7 4-10,14 14-9,-11-8-3,15 1-3,-7-10-1,4-10-3,-4-9-1,-18-29-4,25 12-2,-24-31-4,7 1 0,-14-23 1,6 3 1,-11-19 2,6-1 3,-7-7 5,1-4 4,8 13 4,-4-4 1,10 17 0,-3 5 0,12 20-1,3 15-3,10 25-2,1 5 0,7 15-2,2 2 1,6 11-1,1 0 1,-1 3-3,-4-9 1,-2-5-1,-4-7-1,-9-10-4,-1-3-1,-21-24-2,15 11 0,-21-27 0,6 0 0,-10-17 2,2-1 2,-1-10 2,1-5 5,2-4 0,4-11 2,12 13 2,-1-5-1,12 17 0,0 2 0,11 16-1,1 9-1,11 20 1,-7 14 0,4 15-4,-1 5 2,1 9-2,-5 4-1,-2-1-1,-4 4-5,-9-17-7,1-9-18,-4-9-2,-18-23-1,0 0 1</inkml:trace>
          <inkml:trace contextRef="#ctx0" brushRef="#br1" timeOffset="13640.625">2961 2522 41,'12'85'29,"-12"-6"1,10 11-4,-13-19-29,3-18-23,12-4-3,-11-30 0,-1-19 0</inkml:trace>
          <inkml:trace contextRef="#ctx0" brushRef="#br1" timeOffset="14140.625">3550 2410 18,'0'0'29,"0"0"1,-23-7 2,6-11-17,17 18-1,-34-21-4,18 17-2,-12-1-3,4 8-2,-3 10-2,-4 4-2,5 15 1,1 12-1,6 11 2,8 10-1,7 6 2,14 6 0,8-10 2,22 2-1,3-18-1,16-11 1,2-15-2,3-21-5,8-4-18,-7-22-12,-13-15 0,-9-8-1,-17-12 0</inkml:trace>
        </inkml:traceGroup>
        <inkml:traceGroup>
          <inkml:annotationXML>
            <emma:emma xmlns:emma="http://www.w3.org/2003/04/emma" version="1.0">
              <emma:interpretation id="{CA3E1A5B-17EE-4215-AD8B-DFECCC6EA111}" emma:medium="tactile" emma:mode="ink">
                <msink:context xmlns:msink="http://schemas.microsoft.com/ink/2010/main" type="inkWord" rotatedBoundingBox="15537,12868 20044,13058 20006,13961 15499,13772"/>
              </emma:interpretation>
              <emma:one-of disjunction-type="recognition" id="oneOf4">
                <emma:interpretation id="interp20" emma:lang="en-US" emma:confidence="1">
                  <emma:literal>material</emma:literal>
                </emma:interpretation>
                <emma:interpretation id="interp21" emma:lang="en-US" emma:confidence="0">
                  <emma:literal>mater al</emma:literal>
                </emma:interpretation>
                <emma:interpretation id="interp22" emma:lang="en-US" emma:confidence="0">
                  <emma:literal>mater' al</emma:literal>
                </emma:interpretation>
                <emma:interpretation id="interp23" emma:lang="en-US" emma:confidence="0">
                  <emma:literal>maser al</emma:literal>
                </emma:interpretation>
                <emma:interpretation id="interp24" emma:lang="en-US" emma:confidence="0">
                  <emma:literal>masers al</emma:literal>
                </emma:interpretation>
              </emma:one-of>
            </emma:emma>
          </inkml:annotationXML>
          <inkml:trace contextRef="#ctx0" brushRef="#br1" timeOffset="15046.8749">4193 2491 38,'-9'-23'34,"9"23"0,0 0-2,0 0-12,-3 28-11,2-2-2,11 20-3,-3 4-2,5 13 0,-3-3-1,6 2 1,-5-2-1,2-8 0,-2-4-2,-2-16 0,2-9-1,-10-23-2,0 0 1,13-23 0,-5-11 0,-11-15-1,3-6 2,-3-8 1,-3-6 1,3-1 2,-2-3-1,5 12 1,-1 2 1,8 19 0,-1 6 0,9 22 1,1 14-2,5 23 0,1 10 1,4 14-2,0 6 1,3 8-2,1 2 1,-2-1-2,-2-8 0,-4-10 1,0-7-2,-7-13 0,0-6 0,-15-20-2,15 0 1,-14-21-1,2-4 1,-6-16-1,5-5 2,-2-12 1,3-5 1,1-1 1,5 1-1,4 8 2,5 4 0,7 16 2,-1 10-1,5 24 1,1 15-1,5 19-1,-3 8 1,5 15-2,-6 6 2,2 8-3,-1-3-1,-4-2-1,2-3-3,-16-28-10,13-1-19,-8-17 0,-4-18-2,1-15 1</inkml:trace>
          <inkml:trace contextRef="#ctx0" brushRef="#br1" timeOffset="15781.25">5493 2584 32,'-22'-3'30,"22"3"3,-24-16-12,3-11-4,9 11-3,-13-14-5,9 7-2,-9-6-4,3 2 1,-6-3-3,1 9 1,-4 2-3,2 6 1,-2 3-1,0 10 1,0 5 1,1 11 0,5 14 0,2 10-2,5 10 2,6 10-2,5 7 2,8 3-1,10-3 0,8-2-1,7-15 1,8-8 1,8-17-1,0-18 0,4-18 0,-2-12 0,-5-10 0,-8-11-1,-8-6 1,-6-10 0,-13 4 0,-4 7 2,-7 5-1,-4 12 2,-3 12-1,14 20 0,-21 7 0,16 22 1,4 9 0,10 12-2,3 4 1,8 6-2,5-5 1,8-6 0,4-10-1,1-11-2,8-7-1,-6-22-1,4-6-2,-12-27-2,8 2-1,-18-22 0,3 6 2,-14-19 1,-8-2 4,-11 4 4,-6 0 1,0 17 5,-12-3-1,11 28 4,-10 4-2,25 19-1,-27 32-1,30 10-4,5 11 0,8 9-3,6 5 2,8 5-3,3-2 1,3-1-3,5 0-2,-13-25-6,8 7-20,-14-19-5,-22-32-1,0 0 0</inkml:trace>
          <inkml:trace contextRef="#ctx0" brushRef="#br1" timeOffset="16656.25">5614 2848 65,'13'13'36,"9"-10"-2,5-12 1,-5-15-27,21 1-5,-1-9-1,4-5-1,-2-2-1,-4-3-1,-3 2 0,-9-3 1,-3 6-2,-9 0 2,-5 7-2,-8 2 2,-5 9-1,2 19 1,-25-18 0,7 20 0,-5 12-1,-1 7 0,-1 13 1,3 8-1,3 11 1,4 10 0,6 6 0,9 5 1,8-2 0,8-1 1,10-10-2,11-10 1,8-15-1,5-22-2,9-9-2,-5-26-3,13-2-3,-17-30-3,9 2-3,-21-25-1,2 11 4,-18-7 6,-4 8 6,-9 11 4,-15 2 6,7 27 3,-20 4 5,19 20 1,-23 25-3,20 14-3,-8-2-5,16 21-2,-1-5-2,12 12 0,3-3-1,8 1-1,1-3 0,3-7-1,0-9-1,-9-14 0,2-7-1,-24-23-2,20-9 1,-23-16-1,1-8 1,-10-16 0,-3-6 0,0-5 2,-2-2 2,5 6 0,1-4 2,10 4-1,2 1 0,11 11 2,4 2-2,10 6-1,4 10-2,1-2-2,12 17-6,-10-8-7,14 26-9,-13-5-5,4 15 0,-10-8 4,8 19 8,-17-3 6,2 8 11,-5 11 9,-9 0 12,2 13 5,-6 3 3,6 16-3,-11-9-6,16 14-5,-11-14-6,11 0-4,-2-13-6,-3-24-13,6-14-17,1-14-1,-6-29-1,1-15 0</inkml:trace>
          <inkml:trace contextRef="#ctx0" brushRef="#br1" timeOffset="16796.875">6956 2306 41,'-23'1'29,"18"33"-2,-11-9-7,25 6-31,7 19-17,-3-12-1,18 13-1</inkml:trace>
          <inkml:trace contextRef="#ctx0" brushRef="#br1" timeOffset="17453.125">7707 2771 50,'25'-4'32,"-25"4"2,15-28-1,-15 28-23,-18-33-4,-4 17-1,-13-4-2,-1 5 0,-6 2-2,-3 8 1,0 7-2,0 10 0,4 9-1,6 9 1,8 9-1,8 10 1,12 9 0,9 2 0,13 0 0,12-5 1,11-6 0,11-10-1,2-11 1,6-15-1,-1-17 0,-3-10 0,-5-16 0,-6-9 0,-13-8-1,-10-6 0,-7 0 0,-10 2 0,-7 8 1,-5 10 0,-5 10 0,2 16 2,-2 14-1,6 18 2,3 6-1,8 19 1,1 1 0,13 11 0,5-4-1,14 2 1,6-9-2,11-4 1,4-13-1,5-13-1,1-14 0,-2-18-1,-2-13 0,-10-13 0,-6-14-1,-13-20 0,-7-12 0,-11-12 0,-8-2 2,-6 2 1,-5 9 0,1 12 1,-4 14 0,6 32 2,5 28-2,0 28 1,7 25-1,9 24-1,3 18 1,11 13-2,2 3 0,2-9-3,9 2-10,-10-28-24,6-27-1,-5-36-2,-1-43 1</inkml:trace>
        </inkml:traceGroup>
      </inkml:traceGroup>
    </inkml:traceGroup>
  </inkml:traceGroup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3189.33325" units="1/in"/>
          <inkml:channelProperty channel="Y" name="resolution" value="2669.68335" units="1/in"/>
          <inkml:channelProperty channel="F" name="resolution" value="INF" units="1/dev"/>
        </inkml:channelProperties>
      </inkml:inkSource>
      <inkml:timestamp xml:id="ts0" timeString="2013-04-17T13:38:23.312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6E83371C-E3AD-4AB2-B166-20E0A9400A50}" emma:medium="tactile" emma:mode="ink">
          <msink:context xmlns:msink="http://schemas.microsoft.com/ink/2010/main" type="writingRegion" rotatedBoundingBox="1715,3881 16392,3572 16563,11672 1886,11981"/>
        </emma:interpretation>
      </emma:emma>
    </inkml:annotationXML>
    <inkml:traceGroup>
      <inkml:annotationXML>
        <emma:emma xmlns:emma="http://www.w3.org/2003/04/emma" version="1.0">
          <emma:interpretation id="{5DC8B68F-E9AE-4E9A-A590-A0AF4311962F}" emma:medium="tactile" emma:mode="ink">
            <msink:context xmlns:msink="http://schemas.microsoft.com/ink/2010/main" type="paragraph" rotatedBoundingBox="2694,3861 16392,3572 16434,5567 2736,5856" alignmentLevel="1"/>
          </emma:interpretation>
        </emma:emma>
      </inkml:annotationXML>
      <inkml:traceGroup>
        <inkml:annotationXML>
          <emma:emma xmlns:emma="http://www.w3.org/2003/04/emma" version="1.0">
            <emma:interpretation id="{A9D64949-583A-4B08-9C4C-80336B7A4060}" emma:medium="tactile" emma:mode="ink">
              <msink:context xmlns:msink="http://schemas.microsoft.com/ink/2010/main" type="line" rotatedBoundingBox="2694,3861 16392,3572 16434,5567 2736,5856"/>
            </emma:interpretation>
          </emma:emma>
        </inkml:annotationXML>
        <inkml:traceGroup>
          <inkml:annotationXML>
            <emma:emma xmlns:emma="http://www.w3.org/2003/04/emma" version="1.0">
              <emma:interpretation id="{766453AB-DC93-4A7A-8AC9-34F8846D703B}" emma:medium="tactile" emma:mode="ink">
                <msink:context xmlns:msink="http://schemas.microsoft.com/ink/2010/main" type="inkWord" rotatedBoundingBox="2703,4288 4042,4260 4074,5739 2734,5767"/>
              </emma:interpretation>
              <emma:one-of disjunction-type="recognition" id="oneOf0">
                <emma:interpretation id="interp0" emma:lang="en-US" emma:confidence="0">
                  <emma:literal>RF</emma:literal>
                </emma:interpretation>
                <emma:interpretation id="interp1" emma:lang="en-US" emma:confidence="0">
                  <emma:literal>Rf</emma:literal>
                </emma:interpretation>
                <emma:interpretation id="interp2" emma:lang="en-US" emma:confidence="0">
                  <emma:literal>Ra</emma:literal>
                </emma:interpretation>
                <emma:interpretation id="interp3" emma:lang="en-US" emma:confidence="0">
                  <emma:literal>Rt</emma:literal>
                </emma:interpretation>
                <emma:interpretation id="interp4" emma:lang="en-US" emma:confidence="0">
                  <emma:literal>RA</emma:literal>
                </emma:interpretation>
              </emma:one-of>
            </emma:emma>
          </inkml:annotationXML>
          <inkml:trace contextRef="#ctx0" brushRef="#br0">40 203 78,'0'0'39,"-19"23"-3,19-23 2,-19 23-25,23 14-6,-10-4-2,10 17-1,-2-2 0,6 17-2,-3-7 1,7 12 0,-5 1-1,3 2 0,-4-1-1,5 1 0,-3-5 0,1-2 0,-1-9 0,1-9-1,-3-10 1,0-6-1,-2-9 0,-4-23 0,7 25 0,-7-25 0,0 0 0,0 0-1,-7-28 1,3 3-1,-2 3 1,0-11 0,-3-5 0,-1-7-1,-1-8 1,3-4-1,-1-1 1,1-2 0,2-8 0,4 0-1,2-2 1,4-1 0,4-2 0,5 0 0,4 3 0,-1 2 0,5 5-1,3 6 1,-1 6 0,0 9 0,0 14 0,0 8-1,0 7 1,-2 13-1,5 5 1,-5 11 0,2 6 0,-2 6 0,-2 4 0,-5 14-1,-1 1 2,-5 1-2,-10 5 2,-6 0-1,-3 2 0,-12 0-1,-2 0 1,-4-7 1,-5-3-2,2-4 1,1-4-1,1-7 0,5-4 1,4-11-1,21-15 0,-25 15 0,25-15 0,0 0 1,0-23-1,0 23 0,23-35 1,-2 17 0,2 1-1,7 2 1,1 5 0,-1 5 0,3 5 0,1 5 0,-3 10 0,3 7 0,0 3 1,-3 8 0,1 2-1,1 5 1,-3 6 0,-1-4 0,-1 1 0,-5 0 1,-4-3-2,-2 3 1,-7-3 0,-1-2-1,-3-3 1,-4 2-1,0-4 0,0-3 0,-2-5 0,2-2 0,-2-23 0,4 33-2,-4-33 0,0 0-4,26 30-20,-26-30-14,12-23 1,-10-4-1,9-1 1</inkml:trace>
          <inkml:trace contextRef="#ctx0" brushRef="#br0" timeOffset="531.25">1182 1422 41,'0'0'32,"8"23"2,-8-23 1,0 0-13,0 0-7,0 0-4,19 17-2,-19-17-1,0 0-1,0 0-2,0 0-1,-10-35-1,10 35-1,-15-43-1,6 11 0,-3-9 0,-1-9-1,-8-5 0,2-5 1,-2-6-1,2-2 0,2-2 1,7 2-1,4 0 0,8 8 0,8 5 0,7 10-1,6 9 1,2 11-1,5 13 0,1 9 0,1 13 0,-3 8-1,1 12 0,-7-2-2,4 14-2,-16-11-3,12 26-6,-29-29-16,8 12-7,-13-7 0,-1-6 2</inkml:trace>
          <inkml:trace contextRef="#ctx0" brushRef="#br0" timeOffset="734.375">955 1035 81,'0'0'36,"35"5"-1,-7-7 1,18 2-31,-12-11-2,12 6-3,0 5-5,-10-17-13,0 14-18,-3-7 1,-5 5-1,-3-2 1</inkml:trace>
        </inkml:traceGroup>
        <inkml:traceGroup>
          <inkml:annotationXML>
            <emma:emma xmlns:emma="http://www.w3.org/2003/04/emma" version="1.0">
              <emma:interpretation id="{B60CF60E-CAF7-49F8-96FD-A93208A55CD3}" emma:medium="tactile" emma:mode="ink">
                <msink:context xmlns:msink="http://schemas.microsoft.com/ink/2010/main" type="inkWord" rotatedBoundingBox="4508,4788 4969,4778 4979,5210 4517,5219"/>
              </emma:interpretation>
              <emma:one-of disjunction-type="recognition" id="oneOf1">
                <emma:interpretation id="interp5" emma:lang="en-US" emma:confidence="0">
                  <emma:literal>=</emma:literal>
                </emma:interpretation>
                <emma:interpretation id="interp6" emma:lang="en-US" emma:confidence="0">
                  <emma:literal>I</emma:literal>
                </emma:interpretation>
                <emma:interpretation id="interp7" emma:lang="en-US" emma:confidence="0">
                  <emma:literal>E</emma:literal>
                </emma:interpretation>
                <emma:interpretation id="interp8" emma:lang="en-US" emma:confidence="0">
                  <emma:literal>[</emma:literal>
                </emma:interpretation>
                <emma:interpretation id="interp9" emma:lang="en-US" emma:confidence="0">
                  <emma:literal>--</emma:literal>
                </emma:interpretation>
              </emma:one-of>
            </emma:emma>
          </inkml:annotationXML>
          <inkml:trace contextRef="#ctx0" brushRef="#br0" timeOffset="1250">1819 507 85,'0'0'37,"0"0"0,0 0 1,0 0-31,55 8-2,-13-11-3,8 3 0,1-2-2,1-3-1,-5 7-2,-14-9-2,1 22-5,-34-15-17,0 0-10,0 0 1,0 0-2,-11 30 3</inkml:trace>
          <inkml:trace contextRef="#ctx0" brushRef="#br0" timeOffset="1500">1806 882 78,'0'0'38,"19"30"-1,0-25 0,19 7-28,-11-19-3,18 12-2,-5-10-2,4 7 0,-4-4-1,0 2-1,-7 0 0,-3-3-2,-3 8-2,-27-5-2,42 5-12,-42-5-19,19 0 0,-19 0-1,0 0 1</inkml:trace>
        </inkml:traceGroup>
        <inkml:traceGroup>
          <inkml:annotationXML>
            <emma:emma xmlns:emma="http://www.w3.org/2003/04/emma" version="1.0">
              <emma:interpretation id="{30F98260-FF0B-4DC6-8CB6-597CCD2D6A9B}" emma:medium="tactile" emma:mode="ink">
                <msink:context xmlns:msink="http://schemas.microsoft.com/ink/2010/main" type="inkWord" rotatedBoundingBox="5726,4261 9756,4176 9780,5321 5750,5406"/>
              </emma:interpretation>
              <emma:one-of disjunction-type="recognition" id="oneOf2">
                <emma:interpretation id="interp10" emma:lang="en-US" emma:confidence="0">
                  <emma:literal>Boat</emma:literal>
                </emma:interpretation>
                <emma:interpretation id="interp11" emma:lang="en-US" emma:confidence="0">
                  <emma:literal>Root</emma:literal>
                </emma:interpretation>
                <emma:interpretation id="interp12" emma:lang="en-US" emma:confidence="0">
                  <emma:literal>RoCIt</emma:literal>
                </emma:interpretation>
                <emma:interpretation id="interp13" emma:lang="en-US" emma:confidence="0">
                  <emma:literal>Rout</emma:literal>
                </emma:interpretation>
                <emma:interpretation id="interp14" emma:lang="en-US" emma:confidence="0">
                  <emma:literal>Roast</emma:literal>
                </emma:interpretation>
              </emma:one-of>
            </emma:emma>
          </inkml:annotationXML>
          <inkml:trace contextRef="#ctx0" brushRef="#br0" timeOffset="2937.5">3102 392 52,'-8'-23'39,"8"23"0,0 0 1,0 0-15,-34-5-11,34 5-5,-4 25-3,6 0-1,-2 3-2,8 12-1,1 3 0,7 10-1,-5 2 1,10 5-1,-2 1 0,4-1-1,2-5 1,-2-10-1,-2-2 1,1-10-1,-8-8 0,-14-25 0,25 25 0,-25-25 0,0 0-1,0 0 1,-6-43-1,-9 18 0,-3-12 0,-8-6 0,-3-10 0,-5 3 0,3-5 0,-1-6 0,3 1 1,3 2-1,12-5 1,5 3 0,16 2 1,12 3-1,12 2 0,9 5 0,11 6 0,1 7 0,3 12 0,-1 10 0,-5 8-1,-11 10 1,-9 11 0,-12 11-1,-9 8 1,-8 3-1,-6 7 1,-7 0-1,-3 6 1,-8-4-1,1 1 1,0-10-1,-4-3 1,2-5 0,1-2-1,1-6 1,23-22 0,-31 28 0,31-28 0,0 0-1,0 0 1,0 0 0,0 0 0,23 8 0,0-11 1,4 3-1,5 5 1,2 3 0,1 4-1,1 6 1,0 4 0,0 11 0,-5 0 0,-1 4 0,-7 1 0,4 0-1,-10-6 0,2-4 1,-9 0-1,-10-28 0,17 32 0,-17-32 0,0 0-1,0 0 0,0 0-2,0 0-2,0 0-7,-19-7-28,21-16-1,-14-4 1,22-6-1</inkml:trace>
          <inkml:trace contextRef="#ctx0" brushRef="#br0" timeOffset="3468.75">4225 749 44,'0'0'35,"21"-5"3,-21 5-2,11-31-11,8 39-12,-19-8-5,0 0-2,-7-33-2,7 33-1,0 0-1,-25-17-1,4 14 0,-2 3 0,-7 5 0,-1 5 0,-1 5 0,1 5 0,1 6 0,7 4 0,6 5 0,9 8 1,6-1-1,10-1 0,9-1 0,10-3 0,7-4 0,10-5 0,7-11-1,8-7 1,4-12-1,2-3 0,0-8 0,-2-2 0,-6-7 0,-9-9 0,-10 1-1,-10-5 1,-18 2 0,-16-2-1,-13 0 1,-13 0 0,-10 5 0,-8 5-1,-3 5 1,-1 2-2,5 10 0,5-4-2,23 19-6,-6-14-29,27 7-2,27-33 2,11 6-3</inkml:trace>
          <inkml:trace contextRef="#ctx0" brushRef="#br0" timeOffset="4375">5405 166 10,'11'-28'28,"-11"28"0,8-30 3,-8 30-12,6-23-3,-12 1-4,6 22-2,0 0-1,0 0 0,-13-25-1,13 25-2,-23 5 0,23-5-2,-33 15-1,14 0 0,-5 2-1,1 8 0,-2 3 0,4 15-1,-4 5 0,4 12 1,0 5-1,4 8 0,4 2 0,11 6 0,6-1 1,9-4-1,12-9 0,9-11 0,4-6-1,10-10 1,-2-10-1,3-12 1,-3-6-1,-2-7 0,-6-5-1,-6-2-1,-5-1-2,-27 3-3,46-15-18,-46 15-15,0 0 1,4-40-1,-4 40 1</inkml:trace>
          <inkml:trace contextRef="#ctx0" brushRef="#br0" timeOffset="4968.75">5931 148 31,'4'-25'30,"-4"25"2,-4-23-6,4 23-7,0 0-6,0 0-3,0 0-3,0 0 0,0 0-1,0 0 0,0 0-1,8 41 1,-8-41-2,9 55 1,-7-20-1,8 15-1,-3-2 0,5 10-1,-3 0-1,3 2 1,-1-2-1,1-3 1,-1-7-2,-1-3 1,1-10-1,-3-5 1,-1-7-1,-7-23-1,10 25 1,-10-25-2,0 0-2,0 0-1,0 0-8,2-43-27,5 21 1,-7-16-1,6 5 0</inkml:trace>
          <inkml:trace contextRef="#ctx0" brushRef="#br0" timeOffset="5343.75">6726-98 94,'-23'12'38,"23"-12"1,-11 48-7,11-48-25,11 48-1,-3-13-2,9 15-2,-2 6 0,4 4 0,-3-2-1,3 5 0,-2-6 0,0 1-1,-4-8 0,1-9 1,-3-9-2,-5-4 1,-6-28-2,9 30-2,-9-30-2,0 0-12,0 0-23,-13-25 2,13 25-2,-23-45 2</inkml:trace>
          <inkml:trace contextRef="#ctx0" brushRef="#br0" timeOffset="5578.125">6587 309 88,'0'0'39,"0"0"-1,25-35-2,19 27-30,5-14-2,10-1-2,2 8-2,-2 0 0,-5 5-3,-14-8-2,0 23-10,-40-5-24,34-10 2,-34 10-2,0 0 2</inkml:trace>
        </inkml:traceGroup>
        <inkml:traceGroup>
          <inkml:annotationXML>
            <emma:emma xmlns:emma="http://www.w3.org/2003/04/emma" version="1.0">
              <emma:interpretation id="{49BD5492-E68D-4ED7-8351-692B921BC8B3}" emma:medium="tactile" emma:mode="ink">
                <msink:context xmlns:msink="http://schemas.microsoft.com/ink/2010/main" type="inkWord" rotatedBoundingBox="10610,3694 16392,3572 16434,5567 10652,5689"/>
              </emma:interpretation>
              <emma:one-of disjunction-type="recognition" id="oneOf3">
                <emma:interpretation id="interp15" emma:lang="en-US" emma:confidence="0.5">
                  <emma:literal>Leif-Ti))</emma:literal>
                </emma:interpretation>
                <emma:interpretation id="interp16" emma:lang="en-US" emma:confidence="0">
                  <emma:literal>Leaf-Ti))</emma:literal>
                </emma:interpretation>
                <emma:interpretation id="interp17" emma:lang="en-US" emma:confidence="0">
                  <emma:literal>Leif-Ty))</emma:literal>
                </emma:interpretation>
                <emma:interpretation id="interp18" emma:lang="en-US" emma:confidence="0">
                  <emma:literal>Lief-Ti))</emma:literal>
                </emma:interpretation>
                <emma:interpretation id="interp19" emma:lang="en-US" emma:confidence="0">
                  <emma:literal>thief-Ti))</emma:literal>
                </emma:interpretation>
              </emma:one-of>
            </emma:emma>
          </inkml:annotationXML>
          <inkml:trace contextRef="#ctx0" brushRef="#br0" timeOffset="6187.5">8219-33 82,'11'25'40,"-13"0"-1,2-25 0,-19 71-29,6-36-5,11 13-1,-7-1-2,7 11-1,-4 0 1,2 2-1,-5-2-1,3-3 2,-4-4-2,1-1 1,-1-7-1,-1-6 1,-1-4-1,-1-10 0,13-23-1,-23 22 0,23-22 0,-28-7-1,28 7 0,-31-38 0,14 10 1,-2-4-1,4-1 0,1-5 1,3 3 0,3-3-1,4 3 1,6 0 0,2 5 0,6 2 1,5 3 0,4 3 0,4 4 1,5 8 0,1 2 1,0 8-1,1 8 1,1 10 0,-1 4 0,1 13 0,-1 3-1,-1 7 1,1 3 0,1 2-1,-1-2 0,-1-3 0,-6-7 0,-2-8-1,-4-7 0,-17-23-3,27 27-3,-27-27-32,0 0-4,-14-35 2,16 7-2</inkml:trace>
          <inkml:trace contextRef="#ctx0" brushRef="#br0" timeOffset="6843.75">8873-10 34,'-21'-23'33,"21"23"1,-23-12 1,23 12-12,-19 17-9,-6-4-6,14 22-1,-14 5-1,8 23-1,-12 0 1,12 20-2,-6 0 0,14 12 0,5-4-1,15 7-1,10-16 0,12-9-1,12-7 0,7-19-1,7-9-1,-4-20-1,6-6-2,-11-29-2,5 12-5,-32-28-27,11 0-1,-13-9 0,0-1 0</inkml:trace>
          <inkml:trace contextRef="#ctx0" brushRef="#br0" timeOffset="7125">9132 193 78,'0'0'37,"19"0"0,4-7 1,23 9-31,-4-12-3,15 8-2,0-8-2,-5 0-1,-3 5-2,-16-13-2,5 28-15,-38-10-18,0 0 2,0 0-1,0 0 2</inkml:trace>
          <inkml:trace contextRef="#ctx0" brushRef="#br0" timeOffset="7328.125">9388 208 80,'-4'31'38,"-2"1"-1,8 11 2,-8 0-31,18 19-2,-3-4-3,6 8 0,-1-4-2,1-6 0,-2-6-1,-1-10-1,-1-5-1,-11-35-3,21 46-6,-21-46-28,0 0 1,0 0-1,19-26 2</inkml:trace>
          <inkml:trace contextRef="#ctx0" brushRef="#br0" timeOffset="7953.125">9788 837 64,'-34'7'38,"34"-7"-1,-23 15 2,49 5-22,-26-20-9,58-7-4,-11 4-2,3-2-3,5 10-2,-11-20-4,15 28-16,-21-23-15,-7 5 1,-10-8-1,0 0 1</inkml:trace>
          <inkml:trace contextRef="#ctx0" brushRef="#br0" timeOffset="7750">10133 1033 69,'-10'37'37,"10"-37"-1,-7 25 2,7-25-28,0 0-2,0 0-2,0-25 0,0 25-1,-6-32-1,-5 1-1,1 1-1,-5-10-1,3-5 0,-3-3 0,0 0-1,5-9 0,3-4 0,7 8 0,4 3-1,7 8 1,4 4-2,6 8 1,-2 7-1,8 13-2,-6 0-1,8 25-4,-29-15-11,32 18-19,-32-18 1,13 52-1,-18-24 3</inkml:trace>
          <inkml:trace contextRef="#ctx0" brushRef="#br0" timeOffset="8234.3748">10463 759 79,'28'12'38,"-1"-12"-1,2-5 1,16 5-30,1-10-5,8 3-3,7 4-3,-14-12-7,18 10-27,-25 0 1,-2 0-2,-15 0 1</inkml:trace>
          <inkml:trace contextRef="#ctx0" brushRef="#br0" timeOffset="8625">11315 236 79,'-21'-2'37,"21"2"1,36-23 0,12 20-30,3-17-3,14 10-2,0-5-1,9 5-2,-3 0-1,-10 5 0,-4 8-2,-19-8-3,4 27-16,-19-17-16,-23-5 0,-2 23 0,2-23 1</inkml:trace>
          <inkml:trace contextRef="#ctx0" brushRef="#br0" timeOffset="8953.125">11601 234 74,'-17'27'39,"17"-27"-2,13 35 3,10 8-29,-12-18-4,10 23-2,-9-8-1,5 13-1,-7 0-1,3 7 0,-9-5 0,5 6 0,-5-6-1,4-5 0,-1-5-1,3-5 0,-1-7 0,1-8-1,-10-25 0,17 25-3,-17-25-2,0 0-12,0 0-23,8-25 2,-8 25-2,5-42 2</inkml:trace>
          <inkml:trace contextRef="#ctx0" brushRef="#br0" timeOffset="10843.75">12287 706 55,'0'0'36,"-13"-23"0,13 23 0,0 0-19,0 0-7,0 0-4,0 0-2,11 23 0,-1 2 0,-8 0-1,7 13 1,-7 0-1,6-1-1,-4 1 0,5 2 0,-3-2-1,2-3 0,-1-5 0,1-5-2,-8-25 1,9 33-2,-9-33-2,0 0-4,0 0-22,0 0-11,0 0 2,2-23-1</inkml:trace>
          <inkml:trace contextRef="#ctx0" brushRef="#br0" timeOffset="11468.75">12451-475 30,'0'0'32,"0"0"2,0 0-1,0 0-11,0 0-7,23 33-3,-23-33-3,48 63-1,-20-23-2,14 28 1,-9-6-2,11 19 0,-8 2-1,0 12-1,-7 1-1,-1 2 0,-7-5 0,-2 0-1,-7-6 0,-3-4-1,-5-5 1,-2-12-1,-6-6 0,0-7 1,-7-6-1,-4-9 0,-1-5-1,-3-3 1,0-5-1,-2-7-1,0-1 0,-2-9-2,23-8-2,-36 2-3,36-2-18,0 0-13,0 0 1,6-37-1,7 9 2</inkml:trace>
          <inkml:trace contextRef="#ctx0" brushRef="#br0" timeOffset="12234.3748">13105-663 68,'0'0'36,"-11"-33"-1,11 33-7,0 0-14,30 23-4,-11-13-4,16 27 0,-1 1-1,12 22-1,-1 6-1,5 17 1,-6-1-1,7 24 0,-7 2-1,2 5 0,-6-2 0,-2 4-1,-4-2 0,-5 5-1,-8 0 1,-10-10-1,-7-2 0,-11-8 0,-7-8 1,-7-9-1,-7-16 0,-3-12 1,1-13-2,1-15 0,8-5-3,-6-32-7,27 12-29,-24-23-2,27-5 1,1-14-1</inkml:trace>
        </inkml:traceGroup>
      </inkml:traceGroup>
    </inkml:traceGroup>
    <inkml:traceGroup>
      <inkml:annotationXML>
        <emma:emma xmlns:emma="http://www.w3.org/2003/04/emma" version="1.0">
          <emma:interpretation id="{67F20BD6-D919-4F08-81BA-F1A60FC1EE86}" emma:medium="tactile" emma:mode="ink">
            <msink:context xmlns:msink="http://schemas.microsoft.com/ink/2010/main" type="paragraph" rotatedBoundingBox="1866,6942 4315,6942 4315,11931 1866,11931" alignmentLevel="1"/>
          </emma:interpretation>
        </emma:emma>
      </inkml:annotationXML>
      <inkml:traceGroup>
        <inkml:annotationXML>
          <emma:emma xmlns:emma="http://www.w3.org/2003/04/emma" version="1.0">
            <emma:interpretation id="{691CFAF1-238B-40E6-B987-22E339B6F62E}" emma:medium="tactile" emma:mode="ink">
              <msink:context xmlns:msink="http://schemas.microsoft.com/ink/2010/main" type="inkBullet" rotatedBoundingBox="3501,6821 4408,11910 2101,12321 1194,7232"/>
            </emma:interpretation>
            <emma:one-of disjunction-type="recognition" id="oneOf4">
              <emma:interpretation id="interp20" emma:lang="en-US" emma:confidence="0">
                <emma:literal>oof</emma:literal>
              </emma:interpretation>
              <emma:interpretation id="interp21" emma:lang="en-US" emma:confidence="0">
                <emma:literal>oft</emma:literal>
              </emma:interpretation>
              <emma:interpretation id="interp22" emma:lang="en-US" emma:confidence="0">
                <emma:literal>oof'</emma:literal>
              </emma:interpretation>
              <emma:interpretation id="interp23" emma:lang="en-US" emma:confidence="0">
                <emma:literal>off</emma:literal>
              </emma:interpretation>
              <emma:interpretation id="interp24" emma:lang="en-US" emma:confidence="0">
                <emma:literal>of</emma:literal>
              </emma:interpretation>
            </emma:one-of>
          </emma:emma>
        </inkml:annotationXML>
        <inkml:trace contextRef="#ctx0" brushRef="#br0" timeOffset="19015.625">-396 5487 70,'0'0'38,"0"0"1,0 0 1,0 0-23,0 0-5,17 48-4,-19-16-2,8 19-1,-3 4-2,1 18-1,-2 2 0,0 6-1,-4-1 0,2-2-1,0-10 0,-2-6 1,0-14-1,0-13-1,2-35 0,-5 25 0,5-25-1,-6-27-1,4-3 0,-4-16-1,1-4 1,-7-15-1,3-3 1,-5-7 0,3-1 1,1 1 0,1 2 1,5 5 0,4 8 2,8 7-1,7 8 1,6 10 0,9 10 1,5 10-1,1 7 0,6 13 0,-4 8 0,2 7-1,-6 5 0,-5 5 1,-10 3-2,-4 2 1,-7 0 0,-10 3-1,-4-1 1,-7-4-1,-2 0 0,-12-3-1,0 0 0,-7-7 0,5 4 0,-3-7 0,7 0 0,0-4 0,6 4 1,19-20 1,-13 25 1,13-25 0,11 22 1,12-9 0,0-3 0,8 8 0,-1-1 0,6 3 0,-1 0-1,1 3 0,-4 2 0,-9-2-1,-2 2 1,-21-25-1,27 43-1,-27-43 0,15 32-2,-15-32-2,12 23-16,-12-23-17,0 0 1,5-25-2,-5 25 2</inkml:trace>
        <inkml:trace contextRef="#ctx0" brushRef="#br0" timeOffset="20781.25">-436 6613 74,'0'0'39,"0"0"-1,0 0 1,0 0-26,0 0-4,34-16-4,-4 14-3,-1-3 0,5 2-1,1 3-1,1 3 0,-2 9-1,-5-7-2,-1 16-1,-28-21-2,35 40-3,-35-40-12,0 0-18,7 35 1,-7-35 0,-13 23 3</inkml:trace>
        <inkml:trace contextRef="#ctx0" brushRef="#br0" timeOffset="17328.125">-396 4065 59,'-8'23'36,"0"7"-1,-1 12 1,3-9-14,10 32-14,-8-9-2,12 17-1,-8-8-2,9 8 0,-5-8 0,2-7-1,-6-10 0,2-6 0,-4-12-1,2-7-1,0-23 0,0 0 0,0 0-1,0 0-1,-12-40 0,5 2-1,7-2 0,-8-18 0,4 3 1,-5-13-1,5 3 2,-2-8-1,4 5 1,4 0 0,4 3 1,7 7 0,6 5 1,6 11 0,6 4 0,7 10 0,0 11 0,4 9 0,-2 8 0,-2 13 0,-2 4-1,-7 11 1,-8 2-2,-8 8 1,-7 2 0,-6 3 0,-8-1-1,-5-4 1,-6 0-1,-6-3 0,0-2 0,-7-6-1,3 1 0,-1-8 1,7 3-1,-2-8 0,25-15 0,-30 20 1,30-20 0,0 0 1,0 0 0,0 0 1,36 12 0,-11-2 0,1-2 2,5 10-1,-1-1 1,3 11 0,-7-3 0,3 10-1,-8-2 1,2 2-1,-8-7 0,0 4-1,-7-7 0,-8-25-1,10 40-1,-10-40-1,0 23-2,0-23-5,0 0-26,0 0-2,0 0 1,-25-30-2</inkml:trace>
        <inkml:trace contextRef="#ctx0" brushRef="#br0" timeOffset="21015.625">-299 6781 58,'0'0'37,"-23"40"-2,15-17 2,24 24-19,-14-19-9,24 22-3,-7-2-1,10 10-2,-6-5-1,5 4 0,-7-6-2,-5-6-1,-3-2-1,-5-18-2,5 2-2,-13-27-10,0 0-22,0 0 2,0 0-2,0 0 2</inkml:trace>
        <inkml:trace contextRef="#ctx0" brushRef="#br0" timeOffset="15593.75">115 2661 74,'0'0'38,"-12"25"0,12-25 0,-15 62-21,-4-34-9,19 20-1,-15 2-3,9 10-1,-6-4-1,1 6 0,-4-6 0,5-4-1,-7-6 0,2-6 0,-4-10 0,0-5-1,0-10 0,-2-5 0,2-7-1,1-3 0,-1-3 0,-2-4 0,0-1 1,0-2-1,-1-2 0,1-1 1,21 13-1,-33-28 1,33 28 0,-28-37-1,20 12 1,4-3-1,6-2 0,0-3 0,2 1 1,7-1-1,3 0 0,1 6 0,2 4 1,-17 23 0,36-30 0,-17 25 0,4 7 0,-2 11 0,0 4 1,4 11 0,0 2 0,5 8 0,-3 2 0,1 3 1,-1 2-1,-2-2 0,-2-3 0,-4-2 1,-2-6-1,-6-4-1,-5-5 1,-6-23-2,6 30 0,-6-30-3,0 0-9,0 0-26,0 0-1,-23-15 0,23 15 0</inkml:trace>
        <inkml:trace contextRef="#ctx0" brushRef="#br0" timeOffset="21453.125">227 7537 47,'6'30'32,"5"-2"2,-11-28 0,0 0-19,23 38-4,-23-38-4,0 0-1,0 0-1,0 0 0,4-28-1,-4 28-1,-15-40 0,5 12-1,-5-10-1,-4-4 0,0-6-1,-2-2 1,0-1-1,0-1 0,2-1 0,2 3-1,9 2 1,6 5-1,6 3 1,9 5-1,8 5 0,4 2-2,7 13 1,-1-3-3,7 26-4,-38-8-17,46 5-10,-46-5 0,32 38 0,-26-13 1</inkml:trace>
        <inkml:trace contextRef="#ctx0" brushRef="#br0" timeOffset="21640.625">103 7253 69,'0'0'35,"0"0"0,0 0 0,36 20-28,-17-25-4,12 0-4,5 10-5,-11-17-21,9 7-7,-3-5-1,-6 0 1</inkml:trace>
        <inkml:trace contextRef="#ctx0" brushRef="#br0" timeOffset="19484.375">387 5811 73,'0'0'36,"0"0"0,-9-23 1,9 23-24,0 0-8,0 0-1,-35-5-1,35 5-1,-40 13 0,14 5 0,-7 4-1,1 11 1,1 7-1,3 5 1,5 6-1,6 4 1,7 0-1,10-5 0,10-2 0,9-8 0,9-10-1,7-10 1,5-9-1,7-9 1,-1-12-1,0-8 1,-4-9-1,-4-3 0,-6-8 0,-7 0 0,-6-2 0,-11-3 0,-6 1-1,-10 1 0,-7 4 0,-8-1-2,0 15-1,-15-4-2,17 29-13,-17-14-19,11 9 0,-1-4-1,28 7 1</inkml:trace>
        <inkml:trace contextRef="#ctx0" brushRef="#br0" timeOffset="17750">240 4859 68,'-3'28'36,"3"-28"-2,3 35 2,-3-35-22,0 0-7,0 0-3,25 2 1,-25-2-2,4-22 0,-4 22-1,-11-41 0,3 9 0,-2-1-1,-1-7 1,-2-3-2,1-7 1,-1-3 0,3-5-1,3-4 0,5 4 1,9 0-1,5 0 0,9 5 0,7 8 0,1 3 0,3 11 0,-1 9-1,5 9-1,-9 6-2,7 24-2,-34-17-4,33 48-12,-28-18-16,-5 10 1,-9 1-1,-5 1 3</inkml:trace>
        <inkml:trace contextRef="#ctx0" brushRef="#br0" timeOffset="17937.5">115 4618 81,'0'0'38,"0"0"-1,40 0 1,0 7-26,-8-19-7,18 4-2,-3 3-4,-7-7-4,10 24-11,-23-12-22,-6 5 2,-21-5-2,0 0 1</inkml:trace>
        <inkml:trace contextRef="#ctx0" brushRef="#br0" timeOffset="21890.625">502 7223 66,'0'0'36,"0"0"0,40 18 0,-10-46-24,8 25-8,2-4-3,0-6-1,2 11-4,-17-23-10,9 15-21,-13 2 0,-21 8-1,25-17 2</inkml:trace>
        <inkml:trace contextRef="#ctx0" brushRef="#br0" timeOffset="22171.875">841 6856 63,'0'0'37,"0"0"-1,8-32 1,9-4-15,6 21-19,9-2 0,4 4-2,2 3 0,-3 0-1,-1 8 0,-5-6-1,1 8-1,-7-5-2,4 10-2,-27-5-12,23-15-19,-23 15 2,0 0-3,22 2 4</inkml:trace>
        <inkml:trace contextRef="#ctx0" brushRef="#br0" timeOffset="22437.5">1110 6824 86,'0'0'36,"-10"50"1,10-50-6,10 53-23,-6-16-2,13 14-2,-6-4-1,10 6-1,-9 2-1,1-2 0,-2-5-1,-1-3 0,-1-7-1,-5-11-2,6-4-2,-10-23-2,17 28-13,-17-28-18,0 0 1,8-26-1,-8 26 2</inkml:trace>
        <inkml:trace contextRef="#ctx0" brushRef="#br0" timeOffset="23125">1605 7105 51,'0'0'37,"-13"30"-2,13-30 1,-9 50-15,9-50-11,-10 51-3,2-24-3,10 11 0,-7-5-1,5 12 0,-2-8-1,4 6 0,-2-5 0,3 0-1,-1-8 0,2 2-1,-2-9 0,-2-23-1,8 30-3,-8-30-4,0 0-31,17-27 1,-17 27 0,0-51-1</inkml:trace>
        <inkml:trace contextRef="#ctx0" brushRef="#br0" timeOffset="23906.25">-844 6721 47,'0'0'33,"0"0"1,0 0 1,47 30-20,-26-45-4,31 20-3,-12-15-3,19 10-1,-6-8-1,8 8-1,-9 0 0,3 0-1,-2 3-2,-7 2 0,0 2-3,-14-22-6,10 20-27,-13-5 2,-6 0-2,-23 0 1</inkml:trace>
      </inkml:traceGroup>
    </inkml:traceGroup>
  </inkml:traceGroup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3189.33325" units="1/in"/>
          <inkml:channelProperty channel="Y" name="resolution" value="2669.68335" units="1/in"/>
          <inkml:channelProperty channel="F" name="resolution" value="INF" units="1/dev"/>
        </inkml:channelProperties>
      </inkml:inkSource>
      <inkml:timestamp xml:id="ts0" timeString="2013-04-17T13:43:42.484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AE0AA749-087A-4E28-8CB4-2C8ACDFCA051}" emma:medium="tactile" emma:mode="ink">
          <msink:context xmlns:msink="http://schemas.microsoft.com/ink/2010/main" type="writingRegion" rotatedBoundingBox="3312,4069 14771,4039 14798,14480 3339,14510"/>
        </emma:interpretation>
      </emma:emma>
    </inkml:annotationXML>
    <inkml:traceGroup>
      <inkml:annotationXML>
        <emma:emma xmlns:emma="http://www.w3.org/2003/04/emma" version="1.0">
          <emma:interpretation id="{FB8D781C-F56A-433A-8264-31F9FAA0BE1C}" emma:medium="tactile" emma:mode="ink">
            <msink:context xmlns:msink="http://schemas.microsoft.com/ink/2010/main" type="paragraph" rotatedBoundingBox="8774,4431 14500,3725 14617,4673 8891,5380" alignmentLevel="2"/>
          </emma:interpretation>
        </emma:emma>
      </inkml:annotationXML>
      <inkml:traceGroup>
        <inkml:annotationXML>
          <emma:emma xmlns:emma="http://www.w3.org/2003/04/emma" version="1.0">
            <emma:interpretation id="{BBA80D06-D92A-45FF-8AF0-6D254721CEEE}" emma:medium="tactile" emma:mode="ink">
              <msink:context xmlns:msink="http://schemas.microsoft.com/ink/2010/main" type="line" rotatedBoundingBox="8774,4431 14500,3725 14617,4673 8891,5380"/>
            </emma:interpretation>
          </emma:emma>
        </inkml:annotationXML>
        <inkml:traceGroup>
          <inkml:annotationXML>
            <emma:emma xmlns:emma="http://www.w3.org/2003/04/emma" version="1.0">
              <emma:interpretation id="{FBE843FE-5398-4BBA-AA45-A3427C1F0C3D}" emma:medium="tactile" emma:mode="ink">
                <msink:context xmlns:msink="http://schemas.microsoft.com/ink/2010/main" type="inkWord" rotatedBoundingBox="8804,4678 9414,4603 9500,5305 8891,5380"/>
              </emma:interpretation>
              <emma:one-of disjunction-type="recognition" id="oneOf0">
                <emma:interpretation id="interp0" emma:lang="en-US" emma:confidence="0">
                  <emma:literal>C</emma:literal>
                </emma:interpretation>
                <emma:interpretation id="interp1" emma:lang="en-US" emma:confidence="0">
                  <emma:literal>+</emma:literal>
                </emma:interpretation>
                <emma:interpretation id="interp2" emma:lang="en-US" emma:confidence="0">
                  <emma:literal>c</emma:literal>
                </emma:interpretation>
                <emma:interpretation id="interp3" emma:lang="en-US" emma:confidence="0">
                  <emma:literal>=</emma:literal>
                </emma:interpretation>
                <emma:interpretation id="interp4" emma:lang="en-US" emma:confidence="0">
                  <emma:literal>x</emma:literal>
                </emma:interpretation>
              </emma:one-of>
            </emma:emma>
          </inkml:annotationXML>
          <inkml:trace contextRef="#ctx0" brushRef="#br0">-1014-3959 81,'-25'7'37,"2"11"-3,2 0 1,-5 4-28,22 26-5,-2-3 0,12 15-2,3 1 1,7 7-2,3-6 2,9 6 0,1-13-1,5-9 0,4-6 0,6-13-1,6-4-3,-4-23-3,20 10-21,-14-22-8,1-9-1,-1-4 0</inkml:trace>
          <inkml:trace contextRef="#ctx0" brushRef="#br0" timeOffset="-312.5">-924-3489 65,'34'-31'35,"2"14"-1,2-11-2,2-2-28,12-8-9,20 18-18,-9 3-9,-13-3-3,-1 7 2</inkml:trace>
        </inkml:traceGroup>
        <inkml:traceGroup>
          <inkml:annotationXML>
            <emma:emma xmlns:emma="http://www.w3.org/2003/04/emma" version="1.0">
              <emma:interpretation id="{FBEC7439-6118-485E-82B6-FB9073A14507}" emma:medium="tactile" emma:mode="ink">
                <msink:context xmlns:msink="http://schemas.microsoft.com/ink/2010/main" type="inkWord" rotatedBoundingBox="10164,4260 14500,3725 14610,4620 10274,5155"/>
              </emma:interpretation>
              <emma:one-of disjunction-type="recognition" id="oneOf1">
                <emma:interpretation id="interp5" emma:lang="en-US" emma:confidence="1">
                  <emma:literal>direct</emma:literal>
                </emma:interpretation>
                <emma:interpretation id="interp6" emma:lang="en-US" emma:confidence="0">
                  <emma:literal>divest</emma:literal>
                </emma:interpretation>
                <emma:interpretation id="interp7" emma:lang="en-US" emma:confidence="0">
                  <emma:literal>divert</emma:literal>
                </emma:interpretation>
                <emma:interpretation id="interp8" emma:lang="en-US" emma:confidence="0">
                  <emma:literal>direst</emma:literal>
                </emma:interpretation>
                <emma:interpretation id="interp9" emma:lang="en-US" emma:confidence="0">
                  <emma:literal>dived</emma:literal>
                </emma:interpretation>
              </emma:one-of>
            </emma:emma>
          </inkml:annotationXML>
          <inkml:trace contextRef="#ctx0" brushRef="#br0" timeOffset="625">822-3670 63,'19'22'37,"-19"-22"-1,0 0 0,-6-55-24,6 55-6,0-50-2,0 17 0,-7-2-3,-1 0 2,-7-3-2,-6 5 1,-8 8-2,-13 3 1,-7 9-2,-5 8 0,-1 13 0,-4 4-2,4 21 2,5 7-1,10 8 1,10 7-2,16 0 3,12 3-2,12-5 2,15-5 0,15-23-1,11-10 1,10-15-2,0-20 0,6-5-1,-8-26 3,-2-1-3,-15-16 2,-11 5-1,-16-15 1,-9 0 1,-10-5 3,-13-5 0,3 16-1,-9-1 2,8 17 0,-4 4 0,8 29 0,11 23 0,0 0-1,-6 40-1,21 13 0,0 5 0,10 15 0,0-3-1,11-5-2,2-4 0,-1-14-3,10-4-3,-18-35-14,11-1-16,-2-14 0,-4-11-1,-5-12 2</inkml:trace>
          <inkml:trace contextRef="#ctx0" brushRef="#br0" timeOffset="812.5">1350-4268 79,'-8'50'35,"3"8"1,7 0-1,9 2-28,8-5-7,6-20-8,17 1-27,-4-11 0,-2-18 0,-5-9-1</inkml:trace>
          <inkml:trace contextRef="#ctx0" brushRef="#br0" timeOffset="921.875">1390-4334 27,'-40'-27'18,"40"27"-17,0 0-1,0 0-13,27 0-10</inkml:trace>
          <inkml:trace contextRef="#ctx0" brushRef="#br0" timeOffset="1531.25">1747-4301 91,'-8'25'39,"4"13"1,-5-3-2,22 23-28,-13-10-4,15 14-3,2-6-1,10 7-3,2-8 1,1-13-2,1-6 0,-3-19-3,1-17 1,-10-22 1,4-1-2,-19-27 1,7 0-1,-13-16 2,4 1 0,-6-8 2,2 10 0,2 3 1,2 5 1,6 9 1,1 9 0,9 17-1,1 10 1,9 17-1,1 13 0,5 10-1,6 8 0,4 5 0,4-1 0,5 1 0,4-5 0,2-8 0,4-7-1,-2-11 1,0-12 1,-7-7-1,-5-8 1,-11-8 0,-7-7 1,-10-3-1,-14-7 1,-7 0-1,-13 0 0,-6 4 0,-10 4-1,-9 9 0,-2 13-1,-7 13 1,3 14 0,-2 16 1,4 10-1,10 7 1,9 8 0,19 2 0,8-2 0,24-6-1,16-6 0,15-11-1,21-10-3,-1-23-2,31 14-14,-11-29-18,8-10 1,-2-12 0,-2-3 0</inkml:trace>
          <inkml:trace contextRef="#ctx0" brushRef="#br0" timeOffset="1953.125">3659-4278 57,'15'-28'38,"-19"0"-2,4 28 3,-46-42-16,22 52-12,-24-13-5,6 21-2,-13 2-2,5 10 0,1 8-2,3 7 1,10 5-1,9 1 1,17 4-1,14 0 0,19-10 0,17-5 0,15-7 0,14-13-2,13-12 0,4-16-1,7-4-2,-7-26 1,4 10-3,-18-27 1,2 7 0,-28-17 1,-2 2 1,-21-12 1,-12 2 4,-9 5 1,-15 0 2,5 21 1,-15-1 0,23 48 1,-32-23 0,30 46-1,0 7-1,14 23 0,9 2-2,13 10 1,6 3-1,11-2-1,5-4-1,1-11-2,13 4-8,-24-25-28,13-12-2,-15-16 0,-4-9 0</inkml:trace>
          <inkml:trace contextRef="#ctx0" brushRef="#br0" timeOffset="2109.375">4145-4251 99,'-36'5'40,"36"-5"-2,0 0-2,59-10-56,25-7-18,24-6 0,12-12-2,23 0 0</inkml:trace>
        </inkml:traceGroup>
      </inkml:traceGroup>
    </inkml:traceGroup>
    <inkml:traceGroup>
      <inkml:annotationXML>
        <emma:emma xmlns:emma="http://www.w3.org/2003/04/emma" version="1.0">
          <emma:interpretation id="{1FA5365F-3787-467E-9509-9C86A41CAE7F}" emma:medium="tactile" emma:mode="ink">
            <msink:context xmlns:msink="http://schemas.microsoft.com/ink/2010/main" type="paragraph" rotatedBoundingBox="3314,4850 8490,4836 8499,8145 3323,8158" alignmentLevel="1"/>
          </emma:interpretation>
        </emma:emma>
      </inkml:annotationXML>
      <inkml:traceGroup>
        <inkml:annotationXML>
          <emma:emma xmlns:emma="http://www.w3.org/2003/04/emma" version="1.0">
            <emma:interpretation id="{7E89F47D-2D33-44F5-9578-6A048159980B}" emma:medium="tactile" emma:mode="ink">
              <msink:context xmlns:msink="http://schemas.microsoft.com/ink/2010/main" type="line" rotatedBoundingBox="3314,4850 8490,4836 8499,8145 3323,8158"/>
            </emma:interpretation>
          </emma:emma>
        </inkml:annotationXML>
        <inkml:traceGroup>
          <inkml:annotationXML>
            <emma:emma xmlns:emma="http://www.w3.org/2003/04/emma" version="1.0">
              <emma:interpretation id="{E74D073C-CBA0-439E-A436-9E43DA3AEF36}" emma:medium="tactile" emma:mode="ink">
                <msink:context xmlns:msink="http://schemas.microsoft.com/ink/2010/main" type="inkWord" rotatedBoundingBox="3316,5459 6484,5451 6491,8150 3323,8158"/>
              </emma:interpretation>
              <emma:one-of disjunction-type="recognition" id="oneOf2">
                <emma:interpretation id="interp10" emma:lang="en-US" emma:confidence="0">
                  <emma:literal>R=p</emma:literal>
                </emma:interpretation>
                <emma:interpretation id="interp11" emma:lang="en-US" emma:confidence="0">
                  <emma:literal>Rp</emma:literal>
                </emma:interpretation>
                <emma:interpretation id="interp12" emma:lang="en-US" emma:confidence="0">
                  <emma:literal>RAP</emma:literal>
                </emma:interpretation>
                <emma:interpretation id="interp13" emma:lang="en-US" emma:confidence="0">
                  <emma:literal>Rip</emma:literal>
                </emma:interpretation>
                <emma:interpretation id="interp14" emma:lang="en-US" emma:confidence="0">
                  <emma:literal>RAs</emma:literal>
                </emma:interpretation>
              </emma:one-of>
            </emma:emma>
          </inkml:annotationXML>
          <inkml:trace contextRef="#ctx0" brushRef="#br0" timeOffset="-9281.25">-6558-2781 46,'2'-25'34,"-2"25"3,0 0-7,-15-50-4,15 50-8,0 0-5,0 0-5,0 0-1,0 0-3,-14 32 0,14 6-2,0 7 0,2 16-1,0 9 1,4 20-1,0 3 0,5 5 0,-3 3-1,3-3 1,-3-8 0,3-4-1,-3-16 0,3-12 1,-7-15-1,0-8 0,-4-35 0,6 35 1,-6-35-1,0 0 0,0 0 0,-16-38-1,5 6 1,-2-11 0,-1-7-1,-3-18 2,0-8-2,-2-9 1,4-8 0,3-8-1,8-7 1,6-5 0,8-2 0,9 4-2,13 3 2,6 8-1,8 17 1,2 15 0,3 25 0,-1 28-1,-4 18 1,-1 24 0,-8 24-1,-3 11 1,-11 11 0,-6 8 0,-9 2 0,-5-6 0,-12 4 0,-6-11 0,-3-7-1,-8-8 1,1-9-1,-4-6 1,3-10-1,-1-8 0,4-6 0,4-4 1,19-12-1,-30 10 0,30-10 0,0 0 0,0 0 1,22-10 0,1 13 0,10 2 0,5 12 1,11 11 0,1 10 0,7 9 0,-3 9 0,3 6 0,0 1 0,-9 5-1,-1-13 1,-9-2-1,-9-10 1,-4-8-1,-6-7-1,-19-28 0,21 30-2,-21-30-3,0 0-17,0 0-17,7-38 0,-18 0 0,7-7 1</inkml:trace>
          <inkml:trace contextRef="#ctx0" brushRef="#br0" timeOffset="-9046.8748">-5563-2412 100,'0'0'37,"0"0"0,50 33-10,-10-43-24,19 2-2,4 1-2,-2-8-5,13 22-15,-17-9-17,-13-1 3,-13 8-3,-12-2 3</inkml:trace>
          <inkml:trace contextRef="#ctx0" brushRef="#br0" timeOffset="-8843.75">-5385-1987 92,'0'0'38,"7"33"-2,14-33 2,17 0-36,10-3-2,3-9-5,14 19-15,-13-14-17,-3 4 0,-11 1-1,-7 2 1</inkml:trace>
          <inkml:trace contextRef="#ctx0" brushRef="#br0" timeOffset="-8046.875">-4390-650 59,'9'40'36,"-1"-3"0,-4-9 1,17 12-21,-21-40-6,13 36-1,-13-36-2,0 0-1,0 0-1,0 0-1,8-26 0,-8 1-1,-4-12-1,0-6 0,-4-12-1,1-11 0,-1-7 0,-1-12 0,3-10-1,-2-3 0,4-18 1,1-7-1,3-8 1,3-2-1,3-5 0,0 5 1,0 7-1,7 3 0,0 15 1,6 10-1,2 15 0,2 10 0,6 15-1,9 13 0,4 15 1,7 7-1,5 13 1,3 13-1,2 14 0,2 9 1,2 11 0,-4 9 0,-4 6-1,1 6 1,-3 5-1,-9 0 1,-4-1-1,-11-4 1,-7-2 0,-10-4-1,-16-1 1,-13-6 0,-8-5 1,-9 3-1,-8-8 0,-6-2 1,-7-3-1,-6-5 0,0-5 0,-2-5 0,-4-5 0,1-2 0,6-6 0,3-2 0,8-2 0,9-1 0,9-2 0,8-3-1,23 8 1,-26-10-1,26 10 0,0 0 0,0 0-2,-16-22-2,16 22-12,0 0-24,0 0 1,0 0 0,21-25-1</inkml:trace>
        </inkml:traceGroup>
        <inkml:traceGroup>
          <inkml:annotationXML>
            <emma:emma xmlns:emma="http://www.w3.org/2003/04/emma" version="1.0">
              <emma:interpretation id="{E6972CB9-1157-4EAB-97A3-81B5657D8ED0}" emma:medium="tactile" emma:mode="ink">
                <msink:context xmlns:msink="http://schemas.microsoft.com/ink/2010/main" type="inkWord" rotatedBoundingBox="8344,4747 8666,7467 7492,7606 7170,4886"/>
              </emma:interpretation>
              <emma:one-of disjunction-type="recognition" id="oneOf3">
                <emma:interpretation id="interp15" emma:lang="en-US" emma:confidence="0">
                  <emma:literal>¥</emma:literal>
                </emma:interpretation>
                <emma:interpretation id="interp16" emma:lang="en-US" emma:confidence="0">
                  <emma:literal>E</emma:literal>
                </emma:interpretation>
                <emma:interpretation id="interp17" emma:lang="en-US" emma:confidence="0">
                  <emma:literal>€</emma:literal>
                </emma:interpretation>
                <emma:interpretation id="interp18" emma:lang="en-US" emma:confidence="0">
                  <emma:literal>=</emma:literal>
                </emma:interpretation>
                <emma:interpretation id="interp19" emma:lang="en-US" emma:confidence="0">
                  <emma:literal>}</emma:literal>
                </emma:interpretation>
              </emma:one-of>
            </emma:emma>
          </inkml:annotationXML>
          <inkml:trace contextRef="#ctx0" brushRef="#br0" timeOffset="-6421.875">-2369-3633 27,'-4'-32'33,"2"4"4,0 0 0,0-7-11,2 35-6,4-27-7,-4 27-3,0 0-3,23 7-1,-23-7-2,13 33-2,-9-11 0,2 14-1,-1 4 0,-1 5-1,-2 10 1,-2 3-2,0 2 1,-2 3 1,-2-2-1,2-4 0,-1-6 0,3-9 0,3-7-1,1-4 1,4-9 0,-8-22 0,28 18 0,-7-13-1,2-10 1,10 0 0,5-5 0,2 2 0,6-4 0,5 7 0,4-5 0,-1 2-1,3 8 1,-6 0-1,-1 3 0,-6-3-1,-2 7-1,-14-9-3,3 24-5,-31-22-29,0 0 1,-4 28 0,4-28 0</inkml:trace>
          <inkml:trace contextRef="#ctx0" brushRef="#br0" timeOffset="-6078.125">-2625-2492 64,'44'-8'37,"15"-2"-2,19-7 2,6-13-28,32 15-2,-11-16-3,13 16 0,-11-7-2,0 9-1,-12 1-1,-15 7 0,-13 7-2,-19-2-2,-1 25-4,-47-25-14,21 28-14,-21 0 0,-9 4-1,-8 3 1</inkml:trace>
          <inkml:trace contextRef="#ctx0" brushRef="#br0" timeOffset="-5484.375">-2135-1796 75,'0'0'40,"-30"33"-2,30-33 3,-10 62-32,6-24-3,10 12-2,-4 8-2,7 10 0,-1-3 0,0 8-1,-1-8-1,-1-2 0,0-10 0,-1-3 0,-1-12-1,0-13 0,-4-25 0,0 0-1,0 0-1,0 0 0,23-30 0,-25-13 0,4-2 0,-6-13 0,4-5 1,-4-7 0,-1 0 2,3-8-1,7 5 2,7 5 0,3 3 0,10 10 1,0 7 0,11 18 0,0 5 0,4 20 1,-2 10-1,4 15 0,-4 12-1,2 14 0,-7 9 0,-1 5 0,-7 5 0,-4 3 0,-8 0-1,1-3 0,-5-4-1,-3-14-1,5-4-2,-11-43-7,12 35-28,-12-35 0,0 0-1,-6-40 1</inkml:trace>
          <inkml:trace contextRef="#ctx0" brushRef="#br0" timeOffset="-5296.875">-2173-1387 70,'0'0'37,"38"3"-1,10-16-2,28-4-38,2 4-29,6-4-2,-4 9-1,-11-4 0</inkml:trace>
        </inkml:traceGroup>
      </inkml:traceGroup>
    </inkml:traceGroup>
    <inkml:traceGroup>
      <inkml:annotationXML>
        <emma:emma xmlns:emma="http://www.w3.org/2003/04/emma" version="1.0">
          <emma:interpretation id="{9FA26D8E-4C5E-4878-A267-A66C94AB28EB}" emma:medium="tactile" emma:mode="ink">
            <msink:context xmlns:msink="http://schemas.microsoft.com/ink/2010/main" type="paragraph" rotatedBoundingBox="8214,7859 9345,7859 9345,8761 8214,8761" alignmentLevel="2"/>
          </emma:interpretation>
        </emma:emma>
      </inkml:annotationXML>
      <inkml:traceGroup>
        <inkml:annotationXML>
          <emma:emma xmlns:emma="http://www.w3.org/2003/04/emma" version="1.0">
            <emma:interpretation id="{1523DC18-DEB1-4B58-948B-692B3EA13DCD}" emma:medium="tactile" emma:mode="ink">
              <msink:context xmlns:msink="http://schemas.microsoft.com/ink/2010/main" type="line" rotatedBoundingBox="8214,7859 9345,7859 9345,8761 8214,8761"/>
            </emma:interpretation>
          </emma:emma>
        </inkml:annotationXML>
        <inkml:traceGroup>
          <inkml:annotationXML>
            <emma:emma xmlns:emma="http://www.w3.org/2003/04/emma" version="1.0">
              <emma:interpretation id="{491DAB54-74D2-4DCA-9E33-580916E37E69}" emma:medium="tactile" emma:mode="ink">
                <msink:context xmlns:msink="http://schemas.microsoft.com/ink/2010/main" type="inkWord" rotatedBoundingBox="8214,7859 9345,7859 9345,8761 8214,8761"/>
              </emma:interpretation>
              <emma:one-of disjunction-type="recognition" id="oneOf4">
                <emma:interpretation id="interp20" emma:lang="en-US" emma:confidence="0.5">
                  <emma:literal>T</emma:literal>
                </emma:interpretation>
                <emma:interpretation id="interp21" emma:lang="en-US" emma:confidence="0">
                  <emma:literal>x</emma:literal>
                </emma:interpretation>
                <emma:interpretation id="interp22" emma:lang="en-US" emma:confidence="0">
                  <emma:literal>X</emma:literal>
                </emma:interpretation>
                <emma:interpretation id="interp23" emma:lang="en-US" emma:confidence="0">
                  <emma:literal>+</emma:literal>
                </emma:interpretation>
                <emma:interpretation id="interp24" emma:lang="en-US" emma:confidence="0">
                  <emma:literal>t</emma:literal>
                </emma:interpretation>
              </emma:one-of>
            </emma:emma>
          </inkml:annotationXML>
          <inkml:trace contextRef="#ctx0" brushRef="#br0" timeOffset="-4421.875">-1704-281 61,'-25'10'35,"25"-10"-1,29-5 0,-1-18-26,24 3-5,5-7-1,4-1-1,0-5-1,-4-2 0,-7-5-1,-6-5 1,-10-1 1,-4 4 0,-9-1 1,4 10 1,-6-2-1,6 18 2,-2-3 0,9 22-1,-1 6 0,11 17-1,-2 2 0,9 11-1,-1 2 0,0 3-3,9 7-3,-19-17-29,12-3-3,-7-15 0,-6-10-3</inkml:trace>
          <inkml:trace contextRef="#ctx0" brushRef="#br0" timeOffset="-4781.25">-1254-618 66,'0'0'40,"-8"23"-2,18 10 3,1-8-26,18 27-8,3-1-3,8 11-1,4 4-1,0 4-2,0 3-1,-8-8-2,0 8-5,-30-23-23,7 1-9,-18-16 1,-5-7 0</inkml:trace>
        </inkml:traceGroup>
      </inkml:traceGroup>
    </inkml:traceGroup>
    <inkml:traceGroup>
      <inkml:annotationXML>
        <emma:emma xmlns:emma="http://www.w3.org/2003/04/emma" version="1.0">
          <emma:interpretation id="{F08DA6F1-B697-4E90-BC44-5347FB109759}" emma:medium="tactile" emma:mode="ink">
            <msink:context xmlns:msink="http://schemas.microsoft.com/ink/2010/main" type="paragraph" rotatedBoundingBox="9943,8622 14784,8622 14784,9549 9943,9549" alignmentLevel="3"/>
          </emma:interpretation>
        </emma:emma>
      </inkml:annotationXML>
      <inkml:traceGroup>
        <inkml:annotationXML>
          <emma:emma xmlns:emma="http://www.w3.org/2003/04/emma" version="1.0">
            <emma:interpretation id="{7E740518-9099-44C5-8F1B-3E271530FFD3}" emma:medium="tactile" emma:mode="ink">
              <msink:context xmlns:msink="http://schemas.microsoft.com/ink/2010/main" type="line" rotatedBoundingBox="9943,8622 14784,8622 14784,9549 9943,9549"/>
            </emma:interpretation>
          </emma:emma>
        </inkml:annotationXML>
        <inkml:traceGroup>
          <inkml:annotationXML>
            <emma:emma xmlns:emma="http://www.w3.org/2003/04/emma" version="1.0">
              <emma:interpretation id="{96CA3FDE-ECAE-450A-B691-0000FE79F9DB}" emma:medium="tactile" emma:mode="ink">
                <msink:context xmlns:msink="http://schemas.microsoft.com/ink/2010/main" type="inkWord" rotatedBoundingBox="9943,8622 14784,8622 14784,9549 9943,9549"/>
              </emma:interpretation>
              <emma:one-of disjunction-type="recognition" id="oneOf5">
                <emma:interpretation id="interp25" emma:lang="en-US" emma:confidence="1">
                  <emma:literal>indirect</emma:literal>
                </emma:interpretation>
                <emma:interpretation id="interp26" emma:lang="en-US" emma:confidence="0">
                  <emma:literal>'indirect</emma:literal>
                </emma:interpretation>
                <emma:interpretation id="interp27" emma:lang="en-US" emma:confidence="0">
                  <emma:literal>indivert</emma:literal>
                </emma:interpretation>
                <emma:interpretation id="interp28" emma:lang="en-US" emma:confidence="0">
                  <emma:literal>indices</emma:literal>
                </emma:interpretation>
                <emma:interpretation id="interp29" emma:lang="en-US" emma:confidence="0">
                  <emma:literal>inclined</emma:literal>
                </emma:interpretation>
              </emma:one-of>
            </emma:emma>
          </inkml:annotationXML>
          <inkml:trace contextRef="#ctx0" brushRef="#br0" timeOffset="-3781.25">40 0 61,'-19'25'33,"0"6"-2,17 16-1,8-6-30,19 9-16,13-5-15,-2-15-1,14 3 0,-8-16 0</inkml:trace>
          <inkml:trace contextRef="#ctx0" brushRef="#br0" timeOffset="-3937.5">8 427 63,'0'0'38,"0"0"0,0 0 0,13 56-18,-15-26-13,18 20-2,-5 0-2,8 8-1,2 0-2,0-10-1,8 2-3,-29-50-7,55 30-25,-34-40-2,0-13 0,-6-22-1</inkml:trace>
          <inkml:trace contextRef="#ctx0" brushRef="#br0" timeOffset="-3343.75">597 307 80,'-23'43'39,"6"-21"-2,7 13 2,-18-12-30,30 22-3,-2 0-3,7 8-1,-3 0 0,6 2-1,3-5-1,0-4-1,-1-9 0,-1-12-1,-11-25-1,25 26-1,-25-26-2,19-13 1,-19 13-1,8-40 1,-1 15 0,-12-21 1,7 4 2,-4-11 1,2-2 2,5 4 0,-1-4 1,11 10 1,-3 7 0,13 21 0,1 12 0,9 25 0,1 7 0,6 21-1,-2 5 0,2 12 0,-2-4-2,0-1 0,-2-7-2,-9-16-2,7 3-4,-36-40-21,34 16-6,-15-24-2,-19 8 1</inkml:trace>
          <inkml:trace contextRef="#ctx0" brushRef="#br0" timeOffset="-2796.875">1615 616 78,'29'20'39,"-29"-20"-2,0 0 2,-19-8-28,19 8-5,-18-17-2,18 17-1,-43-35-1,14 15-1,-11-3-1,-4 3 1,-7 5-1,-1 7 0,-5 11-1,0 12 1,3 7-1,5 11 1,11 10 0,11 7-1,12 3 1,15 0-1,17-6 1,10-1-1,16-11 1,9-13-1,9-7-1,2-20 0,2-7 0,-6-16 1,-4-4-1,-9-11 0,-6-5 0,-15-7 0,-8-6 1,-10-9 0,-7-3 0,-9 0 1,-6 1 1,1 9 1,-5 5 0,4 20 0,-4 8 0,19 30 1,0 0-1,-12 55 0,20-7 0,9 12-1,2 8 0,8-2-1,5 1 0,1-9 0,3-8-2,-2-19-1,3-4-2,-9-32-4,18 15-9,-29-32-15,12-1-4,-5-10-1,-6-7 3</inkml:trace>
          <inkml:trace contextRef="#ctx0" brushRef="#br0" timeOffset="-2625">1970 390 44,'-4'-25'35,"4"25"0,0 35 0,0-35-13,15 80-10,-13-35-6,19 16-2,-4-11-3,10-2-2,5-1-7,-32-47-22,44 36-4,-17-36-1,-4-15-1</inkml:trace>
          <inkml:trace contextRef="#ctx0" brushRef="#br0" timeOffset="-2500">2048 365 43,'-31'-5'29,"31"5"-2,-19 17-7,19-17-33,35 10-14,-35-10-1,55-2 0</inkml:trace>
          <inkml:trace contextRef="#ctx0" brushRef="#br0" timeOffset="-1468.75">2387 372 62,'0'0'37,"8"40"0,1-10 1,-9-30-21,8 66-7,-2-34-3,20 16-3,-7-5-1,6 0-1,2-6-2,0-7 0,1-2-1,-9-15-1,2-3 0,-21-10-1,0 0 1,14-35-1,-20 9 1,-4-9 0,-3-2 1,-4-14 0,0-1 2,3-4-1,1-2 1,7 6 0,6 7 0,4 7 0,4 10-1,13 13 1,7 18-1,5 9 0,9 13 0,7 8 0,1 7 0,7 0 0,2 1 0,2-4 0,0-7 0,4-7 1,-2-13-1,-2-7 0,-4-13 0,-2-8 0,-11-10 1,-6-4-1,-9-11 0,-12 0 0,-11 1 0,-8 4 0,-8 0 1,-11 5-1,-9 16 0,-8 12 0,-2 15 0,-4 15 0,2 13 1,4 7-1,5 18 1,10 5 0,14-1-1,13-1 1,19-3 0,17-11-1,13-6 0,12-16-1,17-10-2,2-20-1,17-3-3,-10-24-3,18 9 0,-25-32-2,15 17 4,-27-20 1,-3 11 5,-16-4 3,-20-6 4,-5 17 2,-33-13 3,3 25-1,-29-12 0,3 25-3,-22 0-2,6 15-1,-9 5-2,1 15 1,3 8-2,7 9 1,11 6 0,10 7 0,14-2 0,14 5 1,14-8-1,16-5 0,16-12 0,10-10-1,9-11 0,3-17-2,3-7 0,-6-16 0,-3-5 0,-14-9-1,-11-9 1,-13-6 1,-12-9 1,-8-1 0,-17 1 2,-3 11 0,-10 2 0,2 16 1,-1 6 0,18 31 0,-26 10-1,24 23 1,9 7-2,7 16 1,7 4-1,7 5 0,5 3-1,-1-8-1,4-2-2,-11-23-5,13 13-19,-17-30-13,-21-18 2,0 0-2,0 0 1</inkml:trace>
          <inkml:trace contextRef="#ctx0" brushRef="#br0" timeOffset="-1312.5">4368 546 98,'-23'-6'38,"23"6"1,50-15-3,7-7-38,34 2-29,-3-10-8,17-6 2,0-9-3</inkml:trace>
        </inkml:traceGroup>
      </inkml:traceGroup>
    </inkml:traceGroup>
    <inkml:traceGroup>
      <inkml:annotationXML>
        <emma:emma xmlns:emma="http://www.w3.org/2003/04/emma" version="1.0">
          <emma:interpretation id="{2B7B1FC7-E781-4642-BD50-B070F5EADB08}" emma:medium="tactile" emma:mode="ink">
            <msink:context xmlns:msink="http://schemas.microsoft.com/ink/2010/main" type="paragraph" rotatedBoundingBox="8083,13031 10789,13454 10588,14739 7882,14316" alignmentLevel="2"/>
          </emma:interpretation>
        </emma:emma>
      </inkml:annotationXML>
      <inkml:traceGroup>
        <inkml:annotationXML>
          <emma:emma xmlns:emma="http://www.w3.org/2003/04/emma" version="1.0">
            <emma:interpretation id="{36985A80-47F1-4862-A73F-A2D2395A1AD8}" emma:medium="tactile" emma:mode="ink">
              <msink:context xmlns:msink="http://schemas.microsoft.com/ink/2010/main" type="line" rotatedBoundingBox="8083,13031 10789,13454 10588,14739 7882,14316"/>
            </emma:interpretation>
          </emma:emma>
        </inkml:annotationXML>
        <inkml:traceGroup>
          <inkml:annotationXML>
            <emma:emma xmlns:emma="http://www.w3.org/2003/04/emma" version="1.0">
              <emma:interpretation id="{B592AB92-4D18-494E-A001-1B8C019E2BEC}" emma:medium="tactile" emma:mode="ink">
                <msink:context xmlns:msink="http://schemas.microsoft.com/ink/2010/main" type="inkWord" rotatedBoundingBox="8083,13031 10789,13454 10588,14739 7882,14316"/>
              </emma:interpretation>
              <emma:one-of disjunction-type="recognition" id="oneOf6">
                <emma:interpretation id="interp30" emma:lang="en-US" emma:confidence="0">
                  <emma:literal>rtm</emma:literal>
                </emma:interpretation>
                <emma:interpretation id="interp31" emma:lang="en-US" emma:confidence="0">
                  <emma:literal>rim</emma:literal>
                </emma:interpretation>
                <emma:interpretation id="interp32" emma:lang="en-US" emma:confidence="0">
                  <emma:literal>rpm</emma:literal>
                </emma:interpretation>
                <emma:interpretation id="interp33" emma:lang="en-US" emma:confidence="0">
                  <emma:literal>r/m</emma:literal>
                </emma:interpretation>
                <emma:interpretation id="interp34" emma:lang="en-US" emma:confidence="0">
                  <emma:literal>ram</emma:literal>
                </emma:interpretation>
              </emma:one-of>
            </emma:emma>
          </inkml:annotationXML>
          <inkml:trace contextRef="#ctx0" brushRef="#br0" timeOffset="3515.625">-2005 5337 44,'9'22'33,"-9"-22"3,6 25-2,0 6-13,-6-31-13,19 27-2,-19-27-1,34 30-1,-15-25-1,4 5 0,0-12-1,0-1 0,-2-9-1,0-1 1,-21 13-1,32-45 0,-19 15 0,-1-3-1,-6-4 1,1-4-1,-3-4 0,-2-3 0,-4 1 0,-4 4 0,-1-5 0,1 3 0,0 2 0,2 3 0,1 2 0,6 3 0,5 5 0,2 2 0,-10 28 0,34-35 0,-13 23 0,2 7 0,5 5 0,-1 5-1,0 7 1,1 3 0,1 10 0,-6 6-1,-2 1 1,-4 11 0,-9 0 0,-1 4 0,-3-1 0,-4 1 0,-4-4 0,0-5 0,-3-1 1,3-1-1,2-9 0,0-4 0,2-23 0,4 40 0,-4-40 0,17 23 0,-17-23 0,36 12 0,-11-9 0,4-3 0,7-3 0,2-4 0,4-1 0,-2 3 0,2-2 0,-4 2-1,-2 0 1,-7 0-2,-6 5 1,-23 0-2,32 2-2,-32-2-8,0 0-23,0 0 0,-7-23-1,7 23 1</inkml:trace>
          <inkml:trace contextRef="#ctx0" brushRef="#br0" timeOffset="3968.75">-570 4611 64,'-30'17'36,"20"16"0,-1 17 0,-10-2-25,19 32-4,-13 3-2,3 18-2,-9-3 0,2 10-1,-6-3-1,-3-7 0,-1-5 0,-1-5-2,1-10 1,6-13-1,8-12-1,-4-18-3,15-5 0,4-30-6,0 0-19,0 0-6,17-50-1,-3 10 2</inkml:trace>
          <inkml:trace contextRef="#ctx0" brushRef="#br0" timeOffset="4625">-530 5359 52,'25'0'36,"-25"0"1,15 25 0,-9 11-12,-6-36-16,8 55-3,-6-25-2,7 8-1,-3-3-1,1 0 0,-1-2-1,0-6-1,0-4 0,-6-23-1,9 28 0,-9-28-1,0 0 0,0 0 0,21-28-1,-15 0 1,7 1 0,-3-9 0,5-1 1,0-6 1,2 0 1,2 3 0,2 0 1,4 5-1,0 5 1,2 10 0,-1 4 0,3 14 0,1 4-1,1 9 0,-4 9 0,3 5-1,-5 5 1,5 3-1,-1 2 0,-4-3 0,-2 1 0,-4-8-1,-19-25 1,32 35-1,-32-35 0,19 10 0,-19-10-1,0 0-1,23-37 0,-19 9 0,11 0 0,-7-12 0,11 5 1,0-5 0,4 2 1,0 3 1,5 7 1,1 11 1,-2 7 1,9 17-1,-8 6 1,7 17 1,-3 3-1,2 12 0,-5 0-1,3 3 0,-7-5-1,0-3-2,0-5-3,-25-35-19,19 23-15,-19-23-1,19-23 0,-6-15 0</inkml:trace>
        </inkml:traceGroup>
      </inkml:traceGroup>
    </inkml:traceGroup>
  </inkml:traceGroup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3189.33325" units="1/in"/>
          <inkml:channelProperty channel="Y" name="resolution" value="2669.68335" units="1/in"/>
          <inkml:channelProperty channel="F" name="resolution" value="INF" units="1/dev"/>
        </inkml:channelProperties>
      </inkml:inkSource>
      <inkml:timestamp xml:id="ts0" timeString="2013-04-17T13:45:52.921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BDE7F21B-A689-4C5E-8AE0-E46E214DF55F}" emma:medium="tactile" emma:mode="ink">
          <msink:context xmlns:msink="http://schemas.microsoft.com/ink/2010/main" type="writingRegion" rotatedBoundingBox="2461,11696 14676,11510 14703,13234 2487,13420"/>
        </emma:interpretation>
      </emma:emma>
    </inkml:annotationXML>
    <inkml:traceGroup>
      <inkml:annotationXML>
        <emma:emma xmlns:emma="http://www.w3.org/2003/04/emma" version="1.0">
          <emma:interpretation id="{47667CE9-D25E-4703-945A-D25131349DE3}" emma:medium="tactile" emma:mode="ink">
            <msink:context xmlns:msink="http://schemas.microsoft.com/ink/2010/main" type="paragraph" rotatedBoundingBox="2461,11696 14676,11510 14703,13234 2487,13420" alignmentLevel="1"/>
          </emma:interpretation>
        </emma:emma>
      </inkml:annotationXML>
      <inkml:traceGroup>
        <inkml:annotationXML>
          <emma:emma xmlns:emma="http://www.w3.org/2003/04/emma" version="1.0">
            <emma:interpretation id="{3898C4E8-EB8F-4EFB-B939-280EEA3D1964}" emma:medium="tactile" emma:mode="ink">
              <msink:context xmlns:msink="http://schemas.microsoft.com/ink/2010/main" type="line" rotatedBoundingBox="2461,11696 14676,11510 14703,13234 2487,13420"/>
            </emma:interpretation>
          </emma:emma>
        </inkml:annotationXML>
        <inkml:traceGroup>
          <inkml:annotationXML>
            <emma:emma xmlns:emma="http://www.w3.org/2003/04/emma" version="1.0">
              <emma:interpretation id="{6D6330E2-8267-47F7-A518-3D8784883D82}" emma:medium="tactile" emma:mode="ink">
                <msink:context xmlns:msink="http://schemas.microsoft.com/ink/2010/main" type="inkWord" rotatedBoundingBox="2510,12240 4240,12413 4137,13434 2408,13261"/>
              </emma:interpretation>
              <emma:one-of disjunction-type="recognition" id="oneOf0">
                <emma:interpretation id="interp0" emma:lang="en-US" emma:confidence="0">
                  <emma:literal>RF</emma:literal>
                </emma:interpretation>
                <emma:interpretation id="interp1" emma:lang="en-US" emma:confidence="0">
                  <emma:literal>RE</emma:literal>
                </emma:interpretation>
                <emma:interpretation id="interp2" emma:lang="en-US" emma:confidence="0">
                  <emma:literal>RF'</emma:literal>
                </emma:interpretation>
                <emma:interpretation id="interp3" emma:lang="en-US" emma:confidence="0">
                  <emma:literal>RF.</emma:literal>
                </emma:interpretation>
                <emma:interpretation id="interp4" emma:lang="en-US" emma:confidence="0">
                  <emma:literal>RF,</emma:literal>
                </emma:interpretation>
              </emma:one-of>
            </emma:emma>
          </inkml:annotationXML>
          <inkml:trace contextRef="#ctx0" brushRef="#br0">38 248 72,'0'0'36,"0"0"-1,0 0 3,-19-22-24,32 44-5,-13-22-3,6 48-2,-6-13 0,4 21 0,-4 1-1,2 9-2,-2-6 1,2 5-1,1-9 0,-1-4-1,0-9 0,2-13-1,-4-30 2,6 33 0,-6-33-1,0 0 0,0 0 0,-4-43 0,-2 6 0,-1-11 1,-5-5-1,-1-10 0,3-5 0,3-2 1,5-5-1,4-1 0,7 6 0,1 5-1,13 4 1,3 11-1,5 12 1,-3 13-1,3 18 1,-4 14 0,-1 18-1,-7 11 1,-3 14 0,-7 3-1,-7 9 0,-4-1 1,-7 1-2,-3-1 1,-5-1 0,-2-10-1,0-4 1,0-6 0,0-10 0,5-7 0,14-23 1,-21 22-1,21-22 0,0 0 1,0 0 1,0 0-1,12-30 0,-12 30 0,34-10 1,-9 15-1,7 2 1,1 11-1,7 5 1,2 4-1,0 6 0,3 2 1,-5 0-1,-3-2 0,-5-3 0,-7-2 0,-4-8 0,-21-20-1,25 25-1,-25-25-3,0 0-11,0 0-21,0 0-1,-4-25 0,4 25 0</inkml:trace>
          <inkml:trace contextRef="#ctx0" brushRef="#br0" timeOffset="562.5">848 874 76,'0'0'36,"0"0"0,0 0-1,6-33-25,34 18-7,2-2-3,0-6-2,11 18-6,-22-18-21,9 11-6,-6-3 0,-7 2-2</inkml:trace>
          <inkml:trace contextRef="#ctx0" brushRef="#br0" timeOffset="375">1102 1120 85,'0'0'36,"0"0"1,0 0 0,-27 3-29,27-3-2,0 0-2,-8-35-1,-1 7-1,3-5 0,-7-9 0,1-6-1,-3-7 0,2-6-1,1-9 1,1-3 0,7 0 0,6 5 0,6 8-1,5 5 0,8 12-2,2 5 0,7 26-3,-9-8-6,19 37-19,-21-7-9,2 21 0,-11-6 2</inkml:trace>
          <inkml:trace contextRef="#ctx0" brushRef="#br0" timeOffset="828.125">1414 447 95,'-21'0'36,"21"0"1,18-18 0,10 11-33,-1-8-2,7 5-1,4 0-3,-7-5-1,9 17-6,-40-2-18,42-20-9,-42 20-1,23-3 0,-23 3 1</inkml:trace>
          <inkml:trace contextRef="#ctx0" brushRef="#br0" timeOffset="1015.625">1447 640 82,'0'0'37,"-8"26"-3,8-26 1,48-21-30,-16 11-8,-3-17-4,20 24-14,-12-22-13,-1 5-1,-4-5 0,-3 2 2</inkml:trace>
        </inkml:traceGroup>
        <inkml:traceGroup>
          <inkml:annotationXML>
            <emma:emma xmlns:emma="http://www.w3.org/2003/04/emma" version="1.0">
              <emma:interpretation id="{4EC63D1B-8E20-4512-B454-473E75769400}" emma:medium="tactile" emma:mode="ink">
                <msink:context xmlns:msink="http://schemas.microsoft.com/ink/2010/main" type="inkWord" rotatedBoundingBox="4941,11915 6282,12390 5982,13238 4641,12764"/>
              </emma:interpretation>
              <emma:one-of disjunction-type="recognition" id="oneOf1">
                <emma:interpretation id="interp5" emma:lang="en-US" emma:confidence="1">
                  <emma:literal>Ro</emma:literal>
                </emma:interpretation>
                <emma:interpretation id="interp6" emma:lang="en-US" emma:confidence="0">
                  <emma:literal>Po</emma:literal>
                </emma:interpretation>
                <emma:interpretation id="interp7" emma:lang="en-US" emma:confidence="0">
                  <emma:literal>po</emma:literal>
                </emma:interpretation>
                <emma:interpretation id="interp8" emma:lang="en-US" emma:confidence="0">
                  <emma:literal>so</emma:literal>
                </emma:interpretation>
                <emma:interpretation id="interp9" emma:lang="en-US" emma:confidence="0">
                  <emma:literal>RO</emma:literal>
                </emma:interpretation>
              </emma:one-of>
            </emma:emma>
          </inkml:annotationXML>
          <inkml:trace contextRef="#ctx0" brushRef="#br0" timeOffset="1734.375">2364 68 98,'0'0'38,"-25"-3"2,25 3-1,0 0-32,-4 33-2,10-11-2,7 11-1,-5 5-1,5 7 1,-5 0-1,3 5 0,-1-2-1,-1 5 1,-3-5-1,2-8-1,-1-5 1,-3-7-1,-4-28 0,8 27-1,-8-27 2,0 0-1,4-35 0,-6 7 0,-4-7 0,-2-12 1,-1-6-1,-3-8 0,-1-4 0,0-5 0,3-1 0,4-4 0,6 2 1,8 5 0,9 3 0,6 10 0,8 10 1,5 14-1,4 11 0,2 13 0,-6 12 0,-2 15 0,-11 18-1,-9 7 1,-7 10-1,-11 3 0,-5 0-1,-12 4 2,0-1-2,-8-8 1,1-3 0,-1-10 1,4-7-1,2-8 1,4-5 0,19-20 1,-21 20-1,21-20 1,0 0 0,0 0 0,33-13 1,-10 13-1,5-2 1,10 4-2,-3 1 1,3 7 0,-2 3 0,0 2-1,-5 5 0,-1-3-1,-7 3 0,-23-20-1,27 33-3,-27-33-7,0 0-26,0 0-1,0 0 2,0 0-3</inkml:trace>
          <inkml:trace contextRef="#ctx0" brushRef="#br0" timeOffset="2250">3262 344 80,'21'18'38,"-21"-18"-2,0 0 3,0 0-28,0 0-5,7-23-1,-7 23-2,0 0-1,0 0 0,-9-25 0,9 25-1,-33 0 0,12 5 0,-7 2-1,1 6 1,-5 4 0,3 6-1,2 5 1,3 7 0,5 8-1,9-1 0,4 6 0,10-3 0,8 1 0,9-4 0,9-7 0,8-9 0,6-11 0,13-10 1,4-10-1,2-8 0,2-7 0,-4-5-1,-2-13 2,-9-2-1,-8-5 0,-14-1 0,-11-1 0,-13-1 0,-10 0 0,-11 3-1,-6 7 0,-11 3-1,-2 5 0,-2 2-2,7 13-1,-9-17-6,40 32-25,-21-30-3,21 30 1,17-51-1</inkml:trace>
        </inkml:traceGroup>
        <inkml:traceGroup>
          <inkml:annotationXML>
            <emma:emma xmlns:emma="http://www.w3.org/2003/04/emma" version="1.0">
              <emma:interpretation id="{2A99F3A0-32BC-4940-8E0D-5E22BE4435D0}" emma:medium="tactile" emma:mode="ink">
                <msink:context xmlns:msink="http://schemas.microsoft.com/ink/2010/main" type="inkWord" rotatedBoundingBox="6752,11953 9790,11907 9806,12954 6768,13001"/>
              </emma:interpretation>
              <emma:one-of disjunction-type="recognition" id="oneOf2">
                <emma:interpretation id="interp10" emma:lang="en-US" emma:confidence="0">
                  <emma:literal>Cit</emma:literal>
                </emma:interpretation>
                <emma:interpretation id="interp11" emma:lang="en-US" emma:confidence="0">
                  <emma:literal>cit</emma:literal>
                </emma:interpretation>
                <emma:interpretation id="interp12" emma:lang="en-US" emma:confidence="0">
                  <emma:literal>at</emma:literal>
                </emma:interpretation>
                <emma:interpretation id="interp13" emma:lang="en-US" emma:confidence="0">
                  <emma:literal>cut</emma:literal>
                </emma:interpretation>
                <emma:interpretation id="interp14" emma:lang="en-US" emma:confidence="0">
                  <emma:literal>Cut</emma:literal>
                </emma:interpretation>
              </emma:one-of>
            </emma:emma>
          </inkml:annotationXML>
          <inkml:trace contextRef="#ctx0" brushRef="#br0" timeOffset="3015.625">4631-184 51,'0'0'32,"-2"-37"3,-2 6-9,4 31-8,-4-30-3,4 30-4,0 0-2,0 0-3,-38-22 0,17 27-3,-8 0 1,-1 15-2,-8 5 0,3 18 0,-1 7-1,2 13 0,5 10 0,8 10 0,4-1-1,11 4 1,12-3-1,6 2 1,14-9-1,12-9 0,6-11 0,10-9-1,3-6 2,6-14-2,0-4 0,-2-21 0,-2 1-2,-12-13-1,3 7-4,-29-32-15,11 18-17,-16-16 2,3 0-2,-10-4 2</inkml:trace>
          <inkml:trace contextRef="#ctx0" brushRef="#br0" timeOffset="3484.375">5262-201 33,'0'0'32,"-6"-30"3,6 30 0,0 0-13,-8-38-4,8 38-5,0 0-4,14 30-2,-14-30-1,3 53-2,-3-10-1,6 14 0,-4 6-2,4 7 1,-2 3-1,3 0 0,-1-2-1,0-9 0,3-6 0,-3-11-1,3-10-1,-3-12 0,-6-23-3,19 17-2,2 3-8,-21-20-23,10-25 1,-1-2-2,5-6 3</inkml:trace>
          <inkml:trace contextRef="#ctx0" brushRef="#br0" timeOffset="3968.75">5780 90 76,'0'0'40,"-32"0"-2,32 0 1,0 0-23,49-12-10,-14 4-2,18 3-3,4 0 0,6-5-2,4 5-2,-10-8-3,12 23-8,-29-17-24,11 7 0,-13-8-1,0 3 1</inkml:trace>
          <inkml:trace contextRef="#ctx0" brushRef="#br0" timeOffset="3781.25">5898-231 77,'0'0'39,"0"0"-1,0 0 2,0 0-25,-13 40-7,11-5-4,8 18-1,0 7-1,5 8-1,2 0 0,1 0 0,1-6-1,2-4 0,0-8-1,-5-14 0,7-4-3,-19-32-1,30 30-6,-30-30-21,8-22-7,-12-1 0,0-5 1</inkml:trace>
        </inkml:traceGroup>
        <inkml:traceGroup>
          <inkml:annotationXML>
            <emma:emma xmlns:emma="http://www.w3.org/2003/04/emma" version="1.0">
              <emma:interpretation id="{620ACF48-312F-4404-B31A-D68000131C30}" emma:medium="tactile" emma:mode="ink">
                <msink:context xmlns:msink="http://schemas.microsoft.com/ink/2010/main" type="inkWord" rotatedBoundingBox="9652,12033 9823,12679 9419,12786 9248,12139"/>
              </emma:interpretation>
              <emma:one-of disjunction-type="recognition" id="oneOf3">
                <emma:interpretation id="interp15" emma:lang="en-US" emma:confidence="0">
                  <emma:literal>&amp;</emma:literal>
                </emma:interpretation>
                <emma:interpretation id="interp16" emma:lang="en-US" emma:confidence="0">
                  <emma:literal>h</emma:literal>
                </emma:interpretation>
                <emma:interpretation id="interp17" emma:lang="en-US" emma:confidence="0">
                  <emma:literal>a</emma:literal>
                </emma:interpretation>
                <emma:interpretation id="interp18" emma:lang="en-US" emma:confidence="0">
                  <emma:literal>n</emma:literal>
                </emma:interpretation>
                <emma:interpretation id="interp19" emma:lang="en-US" emma:confidence="0">
                  <emma:literal>'</emma:literal>
                </emma:interpretation>
              </emma:one-of>
            </emma:emma>
          </inkml:annotationXML>
          <inkml:trace contextRef="#ctx0" brushRef="#br0" timeOffset="4531.25">7128-196 99,'0'0'40,"-29"-3"0,29 3-1,-17 23-34,19 7-2,-4 13-1,2 9-1,-2 9-1,-1 7 1,-3 4-1,-2-4 1,-5-2-1,3-11 0,-3-7 0,-2-8 0,3-13-1,12-27 1,-28 18-1,28-18-1,-27-18 1,10-4-1,2-8 1,1-16-1,1-4 1,3-3 0,3-4 0,3 1 0,8 1 1,5 5 0,5 10 0,5 10 0,4 14 1,5 16-1,1 11 2,5 14-1,-3 7 0,3 14 1,-2 1-1,1 9 1,-1-4-1,-1-1 0,-3-6 0,-3-5 0,-4-10-1,-6-7 1,-15-23-2,21 25 1,-21-25-1,0 0-1,0 0-2,-7-28-6,7 28-28,7-27-3,-7 27 2,-4-46-2</inkml:trace>
        </inkml:traceGroup>
        <inkml:traceGroup>
          <inkml:annotationXML>
            <emma:emma xmlns:emma="http://www.w3.org/2003/04/emma" version="1.0">
              <emma:interpretation id="{F6B6D1C1-F822-42DA-AD9E-6BCDDBF914EE}" emma:medium="tactile" emma:mode="ink">
                <msink:context xmlns:msink="http://schemas.microsoft.com/ink/2010/main" type="inkWord" rotatedBoundingBox="10309,11573 14678,11511 14702,13237 10333,13299"/>
              </emma:interpretation>
              <emma:one-of disjunction-type="recognition" id="oneOf4">
                <emma:interpretation id="interp20" emma:lang="en-US" emma:confidence="0">
                  <emma:literal>(4=-54)</emma:literal>
                </emma:interpretation>
                <emma:interpretation id="interp21" emma:lang="en-US" emma:confidence="0">
                  <emma:literal>(1=-54)</emma:literal>
                </emma:interpretation>
                <emma:interpretation id="interp22" emma:lang="en-US" emma:confidence="0">
                  <emma:literal>(4=-54))</emma:literal>
                </emma:interpretation>
                <emma:interpretation id="interp23" emma:lang="en-US" emma:confidence="0">
                  <emma:literal>(1=-54))</emma:literal>
                </emma:interpretation>
                <emma:interpretation id="interp24" emma:lang="en-US" emma:confidence="0">
                  <emma:literal>(trial)</emma:literal>
                </emma:interpretation>
              </emma:one-of>
            </emma:emma>
          </inkml:annotationXML>
          <inkml:trace contextRef="#ctx0" brushRef="#br0" timeOffset="6093.75">8171-159 58,'0'0'33,"-15"-30"1,15 30-1,-23-40-20,23 40-5,0 0-3,0 0 0,-31-20 0,31 20 0,-36 10-1,17 5 0,-8 8-1,4 4 0,-5 14-1,1 9 0,4 8-1,4 9 1,0 4-1,6 4 0,1 8-1,7-3 1,5-2-1,5-2 0,5-8 1,7-8-1,4-7 0,9-8 0,-3-13 0,6-6 0,-1-9 0,-3-7 0,-1-5 0,-3-2 0,-4-6 0,-21 3-2,27-7-2,-27 7-3,0 0-20,0 0-12,17-28 0,-17 28-1,-10-30 1</inkml:trace>
          <inkml:trace contextRef="#ctx0" brushRef="#br0" timeOffset="7093.75">8367 22 70,'0'0'37,"0"0"1,0 0 0,0 0-23,0 0-6,33-7-3,-14-6-2,17 11 0,0-11-1,6 8 0,0-7-1,2 2 0,-2-1-1,-2 1 0,-4 3-1,-2-1 0,-9 6 0,-4-3-2,-2 7 1,-19-2-2,19 8-2,-19-8-3,0 27-8,-26-19-24,26-8 1,-33 20 0,12-10 1</inkml:trace>
          <inkml:trace contextRef="#ctx0" brushRef="#br0" timeOffset="7609.375">8567-43 15,'0'0'26,"6"-30"-4,-6 30 0,0 0-2,27-10-2,-27 10 0,0 0-3,0 0-3,0 0-2,0 0-3,0 0-1,0 0-1,0 0 0,0 0-1,-2 27 0,2-27-1,-2 38 0,0-13-1,6 8 0,-4 2 0,6 8-1,1 5 0,3 2 0,1 5 0,-1 3-1,1-3 1,4 0-2,-5-7 1,3-3-1,-3-4 1,1-6 0,-3-8 0,-8-27-1,19 36 1,-19-36-1,0 0 0,0 0-1,21 15-2,-21-15-4,0 0-15,15-31-16,-15 31 0,0-40 0,0 40 1</inkml:trace>
          <inkml:trace contextRef="#ctx0" brushRef="#br0" timeOffset="8234.3748">9080 693 86,'-28'18'36,"9"-11"2,19-7-1,0 0-31,22-7-4,13-3-2,7-8-3,11 13-5,-17-30-10,8 22-20,-6-2 1,-3 3-2,-7-1 3</inkml:trace>
          <inkml:trace contextRef="#ctx0" brushRef="#br0" timeOffset="8062.5">9263 972 73,'-9'33'37,"9"-33"-1,0 0-2,0 22-23,0-22-3,0 0-2,0 0-2,2-30 0,-2 8-1,0 22-1,-6-51 0,2 19-1,-7-9 0,1-4 0,-3-8-1,1-2 1,1-3 0,3 1-1,6-1 1,4 5-1,8 5-1,3 6 1,8 14-2,-2 0-1,8 23-2,-27 5-5,53 8-14,-53-8-15,25 35-1,-27-12 2,0 9 0</inkml:trace>
          <inkml:trace contextRef="#ctx0" brushRef="#br0" timeOffset="8468.75">9685 615 90,'0'0'39,"0"0"-1,38-2 1,2-3-36,9-3-2,1-7-4,13 18-6,-23-21-22,15 13-7,-17-8 1,0 8-3</inkml:trace>
          <inkml:trace contextRef="#ctx0" brushRef="#br0" timeOffset="8718.75">10167 243 93,'-8'-32'38,"20"9"-1,18 8 1,1-8-34,20 6-1,-1-1-2,3 6-1,-1 2-1,-10 0-2,1 12-3,-22-19-11,4 22-21,-25-5 0,27 5 0,-27-5 1</inkml:trace>
          <inkml:trace contextRef="#ctx0" brushRef="#br0" timeOffset="8953.125">10497 138 69,'-14'25'40,"1"0"-2,11 10 1,-2-10-17,18 28-17,-3-3-2,8 11-2,0-3 0,0-3-2,-2-5 0,-5-7-1,1-3-1,-7-15-3,9 5-4,-15-30-18,0 0-10,0 0 0,23 3-1</inkml:trace>
          <inkml:trace contextRef="#ctx0" brushRef="#br0" timeOffset="9296.8748">11063 472 55,'-10'23'37,"-3"-1"-2,5 6 1,8-28-14,-5 53-14,-1-23-4,14 10-1,-1-5-1,5-5-1,1-5-1,-13-25 0,40 38-1,-19-33-1,11 5-3,-14-25-7,20 10-26,-10-7 2,-1-4-3,-4-6 3</inkml:trace>
          <inkml:trace contextRef="#ctx0" brushRef="#br0" timeOffset="9843.75">11215-299 63,'0'0'38,"0"0"-1,0 0 2,35 37-20,-5-9-12,26 30-1,-9 2-2,12 16-1,-7 1 0,-3 14-1,-12-3 0,-3 2-1,-11-7-1,-8-5 0,-7-8 0,-6-7 0,-6-8-1,-2-7-1,0-8 0,-7-17-2,11 2-4,-19-35-15,21 10-17,0 0 1,-11-35-1,11-5 2</inkml:trace>
          <inkml:trace contextRef="#ctx0" brushRef="#br0" timeOffset="10593.75">11656-709 49,'-10'-25'37,"10"25"0,0 0 1,19 5-14,-19-5-12,40 18-2,-17-6-3,17 26-1,0 2-2,6 18 0,0 5-2,7 15 1,-5 5-2,0 10 1,-3 4-1,-7 1 0,-7-2-1,-4-6 1,-8-2-2,-10-7 1,-7-6 0,-6-12-1,-5-5 0,-3-11 0,-5-6 0,0-11-1,-2-3 1,-4-17-4,19 16-12,-17-26-24,21 0-1,-26-13 2,20-10-3</inkml:trace>
        </inkml:traceGroup>
      </inkml:traceGroup>
    </inkml:traceGroup>
  </inkml:traceGroup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3189.33325" units="1/in"/>
          <inkml:channelProperty channel="Y" name="resolution" value="2669.68335" units="1/in"/>
          <inkml:channelProperty channel="F" name="resolution" value="INF" units="1/dev"/>
        </inkml:channelProperties>
      </inkml:inkSource>
      <inkml:timestamp xml:id="ts0" timeString="2013-04-16T17:00:31.816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6E1DF327-3899-43F3-BA1E-FC301499F456}" emma:medium="tactile" emma:mode="ink">
          <msink:context xmlns:msink="http://schemas.microsoft.com/ink/2010/main" type="inkDrawing" rotatedBoundingBox="13803,8352 13917,10832 13866,10835 13753,8354" semanticType="verticalRange" shapeName="Line">
            <msink:sourceLink direction="with" ref="{333D15A0-4947-48E9-9498-FF63EB70A9E8}"/>
            <msink:sourceLink direction="with" ref="{E9C68539-62B1-4526-A428-847BE256C516}"/>
          </msink:context>
        </emma:interpretation>
      </emma:emma>
    </inkml:annotationXML>
    <inkml:trace contextRef="#ctx0" brushRef="#br0">0 0 44,'0'0'30,"0"0"1,0 0 0,0 0-18,0 0-2,3 18-3,5 10-1,-8-4-1,9 19-2,-9 3 1,8 15-1,-8 1 0,6 17-2,-6 2 2,5 13-3,-6 3 2,4 10 0,-3-3-1,0 4 1,-3-1-2,3 2 1,0-6-1,0-1 0,-2-5 0,5-2-1,3-9 1,0 2-1,3-8 0,1-3 1,-1-3-1,2-7 1,-3-3-1,1-8 1,-3 1-1,-1-8 0,-2-5 0,0-4 0,-2-6 0,-1-2 0,1-8-1,-2-1-1,1-23-1,0 0-1,4 20-10,-8-38-26,5-12 2,-3-23-1,0-17 0</inkml:trace>
  </inkml:traceGroup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3189.33325" units="1/in"/>
          <inkml:channelProperty channel="Y" name="resolution" value="2669.68335" units="1/in"/>
          <inkml:channelProperty channel="F" name="resolution" value="INF" units="1/dev"/>
        </inkml:channelProperties>
      </inkml:inkSource>
      <inkml:timestamp xml:id="ts0" timeString="2013-04-17T13:45:53.750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70A15DF1-094D-47FE-9FDD-9BC991AD322A}" emma:medium="tactile" emma:mode="ink">
          <msink:context xmlns:msink="http://schemas.microsoft.com/ink/2010/main" type="inkDrawing" rotatedBoundingBox="3861,12625 8836,12244 8842,12319 3867,12701" semanticType="strikethrough" shapeName="Other">
            <msink:sourceLink direction="with" ref="{08A85DD7-01A8-42DE-AD07-117945A23AD2}"/>
          </msink:context>
        </emma:interpretation>
      </emma:emma>
    </inkml:annotationXML>
    <inkml:trace contextRef="#ctx0" brushRef="#br0">1414 447 95,'-21'0'36,"21"0"1,18-18 0,10 11-33,-1-8-2,7 5-1,4 0-3,-7-5-1,9 17-6,-40-2-18,42-20-9,-42 20-1,23-3 0,-23 3 1</inkml:trace>
    <inkml:trace contextRef="#ctx0" brushRef="#br0" timeOffset="3140.625">5780 90 76,'0'0'40,"-32"0"-2,32 0 1,0 0-23,49-12-10,-14 4-2,18 3-3,4 0 0,6-5-2,4 5-2,-10-8-3,12 23-8,-29-17-24,11 7 0,-13-8-1,0 3 1</inkml:trace>
  </inkml:traceGroup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3189.33325" units="1/in"/>
          <inkml:channelProperty channel="Y" name="resolution" value="2669.68335" units="1/in"/>
          <inkml:channelProperty channel="F" name="resolution" value="INF" units="1/dev"/>
        </inkml:channelProperties>
      </inkml:inkSource>
      <inkml:timestamp xml:id="ts0" timeString="2013-04-17T13:45:59.015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C0EC5674-BC20-411F-A793-B4C0E7E476DB}" emma:medium="tactile" emma:mode="ink">
          <msink:context xmlns:msink="http://schemas.microsoft.com/ink/2010/main" type="writingRegion" rotatedBoundingBox="1866,11509 16143,11520 16140,15343 1863,15332"/>
        </emma:interpretation>
      </emma:emma>
    </inkml:annotationXML>
    <inkml:traceGroup>
      <inkml:annotationXML>
        <emma:emma xmlns:emma="http://www.w3.org/2003/04/emma" version="1.0">
          <emma:interpretation id="{1922197E-473E-45AA-BB37-3EF38E9CCF40}" emma:medium="tactile" emma:mode="ink">
            <msink:context xmlns:msink="http://schemas.microsoft.com/ink/2010/main" type="paragraph" rotatedBoundingBox="2461,11696 14676,11510 14703,13234 2487,13420" alignmentLevel="1"/>
          </emma:interpretation>
        </emma:emma>
      </inkml:annotationXML>
      <inkml:traceGroup>
        <inkml:annotationXML>
          <emma:emma xmlns:emma="http://www.w3.org/2003/04/emma" version="1.0">
            <emma:interpretation id="{CD796EC4-90DD-4380-A424-19EB8146026F}" emma:medium="tactile" emma:mode="ink">
              <msink:context xmlns:msink="http://schemas.microsoft.com/ink/2010/main" type="line" rotatedBoundingBox="2461,11696 14676,11510 14703,13234 2487,13420"/>
            </emma:interpretation>
          </emma:emma>
        </inkml:annotationXML>
        <inkml:traceGroup>
          <inkml:annotationXML>
            <emma:emma xmlns:emma="http://www.w3.org/2003/04/emma" version="1.0">
              <emma:interpretation id="{08A85DD7-01A8-42DE-AD07-117945A23AD2}" emma:medium="tactile" emma:mode="ink">
                <msink:context xmlns:msink="http://schemas.microsoft.com/ink/2010/main" type="inkWord" rotatedBoundingBox="9326,11591 14676,11510 14703,13234 9353,13316">
                  <msink:destinationLink direction="with" ref="{70A15DF1-094D-47FE-9FDD-9BC991AD322A}"/>
                </msink:context>
              </emma:interpretation>
              <emma:one-of disjunction-type="recognition" id="oneOf0">
                <emma:interpretation id="interp0" emma:lang="en-US" emma:confidence="0">
                  <emma:literal>Re-pollinate))</emma:literal>
                </emma:interpretation>
                <emma:interpretation id="interp1" emma:lang="en-US" emma:confidence="0">
                  <emma:literal>Ra-Pocasset))</emma:literal>
                </emma:interpretation>
                <emma:interpretation id="interp2" emma:lang="en-US" emma:confidence="0">
                  <emma:literal>Re-rockshaft))</emma:literal>
                </emma:interpretation>
                <emma:interpretation id="interp3" emma:lang="en-US" emma:confidence="0">
                  <emma:literal>Re-Pocasset))</emma:literal>
                </emma:interpretation>
                <emma:interpretation id="interp4" emma:lang="en-US" emma:confidence="0">
                  <emma:literal>R-r-Rociiorctity)</emma:literal>
                </emma:interpretation>
              </emma:one-of>
            </emma:emma>
          </inkml:annotationXML>
          <inkml:trace contextRef="#ctx0" brushRef="#br0">8171-159 58,'0'0'33,"-15"-30"1,15 30-1,-23-40-20,23 40-5,0 0-3,0 0 0,-31-20 0,31 20 0,-36 10-1,17 5 0,-8 8-1,4 4 0,-5 14-1,1 9 0,4 8-1,4 9 1,0 4-1,6 4 0,1 8-1,7-3 1,5-2-1,5-2 0,5-8 1,7-8-1,4-7 0,9-8 0,-3-13 0,6-6 0,-1-9 0,-3-7 0,-1-5 0,-3-2 0,-4-6 0,-21 3-2,27-7-2,-27 7-3,0 0-20,0 0-12,17-28 0,-17 28-1,-10-30 1</inkml:trace>
          <inkml:trace contextRef="#ctx0" brushRef="#br0" timeOffset="1000">8367 22 70,'0'0'37,"0"0"1,0 0 0,0 0-23,0 0-6,33-7-3,-14-6-2,17 11 0,0-11-1,6 8 0,0-7-1,2 2 0,-2-1-1,-2 1 0,-4 3-1,-2-1 0,-9 6 0,-4-3-2,-2 7 1,-19-2-2,19 8-2,-19-8-3,0 27-8,-26-19-24,26-8 1,-33 20 0,12-10 1</inkml:trace>
          <inkml:trace contextRef="#ctx0" brushRef="#br0" timeOffset="1515.625">8567-43 15,'0'0'26,"6"-30"-4,-6 30 0,0 0-2,27-10-2,-27 10 0,0 0-3,0 0-3,0 0-2,0 0-3,0 0-1,0 0-1,0 0 0,0 0-1,-2 27 0,2-27-1,-2 38 0,0-13-1,6 8 0,-4 2 0,6 8-1,1 5 0,3 2 0,1 5 0,-1 3-1,1-3 1,4 0-2,-5-7 1,3-3-1,-3-4 1,1-6 0,-3-8 0,-8-27-1,19 36 1,-19-36-1,0 0 0,0 0-1,21 15-2,-21-15-4,0 0-15,15-31-16,-15 31 0,0-40 0,0 40 1</inkml:trace>
          <inkml:trace contextRef="#ctx0" brushRef="#br0" timeOffset="2140.625">9080 693 86,'-28'18'36,"9"-11"2,19-7-1,0 0-31,22-7-4,13-3-2,7-8-3,11 13-5,-17-30-10,8 22-20,-6-2 1,-3 3-2,-7-1 3</inkml:trace>
          <inkml:trace contextRef="#ctx0" brushRef="#br0" timeOffset="1968.75">9263 972 73,'-9'33'37,"9"-33"-1,0 0-2,0 22-23,0-22-3,0 0-2,0 0-2,2-30 0,-2 8-1,0 22-1,-6-51 0,2 19-1,-7-9 0,1-4 0,-3-8-1,1-2 1,1-3 0,3 1-1,6-1 1,4 5-1,8 5-1,3 6 1,8 14-2,-2 0-1,8 23-2,-27 5-5,53 8-14,-53-8-15,25 35-1,-27-12 2,0 9 0</inkml:trace>
          <inkml:trace contextRef="#ctx0" brushRef="#br0" timeOffset="2375">9685 615 90,'0'0'39,"0"0"-1,38-2 1,2-3-36,9-3-2,1-7-4,13 18-6,-23-21-22,15 13-7,-17-8 1,0 8-3</inkml:trace>
          <inkml:trace contextRef="#ctx0" brushRef="#br0" timeOffset="2625">10167 243 93,'-8'-32'38,"20"9"-1,18 8 1,1-8-34,20 6-1,-1-1-2,3 6-1,-1 2-1,-10 0-2,1 12-3,-22-19-11,4 22-21,-25-5 0,27 5 0,-27-5 1</inkml:trace>
          <inkml:trace contextRef="#ctx0" brushRef="#br0" timeOffset="-1562.5">7128-196 99,'0'0'40,"-29"-3"0,29 3-1,-17 23-34,19 7-2,-4 13-1,2 9-1,-2 9-1,-1 7 1,-3 4-1,-2-4 1,-5-2-1,3-11 0,-3-7 0,-2-8 0,3-13-1,12-27 1,-28 18-1,28-18-1,-27-18 1,10-4-1,2-8 1,1-16-1,1-4 1,3-3 0,3-4 0,3 1 0,8 1 1,5 5 0,5 10 0,5 10 0,4 14 1,5 16-1,1 11 2,5 14-1,-3 7 0,3 14 1,-2 1-1,1 9 1,-1-4-1,-1-1 0,-3-6 0,-3-5 0,-4-10-1,-6-7 1,-15-23-2,21 25 1,-21-25-1,0 0-1,0 0-2,-7-28-6,7 28-28,7-27-3,-7 27 2,-4-46-2</inkml:trace>
          <inkml:trace contextRef="#ctx0" brushRef="#br0" timeOffset="2859.375">10497 138 69,'-14'25'40,"1"0"-2,11 10 1,-2-10-17,18 28-17,-3-3-2,8 11-2,0-3 0,0-3-2,-2-5 0,-5-7-1,1-3-1,-7-15-3,9 5-4,-15-30-18,0 0-10,0 0 0,23 3-1</inkml:trace>
          <inkml:trace contextRef="#ctx0" brushRef="#br0" timeOffset="3203.125">11063 472 55,'-10'23'37,"-3"-1"-2,5 6 1,8-28-14,-5 53-14,-1-23-4,14 10-1,-1-5-1,5-5-1,1-5-1,-13-25 0,40 38-1,-19-33-1,11 5-3,-14-25-7,20 10-26,-10-7 2,-1-4-3,-4-6 3</inkml:trace>
          <inkml:trace contextRef="#ctx0" brushRef="#br0" timeOffset="3750">11215-299 63,'0'0'38,"0"0"-1,0 0 2,35 37-20,-5-9-12,26 30-1,-9 2-2,12 16-1,-7 1 0,-3 14-1,-12-3 0,-3 2-1,-11-7-1,-8-5 0,-7-8 0,-6-7 0,-6-8-1,-2-7-1,0-8 0,-7-17-2,11 2-4,-19-35-15,21 10-17,0 0 1,-11-35-1,11-5 2</inkml:trace>
          <inkml:trace contextRef="#ctx0" brushRef="#br0" timeOffset="4500">11656-709 49,'-10'-25'37,"10"25"0,0 0 1,19 5-14,-19-5-12,40 18-2,-17-6-3,17 26-1,0 2-2,6 18 0,0 5-2,7 15 1,-5 5-2,0 10 1,-3 4-1,-7 1 0,-7-2-1,-4-6 1,-8-2-2,-10-7 1,-7-6 0,-6-12-1,-5-5 0,-3-11 0,-5-6 0,0-11-1,-2-3 1,-4-17-4,19 16-12,-17-26-24,21 0-1,-26-13 2,20-10-3</inkml:trace>
          <inkml:trace contextRef="#ctx0" brushRef="#br0" timeOffset="-6093.75">38 248 72,'0'0'36,"0"0"-1,0 0 3,-19-22-24,32 44-5,-13-22-3,6 48-2,-6-13 0,4 21 0,-4 1-1,2 9-2,-2-6 1,2 5-1,1-9 0,-1-4-1,0-9 0,2-13-1,-4-30 2,6 33 0,-6-33-1,0 0 0,0 0 0,-4-43 0,-2 6 0,-1-11 1,-5-5-1,-1-10 0,3-5 0,3-2 1,5-5-1,4-1 0,7 6 0,1 5-1,13 4 1,3 11-1,5 12 1,-3 13-1,3 18 1,-4 14 0,-1 18-1,-7 11 1,-3 14 0,-7 3-1,-7 9 0,-4-1 1,-7 1-2,-3-1 1,-5-1 0,-2-10-1,0-4 1,0-6 0,0-10 0,5-7 0,14-23 1,-21 22-1,21-22 0,0 0 1,0 0 1,0 0-1,12-30 0,-12 30 0,34-10 1,-9 15-1,7 2 1,1 11-1,7 5 1,2 4-1,0 6 0,3 2 1,-5 0-1,-3-2 0,-5-3 0,-7-2 0,-4-8 0,-21-20-1,25 25-1,-25-25-3,0 0-11,0 0-21,0 0-1,-4-25 0,4 25 0</inkml:trace>
          <inkml:trace contextRef="#ctx0" brushRef="#br0" timeOffset="-5531.25">848 874 76,'0'0'36,"0"0"0,0 0-1,6-33-25,34 18-7,2-2-3,0-6-2,11 18-6,-22-18-21,9 11-6,-6-3 0,-7 2-2</inkml:trace>
          <inkml:trace contextRef="#ctx0" brushRef="#br0" timeOffset="-5718.75">1102 1120 85,'0'0'36,"0"0"1,0 0 0,-27 3-29,27-3-2,0 0-2,-8-35-1,-1 7-1,3-5 0,-7-9 0,1-6-1,-3-7 0,2-6-1,1-9 1,1-3 0,7 0 0,6 5 0,6 8-1,5 5 0,8 12-2,2 5 0,7 26-3,-9-8-6,19 37-19,-21-7-9,2 21 0,-11-6 2</inkml:trace>
          <inkml:trace contextRef="#ctx0" brushRef="#br0" timeOffset="-5078.125">1447 640 82,'0'0'37,"-8"26"-3,8-26 1,48-21-30,-16 11-8,-3-17-4,20 24-14,-12-22-13,-1 5-1,-4-5 0,-3 2 2</inkml:trace>
          <inkml:trace contextRef="#ctx0" brushRef="#br0" timeOffset="-4359.375">2364 68 98,'0'0'38,"-25"-3"2,25 3-1,0 0-32,-4 33-2,10-11-2,7 11-1,-5 5-1,5 7 1,-5 0-1,3 5 0,-1-2-1,-1 5 1,-3-5-1,2-8-1,-1-5 1,-3-7-1,-4-28 0,8 27-1,-8-27 2,0 0-1,4-35 0,-6 7 0,-4-7 0,-2-12 1,-1-6-1,-3-8 0,-1-4 0,0-5 0,3-1 0,4-4 0,6 2 1,8 5 0,9 3 0,6 10 0,8 10 1,5 14-1,4 11 0,2 13 0,-6 12 0,-2 15 0,-11 18-1,-9 7 1,-7 10-1,-11 3 0,-5 0-1,-12 4 2,0-1-2,-8-8 1,1-3 0,-1-10 1,4-7-1,2-8 1,4-5 0,19-20 1,-21 20-1,21-20 1,0 0 0,0 0 0,33-13 1,-10 13-1,5-2 1,10 4-2,-3 1 1,3 7 0,-2 3 0,0 2-1,-5 5 0,-1-3-1,-7 3 0,-23-20-1,27 33-3,-27-33-7,0 0-26,0 0-1,0 0 2,0 0-3</inkml:trace>
          <inkml:trace contextRef="#ctx0" brushRef="#br0" timeOffset="-3843.75">3262 344 80,'21'18'38,"-21"-18"-2,0 0 3,0 0-28,0 0-5,7-23-1,-7 23-2,0 0-1,0 0 0,-9-25 0,9 25-1,-33 0 0,12 5 0,-7 2-1,1 6 1,-5 4 0,3 6-1,2 5 1,3 7 0,5 8-1,9-1 0,4 6 0,10-3 0,8 1 0,9-4 0,9-7 0,8-9 0,6-11 0,13-10 1,4-10-1,2-8 0,2-7 0,-4-5-1,-2-13 2,-9-2-1,-8-5 0,-14-1 0,-11-1 0,-13-1 0,-10 0 0,-11 3-1,-6 7 0,-11 3-1,-2 5 0,-2 2-2,7 13-1,-9-17-6,40 32-25,-21-30-3,21 30 1,17-51-1</inkml:trace>
          <inkml:trace contextRef="#ctx0" brushRef="#br0" timeOffset="-3078.125">4631-184 51,'0'0'32,"-2"-37"3,-2 6-9,4 31-8,-4-30-3,4 30-4,0 0-2,0 0-3,-38-22 0,17 27-3,-8 0 1,-1 15-2,-8 5 0,3 18 0,-1 7-1,2 13 0,5 10 0,8 10 0,4-1-1,11 4 1,12-3-1,6 2 1,14-9-1,12-9 0,6-11 0,10-9-1,3-6 2,6-14-2,0-4 0,-2-21 0,-2 1-2,-12-13-1,3 7-4,-29-32-15,11 18-17,-16-16 2,3 0-2,-10-4 2</inkml:trace>
          <inkml:trace contextRef="#ctx0" brushRef="#br0" timeOffset="-2609.375">5262-201 33,'0'0'32,"-6"-30"3,6 30 0,0 0-13,-8-38-4,8 38-5,0 0-4,14 30-2,-14-30-1,3 53-2,-3-10-1,6 14 0,-4 6-2,4 7 1,-2 3-1,3 0 0,-1-2-1,0-9 0,3-6 0,-3-11-1,3-10-1,-3-12 0,-6-23-3,19 17-2,2 3-8,-21-20-23,10-25 1,-1-2-2,5-6 3</inkml:trace>
          <inkml:trace contextRef="#ctx0" brushRef="#br0" timeOffset="-2312.5">5898-231 77,'0'0'39,"0"0"-1,0 0 2,0 0-25,-13 40-7,11-5-4,8 18-1,0 7-1,5 8-1,2 0 0,1 0 0,1-6-1,2-4 0,0-8-1,-5-14 0,7-4-3,-19-32-1,30 30-6,-30-30-21,8-22-7,-12-1 0,0-5 1</inkml:trace>
        </inkml:traceGroup>
      </inkml:traceGroup>
    </inkml:traceGroup>
    <inkml:traceGroup>
      <inkml:annotationXML>
        <emma:emma xmlns:emma="http://www.w3.org/2003/04/emma" version="1.0">
          <emma:interpretation id="{46C51E9A-E1C1-49AB-9476-DC927D380310}" emma:medium="tactile" emma:mode="ink">
            <msink:context xmlns:msink="http://schemas.microsoft.com/ink/2010/main" type="paragraph" rotatedBoundingBox="1864,13527 16141,13538 16140,15343 1863,15332" alignmentLevel="1"/>
          </emma:interpretation>
        </emma:emma>
      </inkml:annotationXML>
      <inkml:traceGroup>
        <inkml:annotationXML>
          <emma:emma xmlns:emma="http://www.w3.org/2003/04/emma" version="1.0">
            <emma:interpretation id="{017C332C-54B6-4937-97F9-7E6BE930338A}" emma:medium="tactile" emma:mode="ink">
              <msink:context xmlns:msink="http://schemas.microsoft.com/ink/2010/main" type="inkBullet" rotatedBoundingBox="1864,14231 2422,14232 2421,15059 1863,15058"/>
            </emma:interpretation>
            <emma:one-of disjunction-type="recognition" id="oneOf1">
              <emma:interpretation id="interp5" emma:lang="en-US" emma:confidence="0">
                <emma:literal>•</emma:literal>
              </emma:interpretation>
            </emma:one-of>
          </emma:emma>
        </inkml:annotationXML>
        <inkml:trace contextRef="#ctx0" brushRef="#br0" timeOffset="12843.75">-496 2128 74,'-21'20'36,"21"-20"-2,-6 50 3,-5-22-28,26 27-4,-11-7 0,11 20-2,-7-6 0,7 6-1,-7-10-1,3-8 1,-5-10-2,0-9 0,-6-31-1,0 25 0,0-25 0,-14-23-2,3-2 1,-8-13 0,0-2 0,-6-13-1,2-2 2,0-10 1,6-1 0,4 1 1,13 0-1,13 2 2,8 5-1,15 8 0,6 10 0,8 12-1,1 16 0,1 6 1,-5 17-1,-10 11 0,-7 8 0,-7 10 0,-15 8 1,-8 0-2,-8 2 1,-11-2-1,-6-5 2,-5-3-2,-5-10 2,1-7-2,0-8 2,7-8 0,4-4-1,23-3 1,-21-13-1,21 13 0,12-22 0,9 6 0,9 4 0,4 2 0,6 5-1,4 2 1,0 13 0,0 5 0,-6 11 0,-2 6 1,-9 6 0,-6 7 0,-13 3 0,-3 0 1,-14-3-1,-1-5 1,-11-5-1,-2-5 0,-9-10-1,-2-7 1,-1-8-1,-3-7-1,0-9 1,2-6-2,7-3 0,3-8-2,26 28-4,-25-63-15,38 38-15,2-10 1,16 5-1,5-3 2</inkml:trace>
      </inkml:traceGroup>
      <inkml:traceGroup>
        <inkml:annotationXML>
          <emma:emma xmlns:emma="http://www.w3.org/2003/04/emma" version="1.0">
            <emma:interpretation id="{0FF1F51A-E1E7-4011-8C55-00F9297F1853}" emma:medium="tactile" emma:mode="ink">
              <msink:context xmlns:msink="http://schemas.microsoft.com/ink/2010/main" type="line" rotatedBoundingBox="2514,13527 16141,13538 16140,15343 2513,15332"/>
            </emma:interpretation>
          </emma:emma>
        </inkml:annotationXML>
        <inkml:traceGroup>
          <inkml:annotationXML>
            <emma:emma xmlns:emma="http://www.w3.org/2003/04/emma" version="1.0">
              <emma:interpretation id="{37A10387-7FD1-425A-9534-7F5101542F02}" emma:medium="tactile" emma:mode="ink">
                <msink:context xmlns:msink="http://schemas.microsoft.com/ink/2010/main" type="inkWord" rotatedBoundingBox="2514,14221 3547,14222 3546,14938 2513,14937"/>
              </emma:interpretation>
              <emma:one-of disjunction-type="recognition" id="oneOf2">
                <emma:interpretation id="interp6" emma:lang="en-US" emma:confidence="0">
                  <emma:literal>of</emma:literal>
                </emma:interpretation>
                <emma:interpretation id="interp7" emma:lang="en-US" emma:confidence="0">
                  <emma:literal>it</emma:literal>
                </emma:interpretation>
                <emma:interpretation id="interp8" emma:lang="en-US" emma:confidence="0">
                  <emma:literal>wt</emma:literal>
                </emma:interpretation>
                <emma:interpretation id="interp9" emma:lang="en-US" emma:confidence="0">
                  <emma:literal>ut</emma:literal>
                </emma:interpretation>
                <emma:interpretation id="interp10" emma:lang="en-US" emma:confidence="0">
                  <emma:literal>we</emma:literal>
                </emma:interpretation>
              </emma:one-of>
            </emma:emma>
          </inkml:annotationXML>
          <inkml:trace contextRef="#ctx0" brushRef="#br0" timeOffset="13203.125">99 2354 86,'-34'10'38,"34"-10"0,-25 12 1,25-12-32,0 0-3,19 43-2,-13-20-1,5 7 1,4 3-1,4 4-1,2-4 1,2 0-1,6-3 0,3-8 0,3-4 0,1-11 0,4-7-1,-4-10 0,-2-5 1,-5-10-1,-6-2 0,-8-9 0,-9-4-1,-6 0 1,-6 0-1,-9 0 0,5 4-1,-9-9-1,10 20-2,-10-15-3,19 40-12,0-38-15,0 38 1,19-45 0,-19 45 1</inkml:trace>
          <inkml:trace contextRef="#ctx0" brushRef="#br0" timeOffset="15718.75">589 2201 78,'-25'2'38,"25"-2"-1,0 0 1,40-5-27,-7-13-9,16 8-1,3 3-3,1-16-4,19 21-19,-16-13-12,1 5 1,-9-5-2,1-1 3</inkml:trace>
          <inkml:trace contextRef="#ctx0" brushRef="#br0" timeOffset="13453.125">684 1974 86,'0'0'37,"-25"-5"0,25 5 1,0 0-29,-30 31-5,28-1-1,2 12 0,6 11-3,5 5 1,6 2-1,-1 1 0,8-4-1,3-4-1,-2-10-2,2-10-1,-27-33-14,34 7-20,-34-7 1,13-25-1,-20-3 2</inkml:trace>
        </inkml:traceGroup>
        <inkml:traceGroup>
          <inkml:annotationXML>
            <emma:emma xmlns:emma="http://www.w3.org/2003/04/emma" version="1.0">
              <emma:interpretation id="{ECE1CA15-8FD5-4924-B4E5-21859E73BAF2}" emma:medium="tactile" emma:mode="ink">
                <msink:context xmlns:msink="http://schemas.microsoft.com/ink/2010/main" type="inkWord" rotatedBoundingBox="4129,14201 7021,14204 7020,14775 4128,14773"/>
              </emma:interpretation>
              <emma:one-of disjunction-type="recognition" id="oneOf3">
                <emma:interpretation id="interp11" emma:lang="en-US" emma:confidence="1">
                  <emma:literal>since</emma:literal>
                </emma:interpretation>
                <emma:interpretation id="interp12" emma:lang="en-US" emma:confidence="0">
                  <emma:literal>Since</emma:literal>
                </emma:interpretation>
                <emma:interpretation id="interp13" emma:lang="en-US" emma:confidence="0">
                  <emma:literal>singe</emma:literal>
                </emma:interpretation>
                <emma:interpretation id="interp14" emma:lang="en-US" emma:confidence="0">
                  <emma:literal>Siera</emma:literal>
                </emma:interpretation>
                <emma:interpretation id="interp15" emma:lang="en-US" emma:confidence="0">
                  <emma:literal>sine</emma:literal>
                </emma:interpretation>
              </emma:one-of>
            </emma:emma>
          </inkml:annotationXML>
          <inkml:trace contextRef="#ctx0" brushRef="#br0" timeOffset="15734.3749">1857 1962 98,'0'0'39,"-19"-5"1,19 5-1,-37-8-33,37 8-3,-24 0-2,24 0 0,-25 10-1,25-10 0,-31 20 0,12-7-1,19-13 1,-32 33-1,32-33 0,-15 35-1,15-35 1,13 35-1,6-20 1,4 0-1,9-2 1,-1-1 0,5 3 1,0 6-1,-5 1 2,-1 3-2,-5 3 2,-4 2 0,-8-2-1,-5 2 1,-4-3-1,-6-4 0,2-23 1,-25 30-1,6-20-1,-6-5 0,-1 3-1,-3-13-3,8 12-6,-17-19-24,38 12-4,-21-38 2,27 5-2</inkml:trace>
          <inkml:trace contextRef="#ctx0" brushRef="#br0" timeOffset="15736.3749">2242 1977 64,'0'0'25,"-36"8"-15,36-8-10,26 10-30,-3-13 0</inkml:trace>
          <inkml:trace contextRef="#ctx0" brushRef="#br0" timeOffset="15735.3749">2253 2040 72,'14'60'40,"-20"-20"-2,6 11 1,-8-19-16,10 18-21,6-4-2,5-6-3,14 5-6,-27-45-21,36 20-10,-17-25 3,4-7-3</inkml:trace>
          <inkml:trace contextRef="#ctx0" brushRef="#br0" timeOffset="15750">2629 2020 91,'0'0'39,"0"0"2,-4 25-1,15 0-30,-11-25-3,-11 48-2,9-16-2,4 6-2,2-3 0,9 5-1,-1-4 0,5-4-1,2 1 0,0-18-1,4-2-1,-23-13 0,42 7-1,-42-7-1,30-18 0,-30 18 0,17-37 1,-19 4 1,2 0 0,-7-7 2,1 0 1,4 2 2,-2-2-1,8 5 2,2 2-1,13 18 1,4 5-1,11 13 0,2 12 0,8 15 0,-4 8 0,4 12-1,-6 0 1,2 3-2,-7-5 1,-3-3-2,-5-7 1,-4-16-2,-2-7-2,-19-15-5,46-7-28,-46 7-2,30-41 0,-18 1 0</inkml:trace>
          <inkml:trace contextRef="#ctx0" brushRef="#br0" timeOffset="15751">3693 2030 68,'-21'5'38,"0"-8"-1,2 6 2,-4-16-20,23 13-14,-31 8-2,31-8-1,-30 17-1,30-17 0,-33 33 1,18 0-2,-6 2 2,6 5-2,0 3 1,7 4 0,6-1-1,6 1 0,13-4 0,6-10 0,11-8-1,8-7 1,13-8-2,3-13 1,8-2-2,-3-13-1,10 8-3,-16-22-3,10 19 0,-27-17-1,11 17 2,-24-9 3,1 9 4,-28 13 2,21-27 4,-21 27 3,0 0 2,18-25 0,-24-1-1,6 26-2,15-40-2,-15 40 0,15-48-3,-7 21 2,-4-3-2,-4 30 1,4-43-2,-4 43 0,-10-30 0,10 30 0,-34-3 0,11 11 0,-2 9 1,0 16-1,-7 7 2,5 8-1,4 2 1,14 8 0,9-8 0,13 3 0,8-8-1,13-12 1,10-8-1,10-12-1,3-6-1,-2-17-2,12 13-10,-23-23-25,11-1-3,-11-11 1,0 2-1</inkml:trace>
        </inkml:traceGroup>
        <inkml:traceGroup>
          <inkml:annotationXML>
            <emma:emma xmlns:emma="http://www.w3.org/2003/04/emma" version="1.0">
              <emma:interpretation id="{27A435D0-6BBA-442D-81ED-C54AFDD6619E}" emma:medium="tactile" emma:mode="ink">
                <msink:context xmlns:msink="http://schemas.microsoft.com/ink/2010/main" type="inkWord" rotatedBoundingBox="8007,13936 8481,14635 8070,14914 7595,14215"/>
              </emma:interpretation>
              <emma:one-of disjunction-type="recognition" id="oneOf4">
                <emma:interpretation id="interp16" emma:lang="en-US" emma:confidence="1">
                  <emma:literal>R</emma:literal>
                </emma:interpretation>
                <emma:interpretation id="interp17" emma:lang="en-US" emma:confidence="0">
                  <emma:literal>B</emma:literal>
                </emma:interpretation>
                <emma:interpretation id="interp18" emma:lang="en-US" emma:confidence="0">
                  <emma:literal>Br</emma:literal>
                </emma:interpretation>
                <emma:interpretation id="interp19" emma:lang="en-US" emma:confidence="0">
                  <emma:literal>RX</emma:literal>
                </emma:interpretation>
                <emma:interpretation id="interp20" emma:lang="en-US" emma:confidence="0">
                  <emma:literal>RD</emma:literal>
                </emma:interpretation>
              </emma:one-of>
            </emma:emma>
          </inkml:annotationXML>
          <inkml:trace contextRef="#ctx0" brushRef="#br0" timeOffset="16687.5">5361 1997 56,'-12'-23'37,"12"23"0,0 0 0,0 0-15,0 0-10,-5 26-3,5-26-3,11 65-2,-7-22 0,11 12-1,-2 3-1,1-1-1,1-4 0,0-3-1,-1-7 0,-5-15-1,-9-28 0,17 25 0,-17-25-2,0 0 1,8-33-2,-14 3 1,-3-10 0,-10-10 0,0-3 0,-6-7 2,2-1-1,0-1 2,2 1-1,6-2 2,7 13-1,20 2 1,7 8-1,11 8 1,6 6-1,4 11 0,2 8 0,0 12 0,-2 7-1,-9 11 1,-8 12-1,-6 0 1,-8 8-1,-9 2 1,-7 1 0,-5-4-1,-5-4 1,-4 5 0,0-8 0,0-5 0,2-5 1,19-25-2,-23 28 3,23-28-2,0 0 1,0 0 0,0 0 0,31-10 0,-10 0 1,9 10-1,3 10 0,7-5 0,0 10 0,0 5-1,-2 0 1,-2 5 0,-7 0-1,-1-5 1,-28-20 0,31 35 0,-31-35 0,15 28-1,-15-28 1,0 0-1,4 23 0,-4-23 0,0 0 0,0 0 0,0 0 0,0 0 0,0 0 0,-19-5 0,19 5 1,0 0-1,-23-8 0,23 8 0,0 0-1,0 0 1,0 0-1,-21-5-2,21 5-1,0 0-5,19-5-29,-19 5 0,21-15-1,-21 15 0</inkml:trace>
        </inkml:traceGroup>
        <inkml:traceGroup>
          <inkml:annotationXML>
            <emma:emma xmlns:emma="http://www.w3.org/2003/04/emma" version="1.0">
              <emma:interpretation id="{7FEDA37B-969D-491B-BC8F-9884751CB62D}" emma:medium="tactile" emma:mode="ink">
                <msink:context xmlns:msink="http://schemas.microsoft.com/ink/2010/main" type="inkWord" rotatedBoundingBox="9095,13245 12345,13813 12041,15555 8791,14986"/>
              </emma:interpretation>
              <emma:one-of disjunction-type="recognition" id="oneOf5">
                <emma:interpretation id="interp21" emma:lang="en-US" emma:confidence="0">
                  <emma:literal>Epact,</emma:literal>
                </emma:interpretation>
                <emma:interpretation id="interp22" emma:lang="en-US" emma:confidence="0">
                  <emma:literal>epact,</emma:literal>
                </emma:interpretation>
                <emma:interpretation id="interp23" emma:lang="en-US" emma:confidence="0">
                  <emma:literal>tippet,</emma:literal>
                </emma:interpretation>
                <emma:interpretation id="interp24" emma:lang="en-US" emma:confidence="0">
                  <emma:literal>Tippet,</emma:literal>
                </emma:interpretation>
                <emma:interpretation id="interp25" emma:lang="en-US" emma:confidence="0">
                  <emma:literal>[pat,</emma:literal>
                </emma:interpretation>
              </emma:one-of>
            </emma:emma>
          </inkml:annotationXML>
          <inkml:trace contextRef="#ctx0" brushRef="#br0" timeOffset="20859.375">9620 2771 73,'0'0'35,"-12"38"0,7-3-7,-7-13-21,14 21-3,-6-5-1,4 4-1,-2-6-2,0-9-3,12 8-13,-10-35-18,0 0-1,0 0-1,17-42 0</inkml:trace>
          <inkml:trace contextRef="#ctx0" brushRef="#br0" timeOffset="17031.25">6482 1922 94,'-23'2'39,"23"-2"2,0 0-3,0 0-31,23 5-5,13-7-1,10-1-3,1-4-1,5 9-2,-14-19-7,10 17-27,-24-8 0,-24 8 0,0 0 1</inkml:trace>
          <inkml:trace contextRef="#ctx0" brushRef="#br0" timeOffset="17203.125">6455 2128 94,'-21'17'37,"21"-17"2,0 0-4,23 18-34,15-16-5,-4-19-7,29 14-24,-13-4-2,3 2-1,-11-3 0</inkml:trace>
          <inkml:trace contextRef="#ctx0" brushRef="#br0" timeOffset="17781.25">7265 2814 82,'-13'37'38,"13"-37"1,-19 43 0,19-43-31,0 0-3,0 0 0,0 0-1,0 0-1,11-30 0,-9 0-1,2-5 0,-6-11-1,4-9 0,-4-8 0,-2-7-1,-1-11 0,-1-4 0,2 0 0,0-1 0,4 6-1,4 4 1,6 9-1,3 6 1,4 19 0,8 11-1,7 14 1,1 9 0,5 16-1,-2 4 1,2 14-2,0 4 1,0 5 0,-7 3 0,-4 4 0,-10 3-1,-4 1 1,-11-4 0,-8 1 1,-13-5 0,-9-3 0,-7-5 0,-12-5 1,-1-10 0,-11-5 0,0-5-1,-2-5 1,4-2-1,7-3 1,4-5-2,10 2 0,6-4-1,30 12-3,-23-43-13,23 43-22,26-38 0,5 13 0,9-12 1</inkml:trace>
          <inkml:trace contextRef="#ctx0" brushRef="#br0" timeOffset="18406.25">8260 1399 62,'0'-30'37,"0"-3"-1,0 33 2,-7-55-24,7 55-5,0 0-3,19 0-1,-19 0-1,-2 45-1,-2-7-1,2 10 0,-5 7-1,1 5 0,2 1 0,0-4-1,2 1 1,2-10-1,2-8-1,4-5 1,5-7 0,-11-28 0,35 35 0,-10-25-1,9-7 1,4-3 0,10-3-1,3-7 1,1 5-1,1-8-1,-3 6 0,-7-6-1,-3 11-2,-19-11-2,8 26-14,-29-13-18,0 0 2,0 0-2,0 0 3</inkml:trace>
          <inkml:trace contextRef="#ctx0" brushRef="#br0" timeOffset="18640.625">8079 2022 80,'12'23'36,"26"-23"1,15-3-2,25 3-32,6-2-1,4-1-4,5 13-5,-24-20-14,2 15-13,-12 0-3,-15-2 1,-16 4 0</inkml:trace>
          <inkml:trace contextRef="#ctx0" brushRef="#br0" timeOffset="19265.625">8350 2409 82,'0'0'39,"0"0"-1,-25-15 1,25 15-30,-2 30-4,4-2-1,-2-1-2,4 11 0,-2 2-1,0 6 1,0-4-1,2 3-1,-1-7 1,-1-5-1,0-6-1,-2-27 1,6 28 0,-6-28-1,0 0 0,11-28 0,-9 6 1,2-11-1,-2-4 0,0-9 0,2-1 1,0-9-1,3 1 1,-1-3 0,5 0 0,1 3 0,5 5-1,2 12 1,4 11 0,2 14 1,3 13-1,1 10 0,1 15 1,-5 8 0,0 5 0,-4 9-1,-2 4 1,-6-4-1,-3-1 0,-8-1 0,0-5 0,-2-7-2,0-1 0,0-32-2,-2 40-6,2-40-23,0 0-6,-19-22 0,19 22 0</inkml:trace>
          <inkml:trace contextRef="#ctx0" brushRef="#br0" timeOffset="19500">8352 2462 79,'-19'20'38,"19"-20"-1,34 8 0,-9-16-32,21 5-2,3 1-2,1-3-1,1 5-4,-14-18-9,8 16-25,-16-8 2,-4 2-2,-4-4 2</inkml:trace>
        </inkml:traceGroup>
        <inkml:traceGroup>
          <inkml:annotationXML>
            <emma:emma xmlns:emma="http://www.w3.org/2003/04/emma" version="1.0">
              <emma:interpretation id="{D6F8CB5D-8F14-4E3C-8333-479E236869EB}" emma:medium="tactile" emma:mode="ink">
                <msink:context xmlns:msink="http://schemas.microsoft.com/ink/2010/main" type="inkWord" rotatedBoundingBox="12735,14192 14646,14198 14644,14961 12732,14955"/>
              </emma:interpretation>
              <emma:one-of disjunction-type="recognition" id="oneOf6">
                <emma:interpretation id="interp26" emma:lang="en-US" emma:confidence="0">
                  <emma:literal>subs</emma:literal>
                </emma:interpretation>
                <emma:interpretation id="interp27" emma:lang="en-US" emma:confidence="0">
                  <emma:literal>sub</emma:literal>
                </emma:interpretation>
                <emma:interpretation id="interp28" emma:lang="en-US" emma:confidence="0">
                  <emma:literal>sues</emma:literal>
                </emma:interpretation>
                <emma:interpretation id="interp29" emma:lang="en-US" emma:confidence="0">
                  <emma:literal>Sub</emma:literal>
                </emma:interpretation>
                <emma:interpretation id="interp30" emma:lang="en-US" emma:confidence="0">
                  <emma:literal>Subs</emma:literal>
                </emma:interpretation>
              </emma:one-of>
            </emma:emma>
          </inkml:annotationXML>
          <inkml:trace contextRef="#ctx0" brushRef="#br0" timeOffset="21343.75">10560 2248 76,'11'-40'37,"-11"40"-1,0-35 2,-4 2-32,4 33-3,0 0-2,-19-12-1,0 17 1,-6 0-1,-9 5 1,-4 7-1,-4 6 0,2 2 0,2 3 0,9 2 0,12 0 0,11 0 0,16 0-1,13-7 1,13-3 0,10-5 1,7 0-1,4 0 0,-5-2 0,-1 2 1,-11 0-1,-7 5 1,-10 0 0,-6 5 0,-12 0-1,-8 1 1,-9-1-1,-5-3 0,-10-2 0,-5-7-1,-6 0 0,-4-11 0,4-2-2,-6-13 0,19 6-5,-9-31-6,36 16-19,0-19-3,17 1-1,11-5 2</inkml:trace>
          <inkml:trace contextRef="#ctx0" brushRef="#br0" timeOffset="21687.5">10855 2213 78,'21'0'38,"-21"0"1,0 0-1,4 25-29,2 8-3,-6-5-2,5 17-2,-1 0 0,4 3 0,5-3-1,6-2 0,6-3-1,7-7 0,10-11 0,10-9-1,7-11-1,2-12 1,0-5-2,-4-13 0,0 1 0,-15-13-1,-7 4 1,-18-6 0,-8 7 0,-13-3 1,-7 8 0,-8 0 1,0 9-1,-4-6 0,23 27-2,-38-33-3,38 33-6,-15-27-6,15 27-10,24-31-6,-24 31 2,35-37 0</inkml:trace>
          <inkml:trace contextRef="#ctx0" brushRef="#br0" timeOffset="22171.875">11559 1977 39,'32'-33'37,"-32"33"1,0 0 0,0 0-10,0 0-11,4 41-8,5 6-3,-9 1-2,6 15-1,2 2 0,5 5-2,2-2 1,1-2-2,3-6 1,0-12-1,2-11-1,-2-9 1,2-10-1,-2-13-1,0-10 1,-19 5-1,32-33 0,-22 3 0,1-3 0,-3-10-1,3 3 1,-1-3 1,3 6-1,2 2 1,1 7 1,5 10-1,5 11 1,-1 12 0,6 7 0,-1 14 1,-1 4-1,-3 7 0,-3 4 0,-4-1 1,-9 0-1,-4-5 1,-16-5-1,-3-2 1,-8-10-1,-4-8 1,-6-10-1,-3-5-1,-2-3 0,-2-10-1,9 3-1,-5-10-2,34 25-6,-50-45-12,50 45-14,-13-45 0,19 22-1,7-2 3</inkml:trace>
        </inkml:traceGroup>
        <inkml:traceGroup>
          <inkml:annotationXML>
            <emma:emma xmlns:emma="http://www.w3.org/2003/04/emma" version="1.0">
              <emma:interpretation id="{94B7F269-7E5F-4775-88F9-E70399E7C5E1}" emma:medium="tactile" emma:mode="ink">
                <msink:context xmlns:msink="http://schemas.microsoft.com/ink/2010/main" type="inkWord" rotatedBoundingBox="15183,14246 16174,14327 16137,14784 15146,14703"/>
              </emma:interpretation>
              <emma:one-of disjunction-type="recognition" id="oneOf7">
                <emma:interpretation id="interp31" emma:lang="en-US" emma:confidence="1">
                  <emma:literal>in</emma:literal>
                </emma:interpretation>
                <emma:interpretation id="interp32" emma:lang="en-US" emma:confidence="0">
                  <emma:literal>-in</emma:literal>
                </emma:interpretation>
                <emma:interpretation id="interp33" emma:lang="en-US" emma:confidence="0">
                  <emma:literal>'in</emma:literal>
                </emma:interpretation>
                <emma:interpretation id="interp34" emma:lang="en-US" emma:confidence="0">
                  <emma:literal>en</emma:literal>
                </emma:interpretation>
                <emma:interpretation id="interp35" emma:lang="en-US" emma:confidence="0">
                  <emma:literal>ir</emma:literal>
                </emma:interpretation>
              </emma:one-of>
            </emma:emma>
          </inkml:annotationXML>
          <inkml:trace contextRef="#ctx0" brushRef="#br0" timeOffset="22375">12807 2258 86,'-11'31'38,"-10"-11"0,8 10-1,3-5-34,8 5-3,10 3-3,-8-33-11,23 30-24,-23-30 1,34 5-2,-34-5 1</inkml:trace>
          <inkml:trace contextRef="#ctx0" brushRef="#br0" timeOffset="22531.25">12701 2100 69,'0'0'27,"0"0"-8,11-30-25,25 32-26,4-7 2,8 10-2</inkml:trace>
          <inkml:trace contextRef="#ctx0" brushRef="#br0" timeOffset="22921.875">12990 2077 0,'0'0'29,"27"3"6,-27-3 1,19 13 0,-19-13-10,13 37-7,-13-37-8,6 56-3,-6-26-2,12 12-2,-5-4 0,3 2-1,-1 0-2,1-9 0,1-6-1,-11-25-1,21 35-1,-21-35 0,23 7-1,-23-7-1,21-22 1,-21 22-1,17-43 1,-15 13 1,4-8 0,-4-4 1,7-4 1,1 4 1,5-1 0,8 3 1,9 2 0,8 13 2,4 10-2,4 17 1,-4 6 0,3 20-1,-8 7 0,-1 12-1,-12 6 0,-7 5 0,-5 0 0,-5-3-2,-5-7 1,-4-13-1,-2-2-3,2-33-18,0 0-18,-28 5 1,28-5-3,-2-48 2</inkml:trace>
        </inkml:traceGroup>
      </inkml:traceGroup>
    </inkml:traceGroup>
  </inkml:traceGroup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3189.33325" units="1/in"/>
          <inkml:channelProperty channel="Y" name="resolution" value="2669.68335" units="1/in"/>
          <inkml:channelProperty channel="F" name="resolution" value="INF" units="1/dev"/>
        </inkml:channelProperties>
      </inkml:inkSource>
      <inkml:timestamp xml:id="ts0" timeString="2013-04-17T13:45:53.750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0E629935-7FF0-4B30-B484-3C5134A336BD}" emma:medium="tactile" emma:mode="ink">
          <msink:context xmlns:msink="http://schemas.microsoft.com/ink/2010/main" type="inkDrawing" rotatedBoundingBox="3861,12625 8836,12244 8842,12319 3867,12701" shapeName="Other">
            <msink:destinationLink direction="with" ref="{B251B240-8B57-45C6-9AE4-D14AFEFF2161}"/>
          </msink:context>
        </emma:interpretation>
      </emma:emma>
    </inkml:annotationXML>
    <inkml:trace contextRef="#ctx0" brushRef="#br0">1414 447 95,'-21'0'36,"21"0"1,18-18 0,10 11-33,-1-8-2,7 5-1,4 0-3,-7-5-1,9 17-6,-40-2-18,42-20-9,-42 20-1,23-3 0,-23 3 1</inkml:trace>
    <inkml:trace contextRef="#ctx0" brushRef="#br0" timeOffset="3140.625">5780 90 76,'0'0'40,"-32"0"-2,32 0 1,0 0-23,49-12-10,-14 4-2,18 3-3,4 0 0,6-5-2,4 5-2,-10-8-3,12 23-8,-29-17-24,11 7 0,-13-8-1,0 3 1</inkml:trace>
  </inkml:traceGroup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3189.33325" units="1/in"/>
          <inkml:channelProperty channel="Y" name="resolution" value="2669.68335" units="1/in"/>
          <inkml:channelProperty channel="F" name="resolution" value="INF" units="1/dev"/>
        </inkml:channelProperties>
      </inkml:inkSource>
      <inkml:timestamp xml:id="ts0" timeString="2013-04-17T13:45:52.921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B251B240-8B57-45C6-9AE4-D14AFEFF2161}" emma:medium="tactile" emma:mode="ink">
          <msink:context xmlns:msink="http://schemas.microsoft.com/ink/2010/main" type="inkDrawing" rotatedBoundingBox="2553,10971 16288,11621 16139,14769 2404,14119" semanticType="callout" shapeName="Other">
            <msink:sourceLink direction="with" ref="{0E629935-7FF0-4B30-B484-3C5134A336BD}"/>
            <msink:sourceLink direction="with" ref="{3CF23813-92C1-4FEF-8835-6A060CE3D819}"/>
          </msink:context>
        </emma:interpretation>
      </emma:emma>
    </inkml:annotationXML>
    <inkml:trace contextRef="#ctx0" brushRef="#br0">38 248 72,'0'0'36,"0"0"-1,0 0 3,-19-22-24,32 44-5,-13-22-3,6 48-2,-6-13 0,4 21 0,-4 1-1,2 9-2,-2-6 1,2 5-1,1-9 0,-1-4-1,0-9 0,2-13-1,-4-30 2,6 33 0,-6-33-1,0 0 0,0 0 0,-4-43 0,-2 6 0,-1-11 1,-5-5-1,-1-10 0,3-5 0,3-2 1,5-5-1,4-1 0,7 6 0,1 5-1,13 4 1,3 11-1,5 12 1,-3 13-1,3 18 1,-4 14 0,-1 18-1,-7 11 1,-3 14 0,-7 3-1,-7 9 0,-4-1 1,-7 1-2,-3-1 1,-5-1 0,-2-10-1,0-4 1,0-6 0,0-10 0,5-7 0,14-23 1,-21 22-1,21-22 0,0 0 1,0 0 1,0 0-1,12-30 0,-12 30 0,34-10 1,-9 15-1,7 2 1,1 11-1,7 5 1,2 4-1,0 6 0,3 2 1,-5 0-1,-3-2 0,-5-3 0,-7-2 0,-4-8 0,-21-20-1,25 25-1,-25-25-3,0 0-11,0 0-21,0 0-1,-4-25 0,4 25 0</inkml:trace>
    <inkml:trace contextRef="#ctx0" brushRef="#br0" timeOffset="562.5">848 874 76,'0'0'36,"0"0"0,0 0-1,6-33-25,34 18-7,2-2-3,0-6-2,11 18-6,-22-18-21,9 11-6,-6-3 0,-7 2-2</inkml:trace>
    <inkml:trace contextRef="#ctx0" brushRef="#br0" timeOffset="375">1102 1120 85,'0'0'36,"0"0"1,0 0 0,-27 3-29,27-3-2,0 0-2,-8-35-1,-1 7-1,3-5 0,-7-9 0,1-6-1,-3-7 0,2-6-1,1-9 1,1-3 0,7 0 0,6 5 0,6 8-1,5 5 0,8 12-2,2 5 0,7 26-3,-9-8-6,19 37-19,-21-7-9,2 21 0,-11-6 2</inkml:trace>
    <inkml:trace contextRef="#ctx0" brushRef="#br0" timeOffset="1015.625">1447 640 82,'0'0'37,"-8"26"-3,8-26 1,48-21-30,-16 11-8,-3-17-4,20 24-14,-12-22-13,-1 5-1,-4-5 0,-3 2 2</inkml:trace>
    <inkml:trace contextRef="#ctx0" brushRef="#br0" timeOffset="1734.375">2364 68 98,'0'0'38,"-25"-3"2,25 3-1,0 0-32,-4 33-2,10-11-2,7 11-1,-5 5-1,5 7 1,-5 0-1,3 5 0,-1-2-1,-1 5 1,-3-5-1,2-8-1,-1-5 1,-3-7-1,-4-28 0,8 27-1,-8-27 2,0 0-1,4-35 0,-6 7 0,-4-7 0,-2-12 1,-1-6-1,-3-8 0,-1-4 0,0-5 0,3-1 0,4-4 0,6 2 1,8 5 0,9 3 0,6 10 0,8 10 1,5 14-1,4 11 0,2 13 0,-6 12 0,-2 15 0,-11 18-1,-9 7 1,-7 10-1,-11 3 0,-5 0-1,-12 4 2,0-1-2,-8-8 1,1-3 0,-1-10 1,4-7-1,2-8 1,4-5 0,19-20 1,-21 20-1,21-20 1,0 0 0,0 0 0,33-13 1,-10 13-1,5-2 1,10 4-2,-3 1 1,3 7 0,-2 3 0,0 2-1,-5 5 0,-1-3-1,-7 3 0,-23-20-1,27 33-3,-27-33-7,0 0-26,0 0-1,0 0 2,0 0-3</inkml:trace>
    <inkml:trace contextRef="#ctx0" brushRef="#br0" timeOffset="2250">3262 344 80,'21'18'38,"-21"-18"-2,0 0 3,0 0-28,0 0-5,7-23-1,-7 23-2,0 0-1,0 0 0,-9-25 0,9 25-1,-33 0 0,12 5 0,-7 2-1,1 6 1,-5 4 0,3 6-1,2 5 1,3 7 0,5 8-1,9-1 0,4 6 0,10-3 0,8 1 0,9-4 0,9-7 0,8-9 0,6-11 0,13-10 1,4-10-1,2-8 0,2-7 0,-4-5-1,-2-13 2,-9-2-1,-8-5 0,-14-1 0,-11-1 0,-13-1 0,-10 0 0,-11 3-1,-6 7 0,-11 3-1,-2 5 0,-2 2-2,7 13-1,-9-17-6,40 32-25,-21-30-3,21 30 1,17-51-1</inkml:trace>
    <inkml:trace contextRef="#ctx0" brushRef="#br0" timeOffset="3015.625">4631-184 51,'0'0'32,"-2"-37"3,-2 6-9,4 31-8,-4-30-3,4 30-4,0 0-2,0 0-3,-38-22 0,17 27-3,-8 0 1,-1 15-2,-8 5 0,3 18 0,-1 7-1,2 13 0,5 10 0,8 10 0,4-1-1,11 4 1,12-3-1,6 2 1,14-9-1,12-9 0,6-11 0,10-9-1,3-6 2,6-14-2,0-4 0,-2-21 0,-2 1-2,-12-13-1,3 7-4,-29-32-15,11 18-17,-16-16 2,3 0-2,-10-4 2</inkml:trace>
    <inkml:trace contextRef="#ctx0" brushRef="#br0" timeOffset="3484.375">5262-201 33,'0'0'32,"-6"-30"3,6 30 0,0 0-13,-8-38-4,8 38-5,0 0-4,14 30-2,-14-30-1,3 53-2,-3-10-1,6 14 0,-4 6-2,4 7 1,-2 3-1,3 0 0,-1-2-1,0-9 0,3-6 0,-3-11-1,3-10-1,-3-12 0,-6-23-3,19 17-2,2 3-8,-21-20-23,10-25 1,-1-2-2,5-6 3</inkml:trace>
    <inkml:trace contextRef="#ctx0" brushRef="#br0" timeOffset="3781.25">5898-231 77,'0'0'39,"0"0"-1,0 0 2,0 0-25,-13 40-7,11-5-4,8 18-1,0 7-1,5 8-1,2 0 0,1 0 0,1-6-1,2-4 0,0-8-1,-5-14 0,7-4-3,-19-32-1,30 30-6,-30-30-21,8-22-7,-12-1 0,0-5 1</inkml:trace>
    <inkml:trace contextRef="#ctx0" brushRef="#br0" timeOffset="4531.25">7128-196 99,'0'0'40,"-29"-3"0,29 3-1,-17 23-34,19 7-2,-4 13-1,2 9-1,-2 9-1,-1 7 1,-3 4-1,-2-4 1,-5-2-1,3-11 0,-3-7 0,-2-8 0,3-13-1,12-27 1,-28 18-1,28-18-1,-27-18 1,10-4-1,2-8 1,1-16-1,1-4 1,3-3 0,3-4 0,3 1 0,8 1 1,5 5 0,5 10 0,5 10 0,4 14 1,5 16-1,1 11 2,5 14-1,-3 7 0,3 14 1,-2 1-1,1 9 1,-1-4-1,-1-1 0,-3-6 0,-3-5 0,-4-10-1,-6-7 1,-15-23-2,21 25 1,-21-25-1,0 0-1,0 0-2,-7-28-6,7 28-28,7-27-3,-7 27 2,-4-46-2</inkml:trace>
    <inkml:trace contextRef="#ctx0" brushRef="#br0" timeOffset="6093.75">8171-159 58,'0'0'33,"-15"-30"1,15 30-1,-23-40-20,23 40-5,0 0-3,0 0 0,-31-20 0,31 20 0,-36 10-1,17 5 0,-8 8-1,4 4 0,-5 14-1,1 9 0,4 8-1,4 9 1,0 4-1,6 4 0,1 8-1,7-3 1,5-2-1,5-2 0,5-8 1,7-8-1,4-7 0,9-8 0,-3-13 0,6-6 0,-1-9 0,-3-7 0,-1-5 0,-3-2 0,-4-6 0,-21 3-2,27-7-2,-27 7-3,0 0-20,0 0-12,17-28 0,-17 28-1,-10-30 1</inkml:trace>
    <inkml:trace contextRef="#ctx0" brushRef="#br0" timeOffset="7093.75">8367 22 70,'0'0'37,"0"0"1,0 0 0,0 0-23,0 0-6,33-7-3,-14-6-2,17 11 0,0-11-1,6 8 0,0-7-1,2 2 0,-2-1-1,-2 1 0,-4 3-1,-2-1 0,-9 6 0,-4-3-2,-2 7 1,-19-2-2,19 8-2,-19-8-3,0 27-8,-26-19-24,26-8 1,-33 20 0,12-10 1</inkml:trace>
    <inkml:trace contextRef="#ctx0" brushRef="#br0" timeOffset="7609.375">8567-43 15,'0'0'26,"6"-30"-4,-6 30 0,0 0-2,27-10-2,-27 10 0,0 0-3,0 0-3,0 0-2,0 0-3,0 0-1,0 0-1,0 0 0,0 0-1,-2 27 0,2-27-1,-2 38 0,0-13-1,6 8 0,-4 2 0,6 8-1,1 5 0,3 2 0,1 5 0,-1 3-1,1-3 1,4 0-2,-5-7 1,3-3-1,-3-4 1,1-6 0,-3-8 0,-8-27-1,19 36 1,-19-36-1,0 0 0,0 0-1,21 15-2,-21-15-4,0 0-15,15-31-16,-15 31 0,0-40 0,0 40 1</inkml:trace>
    <inkml:trace contextRef="#ctx0" brushRef="#br0" timeOffset="8234.3748">9080 693 86,'-28'18'36,"9"-11"2,19-7-1,0 0-31,22-7-4,13-3-2,7-8-3,11 13-5,-17-30-10,8 22-20,-6-2 1,-3 3-2,-7-1 3</inkml:trace>
    <inkml:trace contextRef="#ctx0" brushRef="#br0" timeOffset="8062.5">9263 972 73,'-9'33'37,"9"-33"-1,0 0-2,0 22-23,0-22-3,0 0-2,0 0-2,2-30 0,-2 8-1,0 22-1,-6-51 0,2 19-1,-7-9 0,1-4 0,-3-8-1,1-2 1,1-3 0,3 1-1,6-1 1,4 5-1,8 5-1,3 6 1,8 14-2,-2 0-1,8 23-2,-27 5-5,53 8-14,-53-8-15,25 35-1,-27-12 2,0 9 0</inkml:trace>
    <inkml:trace contextRef="#ctx0" brushRef="#br0" timeOffset="8468.75">9685 615 90,'0'0'39,"0"0"-1,38-2 1,2-3-36,9-3-2,1-7-4,13 18-6,-23-21-22,15 13-7,-17-8 1,0 8-3</inkml:trace>
    <inkml:trace contextRef="#ctx0" brushRef="#br0" timeOffset="8718.75">10167 243 93,'-8'-32'38,"20"9"-1,18 8 1,1-8-34,20 6-1,-1-1-2,3 6-1,-1 2-1,-10 0-2,1 12-3,-22-19-11,4 22-21,-25-5 0,27 5 0,-27-5 1</inkml:trace>
    <inkml:trace contextRef="#ctx0" brushRef="#br0" timeOffset="24500">8260 1399 62,'0'-30'37,"0"-3"-1,0 33 2,-7-55-24,7 55-5,0 0-3,19 0-1,-19 0-1,-2 45-1,-2-7-1,2 10 0,-5 7-1,1 5 0,2 1 0,0-4-1,2 1 1,2-10-1,2-8-1,4-5 1,5-7 0,-11-28 0,35 35 0,-10-25-1,9-7 1,4-3 0,10-3-1,3-7 1,1 5-1,1-8-1,-3 6 0,-7-6-1,-3 11-2,-19-11-2,8 26-14,-29-13-18,0 0 2,0 0-2,0 0 3</inkml:trace>
    <inkml:trace contextRef="#ctx0" brushRef="#br0" timeOffset="8953.125">10497 138 69,'-14'25'40,"1"0"-2,11 10 1,-2-10-17,18 28-17,-3-3-2,8 11-2,0-3 0,0-3-2,-2-5 0,-5-7-1,1-3-1,-7-15-3,9 5-4,-15-30-18,0 0-10,0 0 0,23 3-1</inkml:trace>
    <inkml:trace contextRef="#ctx0" brushRef="#br0" timeOffset="9296.8748">11063 472 55,'-10'23'37,"-3"-1"-2,5 6 1,8-28-14,-5 53-14,-1-23-4,14 10-1,-1-5-1,5-5-1,1-5-1,-13-25 0,40 38-1,-19-33-1,11 5-3,-14-25-7,20 10-26,-10-7 2,-1-4-3,-4-6 3</inkml:trace>
    <inkml:trace contextRef="#ctx0" brushRef="#br0" timeOffset="9843.75">11215-299 63,'0'0'38,"0"0"-1,0 0 2,35 37-20,-5-9-12,26 30-1,-9 2-2,12 16-1,-7 1 0,-3 14-1,-12-3 0,-3 2-1,-11-7-1,-8-5 0,-7-8 0,-6-7 0,-6-8-1,-2-7-1,0-8 0,-7-17-2,11 2-4,-19-35-15,21 10-17,0 0 1,-11-35-1,11-5 2</inkml:trace>
    <inkml:trace contextRef="#ctx0" brushRef="#br0" timeOffset="10593.75">11656-709 49,'-10'-25'37,"10"25"0,0 0 1,19 5-14,-19-5-12,40 18-2,-17-6-3,17 26-1,0 2-2,6 18 0,0 5-2,7 15 1,-5 5-2,0 10 1,-3 4-1,-7 1 0,-7-2-1,-4-6 1,-8-2-2,-10-7 1,-7-6 0,-6-12-1,-5-5 0,-3-11 0,-5-6 0,0-11-1,-2-3 1,-4-17-4,19 16-12,-17-26-24,21 0-1,-26-13 2,20-10-3</inkml:trace>
    <inkml:trace contextRef="#ctx0" brushRef="#br0" timeOffset="29015.625">12990 2077 0,'0'0'29,"27"3"6,-27-3 1,19 13 0,-19-13-10,13 37-7,-13-37-8,6 56-3,-6-26-2,12 12-2,-5-4 0,3 2-1,-1 0-2,1-9 0,1-6-1,-11-25-1,21 35-1,-21-35 0,23 7-1,-23-7-1,21-22 1,-21 22-1,17-43 1,-15 13 1,4-8 0,-4-4 1,7-4 1,1 4 1,5-1 0,8 3 1,9 2 0,8 13 2,4 10-2,4 17 1,-4 6 0,3 20-1,-8 7 0,-1 12-1,-12 6 0,-7 5 0,-5 0 0,-5-3-2,-5-7 1,-4-13-1,-2-2-3,2-33-18,0 0-18,-28 5 1,28-5-3,-2-48 2</inkml:trace>
  </inkml:traceGroup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3189.33325" units="1/in"/>
          <inkml:channelProperty channel="Y" name="resolution" value="2669.68335" units="1/in"/>
          <inkml:channelProperty channel="F" name="resolution" value="INF" units="1/dev"/>
        </inkml:channelProperties>
      </inkml:inkSource>
      <inkml:timestamp xml:id="ts0" timeString="2013-04-17T13:46:11.859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C4FD0CFB-7563-4297-80CD-26261ED561C5}" emma:medium="tactile" emma:mode="ink">
          <msink:context xmlns:msink="http://schemas.microsoft.com/ink/2010/main" type="writingRegion" rotatedBoundingBox="1857,14078 15304,13903 15366,18687 1920,18862"/>
        </emma:interpretation>
      </emma:emma>
    </inkml:annotationXML>
    <inkml:traceGroup>
      <inkml:annotationXML>
        <emma:emma xmlns:emma="http://www.w3.org/2003/04/emma" version="1.0">
          <emma:interpretation id="{B74057B0-3CCD-4466-A3F3-2C1CEB57E252}" emma:medium="tactile" emma:mode="ink">
            <msink:context xmlns:msink="http://schemas.microsoft.com/ink/2010/main" type="paragraph" rotatedBoundingBox="1867,13960 15311,14045 15303,15360 1859,15275" alignmentLevel="1"/>
          </emma:interpretation>
        </emma:emma>
      </inkml:annotationXML>
      <inkml:traceGroup>
        <inkml:annotationXML>
          <emma:emma xmlns:emma="http://www.w3.org/2003/04/emma" version="1.0">
            <emma:interpretation id="{BF7000DF-8C08-43A8-B99E-8D12F7D5F368}" emma:medium="tactile" emma:mode="ink">
              <msink:context xmlns:msink="http://schemas.microsoft.com/ink/2010/main" type="line" rotatedBoundingBox="1867,13960 15311,14045 15303,15360 1859,15275"/>
            </emma:interpretation>
          </emma:emma>
        </inkml:annotationXML>
        <inkml:traceGroup>
          <inkml:annotationXML>
            <emma:emma xmlns:emma="http://www.w3.org/2003/04/emma" version="1.0">
              <emma:interpretation id="{A7DA06B5-E41E-4889-BD81-6435CDB58E07}" emma:medium="tactile" emma:mode="ink">
                <msink:context xmlns:msink="http://schemas.microsoft.com/ink/2010/main" type="inkWord" rotatedBoundingBox="1865,14214 3547,14224 3542,15067 1860,15056"/>
              </emma:interpretation>
              <emma:one-of disjunction-type="recognition" id="oneOf0">
                <emma:interpretation id="interp0" emma:lang="en-US" emma:confidence="1">
                  <emma:literal>But</emma:literal>
                </emma:interpretation>
                <emma:interpretation id="interp1" emma:lang="en-US" emma:confidence="0">
                  <emma:literal>pout</emma:literal>
                </emma:interpretation>
                <emma:interpretation id="interp2" emma:lang="en-US" emma:confidence="0">
                  <emma:literal>Bit</emma:literal>
                </emma:interpretation>
                <emma:interpretation id="interp3" emma:lang="en-US" emma:confidence="0">
                  <emma:literal>Bot</emma:literal>
                </emma:interpretation>
                <emma:interpretation id="interp4" emma:lang="en-US" emma:confidence="0">
                  <emma:literal>Bue</emma:literal>
                </emma:interpretation>
              </emma:one-of>
            </emma:emma>
          </inkml:annotationXML>
          <inkml:trace contextRef="#ctx0" brushRef="#br0">-496 2128 74,'-21'20'36,"21"-20"-2,-6 50 3,-5-22-28,26 27-4,-11-7 0,11 20-2,-7-6 0,7 6-1,-7-10-1,3-8 1,-5-10-2,0-9 0,-6-31-1,0 25 0,0-25 0,-14-23-2,3-2 1,-8-13 0,0-2 0,-6-13-1,2-2 2,0-10 1,6-1 0,4 1 1,13 0-1,13 2 2,8 5-1,15 8 0,6 10 0,8 12-1,1 16 0,1 6 1,-5 17-1,-10 11 0,-7 8 0,-7 10 0,-15 8 1,-8 0-2,-8 2 1,-11-2-1,-6-5 2,-5-3-2,-5-10 2,1-7-2,0-8 2,7-8 0,4-4-1,23-3 1,-21-13-1,21 13 0,12-22 0,9 6 0,9 4 0,4 2 0,6 5-1,4 2 1,0 13 0,0 5 0,-6 11 0,-2 6 1,-9 6 0,-6 7 0,-13 3 0,-3 0 1,-14-3-1,-1-5 1,-11-5-1,-2-5 0,-9-10-1,-2-7 1,-1-8-1,-3-7-1,0-9 1,2-6-2,7-3 0,3-8-2,26 28-4,-25-63-15,38 38-15,2-10 1,16 5-1,5-3 2</inkml:trace>
          <inkml:trace contextRef="#ctx0" brushRef="#br0" timeOffset="359.375">99 2354 86,'-34'10'38,"34"-10"0,-25 12 1,25-12-32,0 0-3,19 43-2,-13-20-1,5 7 1,4 3-1,4 4-1,2-4 1,2 0-1,6-3 0,3-8 0,3-4 0,1-11 0,4-7-1,-4-10 0,-2-5 1,-5-10-1,-6-2 0,-8-9 0,-9-4-1,-6 0 1,-6 0-1,-9 0 0,5 4-1,-9-9-1,10 20-2,-10-15-3,19 40-12,0-38-15,0 38 1,19-45 0,-19 45 1</inkml:trace>
          <inkml:trace contextRef="#ctx0" brushRef="#br0" timeOffset="2875">589 2201 78,'-25'2'38,"25"-2"-1,0 0 1,40-5-27,-7-13-9,16 8-1,3 3-3,1-16-4,19 21-19,-16-13-12,1 5 1,-9-5-2,1-1 3</inkml:trace>
          <inkml:trace contextRef="#ctx0" brushRef="#br0" timeOffset="609.375">684 1974 86,'0'0'37,"-25"-5"0,25 5 1,0 0-29,-30 31-5,28-1-1,2 12 0,6 11-3,5 5 1,6 2-1,-1 1 0,8-4-1,3-4-1,-2-10-2,2-10-1,-27-33-14,34 7-20,-34-7 1,13-25-1,-20-3 2</inkml:trace>
        </inkml:traceGroup>
        <inkml:traceGroup>
          <inkml:annotationXML>
            <emma:emma xmlns:emma="http://www.w3.org/2003/04/emma" version="1.0">
              <emma:interpretation id="{71BFA8AD-E764-450C-A83E-2A7D47F0A8B5}" emma:medium="tactile" emma:mode="ink">
                <msink:context xmlns:msink="http://schemas.microsoft.com/ink/2010/main" type="inkWord" rotatedBoundingBox="4129,14201 7023,14219 7020,14776 4126,14758"/>
              </emma:interpretation>
              <emma:one-of disjunction-type="recognition" id="oneOf1">
                <emma:interpretation id="interp5" emma:lang="en-US" emma:confidence="1">
                  <emma:literal>since</emma:literal>
                </emma:interpretation>
                <emma:interpretation id="interp6" emma:lang="en-US" emma:confidence="0">
                  <emma:literal>Since</emma:literal>
                </emma:interpretation>
                <emma:interpretation id="interp7" emma:lang="en-US" emma:confidence="0">
                  <emma:literal>singe</emma:literal>
                </emma:interpretation>
                <emma:interpretation id="interp8" emma:lang="en-US" emma:confidence="0">
                  <emma:literal>Siera</emma:literal>
                </emma:interpretation>
                <emma:interpretation id="interp9" emma:lang="en-US" emma:confidence="0">
                  <emma:literal>sine</emma:literal>
                </emma:interpretation>
              </emma:one-of>
            </emma:emma>
          </inkml:annotationXML>
          <inkml:trace contextRef="#ctx0" brushRef="#br0" timeOffset="2890.625">1857 1962 98,'0'0'39,"-19"-5"1,19 5-1,-37-8-33,37 8-3,-24 0-2,24 0 0,-25 10-1,25-10 0,-31 20 0,12-7-1,19-13 1,-32 33-1,32-33 0,-15 35-1,15-35 1,13 35-1,6-20 1,4 0-1,9-2 1,-1-1 0,5 3 1,0 6-1,-5 1 2,-1 3-2,-5 3 2,-4 2 0,-8-2-1,-5 2 1,-4-3-1,-6-4 0,2-23 1,-25 30-1,6-20-1,-6-5 0,-1 3-1,-3-13-3,8 12-6,-17-19-24,38 12-4,-21-38 2,27 5-2</inkml:trace>
          <inkml:trace contextRef="#ctx0" brushRef="#br0" timeOffset="2891.625">2253 2040 72,'14'60'40,"-20"-20"-2,6 11 1,-8-19-16,10 18-21,6-4-2,5-6-3,14 5-6,-27-45-21,36 20-10,-17-25 3,4-7-3</inkml:trace>
          <inkml:trace contextRef="#ctx0" brushRef="#br0" timeOffset="2892.625">2242 1977 64,'0'0'25,"-36"8"-15,36-8-10,26 10-30,-3-13 0</inkml:trace>
          <inkml:trace contextRef="#ctx0" brushRef="#br0" timeOffset="2906.25">2629 2020 91,'0'0'39,"0"0"2,-4 25-1,15 0-30,-11-25-3,-11 48-2,9-16-2,4 6-2,2-3 0,9 5-1,-1-4 0,5-4-1,2 1 0,0-18-1,4-2-1,-23-13 0,42 7-1,-42-7-1,30-18 0,-30 18 0,17-37 1,-19 4 1,2 0 0,-7-7 2,1 0 1,4 2 2,-2-2-1,8 5 2,2 2-1,13 18 1,4 5-1,11 13 0,2 12 0,8 15 0,-4 8 0,4 12-1,-6 0 1,2 3-2,-7-5 1,-3-3-2,-5-7 1,-4-16-2,-2-7-2,-19-15-5,46-7-28,-46 7-2,30-41 0,-18 1 0</inkml:trace>
          <inkml:trace contextRef="#ctx0" brushRef="#br0" timeOffset="2907.25">3693 2030 68,'-21'5'38,"0"-8"-1,2 6 2,-4-16-20,23 13-14,-31 8-2,31-8-1,-30 17-1,30-17 0,-33 33 1,18 0-2,-6 2 2,6 5-2,0 3 1,7 4 0,6-1-1,6 1 0,13-4 0,6-10 0,11-8-1,8-7 1,13-8-2,3-13 1,8-2-2,-3-13-1,10 8-3,-16-22-3,10 19 0,-27-17-1,11 17 2,-24-9 3,1 9 4,-28 13 2,21-27 4,-21 27 3,0 0 2,18-25 0,-24-1-1,6 26-2,15-40-2,-15 40 0,15-48-3,-7 21 2,-4-3-2,-4 30 1,4-43-2,-4 43 0,-10-30 0,10 30 0,-34-3 0,11 11 0,-2 9 1,0 16-1,-7 7 2,5 8-1,4 2 1,14 8 0,9-8 0,13 3 0,8-8-1,13-12 1,10-8-1,10-12-1,3-6-1,-2-17-2,12 13-10,-23-23-25,11-1-3,-11-11 1,0 2-1</inkml:trace>
        </inkml:traceGroup>
        <inkml:traceGroup>
          <inkml:annotationXML>
            <emma:emma xmlns:emma="http://www.w3.org/2003/04/emma" version="1.0">
              <emma:interpretation id="{15A5FBB6-3C5D-4251-8D1A-DC6626409E64}" emma:medium="tactile" emma:mode="ink">
                <msink:context xmlns:msink="http://schemas.microsoft.com/ink/2010/main" type="inkWord" rotatedBoundingBox="7786,13997 8405,14001 8400,14732 7781,14728"/>
              </emma:interpretation>
              <emma:one-of disjunction-type="recognition" id="oneOf2">
                <emma:interpretation id="interp10" emma:lang="en-US" emma:confidence="1">
                  <emma:literal>R</emma:literal>
                </emma:interpretation>
                <emma:interpretation id="interp11" emma:lang="en-US" emma:confidence="0">
                  <emma:literal>M</emma:literal>
                </emma:interpretation>
                <emma:interpretation id="interp12" emma:lang="en-US" emma:confidence="0">
                  <emma:literal>r</emma:literal>
                </emma:interpretation>
                <emma:interpretation id="interp13" emma:lang="en-US" emma:confidence="0">
                  <emma:literal>or</emma:literal>
                </emma:interpretation>
                <emma:interpretation id="interp14" emma:lang="en-US" emma:confidence="0">
                  <emma:literal>n</emma:literal>
                </emma:interpretation>
              </emma:one-of>
            </emma:emma>
          </inkml:annotationXML>
          <inkml:trace contextRef="#ctx0" brushRef="#br0" timeOffset="3843.75">5361 1997 56,'-12'-23'37,"12"23"0,0 0 0,0 0-15,0 0-10,-5 26-3,5-26-3,11 65-2,-7-22 0,11 12-1,-2 3-1,1-1-1,1-4 0,0-3-1,-1-7 0,-5-15-1,-9-28 0,17 25 0,-17-25-2,0 0 1,8-33-2,-14 3 1,-3-10 0,-10-10 0,0-3 0,-6-7 2,2-1-1,0-1 2,2 1-1,6-2 2,7 13-1,20 2 1,7 8-1,11 8 1,6 6-1,4 11 0,2 8 0,0 12 0,-2 7-1,-9 11 1,-8 12-1,-6 0 1,-8 8-1,-9 2 1,-7 1 0,-5-4-1,-5-4 1,-4 5 0,0-8 0,0-5 0,2-5 1,19-25-2,-23 28 3,23-28-2,0 0 1,0 0 0,0 0 0,31-10 0,-10 0 1,9 10-1,3 10 0,7-5 0,0 10 0,0 5-1,-2 0 1,-2 5 0,-7 0-1,-1-5 1,-28-20 0,31 35 0,-31-35 0,15 28-1,-15-28 1,0 0-1,4 23 0,-4-23 0,0 0 0,0 0 0,0 0 0,0 0 0,0 0 0,-19-5 0,19 5 1,0 0-1,-23-8 0,23 8 0,0 0-1,0 0 1,0 0-1,-21-5-2,21 5-1,0 0-5,19-5-29,-19 5 0,21-15-1,-21 15 0</inkml:trace>
        </inkml:traceGroup>
        <inkml:traceGroup>
          <inkml:annotationXML>
            <emma:emma xmlns:emma="http://www.w3.org/2003/04/emma" version="1.0">
              <emma:interpretation id="{13024824-E4DA-468B-88E4-547D4E97C0D4}" emma:medium="tactile" emma:mode="ink">
                <msink:context xmlns:msink="http://schemas.microsoft.com/ink/2010/main" type="inkWord" rotatedBoundingBox="8909,14144 9247,14147 9245,14419 8907,14417"/>
              </emma:interpretation>
              <emma:one-of disjunction-type="recognition" id="oneOf3">
                <emma:interpretation id="interp15" emma:lang="en-US" emma:confidence="0">
                  <emma:literal>=</emma:literal>
                </emma:interpretation>
                <emma:interpretation id="interp16" emma:lang="en-US" emma:confidence="0">
                  <emma:literal>E</emma:literal>
                </emma:interpretation>
                <emma:interpretation id="interp17" emma:lang="en-US" emma:confidence="0">
                  <emma:literal>t</emma:literal>
                </emma:interpretation>
                <emma:interpretation id="interp18" emma:lang="en-US" emma:confidence="0">
                  <emma:literal>x</emma:literal>
                </emma:interpretation>
                <emma:interpretation id="interp19" emma:lang="en-US" emma:confidence="0">
                  <emma:literal>c</emma:literal>
                </emma:interpretation>
              </emma:one-of>
            </emma:emma>
          </inkml:annotationXML>
          <inkml:trace contextRef="#ctx0" brushRef="#br0" timeOffset="4359.375">6455 2128 94,'-21'17'37,"21"-17"2,0 0-4,23 18-34,15-16-5,-4-19-7,29 14-24,-13-4-2,3 2-1,-11-3 0</inkml:trace>
          <inkml:trace contextRef="#ctx0" brushRef="#br0" timeOffset="4187.5">6482 1922 94,'-23'2'39,"23"-2"2,0 0-3,0 0-31,23 5-5,13-7-1,10-1-3,1-4-1,5 9-2,-14-19-7,10 17-27,-24-8 0,-24 8 0,0 0 1</inkml:trace>
        </inkml:traceGroup>
        <inkml:traceGroup>
          <inkml:annotationXML>
            <emma:emma xmlns:emma="http://www.w3.org/2003/04/emma" version="1.0">
              <emma:interpretation id="{24465F41-8D59-4498-BB91-5DB56C3A985A}" emma:medium="tactile" emma:mode="ink">
                <msink:context xmlns:msink="http://schemas.microsoft.com/ink/2010/main" type="inkWord" rotatedBoundingBox="9509,14096 10113,14100 10106,15149 9503,15145"/>
              </emma:interpretation>
              <emma:one-of disjunction-type="recognition" id="oneOf4">
                <emma:interpretation id="interp20" emma:lang="en-US" emma:confidence="0">
                  <emma:literal>P</emma:literal>
                </emma:interpretation>
                <emma:interpretation id="interp21" emma:lang="en-US" emma:confidence="0">
                  <emma:literal>p</emma:literal>
                </emma:interpretation>
                <emma:interpretation id="interp22" emma:lang="en-US" emma:confidence="0">
                  <emma:literal>.</emma:literal>
                </emma:interpretation>
                <emma:interpretation id="interp23" emma:lang="en-US" emma:confidence="0">
                  <emma:literal>A</emma:literal>
                </emma:interpretation>
                <emma:interpretation id="interp24" emma:lang="en-US" emma:confidence="0">
                  <emma:literal>?</emma:literal>
                </emma:interpretation>
              </emma:one-of>
            </emma:emma>
          </inkml:annotationXML>
          <inkml:trace contextRef="#ctx0" brushRef="#br0" timeOffset="4937.5">7265 2814 82,'-13'37'38,"13"-37"1,-19 43 0,19-43-31,0 0-3,0 0 0,0 0-1,0 0-1,11-30 0,-9 0-1,2-5 0,-6-11-1,4-9 0,-4-8 0,-2-7-1,-1-11 0,-1-4 0,2 0 0,0-1 0,4 6-1,4 4 1,6 9-1,3 6 1,4 19 0,8 11-1,7 14 1,1 9 0,5 16-1,-2 4 1,2 14-2,0 4 1,0 5 0,-7 3 0,-4 4 0,-10 3-1,-4 1 1,-11-4 0,-8 1 1,-13-5 0,-9-3 0,-7-5 0,-12-5 1,-1-10 0,-11-5 0,0-5-1,-2-5 1,4-2-1,7-3 1,4-5-2,10 2 0,6-4-1,30 12-3,-23-43-13,23 43-22,26-38 0,5 13 0,9-12 1</inkml:trace>
        </inkml:traceGroup>
        <inkml:traceGroup>
          <inkml:annotationXML>
            <emma:emma xmlns:emma="http://www.w3.org/2003/04/emma" version="1.0">
              <emma:interpretation id="{1A1C7070-21EC-4858-B991-0670FB97C34E}" emma:medium="tactile" emma:mode="ink">
                <msink:context xmlns:msink="http://schemas.microsoft.com/ink/2010/main" type="inkWord" rotatedBoundingBox="10553,14275 12098,14284 12092,15340 10546,15330"/>
              </emma:interpretation>
              <emma:one-of disjunction-type="recognition" id="oneOf5">
                <emma:interpretation id="interp25" emma:lang="en-US" emma:confidence="0">
                  <emma:literal>F.</emma:literal>
                </emma:interpretation>
                <emma:interpretation id="interp26" emma:lang="en-US" emma:confidence="0">
                  <emma:literal>AI,</emma:literal>
                </emma:interpretation>
                <emma:interpretation id="interp27" emma:lang="en-US" emma:confidence="0">
                  <emma:literal>At,</emma:literal>
                </emma:interpretation>
                <emma:interpretation id="interp28" emma:lang="en-US" emma:confidence="0">
                  <emma:literal>As,</emma:literal>
                </emma:interpretation>
                <emma:interpretation id="interp29" emma:lang="en-US" emma:confidence="0">
                  <emma:literal>Ac,</emma:literal>
                </emma:interpretation>
              </emma:one-of>
            </emma:emma>
          </inkml:annotationXML>
          <inkml:trace contextRef="#ctx0" brushRef="#br0" timeOffset="8015.625">9620 2771 73,'0'0'35,"-12"38"0,7-3-7,-7-13-21,14 21-3,-6-5-1,4 4-1,-2-6-2,0-9-3,12 8-13,-10-35-18,0 0-1,0 0-1,17-42 0</inkml:trace>
          <inkml:trace contextRef="#ctx0" brushRef="#br0" timeOffset="5796.875">8079 2022 80,'12'23'36,"26"-23"1,15-3-2,25 3-32,6-2-1,4-1-4,5 13-5,-24-20-14,2 15-13,-12 0-3,-15-2 1,-16 4 0</inkml:trace>
          <inkml:trace contextRef="#ctx0" brushRef="#br0" timeOffset="6421.875">8350 2409 82,'0'0'39,"0"0"-1,-25-15 1,25 15-30,-2 30-4,4-2-1,-2-1-2,4 11 0,-2 2-1,0 6 1,0-4-1,2 3-1,-1-7 1,-1-5-1,0-6-1,-2-27 1,6 28 0,-6-28-1,0 0 0,11-28 0,-9 6 1,2-11-1,-2-4 0,0-9 0,2-1 1,0-9-1,3 1 1,-1-3 0,5 0 0,1 3 0,5 5-1,2 12 1,4 11 0,2 14 1,3 13-1,1 10 0,1 15 1,-5 8 0,0 5 0,-4 9-1,-2 4 1,-6-4-1,-3-1 0,-8-1 0,0-5 0,-2-7-2,0-1 0,0-32-2,-2 40-6,2-40-23,0 0-6,-19-22 0,19 22 0</inkml:trace>
          <inkml:trace contextRef="#ctx0" brushRef="#br0" timeOffset="6656.25">8352 2462 79,'-19'20'38,"19"-20"-1,34 8 0,-9-16-32,21 5-2,3 1-2,1-3-1,1 5-4,-14-18-9,8 16-25,-16-8 2,-4 2-2,-4-4 2</inkml:trace>
        </inkml:traceGroup>
        <inkml:traceGroup>
          <inkml:annotationXML>
            <emma:emma xmlns:emma="http://www.w3.org/2003/04/emma" version="1.0">
              <emma:interpretation id="{3CF23813-92C1-4FEF-8835-6A060CE3D819}" emma:medium="tactile" emma:mode="ink">
                <msink:context xmlns:msink="http://schemas.microsoft.com/ink/2010/main" type="inkWord" rotatedBoundingBox="12736,14188 15310,14204 15305,14970 12731,14954">
                  <msink:destinationLink direction="with" ref="{B251B240-8B57-45C6-9AE4-D14AFEFF2161}"/>
                </msink:context>
              </emma:interpretation>
              <emma:one-of disjunction-type="recognition" id="oneOf6">
                <emma:interpretation id="interp30" emma:lang="en-US" emma:confidence="0">
                  <emma:literal>subs.</emma:literal>
                </emma:interpretation>
                <emma:interpretation id="interp31" emma:lang="en-US" emma:confidence="0.5">
                  <emma:literal>sub ;</emma:literal>
                </emma:interpretation>
                <emma:interpretation id="interp32" emma:lang="en-US" emma:confidence="0">
                  <emma:literal>sub:</emma:literal>
                </emma:interpretation>
                <emma:interpretation id="interp33" emma:lang="en-US" emma:confidence="0">
                  <emma:literal>sub;</emma:literal>
                </emma:interpretation>
                <emma:interpretation id="interp34" emma:lang="en-US" emma:confidence="0">
                  <emma:literal>subs:</emma:literal>
                </emma:interpretation>
              </emma:one-of>
            </emma:emma>
          </inkml:annotationXML>
          <inkml:trace contextRef="#ctx0" brushRef="#br0" timeOffset="8500">10560 2248 76,'11'-40'37,"-11"40"-1,0-35 2,-4 2-32,4 33-3,0 0-2,-19-12-1,0 17 1,-6 0-1,-9 5 1,-4 7-1,-4 6 0,2 2 0,2 3 0,9 2 0,12 0 0,11 0 0,16 0-1,13-7 1,13-3 0,10-5 1,7 0-1,4 0 0,-5-2 0,-1 2 1,-11 0-1,-7 5 1,-10 0 0,-6 5 0,-12 0-1,-8 1 1,-9-1-1,-5-3 0,-10-2 0,-5-7-1,-6 0 0,-4-11 0,4-2-2,-6-13 0,19 6-5,-9-31-6,36 16-19,0-19-3,17 1-1,11-5 2</inkml:trace>
          <inkml:trace contextRef="#ctx0" brushRef="#br0" timeOffset="8843.75">10855 2213 78,'21'0'38,"-21"0"1,0 0-1,4 25-29,2 8-3,-6-5-2,5 17-2,-1 0 0,4 3 0,5-3-1,6-2 0,6-3-1,7-7 0,10-11 0,10-9-1,7-11-1,2-12 1,0-5-2,-4-13 0,0 1 0,-15-13-1,-7 4 1,-18-6 0,-8 7 0,-13-3 1,-7 8 0,-8 0 1,0 9-1,-4-6 0,23 27-2,-38-33-3,38 33-6,-15-27-6,15 27-10,24-31-6,-24 31 2,35-37 0</inkml:trace>
          <inkml:trace contextRef="#ctx0" brushRef="#br0" timeOffset="9328.125">11559 1977 39,'32'-33'37,"-32"33"1,0 0 0,0 0-10,0 0-11,4 41-8,5 6-3,-9 1-2,6 15-1,2 2 0,5 5-2,2-2 1,1-2-2,3-6 1,0-12-1,2-11-1,-2-9 1,2-10-1,-2-13-1,0-10 1,-19 5-1,32-33 0,-22 3 0,1-3 0,-3-10-1,3 3 1,-1-3 1,3 6-1,2 2 1,1 7 1,5 10-1,5 11 1,-1 12 0,6 7 0,-1 14 1,-1 4-1,-3 7 0,-3 4 0,-4-1 1,-9 0-1,-4-5 1,-16-5-1,-3-2 1,-8-10-1,-4-8 1,-6-10-1,-3-5-1,-2-3 0,-2-10-1,9 3-1,-5-10-2,34 25-6,-50-45-12,50 45-14,-13-45 0,19 22-1,7-2 3</inkml:trace>
          <inkml:trace contextRef="#ctx0" brushRef="#br0" timeOffset="9687.5">12701 2100 69,'0'0'27,"0"0"-8,11-30-25,25 32-26,4-7 2,8 10-2</inkml:trace>
          <inkml:trace contextRef="#ctx0" brushRef="#br0" timeOffset="9531.25">12807 2258 86,'-11'31'38,"-10"-11"0,8 10-1,3-5-34,8 5-3,10 3-3,-8-33-11,23 30-24,-23-30 1,34 5-2,-34-5 1</inkml:trace>
        </inkml:traceGroup>
      </inkml:traceGroup>
    </inkml:traceGroup>
    <inkml:traceGroup>
      <inkml:annotationXML>
        <emma:emma xmlns:emma="http://www.w3.org/2003/04/emma" version="1.0">
          <emma:interpretation id="{1C537D5B-B21C-4BE2-ADC1-B2EE44283366}" emma:medium="tactile" emma:mode="ink">
            <msink:context xmlns:msink="http://schemas.microsoft.com/ink/2010/main" type="paragraph" rotatedBoundingBox="2125,15136 13812,14984 13841,17172 2153,17324" alignmentLevel="1"/>
          </emma:interpretation>
        </emma:emma>
      </inkml:annotationXML>
      <inkml:traceGroup>
        <inkml:annotationXML>
          <emma:emma xmlns:emma="http://www.w3.org/2003/04/emma" version="1.0">
            <emma:interpretation id="{25837EED-A600-478E-9235-8570229D5175}" emma:medium="tactile" emma:mode="ink">
              <msink:context xmlns:msink="http://schemas.microsoft.com/ink/2010/main" type="line" rotatedBoundingBox="2125,15136 13812,14984 13841,17172 2153,17324"/>
            </emma:interpretation>
          </emma:emma>
        </inkml:annotationXML>
        <inkml:traceGroup>
          <inkml:annotationXML>
            <emma:emma xmlns:emma="http://www.w3.org/2003/04/emma" version="1.0">
              <emma:interpretation id="{883C304C-55F3-4073-85BF-B8A6294FFCC6}" emma:medium="tactile" emma:mode="ink">
                <msink:context xmlns:msink="http://schemas.microsoft.com/ink/2010/main" type="inkWord" rotatedBoundingBox="2125,15136 13812,14984 13841,17172 2153,17324"/>
              </emma:interpretation>
              <emma:one-of disjunction-type="recognition" id="oneOf7">
                <emma:interpretation id="interp35" emma:lang="en-US" emma:confidence="0">
                  <emma:literal>Satin-Parti)</emma:literal>
                </emma:interpretation>
                <emma:interpretation id="interp36" emma:lang="en-US" emma:confidence="0">
                  <emma:literal>satin-Paitakes)</emma:literal>
                </emma:interpretation>
                <emma:interpretation id="interp37" emma:lang="en-US" emma:confidence="0">
                  <emma:literal>satin-Patti)</emma:literal>
                </emma:interpretation>
                <emma:interpretation id="interp38" emma:lang="en-US" emma:confidence="0">
                  <emma:literal>Satin-Paitakes)</emma:literal>
                </emma:interpretation>
                <emma:interpretation id="interp39" emma:lang="en-US" emma:confidence="0">
                  <emma:literal>Satin-Patti)</emma:literal>
                </emma:interpretation>
              </emma:one-of>
            </emma:emma>
          </inkml:annotationXML>
          <inkml:trace contextRef="#ctx0" brushRef="#br0" timeOffset="20875">-219 4570 15,'3'27'31,"-3"-27"0,0 0 0,0 0-10,0 0-5,0 0-1,0 0-3,0 0-3,0 0-2,0 0-2,4-25-1,-4 25-1,0 0-1,-21-30-1,21 30 0,-23-38 0,8 13-1,2-2 1,1-11-1,1-2 1,1-5-1,3-1 0,1-4 0,4-5 0,2-3 0,0-2 1,4-3 0,0 3 0,3 2-1,-1 0 1,0 3-1,3 5 1,-3 7-1,2 5 0,3 5 0,-1 8 0,-10 25-1,28-35 1,-28 35 0,38-10-1,-15 15 1,2 8 0,4 7-1,7 5 1,2 5 0,-2 5 0,2 3-1,-5 7 1,-3 0 0,-7-2-1,-6 2 1,-13 1-1,-8-4 1,-9-2-1,-12-2 1,-7-5-1,-3-8 1,-8-5 0,-1-2 0,0-8 1,0-8-2,4-2 1,8-5 0,3-2 0,6-1 0,23 8-1,-25-23 1,25 23-2,0 0-1,0-37-3,21 44-13,-21-7-18,29-12 0,-29 12-1,38-13 1</inkml:trace>
          <inkml:trace contextRef="#ctx0" brushRef="#br0" timeOffset="21687.5">476 4180 61,'0'0'33,"23"-12"-1,10 2-4,3-23-37,10 5-22,9 6-1,-7-6-1,1 6 1</inkml:trace>
          <inkml:trace contextRef="#ctx0" brushRef="#br0" timeOffset="21500">629 4381 57,'0'0'35,"-4"28"-1,4-28 1,0 0-26,0 0-2,0 0-1,0 0-1,0 0-1,-4-23 0,4-2-1,0 0-1,-5-10 0,1-5-2,-6-11 1,1 1 0,-5-5-1,3 0 1,1-3-1,1 5 1,7 8-1,4 2 0,7 11 0,5 1-1,12 14-1,1-1-1,11 21-2,-13-11-4,23 33-10,-27-15-17,11 13-1,-13 0 0,-7 4 2</inkml:trace>
          <inkml:trace contextRef="#ctx0" brushRef="#br0" timeOffset="22468.75">1167 3917 71,'0'0'36,"40"-5"-1,-2-13 1,2-5-33,17 6-2,4 2-4,-6-8-4,12 31-14,-16-16-13,-14 11-2,-11-1 2,-26-2 0</inkml:trace>
          <inkml:trace contextRef="#ctx0" brushRef="#br0" timeOffset="23000">1378 4178 74,'-19'7'36,"19"-7"-1,-27 25 1,27-25-32,-5 46-2,14-14-1,1 11 0,-1 2-1,1 1 1,-4-4 0,-6-2-1,0 1 0,-4-14-1,4-2 0,0-25-1,0 0 0,0 0-1,0 0 1,0 0-1,9-40 1,-5 5 1,-2-5 0,4-3 0,-6-2 2,9-3-1,-5-5 1,2 6 0,3-1 0,5 8 0,-1 2 1,4 10 0,-17 28 0,31-30 0,-31 30-1,36 13 1,-36-13 0,32 48-1,-18-13 0,3 10 0,-4 3 0,-1 4 0,-1 1-1,0-3 1,-3-4-2,-2-9 1,-2-9-2,-4-28-2,11 30-6,-11-30-19,-11-27-6,7-1-2,0-7 2</inkml:trace>
          <inkml:trace contextRef="#ctx0" brushRef="#br0" timeOffset="23234.375">1340 4175 66,'0'0'36,"-6"23"-1,6-23 0,42 2-29,-9-12-2,12 8-1,1-8-2,-2-3-3,0 13-5,-19-20-20,7 13-8,-9-6 0,-4 6-1</inkml:trace>
          <inkml:trace contextRef="#ctx0" brushRef="#br0" timeOffset="22187.5">1432 2869 72,'0'0'35,"0"0"0,-18-8-1,18 31-28,0-23-2,-5 55-1,1-15-2,4 13 1,-2 2-1,0 8 0,-2 0 0,-5 0-1,5 0 1,0-8-1,2-5 0,2-10 0,2-4 0,4-14 0,-6-22-1,23 25 1,-23-25 0,34-5-1,-11-5 1,0-5 0,3 3 0,-1-1-1,0 3 1,-2 0 0,0 7-1,-2 1 0,-2 7-2,-19-5 0,36 20-7,-36-20-11,0 0-13,21 18-1,-21-18 1,0 0-1</inkml:trace>
          <inkml:trace contextRef="#ctx0" brushRef="#br0" timeOffset="23500">2310 3758 79,'0'0'36,"0"0"-1,0 0 0,42-7-33,-13 4-3,0-4-4,14 17-10,-18-10-19,4 2 0,-8 1-2,-21-3 3</inkml:trace>
          <inkml:trace contextRef="#ctx0" brushRef="#br0" timeOffset="23671.875">2295 4062 71,'-30'28'36,"30"-28"0,-16 30 0,16-30-30,39-18-10,12 21-19,-7-16-11,0 1-1,-2-3-1,-6 0 1</inkml:trace>
          <inkml:trace contextRef="#ctx0" brushRef="#br0" timeOffset="24687.5">2930 4773 31,'2'33'31,"-2"-33"3,0 0-9,25 45-7,-25-45-3,0 0-2,0 0-2,30 28-3,-30-28-1,0 0-2,0 0-1,23-20 0,-21-3-2,4 0 1,-4-9-1,3-8-1,-5-6 0,-2-6-1,-3-9 1,1-4-1,-2-5 0,-1-3 0,5 0 0,4-7 0,7-1 1,6-2-1,8 5 1,8 5-1,5 3 0,6 10 1,0 7-1,2 13 0,-2 15 0,-4 12-1,-4 13 0,-9 15 1,-8 13-1,-4 15 0,-9 12 1,-10 5-2,-7 11 2,-2-1-1,-4-2 1,-4 0-1,-2-11 1,-5-9 0,1-8-1,-5-12 1,1-8 0,-9-7 0,-3-8 0,1-5-1,0-8 1,2 1 0,4-4 0,7 1 0,7 0-1,24 10-1,-21-15-2,21 15-6,21-22-26,-21 22-1,49-18-1,-20 6 1</inkml:trace>
          <inkml:trace contextRef="#ctx0" brushRef="#br0" timeOffset="25734.375">3658 4133 41,'0'0'34,"12"-23"1,-12 23-1,0 0-16,0 0-6,0 0-6,0 0-1,-2 30-2,2-30 0,-4 40-1,0-12 0,4 12-1,-4 0 0,1 8 0,-1-3-1,4-4 0,0-1 0,0-10-2,7 0-1,-7-30-5,14 40-14,-14-40-14,0 0 0,0 0-1,0 0 2</inkml:trace>
          <inkml:trace contextRef="#ctx0" brushRef="#br0" timeOffset="25953.125">3456 4670 74,'-25'30'36,"25"-30"-1,25-7 1,0-11-34,21 6 0,3-6-2,5-2 0,1 5-2,-11 0-1,-2 15-5,-23-18-17,0 8-10,-19 10 0,19-20 0</inkml:trace>
          <inkml:trace contextRef="#ctx0" brushRef="#br0" timeOffset="26156.25">3548 4236 75,'-23'-15'35,"23"15"-1,32-11-2,6 4-35,-1-13-7,22 22-10,-14-9-13,-3-1-2,-5-2 1,-9-2 0</inkml:trace>
          <inkml:trace contextRef="#ctx0" brushRef="#br0" timeOffset="35203.1248">1203 4781 1,'23'-33'25,"-12"-27"2,18 5 1,3-6-13,2-27-3,18 13-1,-8-26-2,15 9-2,-13-11-2,9 12 0,-9-2-2,-4 13-1,-6 9-3,-11 11-1,3 20-4,-20-3-5,-8 43-12,25-27-9,-25 27 3,0 0-2</inkml:trace>
          <inkml:trace contextRef="#ctx0" brushRef="#br0" timeOffset="26656.25">4682 2962 85,'0'0'36,"0"0"0,-17-23-9,19 46-21,-2-23-1,-2 55-2,2-12-2,2 7 1,-4 3-1,0 5 0,-2 4-1,2-4 1,-2-5-1,-1-5 0,3-6 0,2-6-1,0-6 1,0-30-1,9 35 0,-9-35 1,23 15-1,-23-15 0,35 0 1,-13-5-1,5 2 1,0-2 0,1 0-1,-3 0 0,0 3 0,-4-3-1,2 7-2,-23-2-4,38 5-14,-38-5-13,0 0 0,0 0-1,0 0 2</inkml:trace>
          <inkml:trace contextRef="#ctx0" brushRef="#br0" timeOffset="26890.625">4396 3962 69,'0'0'37,"52"-3"-2,-5-12 2,10 0-31,4-5-5,4-3-1,-2 13-3,-13-10-4,5 28-13,-28-6-14,-27-2-1,15 30 1,-15-30-1</inkml:trace>
          <inkml:trace contextRef="#ctx0" brushRef="#br0" timeOffset="27390.625">4549 4313 81,'0'0'37,"-29"18"0,29-18 0,-25 35-34,27-2 0,0 2-2,2 8 0,-2 5-1,0 7 1,-2-5-1,-2 0 0,0-4 0,0-11 0,2 0-2,0-35 0,6 28-2,-6-28 0,0 0-1,21-51 0,-8 24 1,-11-16-1,9 0 0,-11-12 2,6 0 2,-4-6 0,0 1 1,4 7 1,1-2 1,5 7-1,-3 6 2,10 14 0,-7 3 0,9 20 0,-21 5-1,40 12 1,-40-12-1,38 48-1,-23-13 0,0 10 0,-5-2 0,1 0-1,-5 5 0,-4-8-2,4 5-3,-6-45-13,-8 38-16,8-38-1,0 0-1,0 0 2</inkml:trace>
          <inkml:trace contextRef="#ctx0" brushRef="#br0" timeOffset="27593.75">4488 4422 73,'0'0'38,"0"0"-1,24 10 0,11-36-28,18 11-8,6 0-4,-7-15-11,9 13-23,-12-1 1,-11 3-1,-13 0 0</inkml:trace>
          <inkml:trace contextRef="#ctx0" brushRef="#br0" timeOffset="28078.125">5652 3462 73,'-13'-28'38,"-2"1"-2,15 27 1,-40-38-27,40 38-6,0 0-1,-25 53-1,12-6-1,-3 16 0,-8 15 1,-1 15-1,0 7 0,4 9 0,6-4 0,11 1 0,10-8 0,13-13-2,15-15 0,8-14 0,8-11-2,-1-20-2,5 5-7,-22-37-22,8 2-3,-13-16-1,-4-1 1</inkml:trace>
          <inkml:trace contextRef="#ctx0" brushRef="#br0" timeOffset="28546.875">6114 3670 76,'0'0'36,"0"0"1,0 0-2,13 61-27,-13-26-3,12 20-2,-5 0 0,5 11-1,-3-1-1,1 5 0,-3 1-1,-3-11-1,2-2-1,-8-23-4,17 20-10,-19-32-22,4-23 1,0 0 0,0 0 0</inkml:trace>
          <inkml:trace contextRef="#ctx0" brushRef="#br0" timeOffset="28875">6789 3733 83,'-23'0'36,"23"0"1,-29 5 0,29-5-34,0 30 1,10 0-3,5 6 0,0 9 0,-1 5 0,1 8 0,-6-3 0,1 5-1,-1-9 0,1-9-1,1-1-2,-11-41-3,21 55-15,-21-55-17,0 0 2,0 0-2,2-25 1</inkml:trace>
          <inkml:trace contextRef="#ctx0" brushRef="#br0" timeOffset="29062.5">6659 3997 76,'-23'-3'38,"23"3"-2,0 0 3,0 0-29,33-12-7,12 4-2,7-4-2,3-6-2,12 13-5,-21-28-13,9 21-17,-19-6 2,-2 8-2,-13-5 3</inkml:trace>
          <inkml:trace contextRef="#ctx0" brushRef="#br0" timeOffset="30218.75">7700 3658 74,'0'0'37,"0"0"-1,0 0-8,-19-15-16,19 15-4,0 0-3,0 0-2,-2 35 0,0-13-1,-4 11 0,-3 10-1,-1 7 1,-5 5-1,-4 6 0,2 1 0,-6-1 0,4-3 0,-4-11-1,2-7 0,2-4 0,0-11 0,19-25 0,-34 22-1,34-22-1,-31-7 1,31 7 0,-30-35-1,18 7 1,-5-10 0,4-2 0,1-5-1,1 0 2,5-6-1,2 4 0,6 4 1,4 5 0,9 11 0,4 4 0,6 11 1,7 7-1,8 12 1,2 8 0,2 5 0,2 8 0,-2 5-1,-6 4 0,-2 3 1,-9 1-1,-6-4 0,-4-2 0,-6-2 0,-5-8 0,-6-25-1,8 38-1,-8-38-3,9 28-14,-9-28-18,0 0 0,-2-26-1,2 26 0</inkml:trace>
          <inkml:trace contextRef="#ctx0" brushRef="#br0" timeOffset="30609.375">8474 3469 61,'-13'-27'35,"13"27"-1,-21 5 1,-12 0-24,18 30-4,-14-2-3,3 22 0,-7 8 0,3 15 0,1-1 0,10 9-2,2-3 1,15 0-1,6-10-1,13-6 0,6-11-2,7-14 0,5-6-2,-1-21-3,16 12-12,-18-27-19,4 0-1,-11-17 0,4-1 1</inkml:trace>
          <inkml:trace contextRef="#ctx0" brushRef="#br0" timeOffset="30843.75">8651 3806 85,'0'0'37,"10"-25"-1,20 12 1,1-4-36,20 4 0,5 8-4,-5-10-3,12 25-12,-21-10-19,-6 3 2,-15-3-3,-21 0 3</inkml:trace>
          <inkml:trace contextRef="#ctx0" brushRef="#br0" timeOffset="31062.5">8888 3766 68,'-31'22'38,"10"11"0,0 0 1,14 17-18,1-10-17,17 13 0,1-5-2,5 4-1,-2-4-1,-3-3-1,1 1-2,-15-21-5,21 10-27,-19-35-3,-4 33 0,4-33-1</inkml:trace>
          <inkml:trace contextRef="#ctx0" brushRef="#br0" timeOffset="31640.625">9254 4545 77,'0'0'37,"0"0"0,0 0 0,0 0-31,0 0-1,-2-33-2,0 8-1,2-3-1,-6-9 0,-5-6-1,1-10 1,-5-2-1,2 0 0,-1-1 0,5 6-1,7 0 0,8 7 0,9-2 0,13 15-2,-1-8-3,19 30-6,-18-17-18,11 23-6,-13 2-1,-7 15 1</inkml:trace>
          <inkml:trace contextRef="#ctx0" brushRef="#br0" timeOffset="31812.5">9231 4223 70,'-31'35'37,"31"-35"-1,0 0 1,0 0-23,25-22-13,13 14-5,-9-20-19,20 11-12,-1-8-1,2 7-1,-8-4 1</inkml:trace>
          <inkml:trace contextRef="#ctx0" brushRef="#br0" timeOffset="32031.25">9648 4047 68,'0'0'36,"0"0"0,0 0 0,46-10-25,0 3-9,5-1-3,1-10-6,18 21-16,-18-13-12,-8 0 0,-10 2-1,-9-2 1</inkml:trace>
          <inkml:trace contextRef="#ctx0" brushRef="#br0" timeOffset="32265.625">10136 3700 70,'0'0'36,"23"-32"-3,12 14 2,1 1-32,8 2-3,5 5-1,-9-8-3,2 20-6,-42-2-15,27-12-7,-27 12-3,0 0 2</inkml:trace>
          <inkml:trace contextRef="#ctx0" brushRef="#br0" timeOffset="32484.375">10300 3723 78,'-17'28'38,"0"-3"-1,11 10 1,-11-2-30,21 12-5,0 0 0,7 5-2,1-2-1,1 0 0,-2-5 0,-3-11-1,2-2 0,-10-30-3,28 38-4,-28-38-21,0 0-8,27-33 1,-6 13-2</inkml:trace>
          <inkml:trace contextRef="#ctx0" brushRef="#br0" timeOffset="32875">10613 3939 65,'0'0'37,"-23"25"0,23-25 0,-15 23-21,17 7-11,-6-2-2,6 7-1,0 3-1,5 2 1,-3-3-2,6-1 1,1-6-1,-11-30-1,40 35-1,-21-35-3,19 10-6,-24-35-18,20 7-8,-7-9 1,3-6-2</inkml:trace>
          <inkml:trace contextRef="#ctx0" brushRef="#br0" timeOffset="33046.875">10691 3796 58,'-30'-13'32,"30"13"-3,-23-22-6,23 22-43,30-30-9,-7 12-3,10 3 0</inkml:trace>
          <inkml:trace contextRef="#ctx0" brushRef="#br0" timeOffset="33375">10863 2922 70,'0'0'37,"0"0"0,0 0 0,40 15-27,-4 17-4,17 29-1,-3 6-2,13 21 1,-6 3-1,0 9 1,-13 1-1,-6 2-1,-11-10 0,-8-5-1,-13-8 1,-8-7-2,-8-8 1,-7-4-1,-4-11-1,-4-7 0,4-3-3,-9-23-4,30-17-31,-15 23-1,15-23 0,0-28-1</inkml:trace>
          <inkml:trace contextRef="#ctx0" brushRef="#br0" timeOffset="35984.375">4287 5004 55,'-19'8'34,"19"-8"0,10-23 0,1-9-26,20 7 0,3-26-4,14-4-1,5-15-1,12-6-1,7-14 1,10-8-2,2-3 1,4-2-1,0 5 0,-4 3-1,-4 7 0,-14 8-1,-8 19-3,-24-2-6,4 26-20,-28 12-3,-10 25-2,-18-8 2</inkml:trace>
        </inkml:traceGroup>
      </inkml:traceGroup>
    </inkml:traceGroup>
    <inkml:traceGroup>
      <inkml:annotationXML>
        <emma:emma xmlns:emma="http://www.w3.org/2003/04/emma" version="1.0">
          <emma:interpretation id="{4014CAE6-F50B-4350-8544-ACDF9B525887}" emma:medium="tactile" emma:mode="ink">
            <msink:context xmlns:msink="http://schemas.microsoft.com/ink/2010/main" type="paragraph" rotatedBoundingBox="1933,17529 11447,17066 11512,18401 1998,18864" alignmentLevel="1"/>
          </emma:interpretation>
        </emma:emma>
      </inkml:annotationXML>
      <inkml:traceGroup>
        <inkml:annotationXML>
          <emma:emma xmlns:emma="http://www.w3.org/2003/04/emma" version="1.0">
            <emma:interpretation id="{014103D3-F5E7-4727-B65A-FF685AA1CE98}" emma:medium="tactile" emma:mode="ink">
              <msink:context xmlns:msink="http://schemas.microsoft.com/ink/2010/main" type="line" rotatedBoundingBox="1933,17529 11447,17066 11512,18401 1998,18864"/>
            </emma:interpretation>
          </emma:emma>
        </inkml:annotationXML>
        <inkml:traceGroup>
          <inkml:annotationXML>
            <emma:emma xmlns:emma="http://www.w3.org/2003/04/emma" version="1.0">
              <emma:interpretation id="{E40F9AFA-1949-4048-8FC5-9D3ED9B69AAA}" emma:medium="tactile" emma:mode="ink">
                <msink:context xmlns:msink="http://schemas.microsoft.com/ink/2010/main" type="inkWord" rotatedBoundingBox="5740,17343 11447,17066 11504,18255 5798,18533"/>
              </emma:interpretation>
              <emma:one-of disjunction-type="recognition" id="oneOf8">
                <emma:interpretation id="interp40" emma:lang="en-US" emma:confidence="0">
                  <emma:literal>Stealthiest)</emma:literal>
                </emma:interpretation>
                <emma:interpretation id="interp41" emma:lang="en-US" emma:confidence="0">
                  <emma:literal>Stealthiest))</emma:literal>
                </emma:interpretation>
                <emma:interpretation id="interp42" emma:lang="en-US" emma:confidence="0">
                  <emma:literal>Afterheat))</emma:literal>
                </emma:interpretation>
                <emma:interpretation id="interp43" emma:lang="en-US" emma:confidence="0">
                  <emma:literal>Streetscape))</emma:literal>
                </emma:interpretation>
                <emma:interpretation id="interp44" emma:lang="en-US" emma:confidence="0">
                  <emma:literal>pf=ptCHLcost))</emma:literal>
                </emma:interpretation>
              </emma:one-of>
            </emma:emma>
          </inkml:annotationXML>
          <inkml:trace contextRef="#ctx0" brushRef="#br0" timeOffset="39906.25">3643 5273 77,'-32'-22'39,"13"9"-4,19 13 3,-35-7-34,35 7-1,-32 25-2,11 5 0,-4 7 1,-5 14-2,-3 7 1,-1 12-1,3 0 2,5 6-2,10-6 1,7-2-1,15-10 1,13-6-1,7-9 0,9-10 0,7-11 0,0-4 0,1-11 0,-3-2 0,-7-5 0,-5 0-1,-5-2 1,-23 2-2,29-5-2,-29 5-8,0 0-26,17-28 1,-17 28-1,0 0 0</inkml:trace>
          <inkml:trace contextRef="#ctx0" brushRef="#br0" timeOffset="40203.1248">4167 5241 86,'-26'5'39,"26"-5"-1,-16 42 1,11-7-34,12 16-3,-5 4 1,4 13-3,-2 0 2,1 2-2,-3-7 0,-2-5-1,0-11-1,0-17-2,12 11-6,-12-41-23,0 0-6,30-23 1,-5 0-1</inkml:trace>
          <inkml:trace contextRef="#ctx0" brushRef="#br0" timeOffset="40625">4556 5587 90,'-19'-5'37,"19"5"0,0 0-8,-4-25-23,35 13-3,5-4-2,10-4-2,13 8-5,-15-23-18,15 22-15,-6-10 3,1 8-3,-1-5 2</inkml:trace>
          <inkml:trace contextRef="#ctx0" brushRef="#br0" timeOffset="40468.75">4737 5208 83,'19'-13'41,"-19"13"-3,-7 23 3,7-23-32,-12 53-4,14-16-1,2 16-1,-2 2 0,2 11-3,-4-3 2,2-1-2,-2 1 0,2-13-2,1-2 0,-6-15-2,12 5-4,-9-38-16,0 0-17,0 0 1,0 0-1,-27-43 2</inkml:trace>
          <inkml:trace contextRef="#ctx0" brushRef="#br0" timeOffset="41125">5628 5344 74,'0'0'39,"-21"30"-1,11-5 1,10-25-26,-28 38-9,16-3 0,1 12-3,3-1 2,0 4-2,-1 3-1,-1-1 1,-1-6 0,1-1-1,1-10 0,-1-5 0,10-30-1,-19 30 0,19-30-1,-26-7 0,26 7 0,-29-38 0,14 10-1,-2-9 0,5 2 1,-3-8 0,7 0 1,4 3 0,6 2 1,8 6 0,5 4 0,6 8 1,2 5 0,6 10 1,1 7 0,4 16 0,-3 2 0,1 13 1,-5 4-1,5 11 0,-7 2 0,0 6 0,-4-1-1,0 0 0,-2-12 0,-2-3-1,0-10-2,-17-30-1,31 45-11,-31-45-25,0 0-1,21-45-1,-10 13 1</inkml:trace>
          <inkml:trace contextRef="#ctx0" brushRef="#br0" timeOffset="41718.75">6461 5326 58,'0'0'36,"-6"-43"-1,6 43 1,-23-40-25,23 40-3,-23-5-3,23 5-1,-47 33-2,20-1-1,-7 11 1,3 12-2,-1 8 1,5 10-2,10 2 2,11 3-2,12-5 1,13-8-1,13-7 0,8-20-2,16 2-5,-9-45-17,18 3-12,4-21 2,3-7-3</inkml:trace>
          <inkml:trace contextRef="#ctx0" brushRef="#br0" timeOffset="42296.875">6974 5376 88,'-21'3'37,"-4"4"2,4 21-1,-4 0-32,16 19-4,1 6 1,8 10-2,4 0-1,5-1 1,1-4-2,5-5 1,-2-10-1,-1-16 0,-12-27-1,25 18 0,-25-18-1,24-35 1,-14 0 0,-6-13 0,0-5 1,-4-10 0,-2-7 1,-2 2 1,0 0-1,-4 8 1,1 5-1,3 15 2,2 9-1,2 31 1,0 0-1,34 10 0,-7 21 1,11 9-2,10 8 2,7 7-2,4 0 2,2 8-2,-2-5 0,-3-6 1,-7-4-2,-9-10 1,-13-8 0,-10-7-1,-17-23-1,0 0 0,-19 27-1,-15-32-1,-4 8 0,-20-13 0,-3 7 1,-15-7-1,0 5 2,-2-5 0,5 5 1,-1-3 0,17 1 1,15 4 0,17-2 1,25 5-1,0 0-2,17-22-9,27 14-21,4-2-1,5-5-3,6-5 3</inkml:trace>
          <inkml:trace contextRef="#ctx0" brushRef="#br0" timeOffset="42750">7534 5374 58,'0'0'36,"0"0"0,0 0-1,19 0-19,0-15-10,19 12-2,-1-7-3,10 3 0,-1-1-1,-6-2-3,4 7-4,-21-19-11,9 17-16,-32 5-2,29-8 1,-29 8-1</inkml:trace>
          <inkml:trace contextRef="#ctx0" brushRef="#br0" timeOffset="42843.75">7778 5384 77,'-25'27'38,"25"-4"-1,0-23 1,12 58-32,-3-26-2,10 16-1,-5 2-1,7 6 0,-4-4-1,0 4 0,-4-6-1,-1-5 0,3-7-1,-5-13-1,5 0-3,-15-25-7,32 0-23,-32 0-2,21-33-2,-13-2 2</inkml:trace>
          <inkml:trace contextRef="#ctx0" brushRef="#br0" timeOffset="43171.875">7938 4886 56,'-11'-22'36,"11"22"-1,0 0 1,0 0-18,55 17-11,-19 13-2,16 21 0,-1 6-2,8 14-1,-7 4 1,5 13-1,-9-2 0,-6 4-2,-8-2 2,-7 0-2,-10-8 0,-4-2 0,-9-10 0,-8-8-1,-5-7-2,-5-23-3,14 13-26,0-43-6,-26 15 0,26-15-1</inkml:trace>
          <inkml:trace contextRef="#ctx0" brushRef="#br0" timeOffset="43906.25">8398 5022 76,'-19'-20'38,"11"-3"-1,8 23 0,29-35-29,22 38-4,6 2-2,16 20 0,7 10-1,4 20 0,-6 16-1,-6 11 0,-20 11 1,-14 8-2,-17-1 2,-15-2-2,-14-5 2,-7-7-3,-6-11-1,-8-40-15,12 8-20,17-43 0,0 0-1,0 0 1</inkml:trace>
          <inkml:trace contextRef="#ctx0" brushRef="#br0" timeOffset="37171.875">-372 6582 55,'-11'25'37,"11"-25"-2,0 0 1,-21-15-24,21 15-4,2-25-2,5 2-2,-11-17 0,6-5-2,-7-18 0,3-5-1,-4-9 0,0-9-1,-1-2 0,1-2 0,2 2 0,2 2 0,6 6 0,7 5-1,3 4 0,7 11 1,5 10-2,1 10 2,2 12-2,1 10 2,1 21-1,-3 9 0,1 19 0,-6 6-1,0 13 1,-6 6-1,-2 4 2,-9 0-2,-8 1 1,-6-6 0,-9-5 1,-10-5 0,-5-7 0,-8-5 0,-4-6 0,-2-9 0,-1-8 0,5-5 0,7 0-1,3-15-1,32 10-2,-32-33-8,32 33-17,32-32-5,-5 12-2,7-6 1</inkml:trace>
          <inkml:trace contextRef="#ctx0" brushRef="#br0" timeOffset="37500">225 6278 61,'0'0'36,"-12"23"-1,12-23 1,0 0-27,-7-30-3,7 30-1,-4-56 0,2 19-3,-9-16 1,3-2-2,-5-8 1,3-5-1,-1 0-1,7-2 1,6 5-1,7-1-1,5 13 0,3-2-3,17 30-6,-19-15-21,16 30-6,-12 2-1,2 18 1</inkml:trace>
          <inkml:trace contextRef="#ctx0" brushRef="#br0" timeOffset="37656.25">137 5911 61,'-21'13'37,"21"-13"-3,0 0 0,0 0-24,21-28-23,10 3-20,16-2-1,12-4-1,0-1-1</inkml:trace>
          <inkml:trace contextRef="#ctx0" brushRef="#br0" timeOffset="37875">772 5612 53,'-29'10'35,"29"-10"0,0 0-2,0 0-16,42-20-17,10 15-5,-3-17-5,16 14-20,-8-2-3,-11 5-2,-8 3 1</inkml:trace>
          <inkml:trace contextRef="#ctx0" brushRef="#br0" timeOffset="38062.5">772 5911 60,'-29'20'36,"29"-20"-1,0 0-1,0 0-23,25-12-20,30 12-20,-7-10-4,2 2-2,1-2 0</inkml:trace>
          <inkml:trace contextRef="#ctx0" brushRef="#br0" timeOffset="38953.1248">1763 6447 50,'0'0'36,"0"0"-1,0 0 1,17 22-22,-24-44-5,7 22-2,9-26-1,-9 26-2,6-45-1,-4 18 0,-6-9-1,2-1-1,-5-11 0,3-2 0,-2-11 0,2-1 0,-1-1-1,1-5 1,4-2-1,4 2 0,3 5 1,3 3-1,3 7 0,4 5-1,2 10 1,4 11 0,0 4-1,0 11 1,2 9-1,-2 8 0,3 10 1,-5 8-1,-2 7 0,-7 8 1,-3 4-1,-5 6 1,-6 0-1,-5 2 1,-5-2 0,-7-5 0,-6-6-1,-5-4 1,1-8 0,-3-7 0,-1-6 0,-5-7 0,0-5 0,2-5 0,2 0 0,5-5-1,6 0-1,0-5-1,23 15-4,-23-30-19,23 30-11,19-30 1,2 15-3,6-8 3</inkml:trace>
          <inkml:trace contextRef="#ctx0" brushRef="#br0" timeOffset="39312.5">2467 5622 61,'13'-25'37,"-13"25"0,0 0 0,-21-17-21,21 17-10,-19 35-2,6-2-1,-1 2-1,-3 15-1,0 3 0,4 7 0,1 3 0,7 0 0,5-3-1,9-2 0,6-11 0,6-9 0,8-10-2,3-16 0,10-4-4,-13-36-8,22 13-23,-14-17 0,-3 1-2,-13-11 1</inkml:trace>
          <inkml:trace contextRef="#ctx0" brushRef="#br0" timeOffset="39500">2394 5954 69,'0'0'35,"0"0"-2,21-12-4,25 4-45,0-15-16,9-4-1,8-1-1,-2 0 0</inkml:trace>
        </inkml:traceGroup>
      </inkml:traceGroup>
    </inkml:traceGroup>
  </inkml:traceGroup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3189.33325" units="1/in"/>
          <inkml:channelProperty channel="Y" name="resolution" value="2669.68335" units="1/in"/>
          <inkml:channelProperty channel="F" name="resolution" value="INF" units="1/dev"/>
        </inkml:channelProperties>
      </inkml:inkSource>
      <inkml:timestamp xml:id="ts0" timeString="2013-04-16T17:00:41.035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FF5ED72B-1179-4FF4-8544-1CE857F66AD4}" emma:medium="tactile" emma:mode="ink">
          <msink:context xmlns:msink="http://schemas.microsoft.com/ink/2010/main" type="inkDrawing" rotatedBoundingBox="16697,10648 19357,10405 19403,10905 16743,11148" semanticType="callout" shapeName="Other">
            <msink:sourceLink direction="with" ref="{B5184F9C-4B19-41D7-AA27-4C87E43EDD5A}"/>
            <msink:sourceLink direction="with" ref="{63A78503-EBE8-4000-8E04-18464E1F337F}"/>
          </msink:context>
        </emma:interpretation>
      </emma:emma>
    </inkml:annotationXML>
    <inkml:trace contextRef="#ctx0" brushRef="#br0">0 523 19,'14'-3'31,"-14"3"0,21-2 2,-6 7-13,-15-5-5,34 0-4,-18-3-4,12 8 0,-3-9-3,7 8-1,2-6-1,8 4-1,-1-4 0,5 2-1,1-2 1,3 1-1,2-1 0,2-2 0,1 1 0,-2-1 1,2 1-1,-4-1 0,1 1-1,-3-1 1,-2 1 0,-3-1-1,-4 1 1,-2 1 0,-2 0 0,-2 0-1,-3 2 1,0 0 0,0-1 0,0-1 1,0 0-1,-2 0-1,1 1 2,1-3-1,-2 1 0,3-3 0,-2 3-1,1-1 1,1 1-1,1 1 1,2-2 0,-2 3 0,2-3-1,-1 2 1,2 2 1,-1-1-1,-1 1 0,0-2 0,-2 2 1,2 0-1,0 2 1,-1-2-1,-4 1 0,2 1 0,-1 0 1,-1 0-1,-2-1 0,-1 1 0,1 3 0,1-6 1,-5 6-1,2-5 0,-2 5 0,0-5 1,1 4 0,-1 1-1,0-1 1,-1 3-1,0-6 1,-2 8-1,1-9 1,-2 7-1,-1-5 0,-2-2 0,0 0 0,-2 0 0,-1 0 0,-13 0 0,24-2 0,-24 2 0,20-1 0,-20 1 0,18-2 0,-18 2 0,13-9 0,-13 9 0,0 0 0,15-18 0,-15 18 0,0 0 0,0 0 0,9-16-1,-9 16 1,0 0 0,7-22 0,-7 22 0,3-20-1,-3 20 1,3-21-1,-3 21 2,2-23-2,-2 23 1,7-30 0,-4 14 1,0-3-1,0-1 1,0 1-1,-3-2 1,1-4-1,-5 4 1,2-4-1,2 1 0,-1 1 1,-2 2-1,-1 1 0,1 1 0,3 19-1,-9-28 1,9 28-1,-12-18 0,12 18-2,-16-16-1,16 16-10,0 0-21,-15-1 0,15 1 0,-13-8 0</inkml:trace>
  </inkml:traceGroup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3189.33325" units="1/in"/>
          <inkml:channelProperty channel="Y" name="resolution" value="2669.68335" units="1/in"/>
          <inkml:channelProperty channel="F" name="resolution" value="INF" units="1/dev"/>
        </inkml:channelProperties>
      </inkml:inkSource>
      <inkml:timestamp xml:id="ts0" timeString="2013-04-16T17:00:38.800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E9C68539-62B1-4526-A428-847BE256C516}" emma:medium="tactile" emma:mode="ink">
          <msink:context xmlns:msink="http://schemas.microsoft.com/ink/2010/main" type="writingRegion" rotatedBoundingBox="14773,9544 17421,11059 16487,12690 13840,11174">
            <msink:destinationLink direction="with" ref="{6E1DF327-3899-43F3-BA1E-FC301499F456}"/>
          </msink:context>
        </emma:interpretation>
      </emma:emma>
    </inkml:annotationXML>
    <inkml:traceGroup>
      <inkml:annotationXML>
        <emma:emma xmlns:emma="http://www.w3.org/2003/04/emma" version="1.0">
          <emma:interpretation id="{85729AA7-25F7-42DB-8739-BD67BC663132}" emma:medium="tactile" emma:mode="ink">
            <msink:context xmlns:msink="http://schemas.microsoft.com/ink/2010/main" type="paragraph" rotatedBoundingBox="14773,9544 17421,11059 16487,12690 13840,11174" alignmentLevel="1"/>
          </emma:interpretation>
        </emma:emma>
      </inkml:annotationXML>
      <inkml:traceGroup>
        <inkml:annotationXML>
          <emma:emma xmlns:emma="http://www.w3.org/2003/04/emma" version="1.0">
            <emma:interpretation id="{32932C5C-9C43-40FC-A678-E1C09CFFBB19}" emma:medium="tactile" emma:mode="ink">
              <msink:context xmlns:msink="http://schemas.microsoft.com/ink/2010/main" type="line" rotatedBoundingBox="14773,9544 17421,11059 16487,12690 13840,11174"/>
            </emma:interpretation>
          </emma:emma>
        </inkml:annotationXML>
        <inkml:traceGroup>
          <inkml:annotationXML>
            <emma:emma xmlns:emma="http://www.w3.org/2003/04/emma" version="1.0">
              <emma:interpretation id="{63A78503-EBE8-4000-8E04-18464E1F337F}" emma:medium="tactile" emma:mode="ink">
                <msink:context xmlns:msink="http://schemas.microsoft.com/ink/2010/main" type="inkWord" rotatedBoundingBox="14773,9544 17421,11059 16487,12690 13840,11174">
                  <msink:destinationLink direction="with" ref="{FF5ED72B-1179-4FF4-8544-1CE857F66AD4}"/>
                </msink:context>
              </emma:interpretation>
              <emma:one-of disjunction-type="recognition" id="oneOf0">
                <emma:interpretation id="interp0" emma:lang="en-US" emma:confidence="0">
                  <emma:literal>filer</emma:literal>
                </emma:interpretation>
                <emma:interpretation id="interp1" emma:lang="en-US" emma:confidence="0">
                  <emma:literal>fifer</emma:literal>
                </emma:interpretation>
                <emma:interpretation id="interp2" emma:lang="en-US" emma:confidence="0">
                  <emma:literal>tier</emma:literal>
                </emma:interpretation>
                <emma:interpretation id="interp3" emma:lang="en-US" emma:confidence="0">
                  <emma:literal>Inkier</emma:literal>
                </emma:interpretation>
                <emma:interpretation id="interp4" emma:lang="en-US" emma:confidence="0">
                  <emma:literal>fitter</emma:literal>
                </emma:interpretation>
              </emma:one-of>
            </emma:emma>
          </inkml:annotationXML>
          <inkml:trace contextRef="#ctx0" brushRef="#br0">2186 2395 35,'2'18'30,"-2"-18"3,0 0-7,10 19-10,-10-19-3,9 21-4,-9-21-1,9 30-3,-8-14-1,5 7-1,-3-4 0,1 6-2,-2-7 0,1 1 1,-3 0-2,1-3 0,1 0-1,-2-16-1,1 27-2,-1-27-4,0 0-15,0 0-11,0 0-2,0 0 2,0 0 0</inkml:trace>
          <inkml:trace contextRef="#ctx0" brushRef="#br0" timeOffset="562.5">2428 2016 23,'0'0'30,"0"0"3,0 0-1,0 0-14,0 0-4,4 16-4,-4-16 0,11 37-3,-8-14-2,9 14 0,-7-4-1,6 13-1,-5-2 0,3 6 0,-4-3-1,4 4 0,-1-1 0,1-1-1,-2 0 1,2-1-2,0-2 2,1 0-2,0-6 1,1-1-1,0-2 0,0-7 0,1-2-1,-2-5 1,-1-5-2,-9-18 0,14 19-1,-14-19-3,0 0-6,0 0-20,6-26-5,-10 6 0,1-1 0</inkml:trace>
          <inkml:trace contextRef="#ctx0" brushRef="#br0" timeOffset="968.75">2748 2399 25,'0'0'31,"0"0"1,0 0 0,-12 17-14,23 3-7,-11-20 0,15 35-3,-8-19-1,6 10-3,-3-5 0,4 4-1,-4 0 0,5 1-2,-5-5 0,1 0 0,-3-1-2,-8-20 0,15 31-3,-15-31-2,12 25-11,-12-25-17,0 0-1,0 0-1,0 0 2</inkml:trace>
          <inkml:trace contextRef="#ctx0" brushRef="#br0" timeOffset="-1093.75">222 2529 7,'0'0'13,"0"0"0,0 0 1,0 0-2,0 0 1,0 0 0,0 0-2,0 0-2,0 0-2,0 0 0,0 0 0,0 0-2,0 0 0,-4 19 0,4-19-1,0 0 0,4 18 0,-4-18-1,6 18 0,-6-18 0,8 16-1,-8-16 0,0 0 0,10 21 1,-10-21-2,0 0 0,9 16 0,-9-16 0,0 0 0,0 0-1,0 0 1,9 17-1,-9-17 1,0 0-1,0 0 0,0 0 0,0 0 1,0 0-1,14 5 1,-14-5 0,0 0 0,15 0-1,-15 0 1,19-5 0,-5 2 0,2-1-1,2 1 1,2-1-1,2-1 1,5 1-1,-1 1 0,4 1 1,-1 0-1,1 2 0,2 0 1,1 2-1,1 1 1,1 1-1,-1 0 1,3-1 0,-3-1-1,1 1 1,-2-1-1,-1 0 1,-2 0 0,-1-2-1,-2-2 1,-1 2-1,3-2 1,-3 0-1,1 1 0,1-3 1,3 1-1,0-3 0,1 3 0,2-1 1,3-3-2,1 0 1,1 0 0,-1 0 0,0 0 0,-1 2 0,0-1-1,-1 3 1,-6-1 0,-1 3 0,-3 1 0,-1 0 0,-3 0 0,-3 0 1,-1 0-1,-3 0 0,0 0 0,-1 0 0,0 0 0,-1-2 0,0 0 1,4 0-1,-1 1 0,1-1 0,1 0 0,-2 0 0,-2 0 0,0 2 1,-14 0-1,20 0-1,-20 0 1,0 0-1,0 0-1,0 0-2,0 0-6,0 0-20,-17 15-6,4-14 0,0-1 0</inkml:trace>
          <inkml:trace contextRef="#ctx0" brushRef="#br0" timeOffset="-578.125">1860 2067 27,'0'0'30,"0"0"3,0 0-1,0 0-15,0 0-5,0 0-3,0 0-2,0 30-1,0-30-1,10 43-1,-5-19-1,4 13 0,-5-2-1,5 6 0,-5 3 0,5 2-1,-4 0 2,2 1-2,-1 1 0,0-4 0,0-2 0,1 1 0,-1-8 0,1 0-1,1-3 0,-2-2 0,1-6 0,-1-1 0,0-2 0,-6-21-1,9 29 0,-9-29-1,0 0 0,0 0-2,7 19-3,-7-19-8,-1-18-21,1 18 0,-6-19 0,6 19 1</inkml:trace>
          <inkml:trace contextRef="#ctx0" brushRef="#br0" timeOffset="4093.75">2142 3435 25,'0'0'29,"12"-21"-2,-12 21-3,4-20-5,-4 20-2,0 0-4,0 0-2,6-19-2,-6 19-2,0 0-2,0 0 0,-18 12-2,18-12 0,-25 27-1,7-6 0,-2 0 0,1 9 0,-3 4 0,2 6 0,1 2-1,4 4 0,4-2 1,5 6-2,4-3 1,8-1-1,6-5 0,7-4 1,6-6-1,6-4 1,6-8 0,6-7 0,6-10 0,2-5-1,-1-8 1,2-5 0,-6-5 0,-2-4-1,-7-1 0,-8-2 0,-9 0 0,-10-1 0,-6 5 0,-8 1-1,-8 2 0,-6 5 0,-4 5 0,-10 4 0,-2 7 0,-3 7 1,-1 6-1,1 6 1,1 4-1,5 5 1,6 5-1,8 1 1,8 1 0,6-3-1,9-2 0,5-7-1,13-2-1,-5-14-3,17 5-8,-13-19-23,8-5 0,-4-13 0,-4-3 0</inkml:trace>
          <inkml:trace contextRef="#ctx0" brushRef="#br0" timeOffset="4656.25">2542 3324 46,'0'0'34,"0"0"2,16 12 0,-3 8-17,-13-20-5,16 31-4,-7-11-3,12 13-1,-3 2-1,7 10-1,-3-3-1,6 4 0,-3-2-1,3 0 0,-1-4 0,-2-1-2,-2-9 1,-2-2-1,0-5 1,-4-3-1,-2-6 0,-2-6 0,-13-8 0,21 6 1,-21-6-1,13-16 0,-13 16 0,11-30 0,-7 9 0,-1-4-1,0-1 1,0-3 0,0-2-1,0-3 0,3-3 0,-2 2 1,2 0-1,0-1 1,1 1-1,2 3 1,1 4 0,-1 5-1,-1 4 1,-8 19 0,11-25-1,-11 25-1,0 0-1,5-19-3,-5 19-19,0 0-14,-13 12 0,-2-13-1,2-1 1</inkml:trace>
        </inkml:traceGroup>
      </inkml:traceGroup>
    </inkml:traceGroup>
  </inkml:traceGroup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3189.33325" units="1/in"/>
          <inkml:channelProperty channel="Y" name="resolution" value="2669.68335" units="1/in"/>
          <inkml:channelProperty channel="F" name="resolution" value="INF" units="1/dev"/>
        </inkml:channelProperties>
      </inkml:inkSource>
      <inkml:timestamp xml:id="ts0" timeString="2013-04-16T17:00:44.675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8AEC4DE7-084D-4F96-B61E-F25DEEF64F73}" emma:medium="tactile" emma:mode="ink">
          <msink:context xmlns:msink="http://schemas.microsoft.com/ink/2010/main" type="writingRegion" rotatedBoundingBox="15929,6333 17937,6333 17937,7505 15929,7505"/>
        </emma:interpretation>
      </emma:emma>
    </inkml:annotationXML>
    <inkml:traceGroup>
      <inkml:annotationXML>
        <emma:emma xmlns:emma="http://www.w3.org/2003/04/emma" version="1.0">
          <emma:interpretation id="{8C6AF5F3-F804-47B2-B9D3-6A055D8D6FF0}" emma:medium="tactile" emma:mode="ink">
            <msink:context xmlns:msink="http://schemas.microsoft.com/ink/2010/main" type="paragraph" rotatedBoundingBox="15929,6333 17937,6333 17937,7505 15929,7505" alignmentLevel="1"/>
          </emma:interpretation>
        </emma:emma>
      </inkml:annotationXML>
      <inkml:traceGroup>
        <inkml:annotationXML>
          <emma:emma xmlns:emma="http://www.w3.org/2003/04/emma" version="1.0">
            <emma:interpretation id="{C6E927CB-16E1-4804-975B-0B211056B2CA}" emma:medium="tactile" emma:mode="ink">
              <msink:context xmlns:msink="http://schemas.microsoft.com/ink/2010/main" type="line" rotatedBoundingBox="15929,6333 17937,6333 17937,7505 15929,7505"/>
            </emma:interpretation>
          </emma:emma>
        </inkml:annotationXML>
        <inkml:traceGroup>
          <inkml:annotationXML>
            <emma:emma xmlns:emma="http://www.w3.org/2003/04/emma" version="1.0">
              <emma:interpretation id="{861D3A00-0348-403A-B048-2F6EAD9DA526}" emma:medium="tactile" emma:mode="ink">
                <msink:context xmlns:msink="http://schemas.microsoft.com/ink/2010/main" type="inkWord" rotatedBoundingBox="15929,6333 17937,6333 17937,7505 15929,7505"/>
              </emma:interpretation>
              <emma:one-of disjunction-type="recognition" id="oneOf0">
                <emma:interpretation id="interp0" emma:lang="en-US" emma:confidence="0">
                  <emma:literal>6r</emma:literal>
                </emma:interpretation>
                <emma:interpretation id="interp1" emma:lang="en-US" emma:confidence="0">
                  <emma:literal>IR</emma:literal>
                </emma:interpretation>
                <emma:interpretation id="interp2" emma:lang="en-US" emma:confidence="0">
                  <emma:literal>OR</emma:literal>
                </emma:interpretation>
                <emma:interpretation id="interp3" emma:lang="en-US" emma:confidence="0">
                  <emma:literal>6R</emma:literal>
                </emma:interpretation>
                <emma:interpretation id="interp4" emma:lang="en-US" emma:confidence="0">
                  <emma:literal>Her</emma:literal>
                </emma:interpretation>
              </emma:one-of>
            </emma:emma>
          </inkml:annotationXML>
          <inkml:trace contextRef="#ctx0" brushRef="#br0">36 75 33,'-3'-26'28,"7"8"4,-5 1-1,-5-3-11,6 20-4,1-17-3,-1 17-5,0 0-1,6 16-1,-6-16-2,-4 42 0,-2-9-1,3 17 0,-4 3-1,2 15 1,-1 8-1,2 3 0,2 3-1,5-5 1,3-5-1,7-8 1,5-8-1,9-12 0,4-14-1,7-9 1,5-14 0,3-7 0,-1-12 0,3-4 0,-3-12-1,-3-5 1,-7-6-1,-6-2 0,-6-5 0,-9-1-1,-6-4 1,-8 5-1,-8 2 1,-8 3-1,-5 8 1,-5 5-1,-4 12 1,-1 7-1,-2 18 1,-1 7 0,1 15-1,5 12 2,6 10-2,6 5 2,7 3-1,7 3 1,10-6-1,7-5 1,7-9-1,1-12-1,7-4-3,-10-21-6,14 2-25,-13-11-3,-2-5 2,-6-9-3</inkml:trace>
          <inkml:trace contextRef="#ctx0" brushRef="#br0" timeOffset="859.375">784 632 80,'-5'18'35,"5"-18"-1,2 21 1,8 6-25,-10-27-2,15 44-2,-8-21-1,9 8-1,-2-6 0,5 7-1,-1-4-1,2-2 0,1-5-1,4-1 1,-3-11-1,5-6 1,-2-5-1,6-10-1,-3-6 1,1-4 0,-2-8 0,-1-4-1,-3-1 0,-4-2 0,-4-5 0,-8-4-1,-4-2 1,-5-3-1,-4-4 1,-5-1-1,-7-2 0,-4 1 0,0 1 0,-5 0 0,2 6 1,0 3-1,3 3 0,3 3 0,10 6 1,3 0-1,7 5 0,7-4 0,4 4 0,8 2 0,4 5 0,4 2 1,3 3-1,0 6 1,1 3 0,2 9 1,0 7-1,-3 6 0,-1 2 1,-1 7-1,-2 2 1,-1 8 0,-4 1 0,1 6-1,-7 2 1,-1 5 0,-5 1 0,-4 3-1,-3 4 0,-2 1 1,-4 1-1,2 1 1,-4-5-1,4-2 0,-1-4 0,4-2 0,1-7 0,3-4 0,1-3 0,5-5 0,3-2 1,2-6-1,5-1 1,4-2-1,3-3 1,4-2-1,3-4 1,3-1-1,1-3 1,-1-2-1,1-3 0,-1-1-1,-5-2 0,-8-4-2,4 8-3,-30 3-25,17-22-7,-17 22-1,-4-21 1</inkml:trace>
        </inkml:traceGroup>
      </inkml:traceGroup>
    </inkml:traceGroup>
  </inkml:traceGroup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3189.33325" units="1/in"/>
          <inkml:channelProperty channel="Y" name="resolution" value="2669.68335" units="1/in"/>
          <inkml:channelProperty channel="F" name="resolution" value="INF" units="1/dev"/>
        </inkml:channelProperties>
      </inkml:inkSource>
      <inkml:timestamp xml:id="ts0" timeString="2013-04-16T17:00:31.816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D8985820-A2D6-429C-94E9-A9A69204648F}" emma:medium="tactile" emma:mode="ink">
          <msink:context xmlns:msink="http://schemas.microsoft.com/ink/2010/main" type="inkDrawing" rotatedBoundingBox="13803,8352 13917,10832 13866,10835 13753,8354" semanticType="verticalRange" shapeName="Line">
            <msink:sourceLink direction="with" ref="{82D0BF77-4E5B-4EDF-8E88-875EB4EDD043}"/>
            <msink:destinationLink direction="with" ref="{F9029CF5-B521-435F-867B-EE4A65184676}"/>
          </msink:context>
        </emma:interpretation>
      </emma:emma>
    </inkml:annotationXML>
    <inkml:trace contextRef="#ctx0" brushRef="#br0">0 0 44,'0'0'30,"0"0"1,0 0 0,0 0-18,0 0-2,3 18-3,5 10-1,-8-4-1,9 19-2,-9 3 1,8 15-1,-8 1 0,6 17-2,-6 2 2,5 13-3,-6 3 2,4 10 0,-3-3-1,0 4 1,-3-1-2,3 2 1,0-6-1,0-1 0,-2-5 0,5-2-1,3-9 1,0 2-1,3-8 0,1-3 1,-1-3-1,2-7 1,-3-3-1,1-8 1,-3 1-1,-1-8 0,-2-5 0,0-4 0,-2-6 0,-1-2 0,1-8-1,-2-1-1,1-23-1,0 0-1,4 20-10,-8-38-26,5-12 2,-3-23-1,0-17 0</inkml:trace>
  </inkml:traceGroup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3189.33325" units="1/in"/>
          <inkml:channelProperty channel="Y" name="resolution" value="2669.68335" units="1/in"/>
          <inkml:channelProperty channel="F" name="resolution" value="INF" units="1/dev"/>
        </inkml:channelProperties>
      </inkml:inkSource>
      <inkml:timestamp xml:id="ts0" timeString="2013-04-16T17:00:41.035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A53D4EA7-F1FD-465B-9B85-FCB283C9D2AF}" emma:medium="tactile" emma:mode="ink">
          <msink:context xmlns:msink="http://schemas.microsoft.com/ink/2010/main" type="inkDrawing" rotatedBoundingBox="16697,10648 19357,10405 19403,10905 16743,11148" semanticType="callout" shapeName="Other">
            <msink:sourceLink direction="with" ref="{3D258EB2-F564-4A15-97C6-BBC03A02FA6C}"/>
          </msink:context>
        </emma:interpretation>
      </emma:emma>
    </inkml:annotationXML>
    <inkml:trace contextRef="#ctx0" brushRef="#br0">0 523 19,'14'-3'31,"-14"3"0,21-2 2,-6 7-13,-15-5-5,34 0-4,-18-3-4,12 8 0,-3-9-3,7 8-1,2-6-1,8 4-1,-1-4 0,5 2-1,1-2 1,3 1-1,2-1 0,2-2 0,1 1 0,-2-1 1,2 1-1,-4-1 0,1 1-1,-3-1 1,-2 1 0,-3-1-1,-4 1 1,-2 1 0,-2 0 0,-2 0-1,-3 2 1,0 0 0,0-1 0,0-1 1,0 0-1,-2 0-1,1 1 2,1-3-1,-2 1 0,3-3 0,-2 3-1,1-1 1,1 1-1,1 1 1,2-2 0,-2 3 0,2-3-1,-1 2 1,2 2 1,-1-1-1,-1 1 0,0-2 0,-2 2 1,2 0-1,0 2 1,-1-2-1,-4 1 0,2 1 0,-1 0 1,-1 0-1,-2-1 0,-1 1 0,1 3 0,1-6 1,-5 6-1,2-5 0,-2 5 0,0-5 1,1 4 0,-1 1-1,0-1 1,-1 3-1,0-6 1,-2 8-1,1-9 1,-2 7-1,-1-5 0,-2-2 0,0 0 0,-2 0 0,-1 0 0,-13 0 0,24-2 0,-24 2 0,20-1 0,-20 1 0,18-2 0,-18 2 0,13-9 0,-13 9 0,0 0 0,15-18 0,-15 18 0,0 0 0,0 0 0,9-16-1,-9 16 1,0 0 0,7-22 0,-7 22 0,3-20-1,-3 20 1,3-21-1,-3 21 2,2-23-2,-2 23 1,7-30 0,-4 14 1,0-3-1,0-1 1,0 1-1,-3-2 1,1-4-1,-5 4 1,2-4-1,2 1 0,-1 1 1,-2 2-1,-1 1 0,1 1 0,3 19-1,-9-28 1,9 28-1,-12-18 0,12 18-2,-16-16-1,16 16-10,0 0-21,-15-1 0,15 1 0,-13-8 0</inkml:trace>
  </inkml:traceGroup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3189.33325" units="1/in"/>
          <inkml:channelProperty channel="Y" name="resolution" value="2669.68335" units="1/in"/>
          <inkml:channelProperty channel="F" name="resolution" value="INF" units="1/dev"/>
        </inkml:channelProperties>
      </inkml:inkSource>
      <inkml:timestamp xml:id="ts0" timeString="2013-04-16T17:00:37.707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F9029CF5-B521-435F-867B-EE4A65184676}" emma:medium="tactile" emma:mode="ink">
          <msink:context xmlns:msink="http://schemas.microsoft.com/ink/2010/main" type="inkDrawing" rotatedBoundingBox="14773,9544 17421,11059 16487,12690 13840,11174" semanticType="callout" shapeName="Other">
            <msink:sourceLink direction="with" ref="{D8985820-A2D6-429C-94E9-A9A69204648F}"/>
            <msink:sourceLink direction="with" ref="{3D258EB2-F564-4A15-97C6-BBC03A02FA6C}"/>
          </msink:context>
        </emma:interpretation>
      </emma:emma>
    </inkml:annotationXML>
    <inkml:trace contextRef="#ctx0" brushRef="#br0">222 2529 7,'0'0'13,"0"0"0,0 0 1,0 0-2,0 0 1,0 0 0,0 0-2,0 0-2,0 0-2,0 0 0,0 0 0,0 0-2,0 0 0,-4 19 0,4-19-1,0 0 0,4 18 0,-4-18-1,6 18 0,-6-18 0,8 16-1,-8-16 0,0 0 0,10 21 1,-10-21-2,0 0 0,9 16 0,-9-16 0,0 0 0,0 0-1,0 0 1,9 17-1,-9-17 1,0 0-1,0 0 0,0 0 0,0 0 1,0 0-1,14 5 1,-14-5 0,0 0 0,15 0-1,-15 0 1,19-5 0,-5 2 0,2-1-1,2 1 1,2-1-1,2-1 1,5 1-1,-1 1 0,4 1 1,-1 0-1,1 2 0,2 0 1,1 2-1,1 1 1,1 1-1,-1 0 1,3-1 0,-3-1-1,1 1 1,-2-1-1,-1 0 1,-2 0 0,-1-2-1,-2-2 1,-1 2-1,3-2 1,-3 0-1,1 1 0,1-3 1,3 1-1,0-3 0,1 3 0,2-1 1,3-3-2,1 0 1,1 0 0,-1 0 0,0 0 0,-1 2 0,0-1-1,-1 3 1,-6-1 0,-1 3 0,-3 1 0,-1 0 0,-3 0 0,-3 0 1,-1 0-1,-3 0 0,0 0 0,-1 0 0,0 0 0,-1-2 0,0 0 1,4 0-1,-1 1 0,1-1 0,1 0 0,-2 0 0,-2 0 0,0 2 1,-14 0-1,20 0-1,-20 0 1,0 0-1,0 0-1,0 0-2,0 0-6,0 0-20,-17 15-6,4-14 0,0-1 0</inkml:trace>
    <inkml:trace contextRef="#ctx0" brushRef="#br0" timeOffset="515.625">1860 2067 27,'0'0'30,"0"0"3,0 0-1,0 0-15,0 0-5,0 0-3,0 0-2,0 30-1,0-30-1,10 43-1,-5-19-1,4 13 0,-5-2-1,5 6 0,-5 3 0,5 2-1,-4 0 2,2 1-2,-1 1 0,0-4 0,0-2 0,1 1 0,-1-8 0,1 0-1,1-3 0,-2-2 0,1-6 0,-1-1 0,0-2 0,-6-21-1,9 29 0,-9-29-1,0 0 0,0 0-2,7 19-3,-7-19-8,-1-18-21,1 18 0,-6-19 0,6 19 1</inkml:trace>
    <inkml:trace contextRef="#ctx0" brushRef="#br0" timeOffset="1093.75">2186 2395 35,'2'18'30,"-2"-18"3,0 0-7,10 19-10,-10-19-3,9 21-4,-9-21-1,9 30-3,-8-14-1,5 7-1,-3-4 0,1 6-2,-2-7 0,1 1 1,-3 0-2,1-3 0,1 0-1,-2-16-1,1 27-2,-1-27-4,0 0-15,0 0-11,0 0-2,0 0 2,0 0 0</inkml:trace>
    <inkml:trace contextRef="#ctx0" brushRef="#br0" timeOffset="1656.25">2428 2016 23,'0'0'30,"0"0"3,0 0-1,0 0-14,0 0-4,4 16-4,-4-16 0,11 37-3,-8-14-2,9 14 0,-7-4-1,6 13-1,-5-2 0,3 6 0,-4-3-1,4 4 0,-1-1 0,1-1-1,-2 0 1,2-1-2,0-2 2,1 0-2,0-6 1,1-1-1,0-2 0,0-7 0,1-2-1,-2-5 1,-1-5-2,-9-18 0,14 19-1,-14-19-3,0 0-6,0 0-20,6-26-5,-10 6 0,1-1 0</inkml:trace>
    <inkml:trace contextRef="#ctx0" brushRef="#br0" timeOffset="2062.5">2748 2399 25,'0'0'31,"0"0"1,0 0 0,-12 17-14,23 3-7,-11-20 0,15 35-3,-8-19-1,6 10-3,-3-5 0,4 4-1,-4 0 0,5 1-2,-5-5 0,1 0 0,-3-1-2,-8-20 0,15 31-3,-15-31-2,12 25-11,-12-25-17,0 0-1,0 0-1,0 0 2</inkml:trace>
    <inkml:trace contextRef="#ctx0" brushRef="#br0" timeOffset="5187.5">2142 3435 25,'0'0'29,"12"-21"-2,-12 21-3,4-20-5,-4 20-2,0 0-4,0 0-2,6-19-2,-6 19-2,0 0-2,0 0 0,-18 12-2,18-12 0,-25 27-1,7-6 0,-2 0 0,1 9 0,-3 4 0,2 6 0,1 2-1,4 4 0,4-2 1,5 6-2,4-3 1,8-1-1,6-5 0,7-4 1,6-6-1,6-4 1,6-8 0,6-7 0,6-10 0,2-5-1,-1-8 1,2-5 0,-6-5 0,-2-4-1,-7-1 0,-8-2 0,-9 0 0,-10-1 0,-6 5 0,-8 1-1,-8 2 0,-6 5 0,-4 5 0,-10 4 0,-2 7 0,-3 7 1,-1 6-1,1 6 1,1 4-1,5 5 1,6 5-1,8 1 1,8 1 0,6-3-1,9-2 0,5-7-1,13-2-1,-5-14-3,17 5-8,-13-19-23,8-5 0,-4-13 0,-4-3 0</inkml:trace>
    <inkml:trace contextRef="#ctx0" brushRef="#br0" timeOffset="5750">2542 3324 46,'0'0'34,"0"0"2,16 12 0,-3 8-17,-13-20-5,16 31-4,-7-11-3,12 13-1,-3 2-1,7 10-1,-3-3-1,6 4 0,-3-2-1,3 0 0,-1-4 0,-2-1-2,-2-9 1,-2-2-1,0-5 1,-4-3-1,-2-6 0,-2-6 0,-13-8 0,21 6 1,-21-6-1,13-16 0,-13 16 0,11-30 0,-7 9 0,-1-4-1,0-1 1,0-3 0,0-2-1,0-3 0,3-3 0,-2 2 1,2 0-1,0-1 1,1 1-1,2 3 1,1 4 0,-1 5-1,-1 4 1,-8 19 0,11-25-1,-11 25-1,0 0-1,5-19-3,-5 19-19,0 0-14,-13 12 0,-2-13-1,2-1 1</inkml:trace>
  </inkml:traceGroup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3189.33325" units="1/in"/>
          <inkml:channelProperty channel="Y" name="resolution" value="2669.68335" units="1/in"/>
          <inkml:channelProperty channel="F" name="resolution" value="INF" units="1/dev"/>
        </inkml:channelProperties>
      </inkml:inkSource>
      <inkml:timestamp xml:id="ts0" timeString="2013-04-16T17:00:44.675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3A468EAB-F55F-4BDC-B36D-61260BCA70F1}" emma:medium="tactile" emma:mode="ink">
          <msink:context xmlns:msink="http://schemas.microsoft.com/ink/2010/main" type="writingRegion" rotatedBoundingBox="14575,5703 20236,7146 19358,10592 13697,9149"/>
        </emma:interpretation>
      </emma:emma>
    </inkml:annotationXML>
    <inkml:traceGroup>
      <inkml:annotationXML>
        <emma:emma xmlns:emma="http://www.w3.org/2003/04/emma" version="1.0">
          <emma:interpretation id="{94A62B47-98CB-403B-9293-BC24122D55CA}" emma:medium="tactile" emma:mode="ink">
            <msink:context xmlns:msink="http://schemas.microsoft.com/ink/2010/main" type="paragraph" rotatedBoundingBox="15980,6324 18437,6580 18326,7640 15870,7384" alignmentLevel="2"/>
          </emma:interpretation>
        </emma:emma>
      </inkml:annotationXML>
      <inkml:traceGroup>
        <inkml:annotationXML>
          <emma:emma xmlns:emma="http://www.w3.org/2003/04/emma" version="1.0">
            <emma:interpretation id="{A1365C30-9A93-43F2-A1A0-C04AD17C8BB1}" emma:medium="tactile" emma:mode="ink">
              <msink:context xmlns:msink="http://schemas.microsoft.com/ink/2010/main" type="line" rotatedBoundingBox="15980,6324 18437,6580 18326,7640 15870,7384"/>
            </emma:interpretation>
          </emma:emma>
        </inkml:annotationXML>
        <inkml:traceGroup>
          <inkml:annotationXML>
            <emma:emma xmlns:emma="http://www.w3.org/2003/04/emma" version="1.0">
              <emma:interpretation id="{EA0B51E2-8496-41A2-91F0-D054C75897C3}" emma:medium="tactile" emma:mode="ink">
                <msink:context xmlns:msink="http://schemas.microsoft.com/ink/2010/main" type="inkWord" rotatedBoundingBox="15980,6324 18437,6580 18326,7640 15870,7384"/>
              </emma:interpretation>
              <emma:one-of disjunction-type="recognition" id="oneOf0">
                <emma:interpretation id="interp0" emma:lang="en-US" emma:confidence="0">
                  <emma:literal>60t</emma:literal>
                </emma:interpretation>
                <emma:interpretation id="interp1" emma:lang="en-US" emma:confidence="0">
                  <emma:literal>60 r</emma:literal>
                </emma:interpretation>
                <emma:interpretation id="interp2" emma:lang="en-US" emma:confidence="0">
                  <emma:literal>60 ^</emma:literal>
                </emma:interpretation>
                <emma:interpretation id="interp3" emma:lang="en-US" emma:confidence="0">
                  <emma:literal>Door</emma:literal>
                </emma:interpretation>
                <emma:interpretation id="interp4" emma:lang="en-US" emma:confidence="0">
                  <emma:literal>60 a</emma:literal>
                </emma:interpretation>
              </emma:one-of>
            </emma:emma>
          </inkml:annotationXML>
          <inkml:trace contextRef="#ctx0" brushRef="#br0">36 75 33,'-3'-26'28,"7"8"4,-5 1-1,-5-3-11,6 20-4,1-17-3,-1 17-5,0 0-1,6 16-1,-6-16-2,-4 42 0,-2-9-1,3 17 0,-4 3-1,2 15 1,-1 8-1,2 3 0,2 3-1,5-5 1,3-5-1,7-8 1,5-8-1,9-12 0,4-14-1,7-9 1,5-14 0,3-7 0,-1-12 0,3-4 0,-3-12-1,-3-5 1,-7-6-1,-6-2 0,-6-5 0,-9-1-1,-6-4 1,-8 5-1,-8 2 1,-8 3-1,-5 8 1,-5 5-1,-4 12 1,-1 7-1,-2 18 1,-1 7 0,1 15-1,5 12 2,6 10-2,6 5 2,7 3-1,7 3 1,10-6-1,7-5 1,7-9-1,1-12-1,7-4-3,-10-21-6,14 2-25,-13-11-3,-2-5 2,-6-9-3</inkml:trace>
          <inkml:trace contextRef="#ctx0" brushRef="#br0" timeOffset="48593.75">1005 236 20,'2'-35'25,"2"19"2,-7-4-3,2-3-4,1 23-2,-9-40-4,9 40-2,-14-35-1,14 35-4,-19-32 0,19 32-2,-28-19 0,12 17 0,-8-2-2,2 8 0,-6 1 0,2 9-1,-5 2-1,3 7 0,0 2 0,3 8-1,4 2 1,5 9-1,5 8-1,8 6 1,8 5 0,7 2 0,7 4 0,4-4 0,8-1 0,6-6 0,3-11 0,3-10 0,4-12 0,2-9 0,-1-11 0,1-8 1,-6-10-1,-2-2 0,-7-8 0,-4-4 1,-8-3-1,-7-1 0,-10-6 0,-3-2 0,-9-7 0,-5-2 0,-9-3 0,-3-2 0,-4 2 0,-3 2 0,0 7-1,0 6 0,5 13-1,-2 2-2,13 23-4,-7-5-8,22 3-20,-7 31 1,8-11-1,8 3 2</inkml:trace>
          <inkml:trace contextRef="#ctx0" brushRef="#br0" timeOffset="49468.75">1415 847 43,'0'0'28,"11"32"0,-11-32 2,5 16-16,10 7-4,-15-23-3,22 32 0,-22-32-1,28 26-1,-28-26 1,27 18-3,-27-18 1,31-7-1,-15-11 1,5-1 0,-4-13-1,4-2 0,-2-4-1,-1-6 0,-5-4 0,-1-5-2,-5 4 0,-5-4 0,-5 0 0,-4 0-1,-5 0 1,-4 0 0,-1 4-1,0 1 1,-3 4-1,4 4 1,3 5 0,4-1-1,6 5 1,8 2 0,6 1 0,6 5 0,6 0 0,5 6 0,5 3 0,4 5 0,-1 5 0,1 8 1,0 6-1,-3 10 1,-3 5-1,-3 8 1,-6 8-1,-1 4 0,-8 1 0,-1 2 1,-5 5-1,-1 1 0,-4 1 0,-2 0 0,0-4 0,0 0 1,0 0-1,0-3 0,1-4 0,2-4 0,5-3 0,2-5 0,0 3 0,2-5-1,4-4 1,1-1-2,3-2 1,2-5-1,-1-2 2,3-8-2,2-4 1,2-9 1,0-2 1,2-9-1,2 0-3,-8-18-5,10 8-26,-11-2 0,-3-2-1,-7 2-1</inkml:trace>
        </inkml:traceGroup>
      </inkml:traceGroup>
    </inkml:traceGroup>
    <inkml:traceGroup>
      <inkml:annotationXML>
        <emma:emma xmlns:emma="http://www.w3.org/2003/04/emma" version="1.0">
          <emma:interpretation id="{FFA7DC21-2D1D-4C91-8885-C17F7BA0F287}" emma:medium="tactile" emma:mode="ink">
            <msink:context xmlns:msink="http://schemas.microsoft.com/ink/2010/main" type="paragraph" rotatedBoundingBox="14216,7112 19877,8555 19358,10592 13697,9149" alignmentLevel="1"/>
          </emma:interpretation>
        </emma:emma>
      </inkml:annotationXML>
      <inkml:traceGroup>
        <inkml:annotationXML>
          <emma:emma xmlns:emma="http://www.w3.org/2003/04/emma" version="1.0">
            <emma:interpretation id="{82D0BF77-4E5B-4EDF-8E88-875EB4EDD043}" emma:medium="tactile" emma:mode="ink">
              <msink:context xmlns:msink="http://schemas.microsoft.com/ink/2010/main" type="line" rotatedBoundingBox="14216,7112 19877,8555 19358,10592 13697,9149">
                <msink:destinationLink direction="with" ref="{D8985820-A2D6-429C-94E9-A9A69204648F}"/>
              </msink:context>
            </emma:interpretation>
          </emma:emma>
        </inkml:annotationXML>
        <inkml:traceGroup>
          <inkml:annotationXML>
            <emma:emma xmlns:emma="http://www.w3.org/2003/04/emma" version="1.0">
              <emma:interpretation id="{3D258EB2-F564-4A15-97C6-BBC03A02FA6C}" emma:medium="tactile" emma:mode="ink">
                <msink:context xmlns:msink="http://schemas.microsoft.com/ink/2010/main" type="inkWord" rotatedBoundingBox="14216,7112 19877,8555 19358,10592 13697,9149">
                  <msink:destinationLink direction="with" ref="{F9029CF5-B521-435F-867B-EE4A65184676}"/>
                  <msink:destinationLink direction="with" ref="{A53D4EA7-F1FD-465B-9B85-FCB283C9D2AF}"/>
                </msink:context>
              </emma:interpretation>
              <emma:one-of disjunction-type="recognition" id="oneOf1">
                <emma:interpretation id="interp5" emma:lang="en-US" emma:confidence="1">
                  <emma:literal>my</emma:literal>
                </emma:interpretation>
                <emma:interpretation id="interp6" emma:lang="en-US" emma:confidence="0">
                  <emma:literal>mg</emma:literal>
                </emma:interpretation>
                <emma:interpretation id="interp7" emma:lang="en-US" emma:confidence="0">
                  <emma:literal>any</emma:literal>
                </emma:interpretation>
                <emma:interpretation id="interp8" emma:lang="en-US" emma:confidence="0">
                  <emma:literal>iny</emma:literal>
                </emma:interpretation>
                <emma:interpretation id="interp9" emma:lang="en-US" emma:confidence="0">
                  <emma:literal>wry</emma:literal>
                </emma:interpretation>
              </emma:one-of>
            </emma:emma>
          </inkml:annotationXML>
          <inkml:trace contextRef="#ctx0" brushRef="#br0" timeOffset="-8968.75">-2031 1834 9,'0'0'13,"0"0"-3,3-17-3,-3 17 1,1-16-1,-1 16 1,0 0 0,8-19-1,-8 19 2,0 0 0,5-16-1,-5 16 0,0 0-1,14-9 1,-14 9 0,0 0-1,0 0 0,17-7 0,-17 7 0,18 2 1,-18-2-2,30 5 0,-14-5-2,9 7 1,1-5-2,10 5 0,-4-6 0,8 7-1,0-7 0,4 5 0,2-5 0,4 3-1,0-2 0,3-1 0,2 1 0,3 0 0,1-2-1,0 2 1,-2-2-1,-1 0 0,-6 1 1,-1-1-1,-6 0 0,-6 2 0,-6-2 0,-5 2 1,-7 1-1,-1-1 0,-18-2 0,22 6 0,-22-6 0,0 0 0,15 3 1,-15-3-1,0 0 0,0 0 0,0 0 1,0 0-1,0 0 0,0 0 1,13 2-1,-13-2 0,0 0 0,0 0 1,0 0-1,0 0 0,0 0 0,0 0 0,0 0 0,0 0 1,0 0-1,0 0 1,18-18 0,-18 18-1,13-19 1,-13 19 0,15-32 0,-5 9-1,1-7 1,-1-3-1,0-6 1,2-3-1,0-6 0,3-1 0,-2-1 0,2 5-1,0 2 1,-1 8 0,0 5 0,-3 7 0,-11 23-1,21-19 1,-21 19 0,18 14 0,-9 5 0,-1 6 0,1 8 0,3 8 1,0 3-1,0 7 1,1 0-1,3 2 0,0-2 1,2 2-1,0-2 1,0-5-1,-1-2 0,2-5 1,-1-4-1,1-5 1,-1-2-1,0-7-2,-1-5 2,3-3-1,-3-6 1,1-4 1,0-5-1,-4-5 1,3-3-1,-3-6 3,0-3-3,0-6 2,1-5-2,0-4 0,-2-3-1,2-5 1,0-6 0,1-3-1,2-3 0,-2 1 1,3-2 0,0 6-1,0 1 1,1 8-1,-3 6 1,1 10 0,-2 4-1,2 8 1,-3 10 0,0 6-1,-2 8 1,-1 9 0,-1 9 1,3 5-1,-1 9 0,-1 8 1,0 2 0,2 3-1,0 1 1,3-2 0,0-1-1,-1-2-1,1-8 0,1-2 0,1-6 0,1 0 0,-3-7 0,1-4-1,-3-6 2,-1-5 0,0-9 0,-1-1 1,-13-5 0,19-21-1,-10 1 1,1-4 1,1-4-1,-1-4 1,2 2-1,-2-9 1,2 0-3,1-1 3,1-6-3,2-3 1,1-4 0,3 5-1,0-3 1,2 3 0,2 6 0,-2 5-1,-1 7 1,-4 6 0,-2 8 0,-1 3 0,-14 13-1,19-3 1,-19 3 0,13 21 0,-6-2 0,2 11 0,0 4 1,1 6-1,2 6 0,1 0 1,1 3-1,2 1 1,-1-1-1,1-3 1,0-2-1,2-4-1,-3-3 0,1 2 0,-1-2 1,2-7-2,0-5 2,-4-2-2,2-6 2,-15-17-1,23 25 2,-23-25-1,24 4 0,-24-4 0,18-7 0,-18 7 1,19-18-1,-19 18 1,19-28 0,-10 10 1,1-1-1,-1-4 0,0-2 0,1-3 0,0-4 0,4-7 0,-2-3-1,1-5-1,2-5 1,1 0-1,0 0 1,2 5 0,-1 1 0,1 7-1,0 6 1,0 5 0,-4 10 0,-14 18-1,24-25 1,-24 25 0,19-7 0,-19 7 0,13 4 0,-13-4 0,0 0 0,0 0 0,14 19 1,-14-19-1,0 0 0,0 0 1,-3 18 0,3-18 0,-15 9 0,15-9 0,-33 12 1,13-5 0,-5 0 0,-2-3 0,4 1-1,0 2 1,6-2-2,17-5 0,-19 5 0,19-5 0,0 0 0,0 0 0,0 0 0,16 8 0,-16-8 0,17 0 0,-17 0 0,17 1 0,-17-1 0,0 0 0,13 6 0,-13-6 0,0 0 0,0 0 0,0 0 0,0 0 0,0 0-2,-4 15 2,4-15-1,3 16 1,-3-16-1,8 30 1,-2-10-1,3 3 1,0 3 0,1 2 0,2 6 0,0-3 0,1 5 0,-1-5 0,3 1 0,-1-2 0,0-4 0,1-1-2,-1-4 2,1-1-2,0-4 2,1-1-2,-3-2 2,1-3-1,0-1 0,-14-9 1,27 14 0,-27-14 0,23 7 0,-23-7 0,23 4 0,-23-4 0,19 5 0,-19-5 0,15 2 0,-15-2 0,0 0 0,14 12 0,-14-12 0,0 0 0,0 0 0,15 7 0,-15-7 0,0 0 0,0 0 0,0 0 0,0 0 0,15 0 0,-15 0 0,0 0 0,13 0 1,-13 0-1,0 0 0,18-3 0,-18 3 0,0 0 0,17-7-1,-17 7 1,0 0 0,14-7 0,-14 7 0,0 0 0,0 0 0,15-6 0,-15 6 0,0 0 0,0 0 0,17-7 0,-17 7 0,15-5 0,-15 5 0,24-7 0,-8 2 0,4 1 0,6-1 0,0-2 0,4 0 0,1 0 2,3 0-3,4 0 3,0 0-3,-1 0 2,3-1-1,1 1 1,2 2-1,0 0 0,0-2 0,1 1 0,-3 1 0,1-2 0,-3 2 0,-2 0 0,-1 1 0,-1-1 0,-2 3 0,-4-2 0,1 1 0,-4 1 0,1 0 0,-4 1 0,1-1-1,1 2 1,-1-2 0,-1 2 0,-1 0 0,-1 0-1,0 0 1,-1-2 0,-2 2-1,-5 0 2,-13 0-1,21 2-1,-21-2 1,0 0 1,16 0-1,-16 0 0,0 0 0,0 0 0,0 0 0,0 0 0,0 0 0,0 0 0,0 0 0,0 0 0,12 21 0,-12-21 0,3 18 0,-3-18 0,3 26 1,-2-6-2,1-1 1,-1 8 0,1 1 0,-2 3-1,1 3 1,1 3-1,-1 2 1,1 1 0,1 6 0,-2 0-1,1 3 1,-1-3 1,0 3-2,1 3 2,-2-1-1,1 0 0,1 0 0,-1-4 0,2 1 0,-1 1 0,1-3 1,0 0-1,1 0 0,1 3 0,0 1 1,3 1-1,-1 2 1,1 1-1,2 1 0,0-1 1,4 3-1,-1-4 1,0-2-1,2 2 0,1-4 0,0 2 0,1-1 0,-1-1 0,-1-3 0,-5-2 0,3-5 0,-5-1 1,0-2-1,-3-5 0,1-4 0,-6-6 0,3-2 0,-3-19-1,3 25 0,-3-25 0,0 0-5,-14-2-13,1 4-22,-8-11-2,-5 2 2,-11-7-3</inkml:trace>
        </inkml:traceGroup>
      </inkml:traceGroup>
    </inkml:traceGroup>
  </inkml:traceGroup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5C01F-363A-47DE-A9EB-CF4E32DF9E3A}" type="datetimeFigureOut">
              <a:rPr lang="en-US" smtClean="0"/>
              <a:t>5/2/2014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4DDD6-B155-4E20-B60D-764E34125E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622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5C01F-363A-47DE-A9EB-CF4E32DF9E3A}" type="datetimeFigureOut">
              <a:rPr lang="en-US" smtClean="0"/>
              <a:t>5/2/2014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4DDD6-B155-4E20-B60D-764E34125E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767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5C01F-363A-47DE-A9EB-CF4E32DF9E3A}" type="datetimeFigureOut">
              <a:rPr lang="en-US" smtClean="0"/>
              <a:t>5/2/2014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4DDD6-B155-4E20-B60D-764E34125E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50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5C01F-363A-47DE-A9EB-CF4E32DF9E3A}" type="datetimeFigureOut">
              <a:rPr lang="en-US" smtClean="0"/>
              <a:t>5/2/2014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4DDD6-B155-4E20-B60D-764E34125E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690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5C01F-363A-47DE-A9EB-CF4E32DF9E3A}" type="datetimeFigureOut">
              <a:rPr lang="en-US" smtClean="0"/>
              <a:t>5/2/2014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4DDD6-B155-4E20-B60D-764E34125E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70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5C01F-363A-47DE-A9EB-CF4E32DF9E3A}" type="datetimeFigureOut">
              <a:rPr lang="en-US" smtClean="0"/>
              <a:t>5/2/2014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4DDD6-B155-4E20-B60D-764E34125E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169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5C01F-363A-47DE-A9EB-CF4E32DF9E3A}" type="datetimeFigureOut">
              <a:rPr lang="en-US" smtClean="0"/>
              <a:t>5/2/2014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4DDD6-B155-4E20-B60D-764E34125E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345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5C01F-363A-47DE-A9EB-CF4E32DF9E3A}" type="datetimeFigureOut">
              <a:rPr lang="en-US" smtClean="0"/>
              <a:t>5/2/2014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4DDD6-B155-4E20-B60D-764E34125E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010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5C01F-363A-47DE-A9EB-CF4E32DF9E3A}" type="datetimeFigureOut">
              <a:rPr lang="en-US" smtClean="0"/>
              <a:t>5/2/2014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4DDD6-B155-4E20-B60D-764E34125E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069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5C01F-363A-47DE-A9EB-CF4E32DF9E3A}" type="datetimeFigureOut">
              <a:rPr lang="en-US" smtClean="0"/>
              <a:t>5/2/2014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4DDD6-B155-4E20-B60D-764E34125E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149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5C01F-363A-47DE-A9EB-CF4E32DF9E3A}" type="datetimeFigureOut">
              <a:rPr lang="en-US" smtClean="0"/>
              <a:t>5/2/2014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4DDD6-B155-4E20-B60D-764E34125E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703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85C01F-363A-47DE-A9EB-CF4E32DF9E3A}" type="datetimeFigureOut">
              <a:rPr lang="en-US" smtClean="0"/>
              <a:t>5/2/2014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4DDD6-B155-4E20-B60D-764E34125E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485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7" Type="http://schemas.openxmlformats.org/officeDocument/2006/relationships/image" Target="../media/image10.emf"/><Relationship Id="rId2" Type="http://schemas.openxmlformats.org/officeDocument/2006/relationships/customXml" Target="../ink/ink14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16.xml"/><Relationship Id="rId5" Type="http://schemas.openxmlformats.org/officeDocument/2006/relationships/image" Target="../media/image9.emf"/><Relationship Id="rId4" Type="http://schemas.openxmlformats.org/officeDocument/2006/relationships/customXml" Target="../ink/ink1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customXml" Target="../ink/ink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customXml" Target="../ink/ink1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customXml" Target="../ink/ink1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customXml" Target="../ink/ink2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emf"/><Relationship Id="rId4" Type="http://schemas.openxmlformats.org/officeDocument/2006/relationships/customXml" Target="../ink/ink2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7" Type="http://schemas.openxmlformats.org/officeDocument/2006/relationships/image" Target="../media/image23.emf"/><Relationship Id="rId2" Type="http://schemas.openxmlformats.org/officeDocument/2006/relationships/customXml" Target="../ink/ink22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24.xml"/><Relationship Id="rId5" Type="http://schemas.openxmlformats.org/officeDocument/2006/relationships/image" Target="../media/image22.emf"/><Relationship Id="rId4" Type="http://schemas.openxmlformats.org/officeDocument/2006/relationships/customXml" Target="../ink/ink2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customXml" Target="../ink/ink4.xml"/><Relationship Id="rId3" Type="http://schemas.openxmlformats.org/officeDocument/2006/relationships/image" Target="../media/image1.emf"/><Relationship Id="rId7" Type="http://schemas.openxmlformats.org/officeDocument/2006/relationships/image" Target="../media/image3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.xml"/><Relationship Id="rId11" Type="http://schemas.openxmlformats.org/officeDocument/2006/relationships/image" Target="../media/image5.emf"/><Relationship Id="rId5" Type="http://schemas.openxmlformats.org/officeDocument/2006/relationships/image" Target="../media/image2.emf"/><Relationship Id="rId10" Type="http://schemas.openxmlformats.org/officeDocument/2006/relationships/customXml" Target="../ink/ink5.xml"/><Relationship Id="rId4" Type="http://schemas.openxmlformats.org/officeDocument/2006/relationships/customXml" Target="../ink/ink2.xml"/><Relationship Id="rId9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customXml" Target="../ink/ink9.xml"/><Relationship Id="rId3" Type="http://schemas.openxmlformats.org/officeDocument/2006/relationships/image" Target="../media/image2.emf"/><Relationship Id="rId7" Type="http://schemas.openxmlformats.org/officeDocument/2006/relationships/image" Target="../media/image4.emf"/><Relationship Id="rId2" Type="http://schemas.openxmlformats.org/officeDocument/2006/relationships/customXml" Target="../ink/ink6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8.xml"/><Relationship Id="rId5" Type="http://schemas.openxmlformats.org/officeDocument/2006/relationships/image" Target="../media/image3.emf"/><Relationship Id="rId4" Type="http://schemas.openxmlformats.org/officeDocument/2006/relationships/customXml" Target="../ink/ink7.xml"/><Relationship Id="rId9" Type="http://schemas.openxmlformats.org/officeDocument/2006/relationships/image" Target="../media/image6.e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customXml" Target="../ink/ink13.xml"/><Relationship Id="rId3" Type="http://schemas.openxmlformats.org/officeDocument/2006/relationships/image" Target="../media/image2.emf"/><Relationship Id="rId7" Type="http://schemas.openxmlformats.org/officeDocument/2006/relationships/image" Target="../media/image4.emf"/><Relationship Id="rId2" Type="http://schemas.openxmlformats.org/officeDocument/2006/relationships/customXml" Target="../ink/ink10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12.xml"/><Relationship Id="rId5" Type="http://schemas.openxmlformats.org/officeDocument/2006/relationships/image" Target="../media/image3.emf"/><Relationship Id="rId4" Type="http://schemas.openxmlformats.org/officeDocument/2006/relationships/customXml" Target="../ink/ink11.xml"/><Relationship Id="rId9" Type="http://schemas.openxmlformats.org/officeDocument/2006/relationships/image" Target="../media/image7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 for Today (AP Physics 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Short Lecture on Ohm’s Law</a:t>
            </a:r>
          </a:p>
          <a:p>
            <a:r>
              <a:rPr lang="en-US" dirty="0" smtClean="0"/>
              <a:t>Exploring Temperature Variation Lab</a:t>
            </a:r>
          </a:p>
          <a:p>
            <a:r>
              <a:rPr lang="en-US" dirty="0" smtClean="0"/>
              <a:t>Lecture on </a:t>
            </a:r>
            <a:r>
              <a:rPr lang="en-US" smtClean="0"/>
              <a:t>Temperature Variation and R = p L/A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7039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Ohm’s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Only works for </a:t>
            </a:r>
            <a:r>
              <a:rPr lang="en-US" dirty="0" err="1" smtClean="0"/>
              <a:t>Ohmic</a:t>
            </a:r>
            <a:r>
              <a:rPr lang="en-US" dirty="0" smtClean="0"/>
              <a:t> materials</a:t>
            </a:r>
          </a:p>
          <a:p>
            <a:endParaRPr lang="en-US" dirty="0"/>
          </a:p>
          <a:p>
            <a:r>
              <a:rPr lang="en-US" dirty="0" smtClean="0"/>
              <a:t>Graph Example</a:t>
            </a: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" name="Ink 4"/>
              <p14:cNvContentPartPr/>
              <p14:nvPr/>
            </p14:nvContentPartPr>
            <p14:xfrm>
              <a:off x="1434853" y="3824500"/>
              <a:ext cx="1674360" cy="2311200"/>
            </p14:xfrm>
          </p:contentPart>
        </mc:Choice>
        <mc:Fallback xmlns="">
          <p:pic>
            <p:nvPicPr>
              <p:cNvPr id="5" name="Ink 4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418293" y="3809380"/>
                <a:ext cx="1703160" cy="2342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7" name="Ink 6"/>
              <p14:cNvContentPartPr/>
              <p14:nvPr/>
            </p14:nvContentPartPr>
            <p14:xfrm>
              <a:off x="1532053" y="3860140"/>
              <a:ext cx="2363040" cy="1972080"/>
            </p14:xfrm>
          </p:contentPart>
        </mc:Choice>
        <mc:Fallback xmlns="">
          <p:pic>
            <p:nvPicPr>
              <p:cNvPr id="7" name="Ink 6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523053" y="3846820"/>
                <a:ext cx="2384640" cy="1990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27" name="Ink 26"/>
              <p14:cNvContentPartPr/>
              <p14:nvPr/>
            </p14:nvContentPartPr>
            <p14:xfrm>
              <a:off x="3277333" y="3746380"/>
              <a:ext cx="5246640" cy="1272600"/>
            </p14:xfrm>
          </p:contentPart>
        </mc:Choice>
        <mc:Fallback xmlns="">
          <p:pic>
            <p:nvPicPr>
              <p:cNvPr id="27" name="Ink 26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270493" y="3736300"/>
                <a:ext cx="5265000" cy="1298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135976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</a:t>
            </a:r>
            <a:r>
              <a:rPr lang="en-US" dirty="0" err="1" smtClean="0"/>
              <a:t>ohmic</a:t>
            </a:r>
            <a:r>
              <a:rPr lang="en-US" dirty="0" smtClean="0"/>
              <a:t> Materials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Semiconductors are a very important type of non-</a:t>
            </a:r>
            <a:r>
              <a:rPr lang="en-US" dirty="0" err="1" smtClean="0"/>
              <a:t>ohmic</a:t>
            </a:r>
            <a:r>
              <a:rPr lang="en-US" dirty="0" smtClean="0"/>
              <a:t> material </a:t>
            </a:r>
          </a:p>
          <a:p>
            <a:endParaRPr lang="en-US" dirty="0"/>
          </a:p>
          <a:p>
            <a:r>
              <a:rPr lang="en-US" dirty="0" smtClean="0"/>
              <a:t>Will work on a lab exploring non-</a:t>
            </a:r>
            <a:r>
              <a:rPr lang="en-US" dirty="0" err="1" smtClean="0"/>
              <a:t>ohmic</a:t>
            </a:r>
            <a:r>
              <a:rPr lang="en-US" dirty="0" smtClean="0"/>
              <a:t> materials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3958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1102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Temperature Variation and Resistance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175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Tie-In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did we see in lab?</a:t>
            </a:r>
          </a:p>
          <a:p>
            <a:r>
              <a:rPr lang="en-US" dirty="0" smtClean="0"/>
              <a:t>Resistance changed with higher voltage</a:t>
            </a:r>
          </a:p>
          <a:p>
            <a:r>
              <a:rPr lang="en-US" dirty="0" smtClean="0"/>
              <a:t>So is the light bulb non-</a:t>
            </a:r>
            <a:r>
              <a:rPr lang="en-US" dirty="0" err="1" smtClean="0"/>
              <a:t>ohmic</a:t>
            </a:r>
            <a:r>
              <a:rPr lang="en-US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939523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Something else is going on</a:t>
            </a:r>
          </a:p>
          <a:p>
            <a:r>
              <a:rPr lang="en-US" dirty="0" smtClean="0"/>
              <a:t>As we keep the light bulb plugged in what happens?</a:t>
            </a:r>
          </a:p>
          <a:p>
            <a:r>
              <a:rPr lang="en-US" dirty="0" smtClean="0"/>
              <a:t>Change in temperature</a:t>
            </a:r>
          </a:p>
          <a:p>
            <a:r>
              <a:rPr lang="en-US" dirty="0" smtClean="0"/>
              <a:t>Causes R to increase</a:t>
            </a:r>
          </a:p>
          <a:p>
            <a:r>
              <a:rPr lang="en-US" dirty="0" smtClean="0"/>
              <a:t>Why is this the case?</a:t>
            </a:r>
          </a:p>
        </p:txBody>
      </p:sp>
    </p:spTree>
    <p:extLst>
      <p:ext uri="{BB962C8B-B14F-4D97-AF65-F5344CB8AC3E}">
        <p14:creationId xmlns:p14="http://schemas.microsoft.com/office/powerpoint/2010/main" val="1734246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Higher Temperatures and Resistance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Higher temperatures mean bigger vibrations of atoms</a:t>
            </a:r>
          </a:p>
          <a:p>
            <a:r>
              <a:rPr lang="en-US" dirty="0" smtClean="0"/>
              <a:t>So it is harder for electrons to get by</a:t>
            </a:r>
          </a:p>
          <a:p>
            <a:r>
              <a:rPr lang="en-US" dirty="0" smtClean="0"/>
              <a:t>This means more resistance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7706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    = temperature resistivity on </a:t>
            </a:r>
            <a:r>
              <a:rPr lang="en-US" dirty="0" err="1" smtClean="0"/>
              <a:t>pg</a:t>
            </a:r>
            <a:r>
              <a:rPr lang="en-US" dirty="0" smtClean="0"/>
              <a:t> 598</a:t>
            </a:r>
          </a:p>
          <a:p>
            <a:r>
              <a:rPr lang="en-US" dirty="0"/>
              <a:t> </a:t>
            </a:r>
            <a:r>
              <a:rPr lang="en-US" dirty="0" smtClean="0"/>
              <a:t>   = final resistance</a:t>
            </a:r>
          </a:p>
          <a:p>
            <a:r>
              <a:rPr lang="en-US" dirty="0"/>
              <a:t> </a:t>
            </a:r>
            <a:r>
              <a:rPr lang="en-US" dirty="0" smtClean="0"/>
              <a:t>   = initial resistance</a:t>
            </a:r>
          </a:p>
          <a:p>
            <a:r>
              <a:rPr lang="en-US" dirty="0"/>
              <a:t> </a:t>
            </a:r>
            <a:r>
              <a:rPr lang="en-US" dirty="0" smtClean="0"/>
              <a:t>          = change in temperature</a:t>
            </a:r>
          </a:p>
          <a:p>
            <a:endParaRPr lang="en-US" dirty="0"/>
          </a:p>
          <a:p>
            <a:r>
              <a:rPr lang="en-US" dirty="0" smtClean="0"/>
              <a:t>Units for alpha? </a:t>
            </a:r>
          </a:p>
          <a:p>
            <a:r>
              <a:rPr lang="en-US" dirty="0" smtClean="0"/>
              <a:t>(1/degrees C)</a:t>
            </a: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9" name="Ink 8"/>
              <p14:cNvContentPartPr/>
              <p14:nvPr/>
            </p14:nvContentPartPr>
            <p14:xfrm>
              <a:off x="671890" y="1304854"/>
              <a:ext cx="5241600" cy="2989440"/>
            </p14:xfrm>
          </p:contentPart>
        </mc:Choice>
        <mc:Fallback xmlns="">
          <p:pic>
            <p:nvPicPr>
              <p:cNvPr id="9" name="Ink 8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58210" y="1289014"/>
                <a:ext cx="5274720" cy="3023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226979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Tungsten wire is used in light bulbs. </a:t>
            </a:r>
          </a:p>
          <a:p>
            <a:r>
              <a:rPr lang="en-US" dirty="0" smtClean="0"/>
              <a:t>Its resistance changes from  20 to 100 ohms.</a:t>
            </a:r>
          </a:p>
          <a:p>
            <a:r>
              <a:rPr lang="en-US" dirty="0" smtClean="0"/>
              <a:t>What is the temperature change?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6247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Tungsten wire is used in light bulbs. </a:t>
            </a:r>
          </a:p>
          <a:p>
            <a:r>
              <a:rPr lang="en-US" dirty="0" smtClean="0"/>
              <a:t>Its resistance changes from  20 to 100 ohms.</a:t>
            </a:r>
          </a:p>
          <a:p>
            <a:r>
              <a:rPr lang="en-US" dirty="0" smtClean="0"/>
              <a:t>What is the temperature change?</a:t>
            </a:r>
          </a:p>
          <a:p>
            <a:pPr lvl="1"/>
            <a:r>
              <a:rPr lang="en-US" dirty="0" smtClean="0"/>
              <a:t>100 = 20 (1 + a(</a:t>
            </a:r>
            <a:r>
              <a:rPr lang="en-US" dirty="0" err="1" smtClean="0"/>
              <a:t>Tf</a:t>
            </a:r>
            <a:r>
              <a:rPr lang="en-US" dirty="0" smtClean="0"/>
              <a:t> – Ti) </a:t>
            </a:r>
          </a:p>
          <a:p>
            <a:pPr lvl="1"/>
            <a:r>
              <a:rPr lang="en-US" dirty="0" smtClean="0"/>
              <a:t>P. 598 – a is 4.5 * 10^-3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1211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Ohm’s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580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this means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light bulb gets very hot</a:t>
            </a:r>
          </a:p>
          <a:p>
            <a:r>
              <a:rPr lang="en-US" dirty="0" smtClean="0"/>
              <a:t>Inert gases inside of the bulb keep it from burning 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4440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else can effect the resistance of a wire?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Material it is made from</a:t>
            </a:r>
          </a:p>
          <a:p>
            <a:pPr lvl="1"/>
            <a:r>
              <a:rPr lang="en-US" dirty="0" smtClean="0"/>
              <a:t>Copper is a good choice – not very resistive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3983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else can effect the resistance of a wire?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Length</a:t>
            </a:r>
          </a:p>
          <a:p>
            <a:r>
              <a:rPr lang="en-US" dirty="0" smtClean="0"/>
              <a:t>Is this a direct or indirect relationship?</a:t>
            </a:r>
          </a:p>
          <a:p>
            <a:r>
              <a:rPr lang="en-US" dirty="0" smtClean="0"/>
              <a:t>What’s harder– to walk to the cafeteria or walk to the arch?</a:t>
            </a:r>
          </a:p>
          <a:p>
            <a:r>
              <a:rPr lang="en-US" dirty="0" smtClean="0"/>
              <a:t>Walk to the arch</a:t>
            </a:r>
          </a:p>
          <a:p>
            <a:r>
              <a:rPr lang="en-US" dirty="0" smtClean="0"/>
              <a:t>So this is a direct relationship</a:t>
            </a:r>
          </a:p>
        </p:txBody>
      </p:sp>
    </p:spTree>
    <p:extLst>
      <p:ext uri="{BB962C8B-B14F-4D97-AF65-F5344CB8AC3E}">
        <p14:creationId xmlns:p14="http://schemas.microsoft.com/office/powerpoint/2010/main" val="3065145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else can effect the resistance of a wire?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Cross sectional area</a:t>
            </a:r>
          </a:p>
          <a:p>
            <a:r>
              <a:rPr lang="en-US" dirty="0" smtClean="0"/>
              <a:t>Is this a direct or indirect relationship?</a:t>
            </a:r>
          </a:p>
          <a:p>
            <a:r>
              <a:rPr lang="en-US" dirty="0" smtClean="0"/>
              <a:t>What’s harder– to walk down the halls with 1000 of your closest friends or walk down the football field</a:t>
            </a:r>
          </a:p>
          <a:p>
            <a:r>
              <a:rPr lang="en-US" dirty="0" smtClean="0"/>
              <a:t>Walk down the football field</a:t>
            </a:r>
          </a:p>
          <a:p>
            <a:r>
              <a:rPr lang="en-US" dirty="0" smtClean="0"/>
              <a:t>So this is an indirect relationship</a:t>
            </a:r>
          </a:p>
        </p:txBody>
      </p:sp>
    </p:spTree>
    <p:extLst>
      <p:ext uri="{BB962C8B-B14F-4D97-AF65-F5344CB8AC3E}">
        <p14:creationId xmlns:p14="http://schemas.microsoft.com/office/powerpoint/2010/main" val="4093644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Equation for Resistance in a Wire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P is the resistivity</a:t>
            </a:r>
          </a:p>
          <a:p>
            <a:r>
              <a:rPr lang="en-US" dirty="0" smtClean="0"/>
              <a:t>In what units?</a:t>
            </a:r>
          </a:p>
          <a:p>
            <a:r>
              <a:rPr lang="en-US" dirty="0" smtClean="0"/>
              <a:t>Ohms/m</a:t>
            </a:r>
          </a:p>
          <a:p>
            <a:r>
              <a:rPr lang="en-US" dirty="0" smtClean="0"/>
              <a:t>P at various temps – p. 598 as well</a:t>
            </a: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3" name="Ink 22"/>
              <p14:cNvContentPartPr/>
              <p14:nvPr/>
            </p14:nvContentPartPr>
            <p14:xfrm>
              <a:off x="1194250" y="1455334"/>
              <a:ext cx="4128480" cy="3757680"/>
            </p14:xfrm>
          </p:contentPart>
        </mc:Choice>
        <mc:Fallback xmlns="">
          <p:pic>
            <p:nvPicPr>
              <p:cNvPr id="23" name="Ink 22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174450" y="1438054"/>
                <a:ext cx="4155480" cy="3791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17913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this equation means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equation explains why extension cords get thicker</a:t>
            </a:r>
          </a:p>
          <a:p>
            <a:r>
              <a:rPr lang="en-US" dirty="0" smtClean="0"/>
              <a:t>The longer the cord, electric code requires a maximum resistance for an extension cord so it doesn’t overheat</a:t>
            </a:r>
          </a:p>
          <a:p>
            <a:r>
              <a:rPr lang="en-US" dirty="0" smtClean="0"/>
              <a:t>How to get this?</a:t>
            </a:r>
          </a:p>
          <a:p>
            <a:r>
              <a:rPr lang="en-US" dirty="0" smtClean="0"/>
              <a:t>As length increases, A must increase too to compensate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8752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the resistance of a 100 m long copper wire with a diameter of 1 mm at 100 degrees Celsius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4522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the resistance of a 100 m long copper wire with a diameter of 1 mm at 100 degrees Celsius</a:t>
            </a:r>
          </a:p>
          <a:p>
            <a:pPr lvl="1"/>
            <a:r>
              <a:rPr lang="en-US" dirty="0" smtClean="0"/>
              <a:t>L = 100</a:t>
            </a:r>
          </a:p>
          <a:p>
            <a:pPr lvl="1"/>
            <a:r>
              <a:rPr lang="en-US" dirty="0" smtClean="0"/>
              <a:t>A = .003</a:t>
            </a:r>
          </a:p>
          <a:p>
            <a:pPr lvl="1"/>
            <a:r>
              <a:rPr lang="en-US" dirty="0" smtClean="0"/>
              <a:t>P = 1.7 * 10^-8</a:t>
            </a:r>
          </a:p>
          <a:p>
            <a:pPr lvl="1"/>
            <a:r>
              <a:rPr lang="en-US" dirty="0" smtClean="0"/>
              <a:t>R = </a:t>
            </a:r>
            <a:r>
              <a:rPr lang="en-US" dirty="0" err="1" smtClean="0"/>
              <a:t>pL</a:t>
            </a:r>
            <a:r>
              <a:rPr lang="en-US" dirty="0" smtClean="0"/>
              <a:t>/A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253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copper wire 1mm in diameter is 200 m long.  What is its resistance?</a:t>
            </a:r>
          </a:p>
          <a:p>
            <a:r>
              <a:rPr lang="en-US" dirty="0" smtClean="0"/>
              <a:t>How does the resistance change if the temperature changes from 20 to 120 degrees C?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7195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 copper wire 1mm in diameter is 200 m long.  What is its resistance?</a:t>
            </a:r>
          </a:p>
          <a:p>
            <a:pPr lvl="1"/>
            <a:r>
              <a:rPr lang="en-US" dirty="0" smtClean="0"/>
              <a:t>Find this first</a:t>
            </a:r>
          </a:p>
          <a:p>
            <a:pPr lvl="1"/>
            <a:r>
              <a:rPr lang="en-US" dirty="0" smtClean="0"/>
              <a:t>L = 200</a:t>
            </a:r>
          </a:p>
          <a:p>
            <a:pPr lvl="1"/>
            <a:r>
              <a:rPr lang="en-US" dirty="0" smtClean="0"/>
              <a:t>P = 1.7 * 10^-8</a:t>
            </a:r>
          </a:p>
          <a:p>
            <a:pPr lvl="1"/>
            <a:r>
              <a:rPr lang="en-US" dirty="0" smtClean="0"/>
              <a:t>A = .0005^2 * pi </a:t>
            </a:r>
          </a:p>
          <a:p>
            <a:pPr lvl="1"/>
            <a:r>
              <a:rPr lang="en-US" dirty="0" smtClean="0"/>
              <a:t>R = </a:t>
            </a:r>
            <a:r>
              <a:rPr lang="en-US" dirty="0" err="1" smtClean="0"/>
              <a:t>pL</a:t>
            </a:r>
            <a:r>
              <a:rPr lang="en-US" smtClean="0"/>
              <a:t>/A</a:t>
            </a:r>
            <a:endParaRPr lang="en-US" dirty="0" smtClean="0"/>
          </a:p>
          <a:p>
            <a:r>
              <a:rPr lang="en-US" dirty="0" smtClean="0"/>
              <a:t>How does the resistance change if the temperature changes from 20 to 120 degrees C?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6479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Ohm’s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From our lab, we saw R = V/I</a:t>
            </a:r>
          </a:p>
          <a:p>
            <a:endParaRPr lang="en-US" dirty="0"/>
          </a:p>
          <a:p>
            <a:r>
              <a:rPr lang="en-US" dirty="0" smtClean="0"/>
              <a:t>Normally, we write V = IR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2731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copper wire 1mm in diameter is 200 m long.  What is its resistance?</a:t>
            </a:r>
          </a:p>
          <a:p>
            <a:r>
              <a:rPr lang="en-US" dirty="0" smtClean="0"/>
              <a:t>How does the resistance change if the temperature changes from 20 to 120 degrees C?</a:t>
            </a: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2" name="Ink 11"/>
              <p14:cNvContentPartPr/>
              <p14:nvPr/>
            </p14:nvContentPartPr>
            <p14:xfrm>
              <a:off x="890770" y="4149214"/>
              <a:ext cx="4400280" cy="664560"/>
            </p14:xfrm>
          </p:contentPart>
        </mc:Choice>
        <mc:Fallback xmlns="">
          <p:pic>
            <p:nvPicPr>
              <p:cNvPr id="12" name="Ink 11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71330" y="4134094"/>
                <a:ext cx="4439520" cy="697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096077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copper wire 1mm in diameter is 200 m long.  What is its resistance?</a:t>
            </a:r>
          </a:p>
          <a:p>
            <a:r>
              <a:rPr lang="en-US" dirty="0" smtClean="0"/>
              <a:t>How does the resistance change if the temperature changes from 20 to 120 degrees C?</a:t>
            </a: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2" name="Ink 11"/>
              <p14:cNvContentPartPr/>
              <p14:nvPr/>
            </p14:nvContentPartPr>
            <p14:xfrm>
              <a:off x="1392610" y="4419574"/>
              <a:ext cx="1789920" cy="152640"/>
            </p14:xfrm>
          </p:contentPart>
        </mc:Choice>
        <mc:Fallback xmlns="">
          <p:pic>
            <p:nvPicPr>
              <p:cNvPr id="12" name="Ink 11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377850" y="4405174"/>
                <a:ext cx="1810800" cy="181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7" name="Ink 16"/>
              <p14:cNvContentPartPr/>
              <p14:nvPr/>
            </p14:nvContentPartPr>
            <p14:xfrm>
              <a:off x="671170" y="4149214"/>
              <a:ext cx="5138640" cy="1369800"/>
            </p14:xfrm>
          </p:contentPart>
        </mc:Choice>
        <mc:Fallback xmlns="">
          <p:pic>
            <p:nvPicPr>
              <p:cNvPr id="17" name="Ink 16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54250" y="4134094"/>
                <a:ext cx="5173920" cy="1399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702225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copper wire 1mm in diameter is 200 m long.  What is its resistance?</a:t>
            </a:r>
          </a:p>
          <a:p>
            <a:r>
              <a:rPr lang="en-US" dirty="0" smtClean="0"/>
              <a:t>How does the resistance change if the temperature changes from 20 to 120 degrees C?</a:t>
            </a: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2" name="Ink 11"/>
              <p14:cNvContentPartPr/>
              <p14:nvPr/>
            </p14:nvContentPartPr>
            <p14:xfrm>
              <a:off x="1392610" y="4419574"/>
              <a:ext cx="1789920" cy="152640"/>
            </p14:xfrm>
          </p:contentPart>
        </mc:Choice>
        <mc:Fallback xmlns="">
          <p:pic>
            <p:nvPicPr>
              <p:cNvPr id="12" name="Ink 11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377850" y="4405174"/>
                <a:ext cx="1810800" cy="181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7" name="Ink 16"/>
              <p14:cNvContentPartPr/>
              <p14:nvPr/>
            </p14:nvContentPartPr>
            <p14:xfrm>
              <a:off x="890770" y="4149214"/>
              <a:ext cx="4919040" cy="1169280"/>
            </p14:xfrm>
          </p:contentPart>
        </mc:Choice>
        <mc:Fallback xmlns="">
          <p:pic>
            <p:nvPicPr>
              <p:cNvPr id="17" name="Ink 16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871330" y="4134094"/>
                <a:ext cx="4956840" cy="1200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1" name="Ink 10"/>
              <p14:cNvContentPartPr/>
              <p14:nvPr/>
            </p14:nvContentPartPr>
            <p14:xfrm>
              <a:off x="671170" y="5039854"/>
              <a:ext cx="4840920" cy="1746720"/>
            </p14:xfrm>
          </p:contentPart>
        </mc:Choice>
        <mc:Fallback xmlns="">
          <p:pic>
            <p:nvPicPr>
              <p:cNvPr id="11" name="Ink 10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654250" y="5022214"/>
                <a:ext cx="4861800" cy="1778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182585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 = 6 ohms</a:t>
            </a:r>
          </a:p>
          <a:p>
            <a:r>
              <a:rPr lang="en-US" dirty="0" smtClean="0"/>
              <a:t>V = 6 V</a:t>
            </a:r>
          </a:p>
          <a:p>
            <a:endParaRPr lang="en-US" dirty="0"/>
          </a:p>
          <a:p>
            <a:r>
              <a:rPr lang="en-US" dirty="0" smtClean="0"/>
              <a:t>V = IR</a:t>
            </a:r>
          </a:p>
          <a:p>
            <a:r>
              <a:rPr lang="en-US" dirty="0" smtClean="0"/>
              <a:t>I = V/R</a:t>
            </a:r>
          </a:p>
          <a:p>
            <a:r>
              <a:rPr lang="en-US" dirty="0" smtClean="0"/>
              <a:t>= 6/6 = 1 A</a:t>
            </a: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6" name="Ink 5"/>
              <p14:cNvContentPartPr/>
              <p14:nvPr/>
            </p14:nvContentPartPr>
            <p14:xfrm>
              <a:off x="5004613" y="2804980"/>
              <a:ext cx="1964880" cy="1005840"/>
            </p14:xfrm>
          </p:contentPart>
        </mc:Choice>
        <mc:Fallback xmlns="">
          <p:pic>
            <p:nvPicPr>
              <p:cNvPr id="6" name="Ink 5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998133" y="2785900"/>
                <a:ext cx="1991880" cy="1045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3" name="Ink 12"/>
              <p14:cNvContentPartPr/>
              <p14:nvPr/>
            </p14:nvContentPartPr>
            <p14:xfrm>
              <a:off x="4963213" y="3007300"/>
              <a:ext cx="46800" cy="892800"/>
            </p14:xfrm>
          </p:contentPart>
        </mc:Choice>
        <mc:Fallback xmlns="">
          <p:pic>
            <p:nvPicPr>
              <p:cNvPr id="13" name="Ink 12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948813" y="2992900"/>
                <a:ext cx="79200" cy="924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4" name="Ink 13"/>
              <p14:cNvContentPartPr/>
              <p14:nvPr/>
            </p14:nvContentPartPr>
            <p14:xfrm>
              <a:off x="6021253" y="3752860"/>
              <a:ext cx="954360" cy="189360"/>
            </p14:xfrm>
          </p:contentPart>
        </mc:Choice>
        <mc:Fallback xmlns="">
          <p:pic>
            <p:nvPicPr>
              <p:cNvPr id="14" name="Ink 13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6016933" y="3740260"/>
                <a:ext cx="975240" cy="217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9" name="Ink 18"/>
              <p14:cNvContentPartPr/>
              <p14:nvPr/>
            </p14:nvContentPartPr>
            <p14:xfrm>
              <a:off x="5044213" y="3733060"/>
              <a:ext cx="1031040" cy="725760"/>
            </p14:xfrm>
          </p:contentPart>
        </mc:Choice>
        <mc:Fallback xmlns="">
          <p:pic>
            <p:nvPicPr>
              <p:cNvPr id="19" name="Ink 18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5030533" y="3719380"/>
                <a:ext cx="1062720" cy="755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20" name="Ink 19"/>
              <p14:cNvContentPartPr/>
              <p14:nvPr/>
            </p14:nvContentPartPr>
            <p14:xfrm>
              <a:off x="5734693" y="2280460"/>
              <a:ext cx="722880" cy="421920"/>
            </p14:xfrm>
          </p:contentPart>
        </mc:Choice>
        <mc:Fallback xmlns="">
          <p:pic>
            <p:nvPicPr>
              <p:cNvPr id="20" name="Ink 19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5716333" y="2261740"/>
                <a:ext cx="755280" cy="460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878514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 = 60 ohms</a:t>
            </a:r>
          </a:p>
          <a:p>
            <a:r>
              <a:rPr lang="en-US" dirty="0" smtClean="0"/>
              <a:t>V = 6 V</a:t>
            </a:r>
          </a:p>
          <a:p>
            <a:endParaRPr lang="en-US" dirty="0"/>
          </a:p>
          <a:p>
            <a:r>
              <a:rPr lang="en-US" dirty="0" smtClean="0"/>
              <a:t>V = IR</a:t>
            </a:r>
          </a:p>
          <a:p>
            <a:r>
              <a:rPr lang="en-US" dirty="0" smtClean="0"/>
              <a:t>I = V/R</a:t>
            </a:r>
          </a:p>
          <a:p>
            <a:r>
              <a:rPr lang="en-US" dirty="0" smtClean="0"/>
              <a:t>= 6/60 = .1 A</a:t>
            </a: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3" name="Ink 12"/>
              <p14:cNvContentPartPr/>
              <p14:nvPr/>
            </p14:nvContentPartPr>
            <p14:xfrm>
              <a:off x="4963213" y="3007300"/>
              <a:ext cx="46800" cy="892800"/>
            </p14:xfrm>
          </p:contentPart>
        </mc:Choice>
        <mc:Fallback xmlns="">
          <p:pic>
            <p:nvPicPr>
              <p:cNvPr id="13" name="Ink 12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948813" y="2992900"/>
                <a:ext cx="79200" cy="924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4" name="Ink 13"/>
              <p14:cNvContentPartPr/>
              <p14:nvPr/>
            </p14:nvContentPartPr>
            <p14:xfrm>
              <a:off x="6021253" y="3752860"/>
              <a:ext cx="954360" cy="189360"/>
            </p14:xfrm>
          </p:contentPart>
        </mc:Choice>
        <mc:Fallback xmlns="">
          <p:pic>
            <p:nvPicPr>
              <p:cNvPr id="14" name="Ink 13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016933" y="3740260"/>
                <a:ext cx="975240" cy="217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9" name="Ink 18"/>
              <p14:cNvContentPartPr/>
              <p14:nvPr/>
            </p14:nvContentPartPr>
            <p14:xfrm>
              <a:off x="5044213" y="3733060"/>
              <a:ext cx="1031040" cy="725760"/>
            </p14:xfrm>
          </p:contentPart>
        </mc:Choice>
        <mc:Fallback xmlns="">
          <p:pic>
            <p:nvPicPr>
              <p:cNvPr id="19" name="Ink 18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5030533" y="3719380"/>
                <a:ext cx="1062720" cy="755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7" name="Ink 6"/>
              <p14:cNvContentPartPr/>
              <p14:nvPr/>
            </p14:nvContentPartPr>
            <p14:xfrm>
              <a:off x="5004613" y="2340940"/>
              <a:ext cx="1964880" cy="1469880"/>
            </p14:xfrm>
          </p:contentPart>
        </mc:Choice>
        <mc:Fallback xmlns="">
          <p:pic>
            <p:nvPicPr>
              <p:cNvPr id="7" name="Ink 6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4998133" y="2322940"/>
                <a:ext cx="1991880" cy="1508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531796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 = 600 ohms</a:t>
            </a:r>
          </a:p>
          <a:p>
            <a:r>
              <a:rPr lang="en-US" dirty="0" smtClean="0"/>
              <a:t>V = 6 V</a:t>
            </a:r>
          </a:p>
          <a:p>
            <a:endParaRPr lang="en-US" dirty="0"/>
          </a:p>
          <a:p>
            <a:r>
              <a:rPr lang="en-US" dirty="0" smtClean="0"/>
              <a:t>V = IR</a:t>
            </a:r>
          </a:p>
          <a:p>
            <a:r>
              <a:rPr lang="en-US" dirty="0" smtClean="0"/>
              <a:t>I = V/R</a:t>
            </a:r>
          </a:p>
          <a:p>
            <a:r>
              <a:rPr lang="en-US" dirty="0" smtClean="0"/>
              <a:t>= 6/600 = .01 A</a:t>
            </a: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3" name="Ink 12"/>
              <p14:cNvContentPartPr/>
              <p14:nvPr/>
            </p14:nvContentPartPr>
            <p14:xfrm>
              <a:off x="4963213" y="3007300"/>
              <a:ext cx="46800" cy="892800"/>
            </p14:xfrm>
          </p:contentPart>
        </mc:Choice>
        <mc:Fallback xmlns="">
          <p:pic>
            <p:nvPicPr>
              <p:cNvPr id="13" name="Ink 12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948813" y="2992900"/>
                <a:ext cx="79200" cy="924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4" name="Ink 13"/>
              <p14:cNvContentPartPr/>
              <p14:nvPr/>
            </p14:nvContentPartPr>
            <p14:xfrm>
              <a:off x="6021253" y="3752860"/>
              <a:ext cx="954360" cy="189360"/>
            </p14:xfrm>
          </p:contentPart>
        </mc:Choice>
        <mc:Fallback xmlns="">
          <p:pic>
            <p:nvPicPr>
              <p:cNvPr id="14" name="Ink 13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016933" y="3740260"/>
                <a:ext cx="975240" cy="217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9" name="Ink 18"/>
              <p14:cNvContentPartPr/>
              <p14:nvPr/>
            </p14:nvContentPartPr>
            <p14:xfrm>
              <a:off x="5044213" y="3733060"/>
              <a:ext cx="1031040" cy="725760"/>
            </p14:xfrm>
          </p:contentPart>
        </mc:Choice>
        <mc:Fallback xmlns="">
          <p:pic>
            <p:nvPicPr>
              <p:cNvPr id="19" name="Ink 18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5030533" y="3719380"/>
                <a:ext cx="1062720" cy="755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8" name="Ink 7"/>
              <p14:cNvContentPartPr/>
              <p14:nvPr/>
            </p14:nvContentPartPr>
            <p14:xfrm>
              <a:off x="5004613" y="2339140"/>
              <a:ext cx="1964880" cy="1471680"/>
            </p14:xfrm>
          </p:contentPart>
        </mc:Choice>
        <mc:Fallback xmlns="">
          <p:pic>
            <p:nvPicPr>
              <p:cNvPr id="8" name="Ink 7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4998133" y="2324740"/>
                <a:ext cx="1991880" cy="1506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061119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the pattern?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Relationship between R and I</a:t>
            </a:r>
          </a:p>
          <a:p>
            <a:pPr lvl="1"/>
            <a:r>
              <a:rPr lang="en-US" dirty="0" smtClean="0"/>
              <a:t>As one increases the other decreases</a:t>
            </a:r>
          </a:p>
          <a:p>
            <a:pPr lvl="1"/>
            <a:r>
              <a:rPr lang="en-US" dirty="0" smtClean="0"/>
              <a:t>More R means less 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936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What kind of numbers do we expect for conductors in terms of R and I?</a:t>
            </a:r>
          </a:p>
          <a:p>
            <a:r>
              <a:rPr lang="en-US" dirty="0" smtClean="0"/>
              <a:t>Low R</a:t>
            </a:r>
          </a:p>
          <a:p>
            <a:r>
              <a:rPr lang="en-US" dirty="0" smtClean="0"/>
              <a:t>High I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What kind of numbers do we expect for insulators?</a:t>
            </a:r>
          </a:p>
          <a:p>
            <a:r>
              <a:rPr lang="en-US" dirty="0" smtClean="0"/>
              <a:t>Low I</a:t>
            </a:r>
          </a:p>
          <a:p>
            <a:r>
              <a:rPr lang="en-US" dirty="0" smtClean="0"/>
              <a:t>High 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2898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Ohm’s “Law”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Ohm’s Law isn’t really a law</a:t>
            </a:r>
          </a:p>
          <a:p>
            <a:r>
              <a:rPr lang="en-US" dirty="0" smtClean="0"/>
              <a:t>More like Ohm’s “sometimes it’s a law”</a:t>
            </a:r>
          </a:p>
          <a:p>
            <a:endParaRPr lang="en-US" dirty="0"/>
          </a:p>
          <a:p>
            <a:r>
              <a:rPr lang="en-US" dirty="0" smtClean="0"/>
              <a:t>It isn’t like gravity</a:t>
            </a:r>
          </a:p>
          <a:p>
            <a:pPr lvl="1"/>
            <a:r>
              <a:rPr lang="en-US" dirty="0" smtClean="0"/>
              <a:t>With gravity – we know gravity will always work</a:t>
            </a:r>
          </a:p>
          <a:p>
            <a:pPr lvl="1"/>
            <a:r>
              <a:rPr lang="en-US" dirty="0" smtClean="0"/>
              <a:t>We know stuff will always fall</a:t>
            </a:r>
          </a:p>
          <a:p>
            <a:pPr lvl="1"/>
            <a:r>
              <a:rPr lang="en-US" dirty="0" smtClean="0"/>
              <a:t>If we walk out a window, we know what will happen </a:t>
            </a:r>
          </a:p>
        </p:txBody>
      </p:sp>
    </p:spTree>
    <p:extLst>
      <p:ext uri="{BB962C8B-B14F-4D97-AF65-F5344CB8AC3E}">
        <p14:creationId xmlns:p14="http://schemas.microsoft.com/office/powerpoint/2010/main" val="3967596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878</Words>
  <Application>Microsoft Office PowerPoint</Application>
  <PresentationFormat>On-screen Show (4:3)</PresentationFormat>
  <Paragraphs>155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5" baseType="lpstr">
      <vt:lpstr>Arial</vt:lpstr>
      <vt:lpstr>Calibri</vt:lpstr>
      <vt:lpstr>Office Theme</vt:lpstr>
      <vt:lpstr>Plan for Today (AP Physics I)</vt:lpstr>
      <vt:lpstr>Ohm’s Law</vt:lpstr>
      <vt:lpstr>Ohm’s Law</vt:lpstr>
      <vt:lpstr>Example Problem</vt:lpstr>
      <vt:lpstr>Example Problem</vt:lpstr>
      <vt:lpstr>Example Problem</vt:lpstr>
      <vt:lpstr>What’s the pattern?</vt:lpstr>
      <vt:lpstr>PowerPoint Presentation</vt:lpstr>
      <vt:lpstr>Ohm’s “Law”</vt:lpstr>
      <vt:lpstr>Ohm’s Law</vt:lpstr>
      <vt:lpstr>Non-ohmic Materials</vt:lpstr>
      <vt:lpstr>Lab Groups</vt:lpstr>
      <vt:lpstr>Temperature Variation and Resistance</vt:lpstr>
      <vt:lpstr>Lab Tie-In</vt:lpstr>
      <vt:lpstr>Lab</vt:lpstr>
      <vt:lpstr>Higher Temperatures and Resistance</vt:lpstr>
      <vt:lpstr>Equation</vt:lpstr>
      <vt:lpstr>Example</vt:lpstr>
      <vt:lpstr>Example</vt:lpstr>
      <vt:lpstr>What this means</vt:lpstr>
      <vt:lpstr>What else can effect the resistance of a wire?</vt:lpstr>
      <vt:lpstr>What else can effect the resistance of a wire?</vt:lpstr>
      <vt:lpstr>What else can effect the resistance of a wire?</vt:lpstr>
      <vt:lpstr>Equation for Resistance in a Wire</vt:lpstr>
      <vt:lpstr>What this equation means</vt:lpstr>
      <vt:lpstr>Example</vt:lpstr>
      <vt:lpstr>Example</vt:lpstr>
      <vt:lpstr>Example</vt:lpstr>
      <vt:lpstr>Example</vt:lpstr>
      <vt:lpstr>Example</vt:lpstr>
      <vt:lpstr>Example</vt:lpstr>
      <vt:lpstr>Example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 for Today (AP Physics I)</dc:title>
  <dc:creator>tech</dc:creator>
  <cp:lastModifiedBy>Jane Knittig</cp:lastModifiedBy>
  <cp:revision>11</cp:revision>
  <cp:lastPrinted>2013-04-19T15:23:53Z</cp:lastPrinted>
  <dcterms:created xsi:type="dcterms:W3CDTF">2013-04-16T16:31:53Z</dcterms:created>
  <dcterms:modified xsi:type="dcterms:W3CDTF">2014-05-02T16:02:03Z</dcterms:modified>
</cp:coreProperties>
</file>