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39:52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E9288BC-E93E-412E-B154-06D23160EEDA}" emma:medium="tactile" emma:mode="ink">
          <msink:context xmlns:msink="http://schemas.microsoft.com/ink/2010/main" type="writingRegion" rotatedBoundingBox="2417,5105 7737,4942 7889,9895 2568,10058"/>
        </emma:interpretation>
      </emma:emma>
    </inkml:annotationXML>
    <inkml:traceGroup>
      <inkml:annotationXML>
        <emma:emma xmlns:emma="http://www.w3.org/2003/04/emma" version="1.0">
          <emma:interpretation id="{E3E256EE-5DF0-4619-BB57-14F2002B4A4C}" emma:medium="tactile" emma:mode="ink">
            <msink:context xmlns:msink="http://schemas.microsoft.com/ink/2010/main" type="paragraph" rotatedBoundingBox="2953,5089 7402,4953 7438,6139 2989,62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3DE145-D513-435B-AD67-513969FE9007}" emma:medium="tactile" emma:mode="ink">
              <msink:context xmlns:msink="http://schemas.microsoft.com/ink/2010/main" type="line" rotatedBoundingBox="2953,5089 7402,4953 7438,6139 2989,6275"/>
            </emma:interpretation>
          </emma:emma>
        </inkml:annotationXML>
        <inkml:traceGroup>
          <inkml:annotationXML>
            <emma:emma xmlns:emma="http://www.w3.org/2003/04/emma" version="1.0">
              <emma:interpretation id="{FCCA3E92-50FA-4071-BE86-4A06E82F4B89}" emma:medium="tactile" emma:mode="ink">
                <msink:context xmlns:msink="http://schemas.microsoft.com/ink/2010/main" type="inkWord" rotatedBoundingBox="2953,5089 7402,4953 7438,6139 2989,6275"/>
              </emma:interpretation>
              <emma:one-of disjunction-type="recognition" id="oneOf0">
                <emma:interpretation id="interp0" emma:lang="en-US" emma:confidence="0">
                  <emma:literal>P=I2R</emma:literal>
                </emma:interpretation>
                <emma:interpretation id="interp1" emma:lang="en-US" emma:confidence="0">
                  <emma:literal>PAIR</emma:literal>
                </emma:interpretation>
                <emma:interpretation id="interp2" emma:lang="en-US" emma:confidence="0">
                  <emma:literal>PER</emma:literal>
                </emma:interpretation>
                <emma:interpretation id="interp3" emma:lang="en-US" emma:confidence="0">
                  <emma:literal>PIER</emma:literal>
                </emma:interpretation>
                <emma:interpretation id="interp4" emma:lang="en-US" emma:confidence="0">
                  <emma:literal>PEAR</emma:literal>
                </emma:interpretation>
              </emma:one-of>
            </emma:emma>
          </inkml:annotationXML>
          <inkml:trace contextRef="#ctx0" brushRef="#br0">24 301 76,'0'0'37,"0"0"0,-9 43 0,1-13-28,18 28-3,-10 0-1,13 19 0,-7-6-2,11 7 0,-9-6-2,5-4 1,-5-12-1,3-11-1,-5-15 0,-6-30 0,0 0 0,0 0-1,0 0 0,-8-60 0,2 9 0,-7-14 0,-2-5 0,-2-8 0,1 0 1,3-7 1,5-3-1,8 2 1,0 8 0,12 8 0,13 10 0,11 9 0,10 14 0,9 12-1,6 20 1,4 15-1,3 15 0,-5 12 0,-11 11 1,-10 7-2,-12 6 1,-15 2 0,-20-1 0,-9-1 0,-16-11 0,-12-5 0,-6-10 0,-7-7 0,-4-8 0,4-10 0,5-10 0,4-5-1,12-2 1,7-4-2,27 11 0,-19-22-1,19 22-5,0 0-12,40-18-19,-15 16 1,13-1-1,2 1 2</inkml:trace>
          <inkml:trace contextRef="#ctx0" brushRef="#br0" timeOffset="578.125">966 623 85,'0'0'38,"0"0"0,0 0 0,50 10-32,-14-20-3,10 5-2,3 5-3,-7-13-5,12 28-13,-16-17-18,-4 2 1,-13-8-1,-21 8 0</inkml:trace>
          <inkml:trace contextRef="#ctx0" brushRef="#br0" timeOffset="375">999 409 86,'-21'3'37,"21"-3"1,-18-8 1,18 8-32,27-12-3,9 4-2,14 0-2,7 6-2,-2-8-3,10 22-7,-25-12-26,-5 8 0,-16-3 0,-19-5 0</inkml:trace>
          <inkml:trace contextRef="#ctx0" brushRef="#br0" timeOffset="4015.625">1723 942 53,'2'22'36,"23"-24"-1,19 2 0,20 2-14,7-14-17,22 14-1,-3-12-1,7 13 0,-7-11-2,-6 13 0,-16-7 0,-14-1-2,-7 11-4,-47-8-14,27-18-15,-27 18-1,0 0 0,-29-38 1</inkml:trace>
          <inkml:trace contextRef="#ctx0" brushRef="#br0" timeOffset="4265.625">1740-53 71,'8'-25'36,"20"5"-2,12-3 2,8-2-29,23 15-3,-7-5-1,3 5-2,-4 7-3,-15-12-6,9 18-22,-21-1-5,-13-4-1,-23 2 0</inkml:trace>
          <inkml:trace contextRef="#ctx0" brushRef="#br0" timeOffset="3718.75">2104 281 40,'0'0'33,"0"0"-4,-9-25-4,9 25-5,0 0-2,0 0-4,0 0-4,0 0-3,0 0-1,0 0-1,0 0-1,19-8-1,-19 8-1,0 0 0,0 0 0,-2 38-1,2-38 0,0 48 0,0-13-1,2 5 1,2 3-1,1 5 1,1-1-1,0 4 1,1-6-1,1 0 0,-2-7 0,3-6 0,-1-4-1,-2-5-1,-6-23 0,13 25-3,-13-25-3,0 0-18,0 0-14,0 0 1,4-28-1,-12 5 1</inkml:trace>
          <inkml:trace contextRef="#ctx0" brushRef="#br0" timeOffset="4703.125">2680-179 70,'-27'-5'36,"27"5"-1,14-22 1,9 1-30,24 11-2,1 0-2,7 8-1,-5 2 0,-1 7 0,-9 6-1,-9 5 1,-12 9-1,-11 6 0,-8 2 1,-4 5-1,-8 10 0,-5-2 0,-4 0 0,-7-3 0,1-2 0,0-8 0,2-2 0,-1-8-1,26-25 1,-29 20 0,29-20 0,0 0 0,34-3 0,-1-4 0,9-3 0,7 2 1,5 1-1,1 4 0,-5 1-1,-3 4 0,-5 8-2,-17-12-6,9 19-18,-15-7-8,-19-10-2,21 10 2</inkml:trace>
          <inkml:trace contextRef="#ctx0" brushRef="#br0" timeOffset="5359.375">3704 168 86,'0'0'38,"-12"48"2,9-23 1,29 17-34,-14 1-3,14 15 0,-5 0-2,6 7-1,-2-5 0,0 3-1,-1-10 0,-6-5 0,-1-11-1,-4-14 0,-13-23 0,0 0-1,19-3-1,-23-24 0,2-8-1,-13-16 1,2-1-1,-8-11 1,2 3 1,-6-1 1,4 1 0,2 2 2,6 3 1,9 7-1,13 3 1,12 7 0,12 1 0,16 11 0,7 6-1,8 13 0,-1 7 0,0 10-1,-13 7 1,-8 14-1,-19 4 0,-14 7-1,-18 4 1,-14-1-1,-6 0 1,-13-2-2,-4 0 2,-3-11-1,5-2 0,4-7 1,6-3 0,11-7 0,23-13 0,0 0 1,0 0 0,34 17 0,8-17 0,13 5 1,8 0 0,4 5-1,0 5 0,-6 3 0,-10 5 0,-9 4-1,-13 3-1,-16-4-3,0 16-17,-13-42-19,-24 38 1,1-33-1,0-8 0</inkml:trace>
        </inkml:traceGroup>
      </inkml:traceGroup>
    </inkml:traceGroup>
    <inkml:traceGroup>
      <inkml:annotationXML>
        <emma:emma xmlns:emma="http://www.w3.org/2003/04/emma" version="1.0">
          <emma:interpretation id="{C0DAD092-0D8E-4C3F-BDB1-47CD42E6F406}" emma:medium="tactile" emma:mode="ink">
            <msink:context xmlns:msink="http://schemas.microsoft.com/ink/2010/main" type="paragraph" rotatedBoundingBox="2556,7529 5870,7258 5944,8166 2630,8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A6D95-104B-42E2-B2A4-E8CC456636FC}" emma:medium="tactile" emma:mode="ink">
              <msink:context xmlns:msink="http://schemas.microsoft.com/ink/2010/main" type="line" rotatedBoundingBox="2556,7529 5870,7258 5944,8166 2630,8437"/>
            </emma:interpretation>
          </emma:emma>
        </inkml:annotationXML>
        <inkml:traceGroup>
          <inkml:annotationXML>
            <emma:emma xmlns:emma="http://www.w3.org/2003/04/emma" version="1.0">
              <emma:interpretation id="{21EC8BEC-4DD0-44C4-80D2-BDFB31551BD5}" emma:medium="tactile" emma:mode="ink">
                <msink:context xmlns:msink="http://schemas.microsoft.com/ink/2010/main" type="inkWord" rotatedBoundingBox="2556,7529 5870,7258 5944,8166 2630,8437"/>
              </emma:interpretation>
              <emma:one-of disjunction-type="recognition" id="oneOf1">
                <emma:interpretation id="interp5" emma:lang="en-US" emma:confidence="1">
                  <emma:literal>units:</emma:literal>
                </emma:interpretation>
                <emma:interpretation id="interp6" emma:lang="en-US" emma:confidence="0">
                  <emma:literal>writs:</emma:literal>
                </emma:interpretation>
                <emma:interpretation id="interp7" emma:lang="en-US" emma:confidence="0">
                  <emma:literal>units'.</emma:literal>
                </emma:interpretation>
                <emma:interpretation id="interp8" emma:lang="en-US" emma:confidence="0">
                  <emma:literal>visits:</emma:literal>
                </emma:interpretation>
                <emma:interpretation id="interp9" emma:lang="en-US" emma:confidence="0">
                  <emma:literal>wits:</emma:literal>
                </emma:interpretation>
              </emma:one-of>
            </emma:emma>
          </inkml:annotationXML>
          <inkml:trace contextRef="#ctx0" brushRef="#br0" timeOffset="6640.625">-365 2449 62,'0'0'37,"-13"-38"0,13 38 1,0 0-21,-19-7-7,23 35-4,-8-1-1,10 26-1,-2 5-1,7 12-2,4 5 1,6-2-1,8-5 0,7-13 0,6-12-1,8-20 0,5-16-1,0-19 0,0-13 0,-7-16-1,-6-6-1,-13-16 1,-8-2 0,-18-3 0,-6 5 1,-7 5 0,-3 8 2,-4 15 1,1 12 0,16 23 0,-21 15 1,23 18 0,0 12 0,13 13-1,3 7 1,12 3-1,4-5-1,8 0 1,4-11-1,4-9-1,5-13-2,-4-20-1,5-5-3,-16-32-8,19 4-25,-21-17-2,0 0 2,-11-16-2,5 19 19,-28-19 12,9 9 9,-3 17 10,-20-3 27,10 33 3,-11-33 0,11 33 1,-25 0-16,31 30-11,-18-7-6,16 20-2,-4-3-2,8 5 0,5-2-2,2 0-1,3-6 0,6-7-1,1-4-2,-4-16 0,2-3-2,-23-7 0,36-15-1,-30-10-1,5 2 1,-20-14 1,3-4 2,-9-9 1,3 2 2,-1-2 1,2-5 2,13 10 1,5-6 0,20 19 0,5 4 0,14 23-1,2 3 0,7 19-1,-2 13-1,-7 16 0,-6 6 0,-9 6 0,-10 0-1,-8-8 1,-7 0-2,-4-12 1,1-8-3,-3-30-1,0 0-3,0 0-15,-11-27-17,15-11 0,9-5 0,2-7 2</inkml:trace>
          <inkml:trace contextRef="#ctx0" brushRef="#br0" timeOffset="6812.5">1471 2467 82,'0'0'38,"21"55"0,-21-12 1,14 20-29,-16-11-4,13 9-3,-5-9-2,2-1-3,9-4-4,-17-47-14,13 25-19,-13-25 1,19-25-1,-15-7 1</inkml:trace>
          <inkml:trace contextRef="#ctx0" brushRef="#br0" timeOffset="6937.5">1521 2359 63,'-25'-35'26,"25"35"-13,19-3-15,-11-20-28,26 13 1,-7-15-2</inkml:trace>
          <inkml:trace contextRef="#ctx0" brushRef="#br0" timeOffset="7296.875">1797 2489 66,'-19'3'37,"19"-3"-1,0 0 1,0 0-20,46-30-19,7 32-6,-16-34-10,29 22-9,-12-13-8,1 3-2,-5 0 2</inkml:trace>
          <inkml:trace contextRef="#ctx0" brushRef="#br0" timeOffset="7125">1782 2123 72,'0'0'38,"0"0"0,-25 25 2,33 12-25,-16-1-7,18 19-2,-4 3-2,13 17-2,0 3 0,4 0-1,3-5-2,-3-16-3,8 11-14,-14-38-22,2-10 1,-19-20 0,17-25-1</inkml:trace>
          <inkml:trace contextRef="#ctx0" brushRef="#br0" timeOffset="7625">2350 2281 61,'0'0'34,"0"0"-1,-28 25-9,-9-25-8,16 25-6,-22-12-5,8 17-1,-3-8-1,6 9-1,11-11 0,21-20-1,-10 35 0,10-35-1,44 20 1,-2-15-1,11-3 0,5 1 0,3 7 1,3 8 0,-6-1-1,-3 6 2,-13 2-2,-6 5 2,-17 0-1,-13 5 0,-14-4 0,-13-4 0,-9-7 0,-8-2-1,-4-6-1,-4-9-1,6-6-1,0-19-3,40 22-11,-38-55-21,36 9 2,9-11-2,16-9 1</inkml:trace>
          <inkml:trace contextRef="#ctx0" brushRef="#br0" timeOffset="7812.5">2747 2020 92,'-25'12'38,"6"6"-1,-2-21-6,21 3-28,-8 50-8,-9-24-30,23-1-2,-4-3 0,7 6-2</inkml:trace>
          <inkml:trace contextRef="#ctx0" brushRef="#br0" timeOffset="7984.375">2968 2808 98,'-25'48'40,"-7"-18"0,11-2-2,21-28-38,-23 10-12,23-10-26,0 0-1,19-33 0,-6-2-2</inkml:trace>
        </inkml:traceGroup>
      </inkml:traceGroup>
    </inkml:traceGroup>
    <inkml:traceGroup>
      <inkml:annotationXML>
        <emma:emma xmlns:emma="http://www.w3.org/2003/04/emma" version="1.0">
          <emma:interpretation id="{7B4AF687-54F0-4CEF-8180-1255472719BC}" emma:medium="tactile" emma:mode="ink">
            <msink:context xmlns:msink="http://schemas.microsoft.com/ink/2010/main" type="paragraph" rotatedBoundingBox="2542,8665 7884,8665 7884,9931 2542,9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36F842-1062-4611-9B32-DC4031EE3E46}" emma:medium="tactile" emma:mode="ink">
              <msink:context xmlns:msink="http://schemas.microsoft.com/ink/2010/main" type="line" rotatedBoundingBox="2542,8665 7884,8665 7884,9931 2542,9931"/>
            </emma:interpretation>
          </emma:emma>
        </inkml:annotationXML>
        <inkml:traceGroup>
          <inkml:annotationXML>
            <emma:emma xmlns:emma="http://www.w3.org/2003/04/emma" version="1.0">
              <emma:interpretation id="{8364E488-049A-4A39-BF35-E93F4F9B615E}" emma:medium="tactile" emma:mode="ink">
                <msink:context xmlns:msink="http://schemas.microsoft.com/ink/2010/main" type="inkWord" rotatedBoundingBox="2542,9114 4055,9151 4037,9860 2524,9822"/>
              </emma:interpretation>
              <emma:one-of disjunction-type="recognition" id="oneOf2">
                <emma:interpretation id="interp10" emma:lang="en-US" emma:confidence="0">
                  <emma:literal>warier</emma:literal>
                </emma:interpretation>
                <emma:interpretation id="interp11" emma:lang="en-US" emma:confidence="0">
                  <emma:literal>wearer</emma:literal>
                </emma:interpretation>
                <emma:interpretation id="interp12" emma:lang="en-US" emma:confidence="0">
                  <emma:literal>wearier</emma:literal>
                </emma:interpretation>
                <emma:interpretation id="interp13" emma:lang="en-US" emma:confidence="0">
                  <emma:literal>w=an</emma:literal>
                </emma:interpretation>
                <emma:interpretation id="interp14" emma:lang="en-US" emma:confidence="0">
                  <emma:literal>we-Ariel</emma:literal>
                </emma:interpretation>
              </emma:one-of>
            </emma:emma>
          </inkml:annotationXML>
          <inkml:trace contextRef="#ctx0" brushRef="#br0" timeOffset="9968.75">-401 3886 76,'0'0'40,"0"0"-1,-25-22 1,27 44-24,-2-22-7,-2 51-3,4-16-1,10 20-3,-1 5 0,3 11 0,1-4-1,2 4 0,0-11-1,2-7 1,-2-8-1,2-20 0,-1-15-1,1-17 1,2-16-2,-4-12 1,2-10 0,-4-13-1,-2-7 1,-5-6-1,-2 8 2,-2 3-1,1 12 1,-3 11 0,0 14 1,-2 23 0,0 0 0,34 50 0,-13 1 0,8 11 0,9 11 0,6 8 0,9-3 0,5-3-1,1-12 0,0-11 0,-2-16 0,-4-19-1,-9-19 0,-11-21 0,-9-15 0,-16-22-1,-6-8-1,-10-12 0,-1-3 1,-8 0-1,5 10 1,-5 5 0,9 16 0,1 11-1,7 41 0,4-37-2,15 52-9,-19-15-24,36 15 2,-8-10-2,3 2 2</inkml:trace>
          <inkml:trace contextRef="#ctx0" brushRef="#br0" timeOffset="10171.8748">747 4100 88,'0'0'35,"-15"25"1,15-25-1,40-5-35,-2-10-4,17 10-6,-15-20-12,6 10-13,-6 5 0,-15 2-1,-25 8 1</inkml:trace>
          <inkml:trace contextRef="#ctx0" brushRef="#br0" timeOffset="10343.75">846 4271 79,'-32'25'40,"7"7"-1,0-16 1,25-16-20,0 0-17,21 10-4,19-15-3,-2-26-8,27 14-27,-10-11 1,-1 6-1,-12-4 0</inkml:trace>
        </inkml:traceGroup>
        <inkml:traceGroup>
          <inkml:annotationXML>
            <emma:emma xmlns:emma="http://www.w3.org/2003/04/emma" version="1.0">
              <emma:interpretation id="{6868EDA1-4373-447D-A8B0-229D875BD697}" emma:medium="tactile" emma:mode="ink">
                <msink:context xmlns:msink="http://schemas.microsoft.com/ink/2010/main" type="inkWord" rotatedBoundingBox="4657,8665 7884,8665 7884,9931 4657,9931"/>
              </emma:interpretation>
            </emma:emma>
          </inkml:annotationXML>
          <inkml:trace contextRef="#ctx0" brushRef="#br0" timeOffset="12015.625">1689 4185 70,'0'0'36,"7"23"-1,18-28-1,9-5-29,27-13-31,2-7-7,0-10-1,2-5-2</inkml:trace>
          <inkml:trace contextRef="#ctx0" brushRef="#br0" timeOffset="11843.75">1752 3748 85,'-29'10'38,"29"-10"0,-25 30 0,25-30-30,-4 61-3,6-19-1,8 21-1,-1 2-1,3 11 0,-3-3 0,1 0-1,-6-8 0,3-10 0,-5-7-1,2-16-1,-4-32 0,4 26-1,-4-26-1,6-23 0,-1 0 0,-10-19-1,8-9 1,-12-9-1,5-3 2,-4-10 0,-1-2 1,3 0 1,4-1 0,4 9 0,6 9 1,7 7 0,8 11 1,11 18-1,1 9 2,14 18-1,-3 13 0,3 22 0,-5 13 1,0 15-1,-11 9-1,-3 16 1,-11-2-1,-7 4 0,-7-9 0,-5-11-1,-2-12-1,-5-23-3,7 3-8,0-43-28,-25 2 2,2-29-1,2-6-1</inkml:trace>
          <inkml:trace contextRef="#ctx0" brushRef="#br0" timeOffset="12500">2346 3545 82,'0'0'37,"-17"-23"-1,17 23 0,21-38-33,10 21 0,-1-1-2,8 3-1,-3 2 1,-1 6-1,-7 7 0,-4 10 1,-23-10-1,26 38 0,-24-6 0,-4 4 0,-7 6 0,-3 3 1,-7 1-1,-4-1 0,-5 0 0,1-7 0,-3-1 0,5-9 0,2-5 0,23-23 0,-25 22 0,25-22 0,0 0 0,29-12 0,-1-3 0,5 0 0,5 0 0,2 2 0,2 3 0,-4 2 0,-6 3-1,-5 8 1,-4 2-1,-23-5-1,21 25-3,-21-25-16,-19 10-16,19-10 2,-21 13-2,21-13 1</inkml:trace>
          <inkml:trace contextRef="#ctx0" brushRef="#br0" timeOffset="12812.5">3233 4007 90,'-25'22'39,"6"9"0,-2-11 0,6 22-29,15-42-7,-10 31-2,10-31-2,0 22-1,0-22-2,0 0-6,21 0-27,-21 0-1,0-27 0,0 27-1</inkml:trace>
          <inkml:trace contextRef="#ctx0" brushRef="#br0" timeOffset="13609.3749">3542 4386 61,'-14'28'38,"14"-28"-1,-11 43 2,11-43-14,6 40-20,1-15-1,9 8-1,3-3-1,7 0 0,1-8-1,7-1 0,1-9 0,7-2 0,3-10 0,3-7-1,2-6 0,-1-10 0,-1-2 0,-2-10-1,-3-5 1,-10-8-2,-3-5 1,-11-4 0,-11 1 0,-10-6-1,-7 1 1,-12-4 0,-6 5 0,-7-3 1,-1 8-1,-3 2 1,6 0-1,5 8 1,8 2-1,11 8 1,10 2 0,12 3 0,12 5 0,5 5 0,5 2 0,4 8 0,-2 8 1,0 9 0,-5 8-1,-1 8 1,-9 12-1,2 8 1,-6 10 0,0 4 1,-8 9-1,-3 2 1,-4-1-1,-4 9 1,-4-6-1,-2 1 0,-3-6 0,3-2 0,0-11-1,8-1 0,4-11 1,7-5-1,12-12 1,6-6-1,12-7 1,5-7-1,9-8 1,10-3-1,0-4 0,3-8-2,-1 12-5,-23-15-30,5 11-3,-20-11 1,-5 11-2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8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58ACEC-EB53-4684-A55C-E188482BFFDA}" emma:medium="tactile" emma:mode="ink">
          <msink:context xmlns:msink="http://schemas.microsoft.com/ink/2010/main" type="inkDrawing" rotatedBoundingBox="3636,11505 6041,12373 5444,14027 3039,13159" rotationAngle="425339680" semanticType="enclosure">
            <msink:destinationLink direction="with" ref="{632CC4B9-0E2E-4757-9AAE-2CE81488B457}"/>
            <msink:destinationLink direction="with" ref="{744C6934-6BD0-4D56-A0C0-C22D749CF9D6}"/>
          </msink:context>
        </emma:interpretation>
      </emma:emma>
    </inkml:annotationXML>
    <inkml:trace contextRef="#ctx0" brushRef="#br0">-165 1518 68,'0'0'37,"0"0"-2,16-9 3,2 23-27,-18-14-4,26 28 1,-14-9-3,10 15 1,-4-1-3,4 10 1,-4 1-2,1 5 0,-3 2-1,2-5 0,-3-4 0,1-3 0,-4-9-1,0-5 1,-12-25-1,23 17 0,-23-17 1,21-8-1,-14-8 0,1-9 0,-1-7 0,-1-8 0,1-3 0,-2-4-1,1-4 1,-1 0-1,3 3 1,-1 4-1,2 3 1,0 10 0,-2 4 0,2 6 0,-9 21-1,15-23 1,-15 23-2,21-5-2,-7 14-1,-14-9-7,31 0-28,-31 0 3,28 16-2,-28-16 0</inkml:trace>
    <inkml:trace contextRef="#ctx0" brushRef="#br0" timeOffset="500">515 1785 67,'-10'18'36,"10"-18"-2,19 16 0,10-20-22,8-4-15,16-3-26,1 2-4,-4-7-2,0 2 2</inkml:trace>
    <inkml:trace contextRef="#ctx0" brushRef="#br0" timeOffset="1109.375">1194 1375 66,'0'0'33,"0"0"0,0 0-1,13-9-22,-13 9-3,37-19-3,-13 6 0,7 8-1,-9-4 0,6 9-1,-9-2 0,0 9-1,-6 1 0,-4 7 0,-6 3-1,-6 3 0,-3 4 0,-4-1-1,-3 1 1,-5 0-1,0-4 2,1-2-1,0-5 1,17-14 0,-23 18 0,23-18 0,0 0 0,0 0 0,0 0-1,19-23 0,-1 14 0,4 2 0,1 4 0,4 5 0,-1 5 1,2 7-1,-4 3 2,-2 6 0,-4 4-1,-2 1 1,-7 2 0,-5 0 0,-8-4 0,-3 2 0,-8-5-1,-3 0 1,-5-5-1,-1-4-1,-3-7 1,1-5-2,2-6 0,2-6-1,7-3-2,-1-13-4,18 7-23,-4-13-7,9 0 0,7-8-2</inkml:trace>
    <inkml:trace contextRef="#ctx0" brushRef="#br0" timeOffset="7125">61 2503 67,'0'0'34,"19"-20"1,-3 13 0,11 14-23,-8-8-4,15 15-2,-3-7-2,9 9 0,-2-4-1,8 0-1,-1-1-1,3-4 0,-1-2-2,-4-5-2,2 5-3,-14-19-15,5 11-15,-4-6-1,-1 2 0,-4 0 0</inkml:trace>
    <inkml:trace contextRef="#ctx0" brushRef="#br0" timeOffset="7515.625">1042 2861 73,'0'0'36,"25"5"-1,1-10 1,13 1-26,-5-10-5,11 3-3,-3-1-1,1-2-3,-1 9-3,-14-13-11,-1 11-20,-6 2 1,-21 5-1,19-9 1</inkml:trace>
    <inkml:trace contextRef="#ctx0" brushRef="#br0" timeOffset="7734.375">1141 3093 65,'0'0'35,"29"23"0,-2-23-2,8-19-20,5 6-13,12 10-17,-2-13-15,-5-5-2,-2 1-1,-7-2 1</inkml:trace>
    <inkml:trace contextRef="#ctx0" brushRef="#br0" timeOffset="8296.8748">1906 2307 70,'-1'-16'36,"2"-3"-1,5-4 0,9 7-21,-3-14-6,16 9-4,-3-2-1,7 7-2,1 4 1,2 10-1,-2 4 0,-1 7 0,-4 8 0,-3 6-1,-7 5 1,-2 6-1,-10 3 1,-4 3 0,-7 1-1,-8 1 1,-6 2 0,-5 4-1,-4-4 1,-1 2-2,-2-7 2,0-2-2,3-4 1,4-5-1,6-3 1,4-11-1,14-14 1,-17 18-1,17-18 0,0 0 1,0 16-2,0-16 1,0 0-2,12 17 1,-12-17-1,12 18-3,0 3-4,-12-21-23,4 26-2,-4-26-1,10 29 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5.4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D68C316-5684-4E27-AE7E-F3D9735425B9}" emma:medium="tactile" emma:mode="ink">
          <msink:context xmlns:msink="http://schemas.microsoft.com/ink/2010/main" type="inkDrawing" rotatedBoundingBox="4885,10823 6718,10319 7153,11900 5320,12405" hotPoints="5059,11020 6592,10884 6839,11078 5748,12293" semanticType="enclosure" shapeName="Quadrilateral">
            <msink:destinationLink direction="with" ref="{632CC4B9-0E2E-4757-9AAE-2CE81488B457}"/>
          </msink:context>
        </emma:interpretation>
      </emma:emma>
    </inkml:annotationXML>
    <inkml:trace contextRef="#ctx0" brushRef="#br0">1415 145 51,'0'0'34,"0"0"0,-15 17 0,14 3-10,-4-3-14,14 19-4,-6-1 0,6 14-2,-3 2 0,3 7-1,-2-1 0,4 3-1,-6-11 0,3-5-2,-2-5 0,-2-13-1,4-1-3,-8-25-4,13 21-19,-13-21-10,0 0 0,9-33 0,-3 4 0</inkml:trace>
    <inkml:trace contextRef="#ctx0" brushRef="#br0" timeOffset="453.125">1895 162 50,'0'0'33,"0"0"-1,-17 2 0,17-2-12,-17 12-12,0-3-5,3 5-1,-6-1-2,3 4 1,-4 3 0,0-5 0,5 3 0,3 1-1,13-19 1,-10 29 1,10-29-1,14 19 1,1-19 0,12 7 0,-4-9 0,10-1 1,-2 3-1,4 2 0,-4 3 0,2 4-1,-4 3 2,-2 4-2,-8 3 1,-3 8 0,-7-3-1,-3 3 1,-8-3-1,-2-1 1,-6-1-2,-1-7 0,-2 0 0,-2-8-2,15-7-2,-29-6-3,29 6-6,-22-21-19,16 0-5,0-11-1,4-7 2</inkml:trace>
    <inkml:trace contextRef="#ctx0" brushRef="#br0" timeOffset="1468.75">2318 596 63,'7'17'36,"-7"-17"-1,12 22 3,-1-1-19,-11-21-9,23 30-3,-10-18-2,8 7-1,-2-4 0,6 0-2,0-8 0,3-3 0,-1-8-1,1-6 0,0-6 0,0-7 0,-4-5-1,-2-4 0,-4-3 1,-1 0-1,-5-2 0,-6 1-1,-2-1 1,-5 0 0,-2 2-1,-3-2 1,-1-2-1,-1 4 1,1-2 0,1 4-1,3 1 1,0 4 0,5 1-1,1 8 1,1 3 0,-4 16 0,19-23-1,-19 23 1,27-7 0,-10 5 0,6 2 0,3 4 0,2-1 1,3 4-1,2 2 0,-1 2 0,0 3 1,-2 3-1,-3 3 0,-5 6 1,-6 2-1,-3 2 1,-7 2 0,-3 0-1,-4 1 2,-2 1-1,-5-2 0,2-4-1,0-2 1,1 1 0,2-6-1,0 0 1,3-3-1,3-3 0,-3-15 0,13 23 0,-13-23 1,31 13-1,-9-13 1,6-2-1,6-3 1,3-4-1,3 0 0,-1-3-1,3 5-2,-16-11-8,5 16-29,-17-3 1,-14 5-1,0 0 0</inkml:trace>
    <inkml:trace contextRef="#ctx0" brushRef="#br0" timeOffset="4671.875">1970 1179 61,'0'0'36,"-15"-2"0,15 2 1,2 16-17,-2-16-8,11 20-3,-11-20-2,20 38-2,-10-16-1,8 9 0,-5-1-1,5 7 0,-2-3-1,1 3-1,0-4 0,2-1 0,-4-4 0,2-1-1,0-4 0,-1-8 1,-1-2-1,-1-4 0,1-8 0,-15-1 1,25-9-1,-25 9 0,22-35 0,-8 7 0,-1-7 0,2-6 0,-1-3 0,4-5-1,1-6 1,2-1 0,1 5 0,0 3-1,-1 2 1,-1 9 0,-3 6 0,-4 8-1,-13 23 0,16-25-2,-16 25-7,0 0-29,-4 19-2,4-19 1,-18 13-1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5:01.0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EA42125-DA7D-46B9-8FC8-BDC0CE506724}" emma:medium="tactile" emma:mode="ink">
          <msink:context xmlns:msink="http://schemas.microsoft.com/ink/2010/main" type="writingRegion" rotatedBoundingBox="3723,14612 11401,15083 11196,18430 3518,17960"/>
        </emma:interpretation>
      </emma:emma>
    </inkml:annotationXML>
    <inkml:traceGroup>
      <inkml:annotationXML>
        <emma:emma xmlns:emma="http://www.w3.org/2003/04/emma" version="1.0">
          <emma:interpretation id="{B97AF6DF-7E85-493E-B58C-A068E71C80C4}" emma:medium="tactile" emma:mode="ink">
            <msink:context xmlns:msink="http://schemas.microsoft.com/ink/2010/main" type="paragraph" rotatedBoundingBox="3520,15052 7144,14719 7260,15986 3637,16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2243E8-5816-473F-B00C-1A150CF0C76C}" emma:medium="tactile" emma:mode="ink">
              <msink:context xmlns:msink="http://schemas.microsoft.com/ink/2010/main" type="line" rotatedBoundingBox="3520,15052 7144,14719 7260,15986 3637,16320"/>
            </emma:interpretation>
          </emma:emma>
        </inkml:annotationXML>
        <inkml:traceGroup>
          <inkml:annotationXML>
            <emma:emma xmlns:emma="http://www.w3.org/2003/04/emma" version="1.0">
              <emma:interpretation id="{9BD27441-94EF-49DF-861B-7DB56ACE1446}" emma:medium="tactile" emma:mode="ink">
                <msink:context xmlns:msink="http://schemas.microsoft.com/ink/2010/main" type="inkWord" rotatedBoundingBox="3520,15052 7144,14719 7260,15986 3637,16320">
                  <msink:destinationLink direction="with" ref="{744C6934-6BD0-4D56-A0C0-C22D749CF9D6}"/>
                </msink:context>
              </emma:interpretation>
              <emma:one-of disjunction-type="recognition" id="oneOf0">
                <emma:interpretation id="interp0" emma:lang="en-US" emma:confidence="0">
                  <emma:literal>I-YR</emma:literal>
                </emma:interpretation>
                <emma:interpretation id="interp1" emma:lang="en-US" emma:confidence="0">
                  <emma:literal>Even</emma:literal>
                </emma:interpretation>
                <emma:interpretation id="interp2" emma:lang="en-US" emma:confidence="0">
                  <emma:literal>Ever</emma:literal>
                </emma:interpretation>
                <emma:interpretation id="interp3" emma:lang="en-US" emma:confidence="0">
                  <emma:literal>I-VTR</emma:literal>
                </emma:interpretation>
                <emma:interpretation id="interp4" emma:lang="en-US" emma:confidence="0">
                  <emma:literal>I-VFR</emma:literal>
                </emma:interpretation>
              </emma:one-of>
            </emma:emma>
          </inkml:annotationXML>
          <inkml:trace contextRef="#ctx0" brushRef="#br0">313 4773 62,'0'0'32,"1"-25"1,-1 25-6,9-18-16,-9 18-2,0 0-2,6-19-1,-6 19-1,0 0-1,15 30 0,-12-11 1,3 15-2,-3-2 0,3 12-1,-2 3 1,2 8-2,-2 5 1,1 5-2,-1-2 0,2 1 1,-1-4-1,0 2 0,0-8 0,1-6 0,1-6-1,-1-10-1,0-6-1,-6-26-2,12 34-5,-12-34-24,0 0-3,-6-20 0,3 3 0</inkml:trace>
          <inkml:trace contextRef="#ctx0" brushRef="#br0" timeOffset="390.625">65 5545 44,'0'0'32,"0"0"1,5 17 1,-5-17-16,36-8-7,-13-7-2,16 17 0,-2-16-3,12 7-2,0-9 0,8 6-2,1-6 0,4 2-2,-3 0 0,-3-2 0,-5 3-1,-6 5-1,-7 0-1,-11 1-1,-2 11-5,-25-4-12,0 0-15,0 0 1,0 0-1,0 0 1</inkml:trace>
          <inkml:trace contextRef="#ctx0" brushRef="#br0" timeOffset="1531.25">1046 4914 65,'-7'16'35,"7"-16"0,0 0 1,31-4-24,0 1-8,6-6-1,7 3-1,2 1-3,-5-9-4,9 19-18,-11-6-11,-8 1-1,-8 1 0,-8-1 0</inkml:trace>
          <inkml:trace contextRef="#ctx0" brushRef="#br0" timeOffset="1312.5">1048 4748 82,'0'0'39,"0"0"-2,0 0 1,0 0-28,31-16-4,-2-1-2,10 1-2,-1-2 0,5 0-2,-5 6-1,-7-2-2,-1 14-4,-30 0-13,20-5-18,-20 5 0,3 17 0,-3-17 0</inkml:trace>
          <inkml:trace contextRef="#ctx0" brushRef="#br0" timeOffset="3203.125">2060 4373 56,'0'0'33,"13"0"-1,-13 0-6,0 0-13,0 0-2,0 0-4,15 16-3,-15-16 1,19 31-1,-7-10 0,7 11-1,-3-2 0,3 9-1,-1-2 0,1 3 0,-1-3-1,1-3 1,-4-4-2,1-4 1,-1-8-1,1-6 0,0-6 0,-1-8 1,0-7-1,-2-7 0,0-5 0,-1-5 0,-1-6 0,-1-3-1,-1-4 1,0-2 0,-2 1 0,-1-1-1,-2 2 1,2 2 0,-1 7 0,-2 2-1,0 7 1,-1 3-1,-2 18-1,3-21 0,-3 21-1,0 0-2,0 0-4,0 0-17,14-14-10,-14 14 1,13-9-1,-13 9 1</inkml:trace>
          <inkml:trace contextRef="#ctx0" brushRef="#br0" timeOffset="3640.625">2926 4128 51,'0'0'30,"-22"0"2,16 19-1,3 13-22,-7 0-2,7 19-1,-6 3-1,4 17 0,-5-1-2,4 10-1,-6 4 0,2 4-1,-5-1 0,-2-3-1,-3 1 0,-2-2 0,0-6-1,1-5 0,1-5-1,-1-14-2,9 2-3,-5-25-6,18-2-12,-1-28-8,0 0-1,15-12 1</inkml:trace>
          <inkml:trace contextRef="#ctx0" brushRef="#br0" timeOffset="4796.875">3219 4891 42,'-4'-16'32,"4"16"0,0 0-7,0 0-7,0 0-4,0 0-3,0 0-3,-1 26-3,1-26 0,8 44 0,-5-19-2,6 10 0,-3-3 0,3 3-1,-3-1-1,3-2 0,-2-6 0,-1-3-1,-2-5 1,-4-18-1,9 21-1,-9-21 1,0 0 0,0 0-1,-3-27 0,-3 10 0,2-5 1,-5-6-2,2 2 1,-2-8 0,0 3 1,0-5-2,-1-2 2,3-3 0,4-3-1,3 2 2,4-2-1,6 1 1,4 3-1,3 6 1,4 10-1,1 6 0,-1 13 0,-2 8 0,-3 13 0,-4 5 0,0 7-1,-3 8 0,-2 3 0,-6-2 0,-1 1 0,-4-2 0,-3-3 1,-2-3-1,-3-2 1,-4-8-1,1-5 1,0-2-1,2-4 1,0-6-1,13-3 1,-19 0 0,19 0-1,0 0 1,0 0 1,0 0-1,16-14 1,1 14 0,4 2 0,7 5 0,2 0 1,5 5 0,-4 1-1,3 6 1,-2-1 0,1 4-1,-5 0 1,-2 1-1,-6-2 0,-3 0-1,-2-4 1,-2-2-1,-13-15 0,14 17 0,-14-17-1,0 0-1,0 0-2,0 0-8,4-16-25,-4 16 0,-1-26-1,-1 5 1</inkml:trace>
        </inkml:traceGroup>
      </inkml:traceGroup>
    </inkml:traceGroup>
    <inkml:traceGroup>
      <inkml:annotationXML>
        <emma:emma xmlns:emma="http://www.w3.org/2003/04/emma" version="1.0">
          <emma:interpretation id="{FAB9A5AA-BFCC-4D11-8F27-320275466C9A}" emma:medium="tactile" emma:mode="ink">
            <msink:context xmlns:msink="http://schemas.microsoft.com/ink/2010/main" type="paragraph" rotatedBoundingBox="5084,16483 11292,16863 11196,18430 4988,180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ABF956-6E01-4CFB-8266-537CB08B9B79}" emma:medium="tactile" emma:mode="ink">
              <msink:context xmlns:msink="http://schemas.microsoft.com/ink/2010/main" type="line" rotatedBoundingBox="5084,16483 11292,16863 11196,18430 4988,18050"/>
            </emma:interpretation>
          </emma:emma>
        </inkml:annotationXML>
        <inkml:traceGroup>
          <inkml:annotationXML>
            <emma:emma xmlns:emma="http://www.w3.org/2003/04/emma" version="1.0">
              <emma:interpretation id="{6BC96DAA-B0AF-45CF-BB7A-29FC6C0B1D6F}" emma:medium="tactile" emma:mode="ink">
                <msink:context xmlns:msink="http://schemas.microsoft.com/ink/2010/main" type="inkWord" rotatedBoundingBox="5033,17309 5451,17335 5424,17778 5006,17753"/>
              </emma:interpretation>
              <emma:one-of disjunction-type="recognition" id="oneOf1">
                <emma:interpretation id="interp5" emma:lang="en-US" emma:confidence="0">
                  <emma:literal>=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?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34390.6248">1509 7103 67,'0'0'37,"20"0"-1,-20 0 2,35 0-29,-19-9-4,6 7 1,1-3-4,5 5 0,1-2-1,2 6-2,-1-1 0,-4 1-2,2 4-1,-10-13-13,4 12-19,-7-3 0,-15-4-2,13-9 3</inkml:trace>
          <inkml:trace contextRef="#ctx0" brushRef="#br0" timeOffset="34031.25">1471 6687 72,'0'0'35,"25"14"-1,-7-14 1,0-9-30,13 7-2,-3-5-1,6 2-1,1 0 0,-1 1-2,-2 9-2,-12-3-5,3 19-10,-14 0-16,0 1 0,-5 2-1,-5-1 2</inkml:trace>
        </inkml:traceGroup>
        <inkml:traceGroup>
          <inkml:annotationXML>
            <emma:emma xmlns:emma="http://www.w3.org/2003/04/emma" version="1.0">
              <emma:interpretation id="{D4F9F0B5-37B2-4F6D-9008-69C763DB48E0}" emma:medium="tactile" emma:mode="ink">
                <msink:context xmlns:msink="http://schemas.microsoft.com/ink/2010/main" type="inkWord" rotatedBoundingBox="6350,16495 10702,17148 10476,18651 6124,17998"/>
              </emma:interpretation>
              <emma:one-of disjunction-type="recognition" id="oneOf2">
                <emma:interpretation id="interp10" emma:lang="en-US" emma:confidence="0">
                  <emma:literal>3/15=.2</emma:literal>
                </emma:interpretation>
                <emma:interpretation id="interp11" emma:lang="en-US" emma:confidence="0">
                  <emma:literal>3/15=12</emma:literal>
                </emma:interpretation>
                <emma:interpretation id="interp12" emma:lang="en-US" emma:confidence="0">
                  <emma:literal>3/15=2</emma:literal>
                </emma:interpretation>
                <emma:interpretation id="interp13" emma:lang="en-US" emma:confidence="0">
                  <emma:literal>3/15=,2</emma:literal>
                </emma:interpretation>
                <emma:interpretation id="interp14" emma:lang="en-US" emma:confidence="0">
                  <emma:literal>3/15=22</emma:literal>
                </emma:interpretation>
              </emma:one-of>
            </emma:emma>
          </inkml:annotationXML>
          <inkml:trace contextRef="#ctx0" brushRef="#br0" timeOffset="35875">2741 6253 68,'0'0'37,"-13"-3"-1,13 3 1,16-44-24,12 22-7,-2-8-2,9 6-1,-1-3 0,1 10-2,-2 6 0,-4 11 0,-8 11-1,-9 10 0,-6 11 1,-9 3-1,-6 7 0,-6 4 1,-4-2-1,-5-2 0,-2-1 0,-1-9 0,2-6 0,3-10 0,4-7 0,5-11 0,13 2 0,1-28 0,13 5 0,9-4 0,8 1 0,5 3-1,2 7 1,3 9 0,1 11 0,-5 10 0,-5 9 0,-7 5 0,-7 5 0,-9 6 1,-8-2-1,-5 0 1,-10 0-1,-3-3 1,-5-4-1,-4 1 0,-2-4 0,2-8 0,2-3-1,1-9-1,5 0-2,0-19-5,18 12-19,-3-21-10,9 3 2,3-10-3</inkml:trace>
          <inkml:trace contextRef="#ctx0" brushRef="#br0" timeOffset="36203.1248">3525 5952 73,'0'0'38,"-19"7"1,11 14-1,-5-3-23,12 31-7,-8 7-3,9 22-1,-5 12-1,5 19-1,-3 7-1,0 10 0,-1 2-1,-3-1-1,-2-4 0,-2-10-2,1-11 1,-3-19-4,10-7-1,-12-42-12,18-1-20,-3-33 1,0 0-1,9-39 2</inkml:trace>
          <inkml:trace contextRef="#ctx0" brushRef="#br0" timeOffset="36500">3824 6872 79,'0'0'39,"0"0"-1,-4 16 0,8 8-25,-4-24-9,12 39-1,-3-9 0,3 12-3,-2 8 2,3 8-2,-4 4 1,-1 5-2,-1 1 1,-3-6-1,1-7-2,-4-13 0,7-2-3,-8-40-4,13 23-25,-9-39-3,7-6 0,-4-21 1</inkml:trace>
          <inkml:trace contextRef="#ctx0" brushRef="#br0" timeOffset="36953.1248">4392 6912 91,'0'0'39,"0"0"-1,-19-10 1,19 10-32,-16-13-4,16 13-2,-24-8 0,11 6-1,0 7-1,-3 2 1,1 7-1,-1 6 0,1 6 0,2 4-1,2 5 2,4 2-1,7 0 1,7-3-1,7-8 2,9-3-1,5-9 2,9-3-1,3-11 0,3 0 1,-3-4-1,2 4 1,-6 4-1,-2 3 0,-8 3 0,-4 8 0,-7 3 0,-5 6-1,-4 1 0,-7-2-1,-4 1 0,-5-8-1,-2 2-2,-5-15-2,5 11-12,-15-27-22,7-4 1,-11-18 0,5-3 0</inkml:trace>
          <inkml:trace contextRef="#ctx0" brushRef="#br0" timeOffset="37156.25">4326 6882 87,'-15'2'41,"15"-2"-1,0 0 1,27-21-25,4-4-13,15 1-4,8 4-3,-4-17-18,11 23-18,-13-2-1,0 11 1,-8-4-1</inkml:trace>
          <inkml:trace contextRef="#ctx0" brushRef="#br0" timeOffset="37515.6248">5084 6895 89,'0'0'39,"0"0"0,30 16 2,-4-27-34,19 4-5,6 0-2,5-4-4,11 18-13,-16-14-22,-2 11 1,-18-6-3,-9 11 3</inkml:trace>
          <inkml:trace contextRef="#ctx0" brushRef="#br0" timeOffset="37671.875">5269 7208 81,'0'0'38,"25"18"-2,1-20-1,13-12-36,14 7-31,-6-7-2,2 3-3,-5-4 0</inkml:trace>
          <inkml:trace contextRef="#ctx0" brushRef="#br0" timeOffset="38046.875">6254 7198 70,'-13'17'39,"-5"-2"0,8 11 0,-5-22-18,9 22-16,5-3-3,4 0-1,3-4-2,-6-19-1,16 28-5,-16-28-19,6-15-14,-6-7 2,6-1-2,-3-15 2</inkml:trace>
          <inkml:trace contextRef="#ctx0" brushRef="#br0" timeOffset="38578.1248">6588 6655 57,'0'0'37,"0"0"0,3-33 0,13 25-15,-3-18-16,12 8-2,0-3 0,5 7-2,-2 7-1,0 11 0,-3 12 0,-3 10 0,-6 13-1,-1 7 1,-7 10-1,-6 4 0,-3 7 1,-8 0-2,-3-2 1,-5-3-1,-3-4 2,-2-7-2,2-7 1,-1-9-2,5-8 2,1-10-1,15-17 1,-13 16-1,13-16 1,0 0-1,25-19 1,-6 5 0,6-2 0,3 0 0,5 0 1,1 4-1,-3 1 0,-2 6 0,-2 5 0,-4 3 1,-4 5-2,-4-1-1,-15-7-2,16 8-6,1 3-21,-17-11-5,13-11-2,-7-6 1</inkml:trace>
        </inkml:traceGroup>
        <inkml:traceGroup>
          <inkml:annotationXML>
            <emma:emma xmlns:emma="http://www.w3.org/2003/04/emma" version="1.0">
              <emma:interpretation id="{4AF09CB3-6D1D-4DDB-A11E-F528F8797845}" emma:medium="tactile" emma:mode="ink">
                <msink:context xmlns:msink="http://schemas.microsoft.com/ink/2010/main" type="inkWord" rotatedBoundingBox="10597,17867 10757,17231 11347,17379 11187,18016"/>
              </emma:interpretation>
              <emma:one-of disjunction-type="recognition" id="oneOf3">
                <emma:interpretation id="interp15" emma:lang="en-US" emma:confidence="0">
                  <emma:literal>A</emma:literal>
                </emma:interpretation>
                <emma:interpretation id="interp16" emma:lang="en-US" emma:confidence="0">
                  <emma:literal>7</emma:literal>
                </emma:interpretation>
                <emma:interpretation id="interp17" emma:lang="en-US" emma:confidence="0">
                  <emma:literal>H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39171.875">7171 6718 64,'0'0'38,"-5"-21"-1,5 21 2,0 0-21,0 0-9,-3 18-2,11 7-1,-7 5-2,6 7 0,-4 3-1,3 6-1,-3 3 0,2 1-1,-1-3 0,0-1-2,-1-5 2,2-3-1,-1-6 0,-2-5-1,1-8 1,-3-19 0,3 19 0,-3-19 0,0 0-1,6-16 1,-3-3-1,-1-7 0,3-4-1,-1-7 2,1-4-2,1-3 2,0-4-1,-1-3 0,1 2 0,3 1 2,2 1-2,0 3 1,4 5 0,3 7 0,4 6 1,3 8-1,3 9 0,2 11 1,-2 10-1,0 10 1,-3 9-1,-2 5 0,-5 4 1,-2 4-1,-3 2 0,-1 0 0,-1-2 1,-1-2-1,-1-5 0,0-2 0,-2-5 0,0-5-1,-1-2-1,-6-23-2,9 28-3,-9-28-18,0 0-16,-15-12 2,15 12-2,-14-28 2</inkml:trace>
          <inkml:trace contextRef="#ctx0" brushRef="#br0" timeOffset="39375">7269 7117 80,'0'0'41,"33"-27"-3,8-1 0,6-19-28,4-5-19,11 14-28,-9-3 0,-3 11-1,-13 2-1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8.7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8E8A48-39EC-4D66-A9D5-6431EEC5A3ED}" emma:medium="tactile" emma:mode="ink">
          <msink:context xmlns:msink="http://schemas.microsoft.com/ink/2010/main" type="inkDrawing" rotatedBoundingBox="4141,12175 4417,12284 4365,12417 4088,12309" shapeName="Other"/>
        </emma:interpretation>
      </emma:emma>
    </inkml:annotationXML>
    <inkml:trace contextRef="#ctx0" brushRef="#br0">528 1655 79,'0'0'36,"22"5"-1,-4-3 1,1-7-30,12 5-3,2-4-1,5 1-3,5 4-6,-12-4-24,6-2-4,-5-1 1,-7-1-3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45B855-A7EB-454C-B943-BF72B55A191C}" emma:medium="tactile" emma:mode="ink">
          <msink:context xmlns:msink="http://schemas.microsoft.com/ink/2010/main" type="writingRegion" rotatedBoundingBox="3139,10768 6757,10106 7337,13275 3718,13937"/>
        </emma:interpretation>
      </emma:emma>
    </inkml:annotationXML>
    <inkml:traceGroup>
      <inkml:annotationXML>
        <emma:emma xmlns:emma="http://www.w3.org/2003/04/emma" version="1.0">
          <emma:interpretation id="{C0A5BBD4-3C6D-48BE-A042-D8490410889D}" emma:medium="tactile" emma:mode="ink">
            <msink:context xmlns:msink="http://schemas.microsoft.com/ink/2010/main" type="paragraph" rotatedBoundingBox="3559,10654 6951,10651 6952,11441 3560,11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88B44F-1E2C-4C3E-94FB-A75DD4BC3537}" emma:medium="tactile" emma:mode="ink">
              <msink:context xmlns:msink="http://schemas.microsoft.com/ink/2010/main" type="inkBullet" rotatedBoundingBox="3559,10654 4006,10653 4006,11444 3560,11444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30 275 10,'0'0'20,"-19"-16"2,19-5-6,0 21 2,-3-41-2,3 41 1,-3-45-1,3 45 0,-3-41-1,3 41-1,-3-28-5,3 28-1,0 0-2,0 0 0,0 0-2,9 23 0,-9 3-1,4 18 0,-1 4-1,1 10-1,-2 4 1,-2 1-2,0 1 1,-2-4-1,2-9 0,-1-11 0,-1-8 0,-1-9-1,3-23 1,0 0 0,0 0-1,2-21 0,-1-7 0,-1-9 0,5-11 0,-4-7 0,5-5 0,2 0 1,2-1-1,2 1 0,4 3 1,3 3 0,2 8 0,2 9 0,1 9 0,-2 10 0,-1 11 0,-4 11 0,-2 10 0,-4 9 0,-6 10 1,-5 6-1,-1 3 0,-6 8 1,-4-1-1,-2-2-1,-2 1 2,-2-4-2,-1-3 1,0-8-1,0-5 1,4-10-1,14-18-1,-22 18 1,22-18 0,0 0-1,-2-18 0,2 18 1,22-30 0,-4 16 1,6 2 0,6 3 1,1 7 0,3 13 0,0 6 1,0 10-1,-4 6 1,-4 6-1,-4 1 1,-5 3 0,-7-6-1,-1-6-1,-5-6 0,-1-5 0,-3-20-1,0 0-2,2 21-3,-11-39-15,9 18-17,-2-25 1,5 6-2,-1-9 2</inkml:trace>
      </inkml:traceGroup>
      <inkml:traceGroup>
        <inkml:annotationXML>
          <emma:emma xmlns:emma="http://www.w3.org/2003/04/emma" version="1.0">
            <emma:interpretation id="{DE954F5A-0113-437D-B394-4A723AA6C829}" emma:medium="tactile" emma:mode="ink">
              <msink:context xmlns:msink="http://schemas.microsoft.com/ink/2010/main" type="line" rotatedBoundingBox="4153,10713 6951,10711 6952,11411 4154,11413"/>
            </emma:interpretation>
          </emma:emma>
        </inkml:annotationXML>
        <inkml:traceGroup>
          <inkml:annotationXML>
            <emma:emma xmlns:emma="http://www.w3.org/2003/04/emma" version="1.0">
              <emma:interpretation id="{835A3899-6199-485C-8C4C-5271148F4007}" emma:medium="tactile" emma:mode="ink">
                <msink:context xmlns:msink="http://schemas.microsoft.com/ink/2010/main" type="inkWord" rotatedBoundingBox="4954,10713 6951,10711 6952,11411 4955,11412"/>
              </emma:interpretation>
              <emma:one-of disjunction-type="recognition" id="oneOf1">
                <emma:interpretation id="interp1" emma:lang="en-US" emma:confidence="0">
                  <emma:literal>=15r</emma:literal>
                </emma:interpretation>
                <emma:interpretation id="interp2" emma:lang="en-US" emma:confidence="0">
                  <emma:literal>=15 ^</emma:literal>
                </emma:interpretation>
                <emma:interpretation id="interp3" emma:lang="en-US" emma:confidence="0">
                  <emma:literal>€15 ^</emma:literal>
                </emma:interpretation>
                <emma:interpretation id="interp4" emma:lang="en-US" emma:confidence="0">
                  <emma:literal>--15r</emma:literal>
                </emma:interpretation>
                <emma:interpretation id="interp5" emma:lang="en-US" emma:confidence="0">
                  <emma:literal>£15 ^</emma:literal>
                </emma:interpretation>
              </emma:one-of>
            </emma:emma>
          </inkml:annotationXML>
          <inkml:trace contextRef="#ctx0" brushRef="#br0" timeOffset="781.25">1415 145 51,'0'0'34,"0"0"0,-15 17 0,14 3-10,-4-3-14,14 19-4,-6-1 0,6 14-2,-3 2 0,3 7-1,-2-1 0,4 3-1,-6-11 0,3-5-2,-2-5 0,-2-13-1,4-1-3,-8-25-4,13 21-19,-13-21-10,0 0 0,9-33 0,-3 4 0</inkml:trace>
          <inkml:trace contextRef="#ctx0" brushRef="#br0" timeOffset="1234.375">1895 162 50,'0'0'33,"0"0"-1,-17 2 0,17-2-12,-17 12-12,0-3-5,3 5-1,-6-1-2,3 4 1,-4 3 0,0-5 0,5 3 0,3 1-1,13-19 1,-10 29 1,10-29-1,14 19 1,1-19 0,12 7 0,-4-9 0,10-1 1,-2 3-1,4 2 0,-4 3 0,2 4-1,-4 3 2,-2 4-2,-8 3 1,-3 8 0,-7-3-1,-3 3 1,-8-3-1,-2-1 1,-6-1-2,-1-7 0,-2 0 0,-2-8-2,15-7-2,-29-6-3,29 6-6,-22-21-19,16 0-5,0-11-1,4-7 2</inkml:trace>
          <inkml:trace contextRef="#ctx0" brushRef="#br0" timeOffset="1453.125">1881 168 69,'0'0'36,"0"0"0,0 0 0,0 0-21,22 0-8,8-4-3,-4-3-2,4 0-2,1 5-3,-7-7-5,8 13-18,-10-4-9,2-2 0,-2 2-2,0-2 2</inkml:trace>
          <inkml:trace contextRef="#ctx0" brushRef="#br0" timeOffset="2250">2318 596 63,'7'17'36,"-7"-17"-1,12 22 3,-1-1-19,-11-21-9,23 30-3,-10-18-2,8 7-1,-2-4 0,6 0-2,0-8 0,3-3 0,-1-8-1,1-6 0,0-6 0,0-7 0,-4-5-1,-2-4 0,-4-3 1,-1 0-1,-5-2 0,-6 1-1,-2-1 1,-5 0 0,-2 2-1,-3-2 1,-1-2-1,-1 4 1,1-2 0,1 4-1,3 1 1,0 4 0,5 1-1,1 8 1,1 3 0,-4 16 0,19-23-1,-19 23 1,27-7 0,-10 5 0,6 2 0,3 4 0,2-1 1,3 4-1,2 2 0,-1 2 0,0 3 1,-2 3-1,-3 3 0,-5 6 1,-6 2-1,-3 2 1,-7 2 0,-3 0-1,-4 1 2,-2 1-1,-5-2 0,2-4-1,0-2 1,1 1 0,2-6-1,0 0 1,3-3-1,3-3 0,-3-15 0,13 23 0,-13-23 1,31 13-1,-9-13 1,6-2-1,6-3 1,3-4-1,3 0 0,-1-3-1,3 5-2,-16-11-8,5 16-29,-17-3 1,-14 5-1,0 0 0</inkml:trace>
          <inkml:trace contextRef="#ctx0" brushRef="#br0" timeOffset="250">610 405 62,'-17'16'35,"17"-16"0,0 0-2,30 16-16,-11-23-10,13 11-3,2-8-1,3 1-3,2 3-2,-5-7-3,5 12-13,-11-7-17,-1 2 1,-6-2-2,-21 2 2</inkml:trace>
          <inkml:trace contextRef="#ctx0" brushRef="#br0" timeOffset="453.125">694 605 73,'19'7'35,"6"-4"-1,9-5 0,10 4-28,-3-4-7,-2-5-21,1 4-12,-2 1 1,-9-3-2,-3 1 2</inkml:trace>
        </inkml:traceGroup>
      </inkml:traceGroup>
    </inkml:traceGroup>
    <inkml:traceGroup>
      <inkml:annotationXML>
        <emma:emma xmlns:emma="http://www.w3.org/2003/04/emma" version="1.0">
          <emma:interpretation id="{9F74970B-2D6D-497D-9478-7D299E012B84}" emma:medium="tactile" emma:mode="ink">
            <msink:context xmlns:msink="http://schemas.microsoft.com/ink/2010/main" type="paragraph" rotatedBoundingBox="3392,12155 6078,11664 6188,12267 3503,12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217BDA-FFC6-4D11-991C-3454EC1AF0A1}" emma:medium="tactile" emma:mode="ink">
              <msink:context xmlns:msink="http://schemas.microsoft.com/ink/2010/main" type="line" rotatedBoundingBox="3392,12155 6078,11664 6188,12267 3503,12758"/>
            </emma:interpretation>
          </emma:emma>
        </inkml:annotationXML>
        <inkml:traceGroup>
          <inkml:annotationXML>
            <emma:emma xmlns:emma="http://www.w3.org/2003/04/emma" version="1.0">
              <emma:interpretation id="{8566CEEA-9321-4228-95F0-DC82159248CB}" emma:medium="tactile" emma:mode="ink">
                <msink:context xmlns:msink="http://schemas.microsoft.com/ink/2010/main" type="inkWord" rotatedBoundingBox="3392,12155 6078,11664 6188,12267 3503,12758"/>
              </emma:interpretation>
              <emma:one-of disjunction-type="recognition" id="oneOf2">
                <emma:interpretation id="interp6" emma:lang="en-US" emma:confidence="0">
                  <emma:literal>VIV</emma:literal>
                </emma:interpretation>
                <emma:interpretation id="interp7" emma:lang="en-US" emma:confidence="0">
                  <emma:literal>Tt</emma:literal>
                </emma:interpretation>
                <emma:interpretation id="interp8" emma:lang="en-US" emma:confidence="0">
                  <emma:literal>VERN</emma:literal>
                </emma:interpretation>
                <emma:interpretation id="interp9" emma:lang="en-US" emma:confidence="0">
                  <emma:literal>VENN</emma:literal>
                </emma:interpretation>
                <emma:interpretation id="interp10" emma:lang="en-US" emma:confidence="0">
                  <emma:literal>VEIN</emma:literal>
                </emma:interpretation>
              </emma:one-of>
            </emma:emma>
          </inkml:annotationXML>
          <inkml:trace contextRef="#ctx0" brushRef="#br0" timeOffset="3828.125">-165 1518 68,'0'0'37,"0"0"-2,16-9 3,2 23-27,-18-14-4,26 28 1,-14-9-3,10 15 1,-4-1-3,4 10 1,-4 1-2,1 5 0,-3 2-1,2-5 0,-3-4 0,1-3 0,-4-9-1,0-5 1,-12-25-1,23 17 0,-23-17 1,21-8-1,-14-8 0,1-9 0,-1-7 0,-1-8 0,1-3 0,-2-4-1,1-4 1,-1 0-1,3 3 1,-1 4-1,2 3 1,0 10 0,-2 4 0,2 6 0,-9 21-1,15-23 1,-15 23-2,21-5-2,-7 14-1,-14-9-7,31 0-28,-31 0 3,28 16-2,-28-16 0</inkml:trace>
          <inkml:trace contextRef="#ctx0" brushRef="#br0" timeOffset="4328.125">515 1785 67,'-10'18'36,"10"-18"-2,19 16 0,10-20-22,8-4-15,16-3-26,1 2-4,-4-7-2,0 2 2</inkml:trace>
          <inkml:trace contextRef="#ctx0" brushRef="#br0" timeOffset="4140.625">528 1655 79,'0'0'36,"22"5"-1,-4-3 1,1-7-30,12 5-3,2-4-1,5 1-3,5 4-6,-12-4-24,6-2-4,-5-1 1,-7-1-3</inkml:trace>
          <inkml:trace contextRef="#ctx0" brushRef="#br0" timeOffset="4937.5">1194 1375 66,'0'0'33,"0"0"0,0 0-1,13-9-22,-13 9-3,37-19-3,-13 6 0,7 8-1,-9-4 0,6 9-1,-9-2 0,0 9-1,-6 1 0,-4 7 0,-6 3-1,-6 3 0,-3 4 0,-4-1-1,-3 1 1,-5 0-1,0-4 2,1-2-1,0-5 1,17-14 0,-23 18 0,23-18 0,0 0 0,0 0 0,0 0-1,19-23 0,-1 14 0,4 2 0,1 4 0,4 5 0,-1 5 1,2 7-1,-4 3 2,-2 6 0,-4 4-1,-2 1 1,-7 2 0,-5 0 0,-8-4 0,-3 2 0,-8-5-1,-3 0 1,-5-5-1,-1-4-1,-3-7 1,1-5-2,2-6 0,2-6-1,7-3-2,-1-13-4,18 7-23,-4-13-7,9 0 0,7-8-2</inkml:trace>
          <inkml:trace contextRef="#ctx0" brushRef="#br0" timeOffset="5453.125">1970 1179 61,'0'0'36,"-15"-2"0,15 2 1,2 16-17,-2-16-8,11 20-3,-11-20-2,20 38-2,-10-16-1,8 9 0,-5-1-1,5 7 0,-2-3-1,1 3-1,0-4 0,2-1 0,-4-4 0,2-1-1,0-4 0,-1-8 1,-1-2-1,-1-4 0,1-8 0,-15-1 1,25-9-1,-25 9 0,22-35 0,-8 7 0,-1-7 0,2-6 0,-1-3 0,4-5-1,1-6 1,2-1 0,1 5 0,0 3-1,-1 2 1,-1 9 0,-3 6 0,-4 8-1,-13 23 0,16-25-2,-16 25-7,0 0-29,-4 19-2,4-19 1,-18 13-1</inkml:trace>
        </inkml:traceGroup>
      </inkml:traceGroup>
    </inkml:traceGroup>
    <inkml:traceGroup>
      <inkml:annotationXML>
        <emma:emma xmlns:emma="http://www.w3.org/2003/04/emma" version="1.0">
          <emma:interpretation id="{9A998DDE-F699-405A-9618-5F671A67049F}" emma:medium="tactile" emma:mode="ink">
            <msink:context xmlns:msink="http://schemas.microsoft.com/ink/2010/main" type="paragraph" rotatedBoundingBox="3529,13306 5382,12573 5695,13365 3842,14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BA2ADA-837A-4727-B155-6D63D5CFE113}" emma:medium="tactile" emma:mode="ink">
              <msink:context xmlns:msink="http://schemas.microsoft.com/ink/2010/main" type="line" rotatedBoundingBox="3529,13306 5382,12573 5695,13365 3842,14098"/>
            </emma:interpretation>
          </emma:emma>
        </inkml:annotationXML>
        <inkml:traceGroup>
          <inkml:annotationXML>
            <emma:emma xmlns:emma="http://www.w3.org/2003/04/emma" version="1.0">
              <emma:interpretation id="{54F0F528-271F-44B5-9A9C-691239126867}" emma:medium="tactile" emma:mode="ink">
                <msink:context xmlns:msink="http://schemas.microsoft.com/ink/2010/main" type="inkWord" rotatedBoundingBox="3529,13306 5382,12573 5695,13365 3842,14098"/>
              </emma:interpretation>
              <emma:one-of disjunction-type="recognition" id="oneOf3">
                <emma:interpretation id="interp11" emma:lang="en-US" emma:confidence="0">
                  <emma:literal>P=?</emma:literal>
                </emma:interpretation>
                <emma:interpretation id="interp12" emma:lang="en-US" emma:confidence="0">
                  <emma:literal>P= ?</emma:literal>
                </emma:interpretation>
                <emma:interpretation id="interp13" emma:lang="en-US" emma:confidence="0">
                  <emma:literal>Pt ?</emma:literal>
                </emma:interpretation>
                <emma:interpretation id="interp14" emma:lang="en-US" emma:confidence="0">
                  <emma:literal>p=?</emma:literal>
                </emma:interpretation>
                <emma:interpretation id="interp15" emma:lang="en-US" emma:confidence="0">
                  <emma:literal>PF ?</emma:literal>
                </emma:interpretation>
              </emma:one-of>
            </emma:emma>
          </inkml:annotationXML>
          <inkml:trace contextRef="#ctx0" brushRef="#br0" timeOffset="92046.875">162 2815 81,'0'0'37,"-14"-27"-1,14 27-4,0 0-20,0 0-3,0 0-2,-2 36-2,4-7-2,5 14 0,-2 6-1,3 8 0,0-1-1,-1 2 0,2-7-1,0-3 1,-2-13-1,-1-12 0,-6-23 0,0 0 0,0 0 0,6-34 0,-9-1-1,-3-9 0,-1-5 1,-2-8-1,0 3 0,-1-3 0,1 1 1,0-2-1,6 5 0,3 5 2,6 8-2,6 5 2,4 6-2,8 10 2,4 7-2,6 12 2,4 3 0,6 13-1,-2 2 2,2 5-3,-1-1 3,-7 5-3,-3-2 3,-7 1-2,-11-3 0,-7-4 0,-10-1 0,-7 0 1,-8-1-1,-7-1 1,-6 0-1,-5-2 0,-5 2 0,-1-4-1,-2-1 1,2-2-1,2-4 1,7-3-1,5-1 0,5-2-1,22 1 0,-13-14-1,13 14-1,16-27-3,14 20-7,-7-14-24,16-2 0,1-5 0,7-2 0</inkml:trace>
          <inkml:trace contextRef="#ctx0" brushRef="#br0" timeOffset="92296.875">809 2638 96,'-25'9'36,"10"-5"3,15-4-3,15-13-33,19 6 1,5-5-4,12-4 1,2 6-3,-6-4-4,6 19-22,-22-10-11,-9 6 3,-22-1-2</inkml:trace>
          <inkml:trace contextRef="#ctx0" brushRef="#br0" timeOffset="92500">915 2711 101,'-2'19'37,"2"-19"2,20 18-1,-4-17-34,12 3-2,6-2-1,3-4-2,7 2-3,-7-14-9,6 5-25,-11-5 0,-1 0 0,-6-11-1</inkml:trace>
          <inkml:trace contextRef="#ctx0" brushRef="#br0" timeOffset="93375">1726 2813 100,'0'0'37,"0"0"2,-10 26-5,10-26-28,0 0-1,0 0-3,0 0-1,0 0-1,15 13 1,-15-13-1,16 3 1,-16-3-1,22-2 0,-9-1 0,1-2 0,-14 5 0,17-11 0,-17 11 0,0 0 0,0 0 0,0 0 0,0 0 0,-17 5 0,3 2 0,0 0-1,14-7-3,-28 6-9,28-6-25,0 0 0,0 0-1,4-34 0</inkml:trace>
          <inkml:trace contextRef="#ctx0" brushRef="#br0" timeOffset="92953.125">1576 2157 82,'-13'-7'38,"2"-9"-1,10-1 0,-2-11-26,22 10-5,-6-8-1,15 3-3,0-2 0,8 7-1,-2 4 0,1 9-1,-2 5 1,-5 5-1,-2 9 1,-4 7-1,-7 9 1,-5 4-1,-4 3 1,-4 2 0,-7-2-1,-4 3 1,-5-3 0,-5-3 0,-4-6-1,0-5 1,-4-6 0,4-2 0,1-7 0,2-1-1,7-3 0,13-4-1,-18 2-1,18-2 0,0 0-3,0 0-2,6 19-16,-6-19-16,6 21 2,-6-21-2,10 30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3F42D2C-D2CE-487D-92CD-59859FDBE70F}" emma:medium="tactile" emma:mode="ink">
          <msink:context xmlns:msink="http://schemas.microsoft.com/ink/2010/main" type="writingRegion" rotatedBoundingBox="3394,10654 15114,10644 15119,17214 3400,17223"/>
        </emma:interpretation>
      </emma:emma>
    </inkml:annotationXML>
    <inkml:traceGroup>
      <inkml:annotationXML>
        <emma:emma xmlns:emma="http://www.w3.org/2003/04/emma" version="1.0">
          <emma:interpretation id="{E0C6D4B8-9595-4B40-97B3-32FCBC01B161}" emma:medium="tactile" emma:mode="ink">
            <msink:context xmlns:msink="http://schemas.microsoft.com/ink/2010/main" type="paragraph" rotatedBoundingBox="3559,10654 6951,10651 6952,11441 3560,11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4C94F-EFC0-48DE-B674-EB1479BAFDCA}" emma:medium="tactile" emma:mode="ink">
              <msink:context xmlns:msink="http://schemas.microsoft.com/ink/2010/main" type="inkBullet" rotatedBoundingBox="3559,10654 4006,10653 4006,11444 3560,11444"/>
            </emma:interpretation>
            <emma:one-of disjunction-type="recognition" id="oneOf0">
              <emma:interpretation id="interp0" emma:lang="en-US" emma:confidence="0">
                <emma:literal>R</emma:literal>
              </emma:interpretation>
              <emma:interpretation id="interp1" emma:lang="en-US" emma:confidence="0">
                <emma:literal>M</emma:literal>
              </emma:interpretation>
              <emma:interpretation id="interp2" emma:lang="en-US" emma:confidence="0">
                <emma:literal>B</emma:literal>
              </emma:interpretation>
              <emma:interpretation id="interp3" emma:lang="en-US" emma:confidence="0">
                <emma:literal>m</emma:literal>
              </emma:interpretation>
              <emma:interpretation id="interp4" emma:lang="en-US" emma:confidence="0">
                <emma:literal>By</emma:literal>
              </emma:interpretation>
            </emma:one-of>
          </emma:emma>
        </inkml:annotationXML>
        <inkml:trace contextRef="#ctx0" brushRef="#br0">30 275 10,'0'0'20,"-19"-16"2,19-5-6,0 21 2,-3-41-2,3 41 1,-3-45-1,3 45 0,-3-41-1,3 41-1,-3-28-5,3 28-1,0 0-2,0 0 0,0 0-2,9 23 0,-9 3-1,4 18 0,-1 4-1,1 10-1,-2 4 1,-2 1-2,0 1 1,-2-4-1,2-9 0,-1-11 0,-1-8 0,-1-9-1,3-23 1,0 0 0,0 0-1,2-21 0,-1-7 0,-1-9 0,5-11 0,-4-7 0,5-5 0,2 0 1,2-1-1,2 1 0,4 3 1,3 3 0,2 8 0,2 9 0,1 9 0,-2 10 0,-1 11 0,-4 11 0,-2 10 0,-4 9 0,-6 10 1,-5 6-1,-1 3 0,-6 8 1,-4-1-1,-2-2-1,-2 1 2,-2-4-2,-1-3 1,0-8-1,0-5 1,4-10-1,14-18-1,-22 18 1,22-18 0,0 0-1,-2-18 0,2 18 1,22-30 0,-4 16 1,6 2 0,6 3 1,1 7 0,3 13 0,0 6 1,0 10-1,-4 6 1,-4 6-1,-4 1 1,-5 3 0,-7-6-1,-1-6-1,-5-6 0,-1-5 0,-3-20-1,0 0-2,2 21-3,-11-39-15,9 18-17,-2-25 1,5 6-2,-1-9 2</inkml:trace>
      </inkml:traceGroup>
      <inkml:traceGroup>
        <inkml:annotationXML>
          <emma:emma xmlns:emma="http://www.w3.org/2003/04/emma" version="1.0">
            <emma:interpretation id="{9F10343B-77F0-4A09-BC8C-EC890168602C}" emma:medium="tactile" emma:mode="ink">
              <msink:context xmlns:msink="http://schemas.microsoft.com/ink/2010/main" type="line" rotatedBoundingBox="4153,10713 6951,10711 6952,11411 4154,11413"/>
            </emma:interpretation>
          </emma:emma>
        </inkml:annotationXML>
        <inkml:traceGroup>
          <inkml:annotationXML>
            <emma:emma xmlns:emma="http://www.w3.org/2003/04/emma" version="1.0">
              <emma:interpretation id="{E79DC39B-A952-46B6-A0FD-4EA5C7FF5F53}" emma:medium="tactile" emma:mode="ink">
                <msink:context xmlns:msink="http://schemas.microsoft.com/ink/2010/main" type="inkWord" rotatedBoundingBox="4153,10713 6951,10711 6952,11411 4154,11413"/>
              </emma:interpretation>
              <emma:one-of disjunction-type="recognition" id="oneOf1">
                <emma:interpretation id="interp5" emma:lang="en-US" emma:confidence="0">
                  <emma:literal>=15r</emma:literal>
                </emma:interpretation>
                <emma:interpretation id="interp6" emma:lang="en-US" emma:confidence="0">
                  <emma:literal>=15 ^</emma:literal>
                </emma:interpretation>
                <emma:interpretation id="interp7" emma:lang="en-US" emma:confidence="0">
                  <emma:literal>€15 ^</emma:literal>
                </emma:interpretation>
                <emma:interpretation id="interp8" emma:lang="en-US" emma:confidence="0">
                  <emma:literal>-=15r</emma:literal>
                </emma:interpretation>
                <emma:interpretation id="interp9" emma:lang="en-US" emma:confidence="0">
                  <emma:literal>£15 ^</emma:literal>
                </emma:interpretation>
              </emma:one-of>
            </emma:emma>
          </inkml:annotationXML>
          <inkml:trace contextRef="#ctx0" brushRef="#br0" timeOffset="781.25">1415 145 51,'0'0'34,"0"0"0,-15 17 0,14 3-10,-4-3-14,14 19-4,-6-1 0,6 14-2,-3 2 0,3 7-1,-2-1 0,4 3-1,-6-11 0,3-5-2,-2-5 0,-2-13-1,4-1-3,-8-25-4,13 21-19,-13-21-10,0 0 0,9-33 0,-3 4 0</inkml:trace>
          <inkml:trace contextRef="#ctx0" brushRef="#br0" timeOffset="1234.375">1895 162 50,'0'0'33,"0"0"-1,-17 2 0,17-2-12,-17 12-12,0-3-5,3 5-1,-6-1-2,3 4 1,-4 3 0,0-5 0,5 3 0,3 1-1,13-19 1,-10 29 1,10-29-1,14 19 1,1-19 0,12 7 0,-4-9 0,10-1 1,-2 3-1,4 2 0,-4 3 0,2 4-1,-4 3 2,-2 4-2,-8 3 1,-3 8 0,-7-3-1,-3 3 1,-8-3-1,-2-1 1,-6-1-2,-1-7 0,-2 0 0,-2-8-2,15-7-2,-29-6-3,29 6-6,-22-21-19,16 0-5,0-11-1,4-7 2</inkml:trace>
          <inkml:trace contextRef="#ctx0" brushRef="#br0" timeOffset="1453.125">1881 168 69,'0'0'36,"0"0"0,0 0 0,0 0-21,22 0-8,8-4-3,-4-3-2,4 0-2,1 5-3,-7-7-5,8 13-18,-10-4-9,2-2 0,-2 2-2,0-2 2</inkml:trace>
          <inkml:trace contextRef="#ctx0" brushRef="#br0" timeOffset="2250">2318 596 63,'7'17'36,"-7"-17"-1,12 22 3,-1-1-19,-11-21-9,23 30-3,-10-18-2,8 7-1,-2-4 0,6 0-2,0-8 0,3-3 0,-1-8-1,1-6 0,0-6 0,0-7 0,-4-5-1,-2-4 0,-4-3 1,-1 0-1,-5-2 0,-6 1-1,-2-1 1,-5 0 0,-2 2-1,-3-2 1,-1-2-1,-1 4 1,1-2 0,1 4-1,3 1 1,0 4 0,5 1-1,1 8 1,1 3 0,-4 16 0,19-23-1,-19 23 1,27-7 0,-10 5 0,6 2 0,3 4 0,2-1 1,3 4-1,2 2 0,-1 2 0,0 3 1,-2 3-1,-3 3 0,-5 6 1,-6 2-1,-3 2 1,-7 2 0,-3 0-1,-4 1 2,-2 1-1,-5-2 0,2-4-1,0-2 1,1 1 0,2-6-1,0 0 1,3-3-1,3-3 0,-3-15 0,13 23 0,-13-23 1,31 13-1,-9-13 1,6-2-1,6-3 1,3-4-1,3 0 0,-1-3-1,3 5-2,-16-11-8,5 16-29,-17-3 1,-14 5-1,0 0 0</inkml:trace>
          <inkml:trace contextRef="#ctx0" brushRef="#br0" timeOffset="250">610 405 62,'-17'16'35,"17"-16"0,0 0-2,30 16-16,-11-23-10,13 11-3,2-8-1,3 1-3,2 3-2,-5-7-3,5 12-13,-11-7-17,-1 2 1,-6-2-2,-21 2 2</inkml:trace>
          <inkml:trace contextRef="#ctx0" brushRef="#br0" timeOffset="453.125">694 605 73,'19'7'35,"6"-4"-1,9-5 0,10 4-28,-3-4-7,-2-5-21,1 4-12,-2 1 1,-9-3-2,-3 1 2</inkml:trace>
        </inkml:traceGroup>
      </inkml:traceGroup>
    </inkml:traceGroup>
    <inkml:traceGroup>
      <inkml:annotationXML>
        <emma:emma xmlns:emma="http://www.w3.org/2003/04/emma" version="1.0">
          <emma:interpretation id="{9691BD46-71FF-4E23-8999-4370EBE3D0EF}" emma:medium="tactile" emma:mode="ink">
            <msink:context xmlns:msink="http://schemas.microsoft.com/ink/2010/main" type="paragraph" rotatedBoundingBox="3392,12155 6078,11664 6188,12267 3503,12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2ADE76-CE97-4B8C-BA38-A983FB42CE05}" emma:medium="tactile" emma:mode="ink">
              <msink:context xmlns:msink="http://schemas.microsoft.com/ink/2010/main" type="line" rotatedBoundingBox="3392,12155 6078,11664 6188,12267 3503,12758"/>
            </emma:interpretation>
          </emma:emma>
        </inkml:annotationXML>
        <inkml:traceGroup>
          <inkml:annotationXML>
            <emma:emma xmlns:emma="http://www.w3.org/2003/04/emma" version="1.0">
              <emma:interpretation id="{725AFE47-4F5D-4BF2-A437-B8114B02CEFD}" emma:medium="tactile" emma:mode="ink">
                <msink:context xmlns:msink="http://schemas.microsoft.com/ink/2010/main" type="inkWord" rotatedBoundingBox="3392,12155 6078,11664 6188,12267 3503,12758"/>
              </emma:interpretation>
              <emma:one-of disjunction-type="recognition" id="oneOf2">
                <emma:interpretation id="interp10" emma:lang="en-US" emma:confidence="0">
                  <emma:literal>VIV</emma:literal>
                </emma:interpretation>
                <emma:interpretation id="interp11" emma:lang="en-US" emma:confidence="0">
                  <emma:literal>VERN</emma:literal>
                </emma:interpretation>
                <emma:interpretation id="interp12" emma:lang="en-US" emma:confidence="0">
                  <emma:literal>VENN</emma:literal>
                </emma:interpretation>
                <emma:interpretation id="interp13" emma:lang="en-US" emma:confidence="0">
                  <emma:literal>VEIN</emma:literal>
                </emma:interpretation>
                <emma:interpretation id="interp14" emma:lang="en-US" emma:confidence="0">
                  <emma:literal>VEGAN</emma:literal>
                </emma:interpretation>
              </emma:one-of>
            </emma:emma>
          </inkml:annotationXML>
          <inkml:trace contextRef="#ctx0" brushRef="#br0" timeOffset="3828.125">-165 1518 68,'0'0'37,"0"0"-2,16-9 3,2 23-27,-18-14-4,26 28 1,-14-9-3,10 15 1,-4-1-3,4 10 1,-4 1-2,1 5 0,-3 2-1,2-5 0,-3-4 0,1-3 0,-4-9-1,0-5 1,-12-25-1,23 17 0,-23-17 1,21-8-1,-14-8 0,1-9 0,-1-7 0,-1-8 0,1-3 0,-2-4-1,1-4 1,-1 0-1,3 3 1,-1 4-1,2 3 1,0 10 0,-2 4 0,2 6 0,-9 21-1,15-23 1,-15 23-2,21-5-2,-7 14-1,-14-9-7,31 0-28,-31 0 3,28 16-2,-28-16 0</inkml:trace>
          <inkml:trace contextRef="#ctx0" brushRef="#br0" timeOffset="4328.125">515 1785 67,'-10'18'36,"10"-18"-2,19 16 0,10-20-22,8-4-15,16-3-26,1 2-4,-4-7-2,0 2 2</inkml:trace>
          <inkml:trace contextRef="#ctx0" brushRef="#br0" timeOffset="4140.625">528 1655 79,'0'0'36,"22"5"-1,-4-3 1,1-7-30,12 5-3,2-4-1,5 1-3,5 4-6,-12-4-24,6-2-4,-5-1 1,-7-1-3</inkml:trace>
          <inkml:trace contextRef="#ctx0" brushRef="#br0" timeOffset="4937.5">1194 1375 66,'0'0'33,"0"0"0,0 0-1,13-9-22,-13 9-3,37-19-3,-13 6 0,7 8-1,-9-4 0,6 9-1,-9-2 0,0 9-1,-6 1 0,-4 7 0,-6 3-1,-6 3 0,-3 4 0,-4-1-1,-3 1 1,-5 0-1,0-4 2,1-2-1,0-5 1,17-14 0,-23 18 0,23-18 0,0 0 0,0 0 0,0 0-1,19-23 0,-1 14 0,4 2 0,1 4 0,4 5 0,-1 5 1,2 7-1,-4 3 2,-2 6 0,-4 4-1,-2 1 1,-7 2 0,-5 0 0,-8-4 0,-3 2 0,-8-5-1,-3 0 1,-5-5-1,-1-4-1,-3-7 1,1-5-2,2-6 0,2-6-1,7-3-2,-1-13-4,18 7-23,-4-13-7,9 0 0,7-8-2</inkml:trace>
          <inkml:trace contextRef="#ctx0" brushRef="#br0" timeOffset="5453.125">1970 1179 61,'0'0'36,"-15"-2"0,15 2 1,2 16-17,-2-16-8,11 20-3,-11-20-2,20 38-2,-10-16-1,8 9 0,-5-1-1,5 7 0,-2-3-1,1 3-1,0-4 0,2-1 0,-4-4 0,2-1-1,0-4 0,-1-8 1,-1-2-1,-1-4 0,1-8 0,-15-1 1,25-9-1,-25 9 0,22-35 0,-8 7 0,-1-7 0,2-6 0,-1-3 0,4-5-1,1-6 1,2-1 0,1 5 0,0 3-1,-1 2 1,-1 9 0,-3 6 0,-4 8-1,-13 23 0,16-25-2,-16 25-7,0 0-29,-4 19-2,4-19 1,-18 13-1</inkml:trace>
        </inkml:traceGroup>
      </inkml:traceGroup>
    </inkml:traceGroup>
    <inkml:traceGroup>
      <inkml:annotationXML>
        <emma:emma xmlns:emma="http://www.w3.org/2003/04/emma" version="1.0">
          <emma:interpretation id="{8B93F392-C979-40DC-B124-B213703027FA}" emma:medium="tactile" emma:mode="ink">
            <msink:context xmlns:msink="http://schemas.microsoft.com/ink/2010/main" type="paragraph" rotatedBoundingBox="3529,13306 5382,12573 5695,13365 3842,14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C6E6F0-B266-4084-8779-E3DE32862B75}" emma:medium="tactile" emma:mode="ink">
              <msink:context xmlns:msink="http://schemas.microsoft.com/ink/2010/main" type="line" rotatedBoundingBox="3529,13306 5382,12573 5695,13365 3842,14098"/>
            </emma:interpretation>
          </emma:emma>
        </inkml:annotationXML>
        <inkml:traceGroup>
          <inkml:annotationXML>
            <emma:emma xmlns:emma="http://www.w3.org/2003/04/emma" version="1.0">
              <emma:interpretation id="{3F8B3474-C8EE-4468-94FC-DC6059E5DB86}" emma:medium="tactile" emma:mode="ink">
                <msink:context xmlns:msink="http://schemas.microsoft.com/ink/2010/main" type="inkWord" rotatedBoundingBox="3529,13306 5382,12573 5695,13365 3842,14098"/>
              </emma:interpretation>
              <emma:one-of disjunction-type="recognition" id="oneOf3">
                <emma:interpretation id="interp15" emma:lang="en-US" emma:confidence="0">
                  <emma:literal>Pt?</emma:literal>
                </emma:interpretation>
                <emma:interpretation id="interp16" emma:lang="en-US" emma:confidence="0">
                  <emma:literal>P= p</emma:literal>
                </emma:interpretation>
                <emma:interpretation id="interp17" emma:lang="en-US" emma:confidence="0">
                  <emma:literal>PF p</emma:literal>
                </emma:interpretation>
                <emma:interpretation id="interp18" emma:lang="en-US" emma:confidence="0">
                  <emma:literal>Pa?</emma:literal>
                </emma:interpretation>
                <emma:interpretation id="interp19" emma:lang="en-US" emma:confidence="0">
                  <emma:literal>Pa p</emma:literal>
                </emma:interpretation>
              </emma:one-of>
            </emma:emma>
          </inkml:annotationXML>
          <inkml:trace contextRef="#ctx0" brushRef="#br0" timeOffset="92046.875">162 2815 81,'0'0'37,"-14"-27"-1,14 27-4,0 0-20,0 0-3,0 0-2,-2 36-2,4-7-2,5 14 0,-2 6-1,3 8 0,0-1-1,-1 2 0,2-7-1,0-3 1,-2-13-1,-1-12 0,-6-23 0,0 0 0,0 0 0,6-34 0,-9-1-1,-3-9 0,-1-5 1,-2-8-1,0 3 0,-1-3 0,1 1 1,0-2-1,6 5 0,3 5 2,6 8-2,6 5 2,4 6-2,8 10 2,4 7-2,6 12 2,4 3 0,6 13-1,-2 2 2,2 5-3,-1-1 3,-7 5-3,-3-2 3,-7 1-2,-11-3 0,-7-4 0,-10-1 0,-7 0 1,-8-1-1,-7-1 1,-6 0-1,-5-2 0,-5 2 0,-1-4-1,-2-1 1,2-2-1,2-4 1,7-3-1,5-1 0,5-2-1,22 1 0,-13-14-1,13 14-1,16-27-3,14 20-7,-7-14-24,16-2 0,1-5 0,7-2 0</inkml:trace>
          <inkml:trace contextRef="#ctx0" brushRef="#br0" timeOffset="92296.875">809 2638 96,'-25'9'36,"10"-5"3,15-4-3,15-13-33,19 6 1,5-5-4,12-4 1,2 6-3,-6-4-4,6 19-22,-22-10-11,-9 6 3,-22-1-2</inkml:trace>
          <inkml:trace contextRef="#ctx0" brushRef="#br0" timeOffset="92500">915 2711 101,'-2'19'37,"2"-19"2,20 18-1,-4-17-34,12 3-2,6-2-1,3-4-2,7 2-3,-7-14-9,6 5-25,-11-5 0,-1 0 0,-6-11-1</inkml:trace>
          <inkml:trace contextRef="#ctx0" brushRef="#br0" timeOffset="93375">1726 2813 100,'0'0'37,"0"0"2,-10 26-5,10-26-28,0 0-1,0 0-3,0 0-1,0 0-1,15 13 1,-15-13-1,16 3 1,-16-3-1,22-2 0,-9-1 0,1-2 0,-14 5 0,17-11 0,-17 11 0,0 0 0,0 0 0,0 0 0,0 0 0,-17 5 0,3 2 0,0 0-1,14-7-3,-28 6-9,28-6-25,0 0 0,0 0-1,4-34 0</inkml:trace>
          <inkml:trace contextRef="#ctx0" brushRef="#br0" timeOffset="92953.125">1576 2157 82,'-13'-7'38,"2"-9"-1,10-1 0,-2-11-26,22 10-5,-6-8-1,15 3-3,0-2 0,8 7-1,-2 4 0,1 9-1,-2 5 1,-5 5-1,-2 9 1,-4 7-1,-7 9 1,-5 4-1,-4 3 1,-4 2 0,-7-2-1,-4 3 1,-5-3 0,-5-3 0,-4-6-1,0-5 1,-4-6 0,4-2 0,1-7 0,2-1-1,7-3 0,13-4-1,-18 2-1,18-2 0,0 0-3,0 0-2,6 19-16,-6-19-16,6 21 2,-6-21-2,10 30 2</inkml:trace>
        </inkml:traceGroup>
      </inkml:traceGroup>
    </inkml:traceGroup>
    <inkml:traceGroup>
      <inkml:annotationXML>
        <emma:emma xmlns:emma="http://www.w3.org/2003/04/emma" version="1.0">
          <emma:interpretation id="{C6280078-050F-4433-A0D6-D870687D62FB}" emma:medium="tactile" emma:mode="ink">
            <msink:context xmlns:msink="http://schemas.microsoft.com/ink/2010/main" type="paragraph" rotatedBoundingBox="3764,14554 6496,14399 6549,15326 3816,15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1298DB-6F25-4BC6-B807-1BCFC77D8BA1}" emma:medium="tactile" emma:mode="ink">
              <msink:context xmlns:msink="http://schemas.microsoft.com/ink/2010/main" type="line" rotatedBoundingBox="3764,14554 6496,14399 6549,15326 3816,15481"/>
            </emma:interpretation>
          </emma:emma>
        </inkml:annotationXML>
        <inkml:traceGroup>
          <inkml:annotationXML>
            <emma:emma xmlns:emma="http://www.w3.org/2003/04/emma" version="1.0">
              <emma:interpretation id="{28512453-3625-43AF-BD12-C5C579EFDC93}" emma:medium="tactile" emma:mode="ink">
                <msink:context xmlns:msink="http://schemas.microsoft.com/ink/2010/main" type="inkWord" rotatedBoundingBox="3764,14554 6496,14399 6549,15326 3816,15481"/>
              </emma:interpretation>
              <emma:one-of disjunction-type="recognition" id="oneOf4">
                <emma:interpretation id="interp20" emma:lang="en-US" emma:confidence="0">
                  <emma:literal>PIN</emma:literal>
                </emma:interpretation>
                <emma:interpretation id="interp21" emma:lang="en-US" emma:confidence="0">
                  <emma:literal>PEN</emma:literal>
                </emma:interpretation>
                <emma:interpretation id="interp22" emma:lang="en-US" emma:confidence="0">
                  <emma:literal>PEW</emma:literal>
                </emma:interpretation>
                <emma:interpretation id="interp23" emma:lang="en-US" emma:confidence="0">
                  <emma:literal>PENN</emma:literal>
                </emma:interpretation>
                <emma:interpretation id="interp24" emma:lang="en-US" emma:confidence="0">
                  <emma:literal>Pir</emma:literal>
                </emma:interpretation>
              </emma:one-of>
            </emma:emma>
          </inkml:annotationXML>
          <inkml:trace contextRef="#ctx0" brushRef="#br0" timeOffset="101781.25">263 4184 45,'0'0'35,"-2"-25"2,-7 8-6,9 17-7,0 0-6,0 0-4,0 0-5,3 26-1,-7 1-4,5 17 0,-1 5-2,2 13 0,-1 3 0,5 4-1,-1-2-1,5-2 1,0-7-1,5-7 1,-3-12-1,1-7 0,-2-13 0,-11-19 0,17 7 0,-17-7 0,3-35-1,-9 0 1,-3-8 0,-5-10-1,-1-3 1,-1-6-2,-3 1 2,-1-5-1,4 1 0,1 0 0,9 0 0,5 3 0,7 2 1,7 4 0,11 6 0,5 8-1,10 10 2,2 13-1,3 12 0,2 14 0,3 11 0,-5 10 0,-3 9 0,-5 5 0,-8 4 0,-6-2 0,-7 2 0,-11-4 0,-8 0-1,-13-6 2,-9-6-1,-4-7 0,-5-6 0,-4-4 0,0-10 0,0-5 0,4-6 0,5-3 0,8 0 0,7-3-1,15 14 0,-5-30-3,19 23-3,-5-9-27,19 9-5,2-3 0,8-1-1</inkml:trace>
          <inkml:trace contextRef="#ctx0" brushRef="#br0" timeOffset="102234.375">968 4473 102,'0'0'37,"9"16"0,12-16-5,8-19-57,15 10-13,5-5 1,4-2-1,-1-7 0</inkml:trace>
          <inkml:trace contextRef="#ctx0" brushRef="#br0" timeOffset="102046.875">1027 4033 98,'-37'14'39,"17"5"0,20-19 0,-3 18-34,26-13-4,21-3 0,15 1-4,3-15-7,21 12-25,-15-11-3,-3 8-1,-17-4 0</inkml:trace>
          <inkml:trace contextRef="#ctx0" brushRef="#br0" timeOffset="102671.875">1793 3999 86,'0'0'39,"-12"-25"0,12 25 0,-10-31-26,10 31-7,0 0-2,8 23 0,0-1-2,4 15 0,-2 4 0,5 10 0,1 6 0,3 4-1,0 1 0,3-2-1,-2-4 1,-1-8-1,-1-6 0,-2-5-1,-3-10 1,-4-10-2,-9-17 0,10 16-1,-10-16-2,3-16-3,-3 16-19,10-30-14,-7 6 2,-6-13-2,6 0 3</inkml:trace>
          <inkml:trace contextRef="#ctx0" brushRef="#br0" timeOffset="103109.375">2249 3969 108,'0'0'40,"0"0"0,0 0-4,22 11-31,-10 6 0,5 15-2,2 0 0,5 7 0,-3-1-1,2 8 0,-1 0-1,4 2 0,-1-6-1,3 0 1,-2-5-1,1-3 1,-4-8-1,2-8 0,-1-8 0,0-6 0,-2-11 0,-2-7 0,0-8 0,-3-6 0,1-3 0,-3-10 0,0-7-1,-2-4 1,0-5 0,0-1 0,1 0 0,-1 0-1,2 0 1,-1 5 0,1 12 0,-3 6-2,1 14-1,-4 0-5,12 17-33,-21 4-1,0 0 0,10 16 0</inkml:trace>
        </inkml:traceGroup>
      </inkml:traceGroup>
    </inkml:traceGroup>
    <inkml:traceGroup>
      <inkml:annotationXML>
        <emma:emma xmlns:emma="http://www.w3.org/2003/04/emma" version="1.0">
          <emma:interpretation id="{85F2A2E5-62E1-493D-8934-5EFCD49BB78D}" emma:medium="tactile" emma:mode="ink">
            <msink:context xmlns:msink="http://schemas.microsoft.com/ink/2010/main" type="paragraph" rotatedBoundingBox="4463,15475 15151,15870 15090,17537 4402,171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F7C14C-4631-4D57-830B-8B53CECCBEA7}" emma:medium="tactile" emma:mode="ink">
              <msink:context xmlns:msink="http://schemas.microsoft.com/ink/2010/main" type="line" rotatedBoundingBox="4463,15475 15151,15870 15090,17537 4402,17142"/>
            </emma:interpretation>
          </emma:emma>
        </inkml:annotationXML>
        <inkml:traceGroup>
          <inkml:annotationXML>
            <emma:emma xmlns:emma="http://www.w3.org/2003/04/emma" version="1.0">
              <emma:interpretation id="{BC43F31D-F53F-4F5D-AF31-A92AE3E86116}" emma:medium="tactile" emma:mode="ink">
                <msink:context xmlns:msink="http://schemas.microsoft.com/ink/2010/main" type="inkWord" rotatedBoundingBox="4430,16383 4874,16399 4861,16760 4416,16744"/>
              </emma:interpretation>
              <emma:one-of disjunction-type="recognition" id="oneOf5">
                <emma:interpretation id="interp25" emma:lang="en-US" emma:confidence="0">
                  <emma:literal>=</emma:literal>
                </emma:interpretation>
                <emma:interpretation id="interp26" emma:lang="en-US" emma:confidence="0">
                  <emma:literal>--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-.</emma:literal>
                </emma:interpretation>
                <emma:interpretation id="interp29" emma:lang="en-US" emma:confidence="0">
                  <emma:literal>..</emma:literal>
                </emma:interpretation>
              </emma:one-of>
            </emma:emma>
          </inkml:annotationXML>
          <inkml:trace contextRef="#ctx0" brushRef="#br0" timeOffset="103968.75">882 6091 96,'0'0'38,"30"-3"1,-1-3-2,2-4-35,9 1 0,2 2-2,0-2-4,7 16-6,-22-7-26,8 7-2,-8-3 0,-2 3-1</inkml:trace>
          <inkml:trace contextRef="#ctx0" brushRef="#br0" timeOffset="103765.625">869 5733 99,'0'0'39,"0"0"-1,11 21 1,5-21-36,13 4-1,11-4 0,9-2-1,5 0-1,1-3-1,-2 5-2,-9-7-2,2 18-7,-21-11-27,-3 8 2,-22-8-2,-1 20 1</inkml:trace>
        </inkml:traceGroup>
        <inkml:traceGroup>
          <inkml:annotationXML>
            <emma:emma xmlns:emma="http://www.w3.org/2003/04/emma" version="1.0">
              <emma:interpretation id="{024DC3BC-42A8-4F0D-8EA9-A6F4D4EE8DAA}" emma:medium="tactile" emma:mode="ink">
                <msink:context xmlns:msink="http://schemas.microsoft.com/ink/2010/main" type="inkWord" rotatedBoundingBox="5591,15710 8126,16031 7952,17400 5417,17079"/>
              </emma:interpretation>
              <emma:one-of disjunction-type="recognition" id="oneOf6">
                <emma:interpretation id="interp30" emma:lang="en-US" emma:confidence="0">
                  <emma:literal>rentals</emma:literal>
                </emma:interpretation>
                <emma:interpretation id="interp31" emma:lang="en-US" emma:confidence="0">
                  <emma:literal>v'/r=ali5</emma:literal>
                </emma:interpretation>
                <emma:interpretation id="interp32" emma:lang="en-US" emma:confidence="0">
                  <emma:literal>v'/r=ah5</emma:literal>
                </emma:interpretation>
                <emma:interpretation id="interp33" emma:lang="en-US" emma:confidence="0">
                  <emma:literal>urinals</emma:literal>
                </emma:interpretation>
                <emma:interpretation id="interp34" emma:lang="en-US" emma:confidence="0">
                  <emma:literal>v'lr=ali5</emma:literal>
                </emma:interpretation>
              </emma:one-of>
            </emma:emma>
          </inkml:annotationXML>
          <inkml:trace contextRef="#ctx0" brushRef="#br0" timeOffset="104718.75">1958 5628 88,'0'0'39,"18"0"0,-18 0 1,13 15-30,2 8-1,-9-2-4,5 13-1,-2 3-1,5 7-1,-3 0 0,6 4-2,-1-4 1,4-4-1,3-3 0,-3-7 0,1-5 0,-3-7 0,-1-6-1,0-5 1,-3-7 0,-14 0 0,17-19 0,-12 3 1,0-5-1,-4-8 0,1-4 0,-4-4 1,-2-2-1,0-3 1,-2 3-2,-2-2 1,2 4 0,-1 2-1,3 9-1,-1-1-2,5 27-1,6-37-3,10 39-14,-7-18-19,7 11 1,-16 5-1,27-19 3</inkml:trace>
          <inkml:trace contextRef="#ctx0" brushRef="#br0" timeOffset="105203.125">2485 5423 96,'0'0'37,"0"0"2,0 0-2,3-18-34,11 13 0,7 5-2,0 0-1,-2 7 1,-1 2 0,-4 7-1,-2 5 1,-3 4 0,-5 5-1,-2 1 1,-4 3-1,1-1 0,-5-1 0,-1-2 0,-4-4 0,-2-3 1,0-3-1,0-4 0,13-16 0,-24 17 0,24-17 0,-15 7 0,15-7 0,0 0 0,0 0 0,22-7 0,-3 0 0,5 0 1,4 2-1,3 0 1,0-1-1,0 5 1,-3-1-1,-3 5 0,-4 3-1,-6 1 0,-15-7-1,14 14-4,-2 7-18,-12-21-15,0 0 1,0 0-2,-16 3 2</inkml:trace>
          <inkml:trace contextRef="#ctx0" brushRef="#br0" timeOffset="105546.875">3187 5203 88,'0'0'38,"0"0"0,4 37 1,-14-9-32,10 25-1,-12 7-2,2 19-1,-8 7-1,-1 15 0,-6 3-1,1 3 0,-2 1-1,1-2 0,6-8 0,2-8-1,6-9 0,0-10 1,7-10-2,1-16-1,4-7-1,-1-38-6,15 11-24,-11-27-5,10-9 0,-4-20-1</inkml:trace>
          <inkml:trace contextRef="#ctx0" brushRef="#br0" timeOffset="106296.875">3460 5943 102,'-3'30'39,"-4"-11"1,7 11-2,-5-3-34,8 10-1,-3-2-1,6 6-2,0-1 1,1-1-1,1-4 1,-1-1-1,0-6 0,1-5 0,-1-4 0,-7-19-1,9 18 0,-9-18 1,0 0-1,2-28 0,-7 6 1,-1-4-1,0-6 1,-3-5-1,-1-2 1,-2-3 0,5-4 0,0-1 1,4 1-2,3-2 2,6 2-1,8 4 1,4 5-1,9 5 1,5 11-1,5 7 1,3 9-1,-2 8 1,-1 10-1,-8 8 0,-2 5 0,-8 6 0,-8 2 0,-9 3-1,-6-4 1,-5-1-1,-3-4 1,-1-3-1,-3-6 0,0-3 0,-1-6 1,1-2-1,3-3 1,13-5 0,-21 3-1,21-3 1,0 0 0,0 0 1,0 0-1,19 6 0,-2-1 1,5 2 0,3 4 1,1 3-1,2 0 1,2 5-1,-2 2 1,0 4-1,-3 0 1,0 1-1,-4-1-1,-3-1 0,-2-4 0,-6-3 0,-10-17-2,12 18 1,-12-18-2,0 0-2,0 0-4,-15-11-27,15 11-5,-7-31 1,5 10-1</inkml:trace>
          <inkml:trace contextRef="#ctx0" brushRef="#br0" timeOffset="106781.25">4212 5858 79,'-14'7'40,"14"-7"1,0 0-2,23 23-12,5-26-28,9-4-3,13 14-14,-7-14-22,-2 5 1,-7-5-2,-7 3 2</inkml:trace>
          <inkml:trace contextRef="#ctx0" brushRef="#br0" timeOffset="106593.75">4221 5665 95,'0'0'39,"0"0"0,15-18 0,3 7-35,14 8-1,4-4-1,2 1-2,3 5-1,-4-5-2,1 12-4,-17-19-13,1 20-18,-22-7-1,15 11 1,-15-11 0</inkml:trace>
        </inkml:traceGroup>
        <inkml:traceGroup>
          <inkml:annotationXML>
            <emma:emma xmlns:emma="http://www.w3.org/2003/04/emma" version="1.0">
              <emma:interpretation id="{6A1EF26B-F761-42F1-A1B7-5629EFE8D9A8}" emma:medium="tactile" emma:mode="ink">
                <msink:context xmlns:msink="http://schemas.microsoft.com/ink/2010/main" type="inkWord" rotatedBoundingBox="8844,15637 11969,15752 11916,17191 8791,17076"/>
              </emma:interpretation>
            </emma:emma>
          </inkml:annotationXML>
          <inkml:trace contextRef="#ctx0" brushRef="#br0" timeOffset="107843.75">5672 5416 78,'5'-19'37,"-3"-6"0,2 2 0,-12-10-29,10 8-4,-4-5 0,-1 2-2,-8-2 0,-2 5-1,-9 0 1,-5 8-1,-5-1 1,-5 9-1,-3 8 0,0 6 0,0 9 0,4 11-1,3 6 0,5 10 1,6 5-2,6 5 2,10 3-2,6-2 1,12-5 0,7-6-1,12-11 0,9-13 1,7-13-1,3-11 1,2-13-1,-2-4 0,-5-8 1,-2-3-1,-9 0 1,-7 3-1,-8 5 1,-6 3 0,-4 6 0,-3 2 0,-6 16 1,4-16-1,-4 16 1,0 0 0,0 18 0,2 0 0,-2 3 1,4 7-1,-1 7 1,5 4-1,0 3 0,4 1 0,3-3 0,1 2-1,0-6 1,1-6-1,-1-9 0,2-9-2,-4-3 0,-14-9-2,28 2-10,-28-2-25,14-27 0,-10 8 0,5-1 0</inkml:trace>
          <inkml:trace contextRef="#ctx0" brushRef="#br0" timeOffset="108250">6462 5027 68,'0'0'36,"0"0"0,0 0 2,6 21-27,-13 0-5,8 18 1,-14 3-2,6 16 0,-10 9-1,0 14 0,-8 4-2,0 8 1,-6 2-1,0 4-1,1-4 0,-1 0-1,2-7 0,1-3-1,3-7 1,4-8-1,3-6-1,5-10 1,4-10-2,2-14 0,7-7-2,0-23-5,17-12-25,-5-18-4,9-4 0,-1-17 0</inkml:trace>
          <inkml:trace contextRef="#ctx0" brushRef="#br0" timeOffset="108531.25">6650 5809 86,'0'0'37,"0"0"1,4 30 0,-2 7-28,-4-7-7,8 11-2,-3 3 1,3 1-2,0 5 0,-2 1 0,-1-2 0,0-1-1,0-8 1,-1-3-1,1-7-1,-2-10-2,6-1-3,-7-19-13,9-18-19,0-4 2,6-5-2,-2-12 1</inkml:trace>
          <inkml:trace contextRef="#ctx0" brushRef="#br0" timeOffset="108984.375">7244 5779 104,'-16'-3'39,"-8"-1"-2,7 20-8,-2-13-27,4 10-1,-4 3-1,-1 1 0,1 6-1,-1 2 1,-1 0-1,3 1 1,4 0 0,6-1-1,7-4 1,8-3 0,8-4 0,7-2-1,6-3 2,6-5-1,1-3 1,4 5 0,-4-3 1,-1 4-1,-7 4 1,-2 1 0,-9 6 0,-3 5 0,-7 3 0,-7 4-1,-8 0 1,-2 2-1,-3-1 0,-6-2 0,0-6 0,-1-8-2,1-4 0,0-14-1,7-1-3,-5-22-5,23 3-28,-13-14-3,10 0 1,-4-15-1</inkml:trace>
          <inkml:trace contextRef="#ctx0" brushRef="#br0" timeOffset="109218.75">7137 5769 96,'0'0'39,"19"-4"2,4-3-2,25 5-32,-4-3-2,12 3-3,3 2-1,1 0-3,-1 7-4,-22-12-27,2 12-7,-19-7-1,-5 5 0</inkml:trace>
          <inkml:trace contextRef="#ctx0" brushRef="#br0" timeOffset="109750">7957 5732 92,'0'0'38,"6"-16"3,-6 16-3,40-16-32,-17 10-1,11 8-2,6 0-2,6 5 0,1 5-3,-3-3-1,3 14-7,-17-9-29,5 4 0,-15-9-1,-6 1 0</inkml:trace>
          <inkml:trace contextRef="#ctx0" brushRef="#br0" timeOffset="109968.75">8065 6088 74,'-8'24'38,"8"-24"-1,18 20 1,7-24-27,10 1-9,10-5-2,0-6-4,10 6-33,-17-3 1,-7 0-2,-7-1 0</inkml:trace>
        </inkml:traceGroup>
        <inkml:traceGroup>
          <inkml:annotationXML>
            <emma:emma xmlns:emma="http://www.w3.org/2003/04/emma" version="1.0">
              <emma:interpretation id="{B68FED19-09E7-4295-90B2-5E420AC2D4FC}" emma:medium="tactile" emma:mode="ink">
                <msink:context xmlns:msink="http://schemas.microsoft.com/ink/2010/main" type="inkWord" rotatedBoundingBox="12673,16321 15131,16412 15101,17219 12643,17129"/>
              </emma:interpretation>
            </emma:emma>
          </inkml:annotationXML>
          <inkml:trace contextRef="#ctx0" brushRef="#br0" timeOffset="111312.5">9136 6428 28,'0'0'32,"0"0"4,13-6-3,-13 6-13,0 0-4,0 0-1,0 0-5,0 0-3,0 0-2,0 0-1,0 0-2,0 0 0,0 0-2,0 0 1,-12 18-1,12-18 0,-4 21 0,4-21 0,0 16 0,0-16 1,0 0-1,15 0 0,-15 0 0,10-16 1,-10 16-1,4-19 1,-4 19-1,0 0 1,-14-16-1,14 16 0,-23 7 0,23-7-1,-25 16 0,25-16-2,-17 10-4,17-10-13,16 4-19,3-13 1,0-16 0,14-1 0</inkml:trace>
          <inkml:trace contextRef="#ctx0" brushRef="#br0" timeOffset="111843.75">9729 5726 91,'0'0'38,"-15"-9"0,15 9 1,-15 29-35,14-1 0,-5 5-2,2 11 0,-2 9-1,1 9 0,-1 3 0,5 7 0,1-1-1,6 1 1,6-7-1,7-10 0,6-13 0,4-6 1,8-14-1,6-11 0,3-16 0,2-13 0,1-8-1,-5-8 1,-2-3-1,-5-3 1,-8-4-1,-8-2 0,-7 7 1,-9 4 0,-10 5 0,-5 7-1,-6 7 1,-8 9 0,-2 7 0,-4 7 0,-2 9 0,-1 7 0,4 8 0,2 6 0,7 4 0,5 7 1,7-1-2,10-3 1,7-3-1,7-9-3,14 1-3,-10-28-19,19 4-14,-6-23 2,9-5-1,-5-15 0</inkml:trace>
          <inkml:trace contextRef="#ctx0" brushRef="#br0" timeOffset="112453.125">10583 5906 92,'0'0'40,"-19"9"0,25 8 0,-6-17-31,20 32-5,0 2-1,5 8-1,-2 4 0,4 7 0,-2-2-1,2-2 0,-2-3 0,-2-4 0,2-10 0,0-7-1,2-13 0,-2-12-1,-1-9 0,-4-12 0,-2-7 0,-5-13 0,-1-1 0,-7-9-1,-3 0 1,-3-2 1,0 5-1,-2 4 2,0 7-1,1 9 0,2 9 1,0 19 0,13-11 1,1 23-1,2 8 0,3 8 0,2 5 0,4 8 0,1 3 0,2 5 0,3 1-1,2-3 0,2-6 0,2-4 0,3-11 1,-2-6-1,2-13 0,-4-11 0,-2-8 0,-3-13 1,-8-7-1,-2-8 0,-8-8 0,-4-5 0,-5 1 0,-4-1 0,-4 3 0,-3 3 0,-2 6-1,-2 4-1,4 14-4,-12-8-24,19 31-11,-9-30-1,9 30-1,6-34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19.0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3714A7-6BFD-428B-8AB9-747F2DA0F2A0}" emma:medium="tactile" emma:mode="ink">
          <msink:context xmlns:msink="http://schemas.microsoft.com/ink/2010/main" type="inkDrawing" rotatedBoundingBox="7178,7732 10554,7394 10562,7468 7185,7806" semanticType="underline" shapeName="Other">
            <msink:sourceLink direction="with" ref="{ED0BB53E-FA78-4069-A9BC-9AECC9CC81CF}"/>
          </msink:context>
        </emma:interpretation>
      </emma:emma>
    </inkml:annotationXML>
    <inkml:trace contextRef="#ctx0" brushRef="#br0">0 349 69,'22'-7'39,"10"3"-1,2-3 2,19 11-22,-8-16-7,20 10-3,-3-7-3,13 4-2,3-4 0,12 2 0,7-4-1,13 2 0,6-1-1,15-2 1,8-4-1,13 2 2,4-4-2,5 0 1,-3-1-2,0-2 2,-5 1-2,-4-2 2,-1 4-2,-9-1 0,-5 3 0,-9 2 0,-11 5 0,-5 0 0,-12 4 0,-14 1 0,-15 4 0,-18 2 0,-13 3 0,-13-1 0,-10 6-6,-14-10-7,-13 11-28,-16-4-2,-8 3 2,-15-4-2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15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BBE5DA-CECD-420E-AE90-132E4484403E}" emma:medium="tactile" emma:mode="ink">
          <msink:context xmlns:msink="http://schemas.microsoft.com/ink/2010/main" type="writingRegion" rotatedBoundingBox="7292,6448 16129,6380 16135,7145 7298,7214"/>
        </emma:interpretation>
      </emma:emma>
    </inkml:annotationXML>
    <inkml:traceGroup>
      <inkml:annotationXML>
        <emma:emma xmlns:emma="http://www.w3.org/2003/04/emma" version="1.0">
          <emma:interpretation id="{9EB5B903-26C1-4EE6-BEAA-AE8DE247CBEB}" emma:medium="tactile" emma:mode="ink">
            <msink:context xmlns:msink="http://schemas.microsoft.com/ink/2010/main" type="paragraph" rotatedBoundingBox="7292,6448 16129,6380 16135,7145 7298,7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8A9ED-AA32-4E72-A6B4-6AEA2070E037}" emma:medium="tactile" emma:mode="ink">
              <msink:context xmlns:msink="http://schemas.microsoft.com/ink/2010/main" type="line" rotatedBoundingBox="7292,6448 16129,6380 16135,7145 7298,7214"/>
            </emma:interpretation>
          </emma:emma>
        </inkml:annotationXML>
        <inkml:traceGroup>
          <inkml:annotationXML>
            <emma:emma xmlns:emma="http://www.w3.org/2003/04/emma" version="1.0">
              <emma:interpretation id="{ED0BB53E-FA78-4069-A9BC-9AECC9CC81CF}" emma:medium="tactile" emma:mode="ink">
                <msink:context xmlns:msink="http://schemas.microsoft.com/ink/2010/main" type="inkWord" rotatedBoundingBox="7293,6616 10502,6591 10507,7177 7298,7202">
                  <msink:destinationLink direction="with" ref="{7C3714A7-6BFD-428B-8AB9-747F2DA0F2A0}"/>
                </msink:context>
              </emma:interpretation>
              <emma:one-of disjunction-type="recognition" id="oneOf0">
                <emma:interpretation id="interp0" emma:lang="en-US" emma:confidence="0">
                  <emma:literal>1000w</emma:literal>
                </emma:interpretation>
                <emma:interpretation id="interp1" emma:lang="en-US" emma:confidence="0">
                  <emma:literal>100ow</emma:literal>
                </emma:interpretation>
                <emma:interpretation id="interp2" emma:lang="en-US" emma:confidence="0">
                  <emma:literal>low</emma:literal>
                </emma:interpretation>
                <emma:interpretation id="interp3" emma:lang="en-US" emma:confidence="0">
                  <emma:literal>100OW</emma:literal>
                </emma:interpretation>
                <emma:interpretation id="interp4" emma:lang="en-US" emma:confidence="0">
                  <emma:literal>How</emma:literal>
                </emma:interpretation>
              </emma:one-of>
            </emma:emma>
          </inkml:annotationXML>
          <inkml:trace contextRef="#ctx0" brushRef="#br0">-441-1546 74,'0'0'38,"0"0"-2,0 0 2,0 0-22,0 0-5,3 18-4,-5-2-2,10 14 0,-5 1-2,4 12 1,0 1-2,2 5 0,-1 0-1,2 1 0,-1-4 0,-2-4-1,2-7-1,-3-8-1,1-5 0,-7-22-2,15 20-3,-15-36-8,15 5-24,-8-12-1,8 2 1,-3-12 0</inkml:trace>
          <inkml:trace contextRef="#ctx0" brushRef="#br0" timeOffset="562.5">128-1415 86,'0'0'35,"14"-2"1,-14 2 1,0 0-27,0 0-2,4-23-1,-4 23-3,-1-18 0,1 18 0,-12-21-1,12 21-1,-21-21-1,8 14 0,-3 0 0,-2 3 0,0 4 0,1 6-1,-3 4 1,3 8-1,-1 5 1,3 7-1,3 5 0,5 7 1,3 2-1,5 6 1,8-1-1,7 0 1,6-5-1,8-5 0,4-7 0,7-9 1,0-9-1,1-9-1,-3-12 1,-2-10 0,-3-3-1,-4-8 1,-7-6 0,-8-3-1,-4-3 1,-6-1-1,-5 4 1,-4 2 0,-6 0 0,-2 1-1,-3 6 1,-1 4-1,-2 2 1,0 3-1,2 5-1,-1 2-1,17 12-2,-30-22-5,30 22-22,0 0-8,0 0 1,0 0 0</inkml:trace>
          <inkml:trace contextRef="#ctx0" brushRef="#br0" timeOffset="1234.375">813-1400 30,'0'0'33,"7"-17"1,-7 17 0,0 0-10,-3-34-3,3 34-5,-8-16-5,8 16-3,-15-15-1,15 15-1,-22-13-2,7 10 0,-3-1-1,-1 2-1,-3 1 0,0 2 0,-2 3-1,2 3 0,0 5 0,1 4 0,4 4-1,2 8 1,6 5-1,3 4 0,8 6 1,3 4-1,9 1 0,5-1 0,3-1 0,6-2 1,2-8-1,2-7 0,3-7 0,4-12 0,-1-6 0,-1-8 0,1-10-1,-2-5 1,-1-4-1,-4-7 0,-3 2 0,-10-1 1,-3 1-1,-6-2 1,-5 4 0,-6-6 0,-5-1 0,-3 3 0,-4-6 0,-3 3 0,-2-1 0,-2 3-1,0 4 0,-2 6-1,1 5 0,-1 4-2,9 10-1,-6-7-4,20 9-21,0 16-9,0-16 0,14 16 0,5-5 1</inkml:trace>
          <inkml:trace contextRef="#ctx0" brushRef="#br0" timeOffset="1750">1506-1440 87,'15'-7'37,"-15"7"2,13-20 0,-24 1-26,11 19-5,-2-16-3,2 16-1,-20-14-1,3 11-1,-6 1 0,-5 4-1,-5 3 0,-1 7 0,-3 4 0,2 5 0,2 6-1,5 6 1,6 2-1,11 6 1,5 1 0,9 4 0,8-2-1,12-2 1,6-1-1,5-6 1,4-7-1,4-5 1,0-10-1,0-8-1,-2-9 1,-5-4 0,-3-8-1,-4-5 1,-2-2-1,-6-4 1,-5-1-1,-3 0 1,-6-4-1,-6 2 0,-5-2 1,-4 1-1,-4-3 0,-5 1 0,-1 6-1,-1-1 0,2 7-1,-1-2-2,19 23-4,-28-30-14,28 30-17,0 0 2,0 0-2,0 0 2</inkml:trace>
          <inkml:trace contextRef="#ctx0" brushRef="#br0" timeOffset="2500">1900-1475 68,'-22'-9'38,"22"9"-1,-15-5 3,15 5-19,0 0-8,2 22-5,-2-22-1,10 30-2,-2-8 0,5 8-1,-1 0-1,2 8-1,3-1-1,2 0 2,2-1-3,1-5 0,-2-4 0,4-6 0,-2-5 0,0-9 0,-1-7 0,-2-6 0,-1-4 0,-1-4 0,1-6 0,-3-2 0,-2-7 0,-1-1 0,-2 0 0,-1 0 0,0 0-2,-5 1 2,1 4 0,-1 0-1,-1 8 1,-3 17 0,6-23 0,-6 23 0,0 0 0,0 0 1,18 0-1,-18 0 0,16 23 2,-9-6-2,4 3 0,2 4 0,0 3 0,2 3 0,0 0 0,0-4 0,2 2 0,1-3 0,0-2 0,-2-2 0,2-5 0,-1-2 0,1-5 0,0 0 0,-1-11 0,1 0 0,1-2 0,-1-10 0,0 0 0,2-5 0,-3-2 0,0-6 0,0-4 0,-3-3 0,0-5 0,-1 2 0,-3-1 0,-4 1 0,3 1 0,-6 5 0,0 6 0,-3 4 0,0 5 0,-5 0-2,5 16-10,-16-5-29,16 5-3,-15 9 3,15-9-3</inkml:trace>
        </inkml:traceGroup>
        <inkml:traceGroup>
          <inkml:annotationXML>
            <emma:emma xmlns:emma="http://www.w3.org/2003/04/emma" version="1.0">
              <emma:interpretation id="{97966120-E1BD-42C3-9F0C-E595BE230CA5}" emma:medium="tactile" emma:mode="ink">
                <msink:context xmlns:msink="http://schemas.microsoft.com/ink/2010/main" type="inkWord" rotatedBoundingBox="12510,6408 16129,6380 16135,7145 12516,7173">
                  <msink:destinationLink direction="with" ref="{237D9E64-2EDE-49CC-80B4-71A26492DFFA}"/>
                </msink:context>
              </emma:interpretation>
              <emma:one-of disjunction-type="recognition" id="oneOf1">
                <emma:interpretation id="interp5" emma:lang="en-US" emma:confidence="0">
                  <emma:literal>160min</emma:literal>
                </emma:interpretation>
                <emma:interpretation id="interp6" emma:lang="en-US" emma:confidence="0">
                  <emma:literal>16Omin</emma:literal>
                </emma:interpretation>
                <emma:interpretation id="interp7" emma:lang="en-US" emma:confidence="0">
                  <emma:literal>160 min</emma:literal>
                </emma:interpretation>
                <emma:interpretation id="interp8" emma:lang="en-US" emma:confidence="0">
                  <emma:literal>460 min</emma:literal>
                </emma:interpretation>
                <emma:interpretation id="interp9" emma:lang="en-US" emma:confidence="0">
                  <emma:literal>lleomin</emma:literal>
                </emma:interpretation>
              </emma:one-of>
            </emma:emma>
          </inkml:annotationXML>
          <inkml:trace contextRef="#ctx0" brushRef="#br0" timeOffset="21046.875">4792-1706 79,'-15'3'34,"15"-3"1,0 0-8,0 0-16,-1 18-3,10 0-4,-2-1 1,5 10-1,-2-6 1,5 12-1,-3-5 0,3 6-1,-5-2 0,5 5-1,-4-4-1,3 4 1,-4-7-1,2 4 0,-2-4-1,-1-4 1,-2-3-1,-1-5-1,-1-3 1,-5-15-1,6 16-1,-6-16-1,0 0-2,0-17-3,0 17-14,10-18-17,-6 0 1,-1-6 0,3-3 1</inkml:trace>
          <inkml:trace contextRef="#ctx0" brushRef="#br0" timeOffset="25171.875">4917-1736 14,'0'0'25,"0"0"-3,0 0-3,0 0-2,14-4-1,-14 4-4,0 0 0,-6-17-4,6 17-1,0 0-1,0 0-1,0 0-1,0 0 2,0 0-2,0 0 0,0 0 0,0 0-1,0 0 1,0 0-1,-15 12 1,12 6-1,3-18 1,-12 37-1,4-18 0,3 7 0,-1-1 0,2 5-1,1 0 1,3 0-2,0-2 1,1 4-1,2 0 0,3 3 1,0-2-1,3 1 0,0-1 0,3 1 0,1-4 0,5-2 0,-2-3 0,1 1 0,3-3 0,0 0 0,1-2 0,1-2-1,2-3 1,-1 4-1,1-4 1,1-6-1,0 1 1,0-6-1,0-3 1,-1-2-1,1-4 0,-1-1 1,-1-6-1,1-3 0,-2-3 0,-3-3 0,0 3 0,-3-6 0,-1 0 0,-3-2-1,-2-1 1,-1-1-1,-4 1 1,-2-2-1,-3-4 0,-3 2 0,-3 2 1,-5 1-1,-2 4 0,-3 4 1,-3 8-1,-5 4 1,0 9 0,-1 3-1,0 10 1,2 4 0,-1 7 0,5 6 0,7 3 0,3 6 0,9 1 1,5 1-1,6-3 0,6-6 0,2-5 0,5-9-1,-1-4-1,1-16-2,5 5-9,-15-21-26,8-3-1,-8-13 1,4 2-1</inkml:trace>
          <inkml:trace contextRef="#ctx0" brushRef="#br0" timeOffset="25703.125">5981-1622 81,'8'-30'37,"-5"13"-2,1 1 3,-14-11-30,10 27 0,0-26-4,0 26 0,-15-18-1,2 17 0,-11-3-1,0 8-1,-4 3 0,-3 10-1,0 4 2,0 9-1,3 6 2,5 8-2,7 5 1,5 9 0,10 4 1,11-2-1,8-2-1,11-2 0,8-8 0,10-6-1,7-12 1,0-14-1,2-12 0,-3-13-1,-1-12 0,-11-11 0,-2-9-1,-13-8 1,-7-4-1,-10-5 1,-6 3-1,-9 4 0,-7 5 1,-5 8 0,-5-1-1,-1 9 2,0 9-2,1 5 0,8 12-3,-4-13-5,19 17-26,3-16-3,-3 16 1,22-2-1</inkml:trace>
          <inkml:trace contextRef="#ctx0" brushRef="#br0" timeOffset="26562.5">6554-1463 104,'-8'23'40,"1"3"1,-2-6-1,8 4-31,1-4-4,8 8-2,3 2-1,4-2-1,-2 2 0,0 0-1,0-2 1,-1-3-1,-3-6 0,-9-19 0,0 0 0,13 13-1,-13-13 0,0-23 0,-3 3 0,-3-8-1,-1 0 1,-2-6 0,0-1 0,2 2 1,1-4 0,3 3 0,5 3 1,6 4 0,7 4-1,6 9 1,5 4 0,7 10 0,1 3 0,4 9-1,1 6 1,-4 8-1,-4 6 0,-2 3 1,-5 2-1,-5-1 0,-5-5 0,-4-1 0,-6-9 0,1-3 0,-5-18 0,0 0 0,0 0-1,0 0 0,6-30 1,-5 7-1,5 2 0,-2-9 1,8 4-1,0-4 0,4 3 1,0 3 0,7 1 0,2 3 1,3 6 0,3 7-1,0 5 1,1 8 0,-4 8 0,-1 5 0,-4 8-1,-3 8 1,-9 2 0,-2 2-1,-1-1 1,-4-2-1,-1-8 0,-2-3 1,2-8-2,-3-17 0,0 0-1,0 0-2,21-19-1,-18-8-3,15 13-7,-20-26-11,18 8-11,-8-9 4,11 19 11,-19-14 9,10 15 9,-2 4 5,-8-5 11,13 28 11,-13-6 10,6 19-1,-6-19-10,12 44-9,-11-19-6,9 10-3,-2-1-3,2-6-1,5 5-6,-15-33-16,16 28-16,-16-28 0,22-3 0,-14-15-1</inkml:trace>
          <inkml:trace contextRef="#ctx0" brushRef="#br0" timeOffset="26703.125">7489-1507 64,'0'0'31,"-24"-32"-3,24 32-4,0 0-35,0 0-15,17-12-4,-17 12 0,31-2 0</inkml:trace>
          <inkml:trace contextRef="#ctx0" brushRef="#br0" timeOffset="27187.5">7849-1479 115,'0'0'40,"-4"27"0,4-27-5,-3 26-26,1-1-4,4 10-1,1 0-2,4 4 0,2-2-1,0 3 1,0-4-2,4-6 0,-3-7 0,3-9 0,-13-14-2,21 7 0,-21-7 0,16-18 0,-10 1-1,-4-12 0,1-1 1,-6-7 0,0 0 0,-2-1 1,1-3 1,2 2 0,4 4 1,5 3 0,5 4 1,10 5-1,6 6 0,8 4 1,2 8-1,3 5-1,1 7 1,0 9 0,-3 9 0,-5 6 0,-5 6 0,-4 11 0,-5-2-1,-6-1 1,0 0-1,-9-7 1,-2-2-2,-3-12-1,0-1-3,0-23-9,0 0-25,-6-16-3,6 0 2,-2-10-1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4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37D9E64-2EDE-49CC-80B4-71A26492DFFA}" emma:medium="tactile" emma:mode="ink">
          <msink:context xmlns:msink="http://schemas.microsoft.com/ink/2010/main" type="inkDrawing" rotatedBoundingBox="12882,7537 16010,7450 16012,7515 12883,7601" semanticType="underline" shapeName="Other">
            <msink:sourceLink direction="with" ref="{97966120-E1BD-42C3-9F0C-E595BE230CA5}"/>
          </msink:context>
        </emma:interpretation>
      </emma:emma>
    </inkml:annotationXML>
    <inkml:trace contextRef="#ctx0" brushRef="#br0">59 77 87,'-18'13'37,"1"-4"-1,5 6 3,-1-15-28,26 14-4,6-14-1,24 6-2,19-12 0,23 3 1,20-6-2,29-1 0,17-1-1,20 0 0,14 1-1,14 3 1,7 0-2,5 0 1,3 0-1,-7 1 0,-4 1 0,-12 0 0,-14 3-1,-24-3 0,-23 3-1,-24 2 0,-26 4 0,-27-3-2,-22 8-3,-31-9-20,-15 4-12,-14 3-1,-11 0 2,-16 0-3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43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48E8578-B518-41B7-8408-50D79F2D7011}" emma:medium="tactile" emma:mode="ink">
          <msink:context xmlns:msink="http://schemas.microsoft.com/ink/2010/main" type="writingRegion" rotatedBoundingBox="13579,7965 19488,5785 20159,7603 14249,9783"/>
        </emma:interpretation>
      </emma:emma>
    </inkml:annotationXML>
    <inkml:traceGroup>
      <inkml:annotationXML>
        <emma:emma xmlns:emma="http://www.w3.org/2003/04/emma" version="1.0">
          <emma:interpretation id="{0BAA5080-7E84-446B-8ADE-0976F411B9AF}" emma:medium="tactile" emma:mode="ink">
            <msink:context xmlns:msink="http://schemas.microsoft.com/ink/2010/main" type="paragraph" rotatedBoundingBox="13579,7965 19488,5785 20159,7603 14249,9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3A0367-94B3-419A-936B-0F133FB3997A}" emma:medium="tactile" emma:mode="ink">
              <msink:context xmlns:msink="http://schemas.microsoft.com/ink/2010/main" type="line" rotatedBoundingBox="13579,7965 19488,5785 20159,7603 14249,9783"/>
            </emma:interpretation>
          </emma:emma>
        </inkml:annotationXML>
        <inkml:traceGroup>
          <inkml:annotationXML>
            <emma:emma xmlns:emma="http://www.w3.org/2003/04/emma" version="1.0">
              <emma:interpretation id="{7950E2A1-A7CC-4C9F-9975-0EEB36BBDAF4}" emma:medium="tactile" emma:mode="ink">
                <msink:context xmlns:msink="http://schemas.microsoft.com/ink/2010/main" type="inkWord" rotatedBoundingBox="13697,8284 15116,7761 15482,8753 14063,9277"/>
              </emma:interpretation>
              <emma:one-of disjunction-type="recognition" id="oneOf0">
                <emma:interpretation id="interp0" emma:lang="en-US" emma:confidence="1">
                  <emma:literal>(hr</emma:literal>
                </emma:interpretation>
                <emma:interpretation id="interp1" emma:lang="en-US" emma:confidence="0">
                  <emma:literal>[hr</emma:literal>
                </emma:interpretation>
                <emma:interpretation id="interp2" emma:lang="en-US" emma:confidence="0">
                  <emma:literal>'hr</emma:literal>
                </emma:interpretation>
                <emma:interpretation id="interp3" emma:lang="en-US" emma:confidence="0">
                  <emma:literal>ihr</emma:literal>
                </emma:interpretation>
                <emma:interpretation id="interp4" emma:lang="en-US" emma:confidence="0">
                  <emma:literal>chr</emma:literal>
                </emma:interpretation>
              </emma:one-of>
            </emma:emma>
          </inkml:annotationXML>
          <inkml:trace contextRef="#ctx0" brushRef="#br0">24 50 38,'-9'-19'35,"0"0"1,3 3 1,6 16-11,0 0-7,1 19-6,-6 1-5,15 20-1,-6 2-2,8 13-1,-2 1-1,4 8-2,0-4 0,4-6-3,0-4 0,-2-15-2,8-3-4,-24-32-20,31-6-12,-12-16 2,3-12-2,-1-10 2</inkml:trace>
          <inkml:trace contextRef="#ctx0" brushRef="#br0" timeOffset="484.375">538-92 104,'8'38'40,"-5"-9"2,6 11-2,0-1-34,11 16-1,-1-1-2,5 4-3,0-1 1,-2-1-2,-5-3 0,-3-11-1,-3-5 1,-5-10-3,2-6 1,-8-21 1,13 10-1,-13-10 0,16-24 1,-8 4 2,3-3-2,-3-1 2,2-3-1,-1 1 3,0 3-3,0-2 3,1 2-2,0 2 0,2 4 0,1 1 1,2 5 0,1 8 0,1 3 0,2 9 1,-3 3 0,6 9 0,-1 5-1,1 8 0,-1 3 0,-1 0-2,-2 2 1,0-4-1,-2-3 0,-4-8-2,1-6 1,-13-18-2,19 9-2,-20-34-13,11 9-22,-4-8 3,4-5-1,-1-4 2</inkml:trace>
          <inkml:trace contextRef="#ctx0" brushRef="#br0" timeOffset="843.75">1242 292 99,'0'0'40,"14"-4"2,-14 4-1,14 41-30,-12-20-4,7 14-4,-3-1 0,4 3-2,-1-2 0,0 0-3,1-3 2,0-6 0,-1-4 0,-9-22 0,18 15-1,-18-15 0,16-12-1,-7-4 1,-6-7-1,3-3 1,-3-2 0,-3-2 2,-2 1-1,-1 0 2,0 2-1,2 1 1,-1 3 0,5 2 0,5-1-1,3 3 0,9-2-1,2 2 0,7 3 0,-2 0-2,5 9-4,-17-13-22,10 19-13,-12-6-2,2 7 2,-15 0-2</inkml:trace>
        </inkml:traceGroup>
        <inkml:traceGroup>
          <inkml:annotationXML>
            <emma:emma xmlns:emma="http://www.w3.org/2003/04/emma" version="1.0">
              <emma:interpretation id="{D47209AD-CC82-44B0-802D-FD85F60B13B4}" emma:medium="tactile" emma:mode="ink">
                <msink:context xmlns:msink="http://schemas.microsoft.com/ink/2010/main" type="inkWord" rotatedBoundingBox="17521,6511 19488,5785 20159,7603 18192,8329"/>
              </emma:interpretation>
              <emma:one-of disjunction-type="recognition" id="oneOf1">
                <emma:interpretation id="interp5" emma:lang="en-US" emma:confidence="1">
                  <emma:literal>oleos</emma:literal>
                </emma:interpretation>
                <emma:interpretation id="interp6" emma:lang="en-US" emma:confidence="0">
                  <emma:literal>O to S</emma:literal>
                </emma:interpretation>
                <emma:interpretation id="interp7" emma:lang="en-US" emma:confidence="0">
                  <emma:literal>O 160,</emma:literal>
                </emma:interpretation>
                <emma:interpretation id="interp8" emma:lang="en-US" emma:confidence="0">
                  <emma:literal>O ¥60 S</emma:literal>
                </emma:interpretation>
                <emma:interpretation id="interp9" emma:lang="en-US" emma:confidence="0">
                  <emma:literal>O 260,</emma:literal>
                </emma:interpretation>
              </emma:one-of>
            </emma:emma>
          </inkml:annotationXML>
          <inkml:trace contextRef="#ctx0" brushRef="#br0" timeOffset="3734.375">4197-568 72,'0'0'39,"0"0"1,42 17 1,12-31-15,32 14-19,14-5-1,23 3-3,14-3 0,10-2-2,10-2 0,4 2-1,-5-2-1,-10 0 0,-9 2 0,-8-1-2,-11 6 0,-16-3-1,-12 10-2,-27-12-5,2 17-26,-31-3-3,-15 6 1,-19-13 0</inkml:trace>
          <inkml:trace contextRef="#ctx0" brushRef="#br0" timeOffset="2375">4165-1860 79,'0'0'37,"-3"-21"-1,3 21 3,-13-16-26,13 16-2,4 21-4,4 9-2,-8 2 1,5 14-1,-2 3-1,3 11 0,-3 7-1,9 5-1,-2 0 0,4-3 0,6-7-2,5-6 0,8-8 0,5-13 0,8-14-3,0-14 2,4-9-2,-3-17 1,-3-2-1,-5-11 1,-7-5-1,-10-5 1,-7 0 1,-9-3 0,-6 3 1,-4 5 0,-8 0 0,-5 7 1,-3 9 0,-4 7 1,-4 10-1,0 11 1,-1 13-1,1 10 1,4 10-2,8 8 1,5 3-1,11 7 0,11-5-1,9-4-1,13-5-2,-1-24-8,23 3-27,-8-25-1,5-5 1,-4-18-2</inkml:trace>
          <inkml:trace contextRef="#ctx0" brushRef="#br0" timeOffset="2843.75">5102-1703 104,'-19'-32'37,"8"16"1,-2-8-2,13 24-31,-22-29-1,7 20-2,-4 9 0,-3 6-1,-5 10 0,-2 7-1,-4 8 2,2 13-1,3 6 1,6 13 0,7-1 1,15 7-1,12 1 0,13 1 0,12-6-1,12-7-1,8-12 0,5-16 0,0-14 0,-4-15-1,-5-15 0,-9-12 0,-5-11 0,-10-14-1,-10-6 1,-8-8-1,-10-2 1,-7 0-1,-6 5 1,-7-1 0,-1 5 0,-7 3 1,0 11-1,2 9 1,5 10-2,1 6-1,19 19-4,-17-18-23,17 18-8,18 18-1,3-4 1</inkml:trace>
          <inkml:trace contextRef="#ctx0" brushRef="#br0" timeOffset="3296.875">6022-1596 91,'-28'-19'38,"14"10"-1,-3-2 1,4 3-26,-3 2-10,3 6-2,-6 4 0,-4 5 0,-2 7-1,-1 1 1,-1 4-1,4 2 2,6 4-1,10-1 0,10-1 1,10-2-1,11-6 0,7-1 1,6-2-1,4-3 0,0-6 0,2 4 0,-3-4 1,-3 8 0,-6-3 1,-3 4 0,-9 0 0,-3 9 1,-7-2-2,-9 6 1,-10 1 0,-6-1-1,-8-3 0,-4 1-1,-5-4 0,-2-9-2,0-3 0,-5-16-3,16 14-16,-7-26-19,11 1 1,2-7 0,10 3-1</inkml:trace>
          <inkml:trace contextRef="#ctx0" brushRef="#br0" timeOffset="1609.375">3358-827 92,'-19'3'35,"5"-1"0,1 1 2,-2-6-29,15 3-3,0 0-1,-1 26-2,1-26 1,1 32 0,-1-32 0,0 35-1,0-15 1,9-3-2,-3-1 1,-6-16-1,27 16 0,-10-23-1,6 2 0,-6-11 0,1-2 0,-3-1 0,-5-6 0,-5 2 0,-4 6 1,-7-1-1,-4 2 1,10 16 0,-30-21 1,11 19-1,-5 4 1,2 5-1,-1 7 0,2 4 0,3 1-1,4 2 0,6 4-1,4-6-3,16 8-6,-12-27-28,20 5-2,4-21 0,8-8-1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40:15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CCEFCF9-2A88-4DF4-A54A-0DCF7FACD746}" emma:medium="tactile" emma:mode="ink">
          <msink:context xmlns:msink="http://schemas.microsoft.com/ink/2010/main" type="writingRegion" rotatedBoundingBox="8200,10592 9803,14649 8370,15215 6767,11158"/>
        </emma:interpretation>
      </emma:emma>
    </inkml:annotationXML>
    <inkml:traceGroup>
      <inkml:annotationXML>
        <emma:emma xmlns:emma="http://www.w3.org/2003/04/emma" version="1.0">
          <emma:interpretation id="{1988B446-8968-4357-8917-6886E7728EA5}" emma:medium="tactile" emma:mode="ink">
            <msink:context xmlns:msink="http://schemas.microsoft.com/ink/2010/main" type="paragraph" rotatedBoundingBox="8200,10592 9803,14649 8370,15215 6767,11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D782C-1738-43A9-A006-068C02A3B54B}" emma:medium="tactile" emma:mode="ink">
              <msink:context xmlns:msink="http://schemas.microsoft.com/ink/2010/main" type="line" rotatedBoundingBox="8200,10592 9803,14649 8370,15215 6767,11158"/>
            </emma:interpretation>
          </emma:emma>
        </inkml:annotationXML>
        <inkml:traceGroup>
          <inkml:annotationXML>
            <emma:emma xmlns:emma="http://www.w3.org/2003/04/emma" version="1.0">
              <emma:interpretation id="{0C93A159-10DC-453E-8F60-48E0697B93EF}" emma:medium="tactile" emma:mode="ink">
                <msink:context xmlns:msink="http://schemas.microsoft.com/ink/2010/main" type="inkWord" rotatedBoundingBox="8200,10592 9803,14649 8370,15215 6767,11158"/>
              </emma:interpretation>
              <emma:one-of disjunction-type="recognition" id="oneOf0">
                <emma:interpretation id="interp0" emma:lang="en-US" emma:confidence="0">
                  <emma:literal>Fedoras</emma:literal>
                </emma:interpretation>
                <emma:interpretation id="interp1" emma:lang="en-US" emma:confidence="0">
                  <emma:literal>Fedora's</emma:literal>
                </emma:interpretation>
                <emma:interpretation id="interp2" emma:lang="en-US" emma:confidence="0">
                  <emma:literal>so-koraris</emma:literal>
                </emma:interpretation>
                <emma:interpretation id="interp3" emma:lang="en-US" emma:confidence="0">
                  <emma:literal>se-koraris</emma:literal>
                </emma:interpretation>
                <emma:interpretation id="interp4" emma:lang="en-US" emma:confidence="0">
                  <emma:literal>so-loran's</emma:literal>
                </emma:interpretation>
              </emma:one-of>
            </emma:emma>
          </inkml:annotationXML>
          <inkml:trace contextRef="#ctx0" brushRef="#br0">4989 5512 25,'0'0'32,"0"0"2,-12-33-3,12 33-7,0 0-6,0 0-4,-30-25-5,30 25-2,0 0-2,0 0-1,0 0 0,-10 25-1,10-25 0,6 33 0,-6-33-1,11 53 1,-5-28 0,6 17-1,1 1 0,6 12 0,0 3 0,6 5 0,0 0-1,5 2 1,-3 5-1,-2-2 0,1-7-1,-3-1 1,-8-5-1,-3 0 1,-8-2-1,-2-8 0,-8-2 0,-4-5-1,-5-6 1,-6-4-1,-6-8 1,-5-10 0,-6-5-1,-6-2 1,-7-6 0,1-4-1,0-8 1,-1 7 0,7-12 0,4 10 1,8-8-1,9 3 0,23 15-1,-19-35 0,19 35-1,15-25-3,12 35-5,-27-10-26,49-15-6,-20 7 3,7 18-3</inkml:trace>
          <inkml:trace contextRef="#ctx0" brushRef="#br0" timeOffset="-843.75">4987 6080 44,'-2'-26'32,"2"26"2,-4-32-9,4 32-6,0 0-5,0 0-1,0 0-4,0 0-1,-9 30-1,9 3-2,-6-3-2,4 15 0,-2-2-1,6 9 0,0-4-1,4-5 0,3-3-1,-1-5 1,5-10-1,-13-25 0,21 20 0,-21-20-1,19-10 1,-19 10-1,10-37 0,-10 4-1,0 3 1,-6-8-1,2-2 0,-9-5-1,-2-3 2,-1-5-1,-1 3 1,-4 0 0,2 0 1,0 2 0,2 3 1,7 2 0,5 10 0,10 3 0,9 2 0,9 6-1,5 9 1,10 3-1,2 5 0,2 13 1,-2-1-1,-3 16 0,-5 5-1,-7 4 1,-4 3-1,-10 6 0,-3 1 0,-8-7 0,-4 1 0,-7-11 0,1-3 0,10-22-1,-27 23 1,27-23 1,-28 5-1,28-5 0,-21-10 0,21 10 1,0 0 0,-12-23-1,12 23 1,0 0 0,6-27-1,-6 27 1,0 0-1,8-23 0,-8 23-2,0 0-3,0 0-12,0 0-17,0 0 1,0 0-2,0 0 1</inkml:trace>
          <inkml:trace contextRef="#ctx0" brushRef="#br0" timeOffset="656.25">4251 6997 52,'-19'5'37,"19"-5"0,0 0 1,25 7-14,9-27-14,38 13-3,3-16-2,30 8-1,7-10-1,16 7 0,7-2-1,6 5-1,-3 2 0,-3 6 0,-13 2 0,-15 7-1,-14 6 1,-20-1-1,-16 3-1,-21 1 0,-11 1-1,-25-12-2,0 0-1,0 0-8,0 0-27,-40 20 1,11-12-1,-11-6 2</inkml:trace>
          <inkml:trace contextRef="#ctx0" brushRef="#br0" timeOffset="1359.375">5456 7265 44,'0'0'34,"0"0"1,0 0 1,4-40-20,15 45-2,-21-27-5,2 22-1,15-31-3,-15 31 0,8-40-2,-6 18 0,-6-1-1,4 23-1,-23-38-1,0 26 1,-9 2-1,-3 10 1,-5 5-1,-7 5 0,-3 12 0,2 9 0,1 6 0,7 6 1,11 7-1,8 3 1,12 0 0,16 0-1,14-8 1,19-8 0,10-6 0,15-9 0,5-7-1,8-10 1,-3-7-1,-1-6 1,-11-4-1,-8-1 0,-15-2 0,-9 2 0,-10 1-1,-21 12-1,0 0-2,13-28-1,-13 28-9,0 0-26,-30 25 1,12-20-1,18-5 1</inkml:trace>
          <inkml:trace contextRef="#ctx0" brushRef="#br0" timeOffset="1968.75">5004 8192 66,'0'0'37,"0"0"0,23-37 1,28 32-27,-1-25-4,26 20 1,8-21-4,13 19 1,-1-8-2,7 7-1,-6 3 0,-6 5-1,-14 5-1,-11 3-1,-14 7-2,-16-3-1,-2 23-5,-34-30-22,12 31-8,-12-31 0,-8 35 0</inkml:trace>
          <inkml:trace contextRef="#ctx0" brushRef="#br0" timeOffset="2812.5">5595 8753 38,'13'-23'33,"-13"23"2,0 0-1,0 0-16,-13-43-5,13 43-4,0 0-3,-27-22-1,4 9-3,4 13 1,-11-2-2,1 9 0,-3 3-1,1 8 1,-1 2-1,5 13 0,4 2 0,4 0 1,8 0-1,11 5 1,11-4 0,14-4 0,9-7 0,12-5 1,8-12-1,7 0-1,0-8 0,-2-8-2,0 3-2,-19-18-8,6 13-25,-16-5 0,-9 5-1,-21 10 1</inkml:trace>
          <inkml:trace contextRef="#ctx0" brushRef="#br0" timeOffset="3109.375">6163 8456 90,'0'0'39,"-15"23"0,15-23 0,-4 48-32,2-8-5,10 15 0,-10 10-1,-4 16 0,-7 7-1,-12 10 0,-7 5 0,-1-3 0,-1 1-2,0-16-1,18 3-3,-12-43-13,22 6-19,0-26-1,6-25 1,0 0-1</inkml:trace>
          <inkml:trace contextRef="#ctx0" brushRef="#br0" timeOffset="3671.875">6649 8951 71,'0'0'34,"0"0"0,0 0 0,0 0-30,0 0-2,0 0 0,-28 8-1,28-8 1,-40 12 0,15 3-1,-6-2 0,1 12 1,-1-5-1,3 5 0,7-2-1,4 2 1,17-25-1,-8 40 0,8-40 1,21 25 0,0-20 0,6 3 0,1-6 0,3 3 0,-1-2 1,3 2-1,-5 0 1,-1 5 0,-6 0-1,-2 8 1,-19-18 0,25 37 0,-21-14 0,-1 5-1,-6-3 0,-3 2-1,-4-1 0,10-26 1,-28 37-1,7-22 0,0-2 0,-2-6 0,0-2 0,-2-5 0,4 0-1,-2-2 1,23 2 0,-32-10-1,32 10-1,-21-10 0,21 10-3,-8-23-5,8 23-27,16-22-1,-16 22-1,15-38 1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19.6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873FC3-1648-476A-A85D-8BEEDD9DC75D}" emma:medium="tactile" emma:mode="ink">
          <msink:context xmlns:msink="http://schemas.microsoft.com/ink/2010/main" type="writingRegion" rotatedBoundingBox="7726,8161 11442,7253 11641,8068 7924,8975"/>
        </emma:interpretation>
      </emma:emma>
    </inkml:annotationXML>
    <inkml:traceGroup>
      <inkml:annotationXML>
        <emma:emma xmlns:emma="http://www.w3.org/2003/04/emma" version="1.0">
          <emma:interpretation id="{D69C68D8-8CD3-4A17-B4CE-11BE1C9F7151}" emma:medium="tactile" emma:mode="ink">
            <msink:context xmlns:msink="http://schemas.microsoft.com/ink/2010/main" type="paragraph" rotatedBoundingBox="7726,8161 11442,7253 11641,8068 7924,8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C6F23D-DEBA-4012-B85E-6CFCD8B6E00D}" emma:medium="tactile" emma:mode="ink">
              <msink:context xmlns:msink="http://schemas.microsoft.com/ink/2010/main" type="line" rotatedBoundingBox="7726,8161 11442,7253 11641,8068 7924,8975"/>
            </emma:interpretation>
          </emma:emma>
        </inkml:annotationXML>
        <inkml:traceGroup>
          <inkml:annotationXML>
            <emma:emma xmlns:emma="http://www.w3.org/2003/04/emma" version="1.0">
              <emma:interpretation id="{7E3CE5F0-C8E1-4E7A-B1F4-6E78356799E5}" emma:medium="tactile" emma:mode="ink">
                <msink:context xmlns:msink="http://schemas.microsoft.com/ink/2010/main" type="inkWord" rotatedBoundingBox="7726,8161 7845,8132 7973,8656 7854,8685"/>
              </emma:interpretation>
              <emma:one-of disjunction-type="recognition" id="oneOf0">
                <emma:interpretation id="interp0" emma:lang="en-US" emma:confidence="0">
                  <emma:literal>l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3 46 51,'-3'-22'36,"3"22"0,-4-28-4,4 28-6,0 0-9,0 0-5,0 0-4,20 27-2,-14-6-2,4 12 0,-1 4-2,3 9 0,-2 4 0,1 1-1,-2 2-1,1-6 1,-3-3-1,1-7 1,-1-7-2,0-9 0,-7-21 0,18 20-2,-5-20-2,-7-20-5,19 8-26,-16-14-6,5-1 2,-7-8-1</inkml:trace>
        </inkml:traceGroup>
        <inkml:traceGroup>
          <inkml:annotationXML>
            <emma:emma xmlns:emma="http://www.w3.org/2003/04/emma" version="1.0">
              <emma:interpretation id="{5CA34764-1820-4010-A4B6-D616A4C82D01}" emma:medium="tactile" emma:mode="ink">
                <msink:context xmlns:msink="http://schemas.microsoft.com/ink/2010/main" type="inkWord" rotatedBoundingBox="8274,8112 9766,7748 9945,8482 8453,8846"/>
              </emma:interpretation>
              <emma:one-of disjunction-type="recognition" id="oneOf1">
                <emma:interpretation id="interp5" emma:lang="en-US" emma:confidence="0">
                  <emma:literal>FW</emma:literal>
                </emma:interpretation>
                <emma:interpretation id="interp6" emma:lang="en-US" emma:confidence="0">
                  <emma:literal>kW</emma:literal>
                </emma:interpretation>
                <emma:interpretation id="interp7" emma:lang="en-US" emma:confidence="0">
                  <emma:literal>FEW</emma:literal>
                </emma:interpretation>
                <emma:interpretation id="interp8" emma:lang="en-US" emma:confidence="0">
                  <emma:literal>kw</emma:literal>
                </emma:interpretation>
                <emma:interpretation id="interp9" emma:lang="en-US" emma:confidence="0">
                  <emma:literal>few</emma:literal>
                </emma:interpretation>
              </emma:one-of>
            </emma:emma>
          </inkml:annotationXML>
          <inkml:trace contextRef="#ctx0" brushRef="#br0" timeOffset="437.5">578-42 85,'-16'-15'39,"16"15"-1,-16 6 2,22 15-29,-9-4-4,12 20-2,0 0-2,5 11-1,1 1 0,4 4 0,-1 0-1,0-3 0,-2-6 0,-3-9 0,-2-5-2,-4-7 1,0-7-3,-7-16 0,0 0-4,0 0-10,3-25-24,-10 2 1,4 2 0,-7-11 0</inkml:trace>
          <inkml:trace contextRef="#ctx0" brushRef="#br0" timeOffset="656.25">611 225 95,'0'0'40,"0"0"0,0 0-3,0 0-28,35-19-3,-8 0-2,10-3-2,0-4-1,-1 0 0,0 3-2,-8 0-1,-4 9-1,-14-4-5,5 27-18,-15-9-15,-20 10 1,0 1 0,1 5 0</inkml:trace>
          <inkml:trace contextRef="#ctx0" brushRef="#br0" timeOffset="859.375">661 261 88,'-6'24'41,"-1"-4"0,11 6 0,-4-26-23,25 37-13,-3-21-1,11 0-2,2-4-1,-1-1-1,-1-2-2,-7-6 0,-2 2-2,-24-5-3,31 2-15,-31-2-19,10-23 1,-11 2-2,7 0 3</inkml:trace>
          <inkml:trace contextRef="#ctx0" brushRef="#br0" timeOffset="1515.625">1096 7 103,'0'0'40,"0"0"2,-3 23-1,8-2-33,12 12-3,0 1-2,3 3 0,4 3-2,1-3 1,0-3-2,0-2 1,2-8-1,-2-4 1,-2-6-1,2-5 0,-1-8 0,-2-4-1,2-6 1,-5-7-1,-1-3 0,-2-4 1,-3-7-1,-1-2 0,-5-3 1,-1 0 0,-1 1 0,-2 4 0,-2 2 0,1 7 0,-1 5 1,-1 16-1,0 0 1,16-5-1,-16 5 1,21 24-1,-6-4 1,4 3 0,0 7 0,6-2 0,2 4-1,-1-1 1,1 1-1,1-2 2,-2-4-2,0-1 0,-1-5 0,-5-5 0,1-2 0,-2-4 0,0-6 0,-1-5 0,-2-5 0,3-3 0,-1-4 0,-2-6 0,2-4 0,-2-3 0,-1-5 0,-2-1 0,-2-6 0,-4 0 0,0 2 0,-2 0 0,-4 2 0,-1 0 0,0 8 0,-1-3-3,4 13-2,-14-18-17,16 17-21,-8-5 0,9 5 0,-2-5-1</inkml:trace>
        </inkml:traceGroup>
        <inkml:traceGroup>
          <inkml:annotationXML>
            <emma:emma xmlns:emma="http://www.w3.org/2003/04/emma" version="1.0">
              <emma:interpretation id="{C38D0599-2592-496C-ABF6-9B14F0284F80}" emma:medium="tactile" emma:mode="ink">
                <msink:context xmlns:msink="http://schemas.microsoft.com/ink/2010/main" type="inkWord" rotatedBoundingBox="11343,7569 11509,7529 11543,7667 11376,7708"/>
              </emma:interpretation>
              <emma:one-of disjunction-type="recognition" id="oneOf2">
                <emma:interpretation id="interp10" emma:lang="en-US" emma:confidence="0">
                  <emma:literal>@</emma:literal>
                </emma:interpretation>
                <emma:interpretation id="interp11" emma:lang="en-US" emma:confidence="0">
                  <emma:literal>O</emma:literal>
                </emma:interpretation>
                <emma:interpretation id="interp12" emma:lang="en-US" emma:confidence="0">
                  <emma:literal>0</emma:literal>
                </emma:interpretation>
                <emma:interpretation id="interp13" emma:lang="en-US" emma:confidence="0">
                  <emma:literal>o</emma:literal>
                </emma:interpretation>
                <emma:interpretation id="interp14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2453.125">3737-615 40,'-13'9'32,"13"-9"3,0 0 0,-13-6-9,13 6-9,0 0-6,0 0-3,0 0-1,0 0-1,0 0-1,0 0-2,0 0 1,0 0-2,-17-3 0,17 3-1,-13 7 0,13-7 0,-15 21 0,15-21-1,-10 30 0,7-14 1,2 1 0,2-1-1,-1-16 1,12 25 0,1-20 0,2 0-1,1-5 1,0-3 0,2-2-1,-3-2 0,-2-6 1,-13 13-1,18-28 0,-15 10 0,-3 1 0,0 17 1,-11-30-1,11 30 1,-23-21 0,8 15-1,0 6-1,-2 9 2,-6-2-2,7 7 0,-1 2 1,2 2-2,4-2 0,11-16-3,0 33-15,0-33-21,18 0-1,-5-16 1,14-7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50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5B23F2-556B-4F1D-A40B-23A681BF18C2}" emma:medium="tactile" emma:mode="ink">
          <msink:context xmlns:msink="http://schemas.microsoft.com/ink/2010/main" type="writingRegion" rotatedBoundingBox="5774,10621 13031,10364 13078,11685 5820,11941"/>
        </emma:interpretation>
      </emma:emma>
    </inkml:annotationXML>
    <inkml:traceGroup>
      <inkml:annotationXML>
        <emma:emma xmlns:emma="http://www.w3.org/2003/04/emma" version="1.0">
          <emma:interpretation id="{CCB4FE77-8B85-4048-883F-E591EF01D828}" emma:medium="tactile" emma:mode="ink">
            <msink:context xmlns:msink="http://schemas.microsoft.com/ink/2010/main" type="paragraph" rotatedBoundingBox="5774,10621 13031,10364 13078,11685 5820,119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E70B3-8B32-464D-A664-EB2D84BDFDC8}" emma:medium="tactile" emma:mode="ink">
              <msink:context xmlns:msink="http://schemas.microsoft.com/ink/2010/main" type="line" rotatedBoundingBox="5774,10621 13031,10364 13078,11685 5820,11941"/>
            </emma:interpretation>
          </emma:emma>
        </inkml:annotationXML>
        <inkml:traceGroup>
          <inkml:annotationXML>
            <emma:emma xmlns:emma="http://www.w3.org/2003/04/emma" version="1.0">
              <emma:interpretation id="{C56631A9-3A70-4A8F-B97F-DFDC1AC8ADAA}" emma:medium="tactile" emma:mode="ink">
                <msink:context xmlns:msink="http://schemas.microsoft.com/ink/2010/main" type="inkWord" rotatedBoundingBox="5774,10621 13031,10364 13078,11685 5820,11941"/>
              </emma:interpretation>
              <emma:one-of disjunction-type="recognition" id="oneOf0">
                <emma:interpretation id="interp0" emma:lang="en-US" emma:confidence="0">
                  <emma:literal>53,600,000)</emma:literal>
                </emma:interpretation>
                <emma:interpretation id="interp1" emma:lang="en-US" emma:confidence="0">
                  <emma:literal>--36.0010003</emma:literal>
                </emma:interpretation>
                <emma:interpretation id="interp2" emma:lang="en-US" emma:confidence="0">
                  <emma:literal>53,600,005)</emma:literal>
                </emma:interpretation>
                <emma:interpretation id="interp3" emma:lang="en-US" emma:confidence="0">
                  <emma:literal>--36.001000)</emma:literal>
                </emma:interpretation>
                <emma:interpretation id="interp4" emma:lang="en-US" emma:confidence="0">
                  <emma:literal>53,600,003</emma:literal>
                </emma:interpretation>
              </emma:one-of>
            </emma:emma>
          </inkml:annotationXML>
          <inkml:trace contextRef="#ctx0" brushRef="#br0">0 0 92,'0'0'38,"20"11"0,-1-11 1,19-4-33,-4-1-3,9 3-2,1 1-1,6-3-1,2 9-2,-9-10-5,13 19-14,-18-12-15,-4 3-1,-13-3 0,-6 0 1</inkml:trace>
          <inkml:trace contextRef="#ctx0" brushRef="#br0" timeOffset="218.75">163 395 73,'22'19'37,"6"-1"-1,1-6 0,13 8-26,-5-15-4,10 6-3,0-1-4,-4-15-9,11 8-24,-8-3-1,-2-5-1,-2 0-1</inkml:trace>
          <inkml:trace contextRef="#ctx0" brushRef="#br0" timeOffset="937.5">1095-199 78,'-23'-3'38,"8"-4"0,15 7-1,-9-18-19,18 0-15,14 6 0,5-2-2,8 5 0,1 0 0,1 6-1,-1 3 1,0 5-1,-3 6 1,-2 4-1,-4 8 1,-4 4-1,-5 5 1,-4 3 0,-8 2 0,-7 3 0,-10-1 0,-8 0 0,-7-4 0,-4-1 0,-5-3 0,-3-4 0,1-4-1,2-7 0,5-4-1,7-7 0,9-7 0,13 2 0,1-19-1,15 1 0,15-1 1,11-4-1,9 2 2,7 3-1,1 6 1,-3 8 0,-6 10 1,-3 11 0,-13 12 1,-12 9-1,-13 8 1,-7 5-1,-11 0 0,-6 2-1,-7-5 0,-3-8 0,-5-3-1,-4-12 0,-3-6-1,1-6 1,0-8-2,1-12 0,8 0-3,-4-28-6,25 5-22,-3-13-3,15-6-1,6-6 1</inkml:trace>
          <inkml:trace contextRef="#ctx0" brushRef="#br0" timeOffset="1468.75">1967-476 79,'0'0'39,"-7"-24"0,7 24 1,-18-2-25,21 28-5,-12 1-4,6 17-1,-6 7-2,2 14-1,-2 6 0,2 8 1,-1-1-2,4 1 1,2-5-1,7-2 0,5-10 0,6-13 1,8-12-3,10-12 1,7-15 0,8-13-1,6-11 0,2-14-1,5-6 0,-3-8 0,-1-4-1,-10-5 1,-8 0 0,-13 0 0,-11 5 1,-13 9 1,-13 7 1,-10 16 0,-11 10 0,-2 13 1,-4 12 0,0 13-1,0 8 0,3 7 0,4 6 0,7-2-2,10 0 0,5-7-2,13-2-1,2-21-5,28 5-24,-5-26-7,11-11 0,5-16 0</inkml:trace>
          <inkml:trace contextRef="#ctx0" brushRef="#br0" timeOffset="2156.25">1951 541 76,'0'0'37,"-21"0"0,21 0 1,0 0-25,0 0-5,5 27-2,-4-10-3,7 10 0,-5 1-1,-1 7 0,-2 1-2,0-5-1,2 3-5,-2-34-18,-6 30-15,6-30 1,0 0-1,16-34 0</inkml:trace>
          <inkml:trace contextRef="#ctx0" brushRef="#br0" timeOffset="2671.875">3240-380 76,'-1'-39'38,"-8"0"-1,-3 6 1,-20-8-25,11 25-6,-11 6-3,-2 18-2,-8 10 0,0 19 1,-8 11-1,5 13 0,1 13 1,10 7 0,8 0 0,17 2 0,13-7 0,17-4-1,17-15 0,15-13 0,15-20-2,4-16 0,5-16-1,-6-14-1,-5-10 1,-10-16-2,-11-5 1,-16-7 0,-13 1 0,-14-7 0,-11 5 0,-10 1 1,-6 7 0,-8 9 0,4 9 1,1 8-2,4 15-1,2-1-2,22 13-13,3 18-21,15-9 1,5 1-1,11 3 2</inkml:trace>
          <inkml:trace contextRef="#ctx0" brushRef="#br0" timeOffset="3078.125">3813-320 53,'41'-9'38,"-7"-2"0,-13-5 0,-6 9-11,-20-25-11,11 17-8,-21-12-2,2 10-3,-12-3-1,-3 11-1,-11 6 0,0 12 0,-7 7-1,0 13 1,0 10 0,7 11 0,6 6 0,11 11 1,13 0 0,14 2 0,14-4 0,16-5 0,11-9 0,10-11-1,6-13-1,1-18 1,4-11-2,-2-14 0,-6-12 0,-9-11-1,-7-5 0,-9-9 1,-12 0-1,-9-3 1,-14 3-1,-13 2 1,-2 9 1,-12 5-2,0 7-1,-3 3-1,9 22-6,-14-6-25,22 15-5,14-4 0,-12 16 0</inkml:trace>
          <inkml:trace contextRef="#ctx0" brushRef="#br0" timeOffset="3234.375">4278 80 91,'13'72'39,"-10"0"-2,-8-7 2,-15-10-33,11 0-3,0-8-7,-7-19-28,11-10-6,5-18 0,8-21-1</inkml:trace>
          <inkml:trace contextRef="#ctx0" brushRef="#br0" timeOffset="3921.875">5070-167 85,'0'0'39,"-18"7"-1,18-7 3,-10-28-28,10 28-7,-12-27-2,2 11-2,-9-1 0,-7 1-1,-5 5 0,-5 4 0,-6 6 0,-5 6-1,0 11 0,1 7 1,5 14 0,5 8 0,7 7 1,11 7 0,12 3-1,21 2 1,12-4-1,12-4 0,10-10 0,13-7 0,2-13-1,2-12 0,-4-14 0,-6-12 0,-10-13 0,-9-10-1,-11-8 1,-10-13-1,-10-2-1,-9-7 0,-6 3 1,-8-1-1,-5 6 0,-9 6-1,1 7 1,-5 12-1,5 13 0,1 5-1,10 17-2,-2-4-5,30 22-10,-8-5-18,21 5 2,8-5-1,14 3 2</inkml:trace>
          <inkml:trace contextRef="#ctx0" brushRef="#br0" timeOffset="4359.375">5611-171 67,'42'-10'38,"-7"1"1,-16-7 1,5 11-19,-30-22-9,6 27-4,-12-38-3,-3 16-2,-11-4 0,-2 5-2,-6 0 0,-3 3-1,-4 9 0,-2 6 0,-3 8 1,2 11-1,3 9 1,4 12 0,6 7 0,9 12-1,8 4 2,16 5-1,13 0 1,11-1-1,12-8 0,13-8 0,5-13-1,4-16 1,4-12-2,-7-14 0,-1-10 0,-7-15-1,-6-5 1,-14-12-1,-7-2 0,-10-6 1,-10 3-1,-13-1 0,-8 7 1,-9 6 0,-9 10 0,-4 9-1,1 15 0,-1 1-2,13 21-9,-6-9-26,34-5 0,0 0-1,7 19 0</inkml:trace>
          <inkml:trace contextRef="#ctx0" brushRef="#br0" timeOffset="4828.125">6399-259 101,'19'-12'40,"-19"12"1,-14-20-1,-6 5-32,20 15-4,-29-22-2,8 14-1,-4 2-1,-6 6 0,-6 4 0,-4 6 0,-5 8 0,1 9 0,-1 10 0,6 8 1,6 6 0,12 8 1,12 2-1,14 3 0,14-4 1,13-2-1,13-12-1,11-11 1,7-10-1,4-15 0,0-12-1,-1-12-1,-3-7-1,-10-14-1,-6-2 1,-15-7-1,-9 0 1,-16-7-1,-11 3 2,-14 0 0,-8 8 2,-8 5-1,-5 5 1,0 7 0,5 10-3,2 1-5,33 12-24,-16 2-8,16-2 3,25 2-2</inkml:trace>
          <inkml:trace contextRef="#ctx0" brushRef="#br0" timeOffset="5187.5">7019-368 68,'-24'-9'38,"5"0"0,0 2 1,19 7-19,-16-2-12,16 2-1,14 22-2,9 1 0,2 7-1,10 15-1,-2 5 1,8 10-2,-4 1 0,1 10 0,-5-1-1,-7 4-1,-8-1 1,-8-10 0,-7-5-1,-12-5 1,-10-7-1,-9-9 0,-10-11 0,-7-10 0,-9-11 0,-7-6-1,1-10 0,-2-8 0,10-1-3,1-11-3,25 15-24,-3-14-12,23 0 2,13-2-2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8:48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BC7307-09B4-4B4E-BF34-4F8033493EB6}" emma:medium="tactile" emma:mode="ink">
          <msink:context xmlns:msink="http://schemas.microsoft.com/ink/2010/main" type="writingRegion" rotatedBoundingBox="18183,8522 20544,8327 20591,8896 18230,9091"/>
        </emma:interpretation>
      </emma:emma>
    </inkml:annotationXML>
    <inkml:traceGroup>
      <inkml:annotationXML>
        <emma:emma xmlns:emma="http://www.w3.org/2003/04/emma" version="1.0">
          <emma:interpretation id="{05D75B1D-FF22-400E-AD35-EECA13D78B47}" emma:medium="tactile" emma:mode="ink">
            <msink:context xmlns:msink="http://schemas.microsoft.com/ink/2010/main" type="paragraph" rotatedBoundingBox="18183,8522 20544,8327 20591,8896 18230,9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B2E75-F99A-4DF4-9D8A-85F4F68B4F50}" emma:medium="tactile" emma:mode="ink">
              <msink:context xmlns:msink="http://schemas.microsoft.com/ink/2010/main" type="line" rotatedBoundingBox="18183,8522 20544,8327 20591,8896 18230,9091"/>
            </emma:interpretation>
          </emma:emma>
        </inkml:annotationXML>
        <inkml:traceGroup>
          <inkml:annotationXML>
            <emma:emma xmlns:emma="http://www.w3.org/2003/04/emma" version="1.0">
              <emma:interpretation id="{8CC09A4F-6741-494B-8C7C-6872C3DEC10E}" emma:medium="tactile" emma:mode="ink">
                <msink:context xmlns:msink="http://schemas.microsoft.com/ink/2010/main" type="inkWord" rotatedBoundingBox="18183,8522 20544,8327 20591,8896 18230,9091"/>
              </emma:interpretation>
              <emma:one-of disjunction-type="recognition" id="oneOf0">
                <emma:interpretation id="interp0" emma:lang="en-US" emma:confidence="1">
                  <emma:literal>(min</emma:literal>
                </emma:interpretation>
                <emma:interpretation id="interp1" emma:lang="en-US" emma:confidence="0">
                  <emma:literal>{min</emma:literal>
                </emma:interpretation>
                <emma:interpretation id="interp2" emma:lang="en-US" emma:confidence="0">
                  <emma:literal>linier</emma:literal>
                </emma:interpretation>
                <emma:interpretation id="interp3" emma:lang="en-US" emma:confidence="0">
                  <emma:literal>Imin</emma:literal>
                </emma:interpretation>
                <emma:interpretation id="interp4" emma:lang="en-US" emma:confidence="0">
                  <emma:literal>linin</emma:literal>
                </emma:interpretation>
              </emma:one-of>
            </emma:emma>
          </inkml:annotationXML>
          <inkml:trace contextRef="#ctx0" brushRef="#br0">34 87 29,'-6'-26'35,"0"6"2,-3-6-7,9 26-5,-13-18-3,13 18-5,-2 18-6,8 14-4,-6-3-2,9 15-2,-5 2 0,8 10-2,-2 0 1,2 4-2,-1-5 0,2-8-1,0-7-1,-4-10 0,4-3-3,-13-27-4,31 15-25,-31-15-6,30-17 0,-15-6 1</inkml:trace>
          <inkml:trace contextRef="#ctx0" brushRef="#br0" timeOffset="656.25">584 222 99,'-5'27'40,"0"-10"1,6 11-1,-16-1-34,24 4-3,4 3-1,2-3-1,3-3-1,-2-3 0,-3-6-1,-13-19 0,21 16-1,-21-16 0,13-12 0,-8-6 0,-1-1 0,1-7 0,-1-3 1,-1-2 0,1-1 1,4 2 0,-4 2 1,5 4 0,1-1 0,5 9 1,3 4 0,3 10-1,2 6 1,1 8-1,4 2 0,0 11 1,-3 3-1,0 3-1,-3 3 1,-1-3 0,-4-4-1,-2-3 0,-3-6 0,-12-18 0,19 17-1,-19-17 0,0 0 0,15-28-1,-11 9 1,-1-6 0,2-1 0,1-4 0,2 0 0,4 2 1,3-2-1,4 9 2,3 2-1,2 8 1,4 4 0,0 9 0,-1 7 0,-1 5 0,-4 9 0,-1 1-1,-5 6 1,-1 0 0,-6 0 0,0 0-1,-2-6 0,-1-6 0,-6-18-2,12 18-2,1-10-6,-13-8-26,12-24-5,-3 1 1,7 0-2</inkml:trace>
          <inkml:trace contextRef="#ctx0" brushRef="#br0" timeOffset="812.5">1553 182 88,'-10'30'39,"5"5"0,-2-2 0,9 6-31,3-15-8,3-8-3,14 7-21,-22-23-15,25-7 0,-16-12 0,1-6 0</inkml:trace>
          <inkml:trace contextRef="#ctx0" brushRef="#br0" timeOffset="937.5">1533-45 23,'0'0'1,"0"0"-1,-9-19 0,31 22-23</inkml:trace>
          <inkml:trace contextRef="#ctx0" brushRef="#br0" timeOffset="1328.125">1757-31 87,'18'16'41,"-18"-16"-1,5 25 2,-5-25-31,0 42-4,0-14-1,6 9-4,0 0 1,0 1-3,0-2 1,1-3-1,1-5 0,-1-12-1,-7-16-1,19 14 0,-19-14 0,18-16 0,-18 16-1,16-32 1,-7 4-1,-3-5 2,3-6-1,-2-1 2,4-2-1,2 3 2,5 0 0,4 6 1,4 10-1,5 9 0,3 12 0,3 11 1,1 9-1,1 8 1,-4 4-1,-2 12 1,-7 2-1,-1 0-1,-4-2 0,-8-10-5,11 10-18,-15-23-19,-9-19 1,19 5-2,-7-24 2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0:40.1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B1049C1-74AA-46D2-9263-FCCC783A5367}" emma:medium="tactile" emma:mode="ink">
          <msink:context xmlns:msink="http://schemas.microsoft.com/ink/2010/main" type="writingRegion" rotatedBoundingBox="2326,12469 10203,11521 10445,13527 2567,14474">
            <msink:destinationLink direction="with" ref="{E1B3C704-4954-4B86-B36C-5BA76D8D720A}"/>
          </msink:context>
        </emma:interpretation>
      </emma:emma>
    </inkml:annotationXML>
    <inkml:traceGroup>
      <inkml:annotationXML>
        <emma:emma xmlns:emma="http://www.w3.org/2003/04/emma" version="1.0">
          <emma:interpretation id="{1EF63FB1-5196-46B4-81CB-02F69511360D}" emma:medium="tactile" emma:mode="ink">
            <msink:context xmlns:msink="http://schemas.microsoft.com/ink/2010/main" type="paragraph" rotatedBoundingBox="2326,12469 8976,11669 9128,12934 2478,13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FD9F4-364F-47A6-8135-3A7D8C46A11D}" emma:medium="tactile" emma:mode="ink">
              <msink:context xmlns:msink="http://schemas.microsoft.com/ink/2010/main" type="line" rotatedBoundingBox="2326,12469 8976,11669 9128,12934 2478,13734"/>
            </emma:interpretation>
          </emma:emma>
        </inkml:annotationXML>
        <inkml:traceGroup>
          <inkml:annotationXML>
            <emma:emma xmlns:emma="http://www.w3.org/2003/04/emma" version="1.0">
              <emma:interpretation id="{882C6A96-606D-4057-8982-BA230C604B08}" emma:medium="tactile" emma:mode="ink">
                <msink:context xmlns:msink="http://schemas.microsoft.com/ink/2010/main" type="inkWord" rotatedBoundingBox="7437,11943 8986,11757 9039,12192 7490,12378">
                  <msink:destinationLink direction="with" ref="{1551343E-E755-412C-816F-D55527AE68A1}"/>
                </msink:context>
              </emma:interpretation>
              <emma:one-of disjunction-type="recognition" id="oneOf0">
                <emma:interpretation id="interp0" emma:lang="en-US" emma:confidence="0">
                  <emma:literal>100wcikn</emma:literal>
                </emma:interpretation>
                <emma:interpretation id="interp1" emma:lang="en-US" emma:confidence="0">
                  <emma:literal>100wcikw</emma:literal>
                </emma:interpretation>
                <emma:interpretation id="interp2" emma:lang="en-US" emma:confidence="0">
                  <emma:literal>Lowden</emma:literal>
                </emma:interpretation>
                <emma:interpretation id="interp3" emma:lang="en-US" emma:confidence="0">
                  <emma:literal>rower</emma:literal>
                </emma:interpretation>
                <emma:interpretation id="interp4" emma:lang="en-US" emma:confidence="0">
                  <emma:literal>cower</emma:literal>
                </emma:interpretation>
              </emma:one-of>
            </emma:emma>
          </inkml:annotationXML>
          <inkml:trace contextRef="#ctx0" brushRef="#br0">5101-548 86,'-3'-18'40,"3"18"-1,0 0 2,0 0-27,0 22-5,3-3-3,9 18-2,-3 2-1,6 7 0,0-1-1,2 1-1,-2-2 0,3-3 0,-5-8-2,0-11 0,1-7-1,-14-15-2,20 7-5,-30-24-20,16 1-13,-9-11 2,1 1-2,-8-11 0</inkml:trace>
          <inkml:trace contextRef="#ctx0" brushRef="#br0" timeOffset="187.5">5125-366 112,'0'0'40,"0"0"2,0 0-2,22-22-35,11 3-4,5-6-1,8 3-3,-5-8-3,8 21-7,-26-7-27,-1 9 0,-22 7 0,0 0 0</inkml:trace>
          <inkml:trace contextRef="#ctx0" brushRef="#br0" timeOffset="359.375">5197-354 102,'0'0'40,"0"33"2,0-33-1,31 20-30,-16-17-5,9 4-2,1-3-2,4-2-2,2-2-2,-4-7-3,5 8-5,-17-13-25,10 5-7,-7-12-1,1 3 2</inkml:trace>
          <inkml:trace contextRef="#ctx0" brushRef="#br0" timeOffset="968.75">5689-624 106,'0'0'40,"0"0"1,0 0 0,-15-17-32,28 26-4,0-2 0,10 8-3,-1 1 1,4 5-2,1 2 1,1 4-2,0-3 0,-2 3 0,-1-2 0,-4-4 0,0-4 0,-4-4 0,1-8 0,-3-7 0,1-3-3,-4-11 2,1-3-1,-1-6 1,-3-5-1,0-2 1,-2 2 1,-1 2 0,-2 2 0,-1 3 1,0 5 0,-3 18 0,0 0 0,18-10 0,-18 10 1,22 24-1,-7-4 1,9 6-2,1 2 0,1 6 0,2 1 0,2 0 0,-1-1 0,2-6 0,0-3 0,-4-4 0,1-7 0,-2-9 0,1-3 0,-2-6 0,-3-6 0,2-4 0,-4-7 0,-2-6 0,0-5 0,-3-1 0,-2-2 0,-6-2 0,1 1 0,-5-1-2,-1 7 2,-3 4-2,1 3 0,-3 2-1,3 21-5,-7-28-18,7 28-15,0 0-2,0 0 3,0 0-3</inkml:trace>
          <inkml:trace contextRef="#ctx0" brushRef="#br0" timeOffset="-3843.75">-2 0 59,'0'0'36,"-3"28"-1,3-8 1,16 13-21,-14-12-6,11 20-1,-10-6-4,9 11 1,-6-4-1,3 4-1,-4-5-1,1-1 0,-3-6-1,3-4 0,0-7-1,-6-23-2,12 26-1,-12-26-8,22-12-27,-15-6 0,8-1 0,-2-13-1</inkml:trace>
          <inkml:trace contextRef="#ctx0" brushRef="#br0" timeOffset="-3281.25">770 18 62,'9'-20'38,"-9"20"-2,8-24 2,-8 24-20,2-23-10,-2 23-1,3-27-2,-3 27-1,-9-24-1,9 24-1,-25-20 0,6 15 0,-5 2-1,-2 3 0,-5 1 0,-2 6-1,-1 4 1,0 7-1,0 3 0,5 7 1,2 5-1,8 4 0,4 6 1,9 6-1,8 0 1,8 4-1,11-2 1,8-3 0,8-6-1,6-3 1,7-9 0,6-11-1,3-10 1,-3-11-1,-4-6 0,-2-12 0,-6-8-1,-8-5 0,-10-6 1,-11-7-1,-10-3 0,-8-1 0,-6 1 0,-9 1 0,-4 4 0,-5 4 0,1 8-1,-2 6-1,6 11-2,-5-6-8,27 21-27,-19-14 2,19 14-1,0 0 0</inkml:trace>
          <inkml:trace contextRef="#ctx0" brushRef="#br0" timeOffset="-2781.25">1562 13 82,'18'-2'38,"-18"2"0,17-21 0,-20-4-26,12 9-6,-9-7-2,2 4-2,-5-1 0,-3 5-1,-7 0 0,-7 8 0,-6 4 0,-4 8 0,-5 6 0,-2 8 0,-1 8 0,-1 10 0,5 3 0,6 13 1,8 7 0,8 7 0,10-2-1,13 2 1,11-3-1,13-8 1,10-7-1,6-12-1,7-12 1,2-11-1,1-9 0,-1-12 0,-4-7-1,-6-9 0,-5-5 0,-8-9-1,-5-3 1,-13-8-1,-5-1 1,-14-4 0,-12 0 1,-9-2-1,-7 6 1,-6 3-1,-1 9 0,-1 2-2,8 15-5,-7-1-29,35 21-4,-16-19 2,29 15-3</inkml:trace>
          <inkml:trace contextRef="#ctx0" brushRef="#br0" timeOffset="-1921.875">2427 108 96,'-8'-16'39,"8"16"1,0 0 0,-9-16-31,9 16-2,18 19-1,-6-3-2,0 4 0,-1 8-1,6 7-1,-3 4 0,1 5-1,1 0 1,2 0-2,0 0 0,-1-3 0,3-10 0,-3-8 0,3-7 0,-1-11 0,0-8 0,-1-9 0,-2-10 0,-1-8 0,-2-5 0,-1-5 0,-2-1 0,-3-1 0,1 3 0,-4 6 0,1 8 0,-1 6 0,-4 19 0,0 0 0,21-4 0,-21 4 0,22 32 0,-7-9 0,4 3 0,3 4 0,1 2 0,4 1 0,1-1 0,2-2 0,2-4 0,-1-3 0,0-3 0,1-8 0,-2-3 0,1-7 0,-4-6 0,-4-5 0,-2-5 0,-2-3 0,-3-5 0,-1-2 0,-3-5 0,-3 0 0,-2-3 0,-1-3 0,-5 1 0,2 4 0,-3 0 0,-1 2 0,-4 3 0,-1 4 0,-1 2-2,7 19-2,-16-28-6,16 28-28,-6-20-5,6 20 1,0 0 0</inkml:trace>
          <inkml:trace contextRef="#ctx0" brushRef="#br0" timeOffset="-1296.875">3983-172 67,'0'-22'38,"2"5"0,-5-4 2,3 21-19,-9-29-9,9 29-4,-12-15-2,12 15-2,-33 1-1,11 10 0,-9 6-2,0 10 1,-6 8 0,2 13-1,1 8 0,5 13 0,5 8 0,8 6 0,8 5-1,10 1 1,8-5-1,9-3 1,5-5-1,4-16 0,4-9 0,4-9 0,-2-15-1,-2-13-2,5-9-3,-18-26-23,12 3-12,-10-13-1,4-6 0,-9-20 0</inkml:trace>
          <inkml:trace contextRef="#ctx0" brushRef="#br0" timeOffset="-625">4457-208 9,'0'0'23,"-5"-24"3,10 8-2,-5 16-6,0-34 1,0 34-1,1-30 1,-1 30-2,2-37-1,-2 37-3,1-26-3,-1 26-2,0 0-1,0 0-2,0 0-1,13 32 1,-8-6-2,5 7-1,-1 6 1,4 5-1,1-1 0,0 6 0,1-3-2,0 0 0,-2-6 0,-1-8 0,-2-6 0,-2-5 0,-8-21 0,13 22 0,-13-22 0,0 0-2,10-18-2,-13 2 0,3 16-3,-1-46-4,14 30-23,-16-12-8,6 5 2,-2-3-1</inkml:trace>
        </inkml:traceGroup>
      </inkml:traceGroup>
    </inkml:traceGroup>
    <inkml:traceGroup>
      <inkml:annotationXML>
        <emma:emma xmlns:emma="http://www.w3.org/2003/04/emma" version="1.0">
          <emma:interpretation id="{BC08313D-B037-4002-93F4-1E5993A6EF60}" emma:medium="tactile" emma:mode="ink">
            <msink:context xmlns:msink="http://schemas.microsoft.com/ink/2010/main" type="paragraph" rotatedBoundingBox="7206,12947 10372,12919 10378,13681 7213,137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5697CC-6BCB-407F-A7E0-F108DF0EB3AE}" emma:medium="tactile" emma:mode="ink">
              <msink:context xmlns:msink="http://schemas.microsoft.com/ink/2010/main" type="line" rotatedBoundingBox="7206,12947 10371,12919 10378,13681 7213,13710"/>
            </emma:interpretation>
          </emma:emma>
        </inkml:annotationXML>
        <inkml:traceGroup>
          <inkml:annotationXML>
            <emma:emma xmlns:emma="http://www.w3.org/2003/04/emma" version="1.0">
              <emma:interpretation id="{51B2784B-467D-4B0C-AB6A-EFE939D1AACF}" emma:medium="tactile" emma:mode="ink">
                <msink:context xmlns:msink="http://schemas.microsoft.com/ink/2010/main" type="inkWord" rotatedBoundingBox="7206,12947 10371,12919 10378,13681 7213,13710"/>
              </emma:interpretation>
              <emma:one-of disjunction-type="recognition" id="oneOf1">
                <emma:interpretation id="interp5" emma:lang="en-US" emma:confidence="0">
                  <emma:literal>1000 W</emma:literal>
                </emma:interpretation>
                <emma:interpretation id="interp6" emma:lang="en-US" emma:confidence="0">
                  <emma:literal>1000 w</emma:literal>
                </emma:interpretation>
                <emma:interpretation id="interp7" emma:lang="en-US" emma:confidence="0">
                  <emma:literal>2000 w</emma:literal>
                </emma:interpretation>
                <emma:interpretation id="interp8" emma:lang="en-US" emma:confidence="0">
                  <emma:literal>100 W</emma:literal>
                </emma:interpretation>
                <emma:interpretation id="interp9" emma:lang="en-US" emma:confidence="0">
                  <emma:literal>10000 w</emma:literal>
                </emma:interpretation>
              </emma:one-of>
            </emma:emma>
          </inkml:annotationXML>
          <inkml:trace contextRef="#ctx0" brushRef="#br0" timeOffset="2187.5">4865 626 59,'3'-16'38,"-3"16"0,8-21 2,-8 21-18,0 0-5,0 0-6,22 35-3,-16-7-2,7 15-3,-1 2 1,5 7-3,0 0 1,3 3-2,2-6 0,1-12-2,2-5-1,-5-18-4,17 4-12,-9-29-21,6-6-3,-1-19 3,5-6-3</inkml:trace>
          <inkml:trace contextRef="#ctx0" brushRef="#br0" timeOffset="2593.75">5504 617 93,'0'0'40,"-13"-21"0,13 21 0,-25-28-21,25 28-15,-25-21-1,11 17-2,-2 2 0,-1 6-1,-4 6 1,0 10-1,-4 8 1,0 11 0,1 7 0,5 6-1,9 3 1,8 3-1,11-3 1,12-4-1,13-10 0,10-17 0,9-8 0,6-14 1,-1-9-1,-5-14-1,-6-6 1,-8-8-1,-11-7 0,-14-4 1,-9 0-2,-13 2 2,-9 3-1,-5 4 0,-5 6-1,-4 2 1,7 14-2,-1-1-1,11 12-3,-3-13-6,17 17-12,17 0-15,6 1 2,4-2 0,14 6 5</inkml:trace>
          <inkml:trace contextRef="#ctx0" brushRef="#br0" timeOffset="3000">5960 628 46,'52'5'37,"-14"-9"-2,-1 8-2,-24-22-3,11 20-6,-29-25-8,5 23-6,-3-25-4,3 25-3,-20-22-1,4 15-1,-4 5-1,-2 4 1,-3 8-1,-3 8 0,-3 6 1,2 13 1,-1 7-1,5 8 0,6 2 0,7 8 0,9-2 0,13 2-1,10-6 1,9-9-1,10-8 0,6-9 0,7-12 0,2-13 0,4-10-1,-6-13-1,-4-5 0,-8-12 0,-6-4 0,-12-8-1,-7-3 2,-14-1 0,-5 4-1,-11-1 2,-7 6-1,-4 3 0,-2 9-1,-2 0-1,9 18-4,-5-11-7,26 23-24,-6-16-3,6 16 3,28-2-2</inkml:trace>
          <inkml:trace contextRef="#ctx0" brushRef="#br0" timeOffset="3421.875">6683 661 78,'31'-7'38,"-4"0"1,-27 7 0,22-18-20,-31-4-11,9 22-3,-16-32-2,2 19-2,-6 3 0,-5 5 0,-5 5 0,-2 8 1,-7 8 0,2 11 0,0 11 1,2 8-1,4 7 1,9 7-1,9 2 0,11 1-1,13-3 2,12-2-3,10-12 0,11-7 0,5-11 0,5-9 0,2-10 0,-1-10 0,-5-8 0,-4-11-2,-6-3 1,-8-7 0,-5-3-1,-10-4 1,-8-2 0,-7-3 0,-11-2 1,-9 2 1,-10 1-1,-6 4 0,-4 3-1,-2 1-2,13 19-15,-5-16-21,22 12-3,5-6 0,21 1 0</inkml:trace>
          <inkml:trace contextRef="#ctx0" brushRef="#br0" timeOffset="4265.625">7177 591 105,'0'0'41,"0"0"0,0 0 1,0 0-33,11 19-2,-3 4-3,6 12 0,6 4-2,5 7-2,6 1 0,0-1 0,3-4 0,2-5 0,-1-7 0,-1-14 0,-3-10 0,-6-12-2,-3-8 1,-5-9 0,-6-10 0,-5-9 1,-3-4-1,-3-4 1,0 6-1,-3 2 2,0 7-1,2 7 1,1 12 0,0 16 0,0 0 0,20 19 1,-5 6-2,6 12 0,7 3 0,4 4 0,5 2 0,5-2 0,-1-1 0,0-8 0,-1-7 0,-5-12 0,-2-9 0,-8-11 0,-3-8 0,-7-9 0,-3-11 0,-8-8 0,-5-4-2,-4-4 2,-4 0-1,-2 3 0,-1 2-2,-2 1 1,4 10-2,1 1-1,9 11-2,-4-12-4,22 24-18,-8-15-12,6 7 2,-1-4-1,3 3 3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0:41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51343E-E755-412C-816F-D55527AE68A1}" emma:medium="tactile" emma:mode="ink">
          <msink:context xmlns:msink="http://schemas.microsoft.com/ink/2010/main" type="inkDrawing" rotatedBoundingBox="6569,12815 9670,12560 9676,12634 6575,12888" semanticType="underline" shapeName="Other">
            <msink:sourceLink direction="with" ref="{882C6A96-606D-4057-8982-BA230C604B08}"/>
          </msink:context>
        </emma:interpretation>
      </emma:emma>
    </inkml:annotationXML>
    <inkml:trace contextRef="#ctx0" brushRef="#br0">0 276 87,'50'-12'38,"11"5"1,3-9 1,19 12-30,-3-13-1,22 10-2,-4-7-2,16 5-1,1-5-1,6 5-1,3-5 1,7 2-2,4-4 1,5-2-1,12 2 0,9 4 0,10-2-1,9-2 0,1 5 0,-4 1-2,-9 4 0,-17 1-1,-21 5-2,-33-9-3,-17 25-16,-45-16-18,-35 0 2,0 0 0,-53 20-1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0:44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B3C704-4954-4B86-B36C-5BA76D8D720A}" emma:medium="tactile" emma:mode="ink">
          <msink:context xmlns:msink="http://schemas.microsoft.com/ink/2010/main" type="inkDrawing" rotatedBoundingBox="10475,11729 11056,13516 10846,13585 10264,11798" semanticType="verticalRange" shapeName="Other">
            <msink:sourceLink direction="with" ref="{AB1049C1-74AA-46D2-9263-FCCC783A5367}"/>
          </msink:context>
        </emma:interpretation>
      </emma:emma>
    </inkml:annotationXML>
    <inkml:trace contextRef="#ctx0" brushRef="#br0">32 80 74,'-13'-26'35,"6"5"0,7 21-5,-12-36-17,25 36-4,-13 0-3,21 20 0,-9 6 0,14 23-1,-2 6 0,10 21 0,-2 5-1,12 18 0,1 5 0,8 8-1,0 1-1,0 2 1,-3-6-2,-1-1 1,-9-8-1,-5 0 1,-13-10-2,-7-7 0,-12-7 0,-9-7 0,-4-8 0,-5-6 0,-3-9-2,-1-16-1,6-7-1,-5-22-5,18-1-29,-3-19-5,6-7 1,0-22-1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0:45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9A46A26-EEE7-4BD7-AA44-CBAD31AA7E74}" emma:medium="tactile" emma:mode="ink">
          <msink:context xmlns:msink="http://schemas.microsoft.com/ink/2010/main" type="writingRegion" rotatedBoundingBox="11515,11909 20859,12147 20833,13173 11489,12935"/>
        </emma:interpretation>
      </emma:emma>
    </inkml:annotationXML>
    <inkml:traceGroup>
      <inkml:annotationXML>
        <emma:emma xmlns:emma="http://www.w3.org/2003/04/emma" version="1.0">
          <emma:interpretation id="{B11E0490-5EF2-4746-86AB-78783B756ACF}" emma:medium="tactile" emma:mode="ink">
            <msink:context xmlns:msink="http://schemas.microsoft.com/ink/2010/main" type="paragraph" rotatedBoundingBox="11515,11909 20859,12147 20833,13173 11489,12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8FB0EC-1558-41A8-AC6C-3BDEF1F6AF24}" emma:medium="tactile" emma:mode="ink">
              <msink:context xmlns:msink="http://schemas.microsoft.com/ink/2010/main" type="line" rotatedBoundingBox="11515,11909 20859,12147 20833,13173 11489,12935"/>
            </emma:interpretation>
          </emma:emma>
        </inkml:annotationXML>
        <inkml:traceGroup>
          <inkml:annotationXML>
            <emma:emma xmlns:emma="http://www.w3.org/2003/04/emma" version="1.0">
              <emma:interpretation id="{A913574D-FE0F-4AA3-A5DC-5F34E3A299FB}" emma:medium="tactile" emma:mode="ink">
                <msink:context xmlns:msink="http://schemas.microsoft.com/ink/2010/main" type="inkWord" rotatedBoundingBox="11495,12676 11719,12682 11716,12810 11492,12805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*</emma:literal>
                </emma:interpretation>
              </emma:one-of>
            </emma:emma>
          </inkml:annotationXML>
          <inkml:trace contextRef="#ctx0" brushRef="#br0">145 44 57,'-17'-1'34,"17"1"0,0 0 0,-9-20-20,9 20-4,0 0-2,20-1-1,-20 1-2,0 0 0,0 0 0,0 0-2,0 0 0,0 0-1,-16 14-1,16-14 0,-12 17 0,12-17 0,-5 25-1,5-25 1,4 21-1,-4-21 0,19 11 1,-6-11-1,2-7 1,3-2-1,-2-7 1,-1-2-1,-15 18 0,18-33 0,-18 33 0,-12-23 0,-6 18 0,-7 3-1,-6 9 1,-1 5 1,-1 1-1,4 8 0,5-5 0,8 3 0,10-1-1,6-18-4,28 19-23,-6-26-12,10-9 1,5-9-1,11-6 0</inkml:trace>
        </inkml:traceGroup>
        <inkml:traceGroup>
          <inkml:annotationXML>
            <emma:emma xmlns:emma="http://www.w3.org/2003/04/emma" version="1.0">
              <emma:interpretation id="{80599EDC-6E8D-4BDA-AD51-5CF2AAB67E2E}" emma:medium="tactile" emma:mode="ink">
                <msink:context xmlns:msink="http://schemas.microsoft.com/ink/2010/main" type="inkWord" rotatedBoundingBox="12685,11939 14707,11990 14680,13016 12658,12965"/>
              </emma:interpretation>
              <emma:one-of disjunction-type="recognition" id="oneOf1">
                <emma:interpretation id="interp5" emma:lang="en-US" emma:confidence="0">
                  <emma:literal>Ihr</emma:literal>
                </emma:interpretation>
                <emma:interpretation id="interp6" emma:lang="en-US" emma:confidence="0">
                  <emma:literal>her</emma:literal>
                </emma:interpretation>
                <emma:interpretation id="interp7" emma:lang="en-US" emma:confidence="0">
                  <emma:literal>'hr</emma:literal>
                </emma:interpretation>
                <emma:interpretation id="interp8" emma:lang="en-US" emma:confidence="0">
                  <emma:literal>hr</emma:literal>
                </emma:interpretation>
                <emma:interpretation id="interp9" emma:lang="en-US" emma:confidence="0">
                  <emma:literal>thr</emma:literal>
                </emma:interpretation>
              </emma:one-of>
            </emma:emma>
          </inkml:annotationXML>
          <inkml:trace contextRef="#ctx0" brushRef="#br0" timeOffset="937.5">1190-726 57,'0'0'36,"0"0"1,0-19 0,0 19-17,0 0-6,13 33-4,-13-15-3,11 23-1,-8 1-1,7 11-1,-1 5-1,2 9 0,-2 2-1,5 1 0,-4 1-1,3-3 0,-1-4 0,1-3 0,-2-6-1,2-6 0,-3-8 1,-1-2-1,0-11 0,-2-9 0,-7-19-1,11 20 0,-11-20-1,0 0-1,0 0-4,4-41-15,-1 24-19,-3-15-1,6 2 1,-5-7-1</inkml:trace>
          <inkml:trace contextRef="#ctx0" brushRef="#br0" timeOffset="1468.75">1730-472 113,'0'0'41,"-22"21"1,26 22-8,4-14-30,15 17 0,1 5-2,7 11 0,1 5-1,1 2 0,-2 0-1,-5-4 0,-5-5 0,-6-7 0,-5-11 0,-4-9 1,-3-8-2,-3-25 1,0 16-1,0-16 0,0-23 0,-2-2-1,2-8 0,0-6 1,0-7-1,3-3 0,3 1 1,3 1 0,7 4 0,6 8 0,4 12 1,3 11 0,3 14 0,4 8 1,-2 13 0,1 11 0,-4 6 1,0 8-1,-4 1 1,-1 2-1,-2-5 0,-2-2 1,-4-7-2,-2-5 0,-1-9 0,-15-23-2,25 19-3,-22-36-10,10 4-25,-7-15-2,6 0 2,-5-16-2</inkml:trace>
          <inkml:trace contextRef="#ctx0" brushRef="#br0" timeOffset="1843.75">2714-107 103,'0'0'41,"0"0"1,-1 21-1,11-3-34,-3 5-3,8 8-2,3 5-1,4 1 0,1 0-1,0 0 1,-1-2-1,-3-7 0,-1-5-1,-5-9 1,-13-14-2,16 7 1,-16-7-1,5-25-1,-5 3 1,-5-7 1,1-6-1,-4-2 1,2 0 1,0-2-1,4 1 2,4 2-1,6 1 1,8 2-1,9 4 0,8 3 0,4-1 0,1 5-1,5 9-4,-14-13-13,5 17-22,-10-3 0,-4 5 0,-20 7-1</inkml:trace>
        </inkml:traceGroup>
        <inkml:traceGroup>
          <inkml:annotationXML>
            <emma:emma xmlns:emma="http://www.w3.org/2003/04/emma" version="1.0">
              <emma:interpretation id="{2F12C1EE-E9A1-4D2E-AA29-00ED6136F5A0}" emma:medium="tactile" emma:mode="ink">
                <msink:context xmlns:msink="http://schemas.microsoft.com/ink/2010/main" type="inkWord" rotatedBoundingBox="15678,11918 17885,12363 17739,13086 15532,12642"/>
              </emma:interpretation>
              <emma:one-of disjunction-type="recognition" id="oneOf2">
                <emma:interpretation id="interp10" emma:lang="en-US" emma:confidence="0">
                  <emma:literal>él</emma:literal>
                </emma:interpretation>
                <emma:interpretation id="interp11" emma:lang="en-US" emma:confidence="0">
                  <emma:literal>tel</emma:literal>
                </emma:interpretation>
                <emma:interpretation id="interp12" emma:lang="en-US" emma:confidence="0">
                  <emma:literal>'-el</emma:literal>
                </emma:interpretation>
                <emma:interpretation id="interp13" emma:lang="en-US" emma:confidence="0">
                  <emma:literal>del</emma:literal>
                </emma:interpretation>
                <emma:interpretation id="interp14" emma:lang="en-US" emma:confidence="0">
                  <emma:literal>'el</emma:literal>
                </emma:interpretation>
              </emma:one-of>
            </emma:emma>
          </inkml:annotationXML>
          <inkml:trace contextRef="#ctx0" brushRef="#br0" timeOffset="3234.375">5529 145 91,'0'0'36,"0"0"0,-16-2-9,16 2-22,0 0-1,0 0-2,0 0-1,16 18 1,-16-18 0,0 0 0,0 0 0,4 21 1,-4-21-1,0 0 0,0 0-1,20 9 0,-20-9 0,22-6 0,-22 6-1,25-14 1,-12 6-1,-13 8 1,15-22-1,-15 22 0,1-19 1,-1 19-1,-19-9 0,1 9 0,-2 6 0,-4 2 0,-1 5 0,3 3 0,3 1 0,3 1 0,10 1 0,6-19 0,9 28-2,7-24-3,15 10-13,-5-21-21,10-4 0,-1-13-1,5-6 2</inkml:trace>
          <inkml:trace contextRef="#ctx0" brushRef="#br0" timeOffset="3546.875">6016-357 65,'-4'-23'38,"4"23"1,0 0 1,-5-18-16,15 37-15,-5 3-3,10 16-1,-2 8-1,6 12 0,0 8-1,5 9 0,-1-1-1,0 4 0,-4-8-1,0-8 1,-3-9-3,-4-12 0,1-11-3,-13-30-14,16-4-23,-11-19-2,7-7 1,-6-19-2</inkml:trace>
          <inkml:trace contextRef="#ctx0" brushRef="#br0" timeOffset="2250">4198-449 98,'0'0'41,"0"0"1,6 19-1,-6-19-34,36 7-3,2-1-2,3 1-1,3 0-2,-2-2-1,-5 6-3,-17-13-8,2 11-27,-22-9-2,0 0 2,-16 16-1</inkml:trace>
          <inkml:trace contextRef="#ctx0" brushRef="#br0" timeOffset="2437.5">4068-193 91,'0'17'38,"0"-17"1,36 27 0,-8-22-35,19 2-1,3-4-2,3 1-1,0 3-4,-13-18-11,2 13-24,-19-5 1,-7 1-1,-16 2 0</inkml:trace>
        </inkml:traceGroup>
        <inkml:traceGroup>
          <inkml:annotationXML>
            <emma:emma xmlns:emma="http://www.w3.org/2003/04/emma" version="1.0">
              <emma:interpretation id="{A2206074-DCF8-4B84-8166-E13DB142E239}" emma:medium="tactile" emma:mode="ink">
                <msink:context xmlns:msink="http://schemas.microsoft.com/ink/2010/main" type="inkWord" rotatedBoundingBox="18268,12356 20852,12422 20833,13155 18249,13089"/>
              </emma:interpretation>
              <emma:one-of disjunction-type="recognition" id="oneOf3">
                <emma:interpretation id="interp15" emma:lang="en-US" emma:confidence="0">
                  <emma:literal>NWN</emma:literal>
                </emma:interpretation>
                <emma:interpretation id="interp16" emma:lang="en-US" emma:confidence="0">
                  <emma:literal>who</emma:literal>
                </emma:interpretation>
                <emma:interpretation id="interp17" emma:lang="en-US" emma:confidence="0">
                  <emma:literal>kWh</emma:literal>
                </emma:interpretation>
                <emma:interpretation id="interp18" emma:lang="en-US" emma:confidence="0">
                  <emma:literal>hewn</emma:literal>
                </emma:interpretation>
                <emma:interpretation id="interp19" emma:lang="en-US" emma:confidence="0">
                  <emma:literal>why</emma:literal>
                </emma:interpretation>
              </emma:one-of>
            </emma:emma>
          </inkml:annotationXML>
          <inkml:trace contextRef="#ctx0" brushRef="#br0" timeOffset="4281.25">6799-273 67,'0'0'40,"-16"-21"0,16 21 0,-10-16-13,10 16-19,6 16-2,6 12-1,-2 6-2,9 19 0,0 8 0,3 12-1,2 4 0,1 1-1,-1-6 0,-2-7 0,-2-8-1,-2-13 1,-5-16-1,1-14 0,-14-14 0,17-7-1,-11-11 0,0-10 0,-1-5 0,-1-10 0,2 1-1,-2-4 1,5 4 0,-1-2 0,3 3 1,3 4 0,0 6-1,1 4 1,1 8-1,-16 19 0,24-20 1,-24 20-1,0 0 0,7 30 0,-14 0 1,-2 5 0,-3 10 0,2 0 1,0 5-1,2-1 2,4-3-1,5-4 0,5-8 0,8-8 0,3-10 0,8-9-2,5-7-1,2-12-1,10-1-4,-13-25-15,11 9-19,-6-13 0,0 2 1,-8-12-2</inkml:trace>
          <inkml:trace contextRef="#ctx0" brushRef="#br0" timeOffset="4828.125">7527-273 95,'-15'-12'41,"15"12"1,-6 30 0,19 3-32,-5 6-4,11 18-1,3 6-2,6 9 0,3-1-2,3-1 1,0-6-1,1-6-1,-1-14 0,-1-16-1,-2-12-1,-5-16 0,1-11-1,-5-17-1,2-7 0,-10-16 1,1-6 0,-6-4 0,-3 1 2,-5 3 0,-2 6 2,-1 11 0,-2 8 1,4 32 0,-3-16 1,3 16-1,10 37 0,2 2 0,1 7-1,5 12 1,3 4-1,1 3 0,3-3 0,3-1 0,1-8 0,4-14-1,1-13 0,3-13-1,-5-13 1,2-16-1,-3-11 0,-7-15-1,-5-9 0,-7-16 0,-8 0 0,-8-5 0,-2 5 1,-6 0-1,-1 9 0,-3 5 0,2 18-2,-3 1-4,17 34-27,0-25-5,0 25 0,0 0-1</inkml:trace>
          <inkml:trace contextRef="#ctx0" brushRef="#br0" timeOffset="5484.375">8621-280 95,'0'0'40,"0"0"1,-5 18 0,8 3-33,16 18-2,-2 7-2,8 15 0,-2 4-2,3 6 1,-4-1-2,-1-1 1,-6-9-2,-6-5 1,-1-11 0,-3-11-1,1-12 0,-6-21-1,0 0 0,0 0 0,16-8 0,-10-12-1,-2-3 1,4-5-1,-5 0 0,3-2 1,1 0 0,0-2 0,4 2 0,2-1 0,5 2 0,2 3 1,5 1-1,2 6 1,4 5-1,0 9 1,1 8 0,1 9 0,-2 11 1,1 9-1,-7 9 1,2 3 0,-5 7 0,-1-2 1,-4-1-1,-3-4-1,-4-7 0,-4-7-1,1-7 0,-7-23-4,12 19-24,-12-19-13,-1-25 2,1-5-2,5-5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1:15.9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5610C2B-8ABB-4FD7-B283-EBAAB16CB1C8}" emma:medium="tactile" emma:mode="ink">
          <msink:context xmlns:msink="http://schemas.microsoft.com/ink/2010/main" type="writingRegion" rotatedBoundingBox="2358,12372 17483,12429 17474,14920 2348,14863"/>
        </emma:interpretation>
      </emma:emma>
    </inkml:annotationXML>
    <inkml:traceGroup>
      <inkml:annotationXML>
        <emma:emma xmlns:emma="http://www.w3.org/2003/04/emma" version="1.0">
          <emma:interpretation id="{9448E1F1-C740-4060-AEFE-63BCE9EEDA0D}" emma:medium="tactile" emma:mode="ink">
            <msink:context xmlns:msink="http://schemas.microsoft.com/ink/2010/main" type="paragraph" rotatedBoundingBox="2354,12490 7593,12390 7607,13124 2368,13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9476B6-9A6E-4915-ADB1-A580411F457C}" emma:medium="tactile" emma:mode="ink">
              <msink:context xmlns:msink="http://schemas.microsoft.com/ink/2010/main" type="line" rotatedBoundingBox="2354,12490 7593,12390 7607,13124 2368,13225"/>
            </emma:interpretation>
          </emma:emma>
        </inkml:annotationXML>
        <inkml:traceGroup>
          <inkml:annotationXML>
            <emma:emma xmlns:emma="http://www.w3.org/2003/04/emma" version="1.0">
              <emma:interpretation id="{BFE6ED3F-7CC3-4F07-A0FD-F1D10AF27A78}" emma:medium="tactile" emma:mode="ink">
                <msink:context xmlns:msink="http://schemas.microsoft.com/ink/2010/main" type="inkWord" rotatedBoundingBox="2356,12621 4901,12572 4913,13176 2368,13225"/>
              </emma:interpretation>
              <emma:one-of disjunction-type="recognition" id="oneOf0">
                <emma:interpretation id="interp0" emma:lang="en-US" emma:confidence="1">
                  <emma:literal>Total</emma:literal>
                </emma:interpretation>
                <emma:interpretation id="interp1" emma:lang="en-US" emma:confidence="0">
                  <emma:literal>total</emma:literal>
                </emma:interpretation>
                <emma:interpretation id="interp2" emma:lang="en-US" emma:confidence="0">
                  <emma:literal>Tot-al</emma:literal>
                </emma:interpretation>
                <emma:interpretation id="interp3" emma:lang="en-US" emma:confidence="0">
                  <emma:literal>Totar</emma:literal>
                </emma:interpretation>
                <emma:interpretation id="interp4" emma:lang="en-US" emma:confidence="0">
                  <emma:literal>Tota1</emma:literal>
                </emma:interpretation>
              </emma:one-of>
            </emma:emma>
          </inkml:annotationXML>
          <inkml:trace contextRef="#ctx0" brushRef="#br0">72 162 12,'-5'-16'28,"-10"-7"3,8 2 3,7 21-12,-27-37-4,27 37 0,-16-25-1,16 25-3,-3-16-3,3 16-3,0 0-2,24-7-1,-5 0-2,11 5 0,5-3-1,6 3-1,5 2 0,1-2-1,3 6-1,-7-1-1,0 5-2,-15-3-2,0 14-3,-28-19-18,10 16-13,-10-16 1,-11 18-1,-6-15 3</inkml:trace>
          <inkml:trace contextRef="#ctx0" brushRef="#br0" timeOffset="203.125">238 70 83,'0'0'37,"0"0"0,0 0 1,14 28-31,2 2-2,-4 5-2,2 13-1,0 5-1,-3 0-1,1 1-1,-4-8-1,3-2-4,-9-24-10,11 1-21,-13-21-1,24 7 1,-8-21-1</inkml:trace>
          <inkml:trace contextRef="#ctx0" brushRef="#br0" timeOffset="656.25">768 271 70,'0'0'35,"0"0"-2,0 0 2,-4-23-28,4 23-2,-8-21-2,8 21 0,-21-21 0,8 17 0,-7 1 0,0 8 0,-5 2 1,3 12-1,-3 2 1,9 13-1,1 1 0,8 8-1,8-1 0,11 2-1,7-2 2,11-5-2,8-7 0,5-9 0,4-10-1,0-9 1,-2-13-2,-6-8 1,-5-8-2,-9-6 0,-8-3 1,-10-6-1,-9 2 0,-6 1 0,-6 5 0,-5 4 0,1 8-2,-1-1 0,19 23-1,-25-23-2,25 23-7,0 0-17,21-11-5,-2 4-1,6 0 2</inkml:trace>
          <inkml:trace contextRef="#ctx0" brushRef="#br0" timeOffset="1031.25">1082 244 89,'0'0'38,"0"0"1,16-7 0,12 21-29,5-17-8,10 3-2,4 9-7,-9-11-24,12 9-7,-7-3 0,1 3-1</inkml:trace>
          <inkml:trace contextRef="#ctx0" brushRef="#br0" timeOffset="859.375">1150 29 94,'0'0'38,"-7"-23"1,7 23-7,-15 8-21,22 14-4,-4 7-2,9 15-1,0 7-2,4 9 0,3 1-1,3 1 0,1-2-1,-4-12-1,0-6-4,-9-23-4,9-3-29,-19-16-4,0 0 3,-3-35-2</inkml:trace>
          <inkml:trace contextRef="#ctx0" brushRef="#br0" timeOffset="1531.25">1925 278 95,'0'0'38,"0"0"1,4-19-1,-17 1-31,13 18-4,-11-32-1,4 16-1,-5-3-1,-4 3 0,-6 2 0,-2 5 0,-4 6-1,-3 6 1,0 9 1,2 10-1,2 4 1,5 8 0,6 4 0,9 3 0,9-2 0,10-1 0,9-4-1,10-6 1,3-10-1,7-8 0,-1-6 1,1-9-2,-1-8 1,-6-6 0,-4-4-1,-8-4 0,-5 3 1,-5-1-1,-4 4 1,-4 5 0,-4 16 1,-1-16 0,1 16 0,0 0 1,-6 30-1,12-7 1,-1 4-1,9 3 0,2-1 0,5 0 0,5-5-1,2-2 0,5-10-1,-2-12-2,7 0-3,-13-25-8,16 8-21,-13-15-5,0 0 0,-8-12 0</inkml:trace>
          <inkml:trace contextRef="#ctx0" brushRef="#br0" timeOffset="1703.125">2392 88 95,'-9'-39'39,"5"14"1,-5-3-8,9 28-16,0 0-8,12 35-3,-3 0-2,3 13-1,1 7-1,2 3 0,1 2-1,-3-2-2,6-3-4,-14-27-23,13 0-11,-5-23-1,6-12 0,0-18 0</inkml:trace>
        </inkml:traceGroup>
        <inkml:traceGroup>
          <inkml:annotationXML>
            <emma:emma xmlns:emma="http://www.w3.org/2003/04/emma" version="1.0">
              <emma:interpretation id="{AF4DFEC6-2B8C-4F5A-B547-3D168DDB3CA4}" emma:medium="tactile" emma:mode="ink">
                <msink:context xmlns:msink="http://schemas.microsoft.com/ink/2010/main" type="inkWord" rotatedBoundingBox="5967,12421 7593,12390 7606,13091 5980,13122"/>
              </emma:interpretation>
              <emma:one-of disjunction-type="recognition" id="oneOf1">
                <emma:interpretation id="interp5" emma:lang="en-US" emma:confidence="1">
                  <emma:literal>cost</emma:literal>
                </emma:interpretation>
                <emma:interpretation id="interp6" emma:lang="en-US" emma:confidence="1">
                  <emma:literal>co st</emma:literal>
                </emma:interpretation>
                <emma:interpretation id="interp7" emma:lang="en-US" emma:confidence="0">
                  <emma:literal>co. st</emma:literal>
                </emma:interpretation>
                <emma:interpretation id="interp8" emma:lang="en-US" emma:confidence="0">
                  <emma:literal>Co st</emma:literal>
                </emma:interpretation>
                <emma:interpretation id="interp9" emma:lang="en-US" emma:confidence="0">
                  <emma:literal>coo st</emma:literal>
                </emma:interpretation>
              </emma:one-of>
            </emma:emma>
          </inkml:annotationXML>
          <inkml:trace contextRef="#ctx0" brushRef="#br0" timeOffset="2265.625">3881 204 37,'-10'-16'30,"10"16"2,-15-30-6,15 30-7,-9-23-1,9 23-2,-10-23-4,10 23 0,-9-21-3,9 21-1,-9-18-1,9 18-2,-22-17-2,7 13 0,-3 1 0,-1 3-2,-4 0 1,-1 10-1,2 4-1,1 11 1,4 3-1,3 9 1,8 4-1,6 3 0,9 0 0,10-2 1,11-3-1,4-9-1,10-5 0,3-13-1,8-3-3,-8-21-5,14 10-20,-17-21-12,0 0 2,-10-7-1,0 0 2</inkml:trace>
          <inkml:trace contextRef="#ctx0" brushRef="#br0" timeOffset="2656.25">4225 133 67,'0'0'38,"-2"-26"-1,2 26 1,-14-34-15,14 34-13,-21-8-4,6 15-1,-7-4-1,0 11-1,-6 6-1,0 6 1,-3 4-1,4 9 0,2 1 0,7 3-1,8 3 1,12-4-1,11-3 0,12-6-1,12-8 0,9-8 0,10-11 0,1-12-1,2-8 1,-3-9-2,-7-5 1,-9-5 0,-9-4 1,-14-2-1,-11 0 0,-10 2 1,-8 2-1,-4 3 1,-8 6-1,1 3 0,-1 7-1,2 0-1,7 13-1,2-8-1,13 11-7,0 0-19,0 0-9,27-7 2,-1 5-1</inkml:trace>
          <inkml:trace contextRef="#ctx0" brushRef="#br0" timeOffset="3062.5">4809 38 98,'16'2'38,"-16"-2"1,0 0-2,-29-2-30,29 2-2,-30-2-3,11 6-1,-6 1 0,-2 4 1,-4 0-1,3 3 1,-1-1-1,5 5 1,10-2-1,14-14 1,0 24-2,17-15 1,11 0-1,5-2 0,7 2 0,2 2 0,0 1 0,-4 2 0,-4 4 0,-7 3 0,-7 2 0,-8 1 0,-6 1 0,-9 1 1,-6-1-1,-7-4 1,-3-1-1,-5-6 0,0-5 0,2-6-1,3-5-1,1-12-2,18 14-4,-14-56-19,25 21-13,6-17 0,9 3 0,5-11 0</inkml:trace>
          <inkml:trace contextRef="#ctx0" brushRef="#br0" timeOffset="3437.5">5044 42 110,'-24'9'41,"24"-9"0,0 0-3,21-29-38,13 1-29,20 5-11,-1-7 1,3 2-2</inkml:trace>
          <inkml:trace contextRef="#ctx0" brushRef="#br0" timeOffset="3281.25">5141-198 99,'0'0'40,"13"-28"2,-13 28-2,0 0-28,0 0-5,-3 30-4,3 5-1,-3 7-1,2 13 0,-1 5-1,2 2 1,-1-2-2,1-8 1,1-4-2,-1-15-3,14 4-15,-14-37-21,14 6 0,-8-26 0,9-6-1</inkml:trace>
        </inkml:traceGroup>
      </inkml:traceGroup>
    </inkml:traceGroup>
    <inkml:traceGroup>
      <inkml:annotationXML>
        <emma:emma xmlns:emma="http://www.w3.org/2003/04/emma" version="1.0">
          <emma:interpretation id="{EC531122-09F8-47DE-B86F-CBAFD872FFC4}" emma:medium="tactile" emma:mode="ink">
            <msink:context xmlns:msink="http://schemas.microsoft.com/ink/2010/main" type="paragraph" rotatedBoundingBox="2951,13457 17479,13512 17474,14920 2945,148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3CB249-F661-409B-91E4-1FEA8D25CF34}" emma:medium="tactile" emma:mode="ink">
              <msink:context xmlns:msink="http://schemas.microsoft.com/ink/2010/main" type="inkBullet" rotatedBoundingBox="2947,14471 3120,14472 3119,14660 2946,14659"/>
            </emma:interpretation>
            <emma:one-of disjunction-type="recognition" id="oneOf2">
              <emma:interpretation id="interp10" emma:lang="en-US" emma:confidence="0">
                <emma:literal>•</emma:literal>
              </emma:interpretation>
            </emma:one-of>
          </emma:emma>
        </inkml:annotationXML>
        <inkml:trace contextRef="#ctx0" brushRef="#br0" timeOffset="4640.625">669 1875 83,'-15'-4'37,"15"4"-3,-17-17-6,17 17-22,-15 3-2,15-3-1,-16 16-1,11 0 1,-1 0-1,3 7 0,0-2 0,5 3 0,1-2 0,6-1 1,-9-21-2,31 24 1,-12-22 0,3-5-1,0-8 0,0-5 0,-4-5 0,-3-2 0,-8-2 0,-4 1 0,-7 3-1,-5 5 1,9 16-1,-24-20 1,8 19-1,1 6 1,2 4-1,13-9 0,-22 31 1,16-9-1,0-1 0,4 0 0,4 0 1,4-3-1,-6-18 0,18 21 0,-18-21 0,25 0-1,-12-6-1,-13 6-2,25-22-4,-26-5-23,6 9-9,-6-6 1,-1 1-1</inkml:trace>
      </inkml:traceGroup>
      <inkml:traceGroup>
        <inkml:annotationXML>
          <emma:emma xmlns:emma="http://www.w3.org/2003/04/emma" version="1.0">
            <emma:interpretation id="{45FFFE8F-7C18-4EC3-81C1-B5E6E53A5DF5}" emma:medium="tactile" emma:mode="ink">
              <msink:context xmlns:msink="http://schemas.microsoft.com/ink/2010/main" type="line" rotatedBoundingBox="3603,13460 17479,13512 17474,14920 3598,14868"/>
            </emma:interpretation>
          </emma:emma>
        </inkml:annotationXML>
        <inkml:traceGroup>
          <inkml:annotationXML>
            <emma:emma xmlns:emma="http://www.w3.org/2003/04/emma" version="1.0">
              <emma:interpretation id="{5C600F6F-8E31-4995-9483-CA383EBAF0FA}" emma:medium="tactile" emma:mode="ink">
                <msink:context xmlns:msink="http://schemas.microsoft.com/ink/2010/main" type="inkWord" rotatedBoundingBox="3600,14070 7510,13900 7540,14574 3629,14743"/>
              </emma:interpretation>
              <emma:one-of disjunction-type="recognition" id="oneOf3">
                <emma:interpretation id="interp11" emma:lang="en-US" emma:confidence="0">
                  <emma:literal>Ikuno</emma:literal>
                </emma:interpretation>
                <emma:interpretation id="interp12" emma:lang="en-US" emma:confidence="0">
                  <emma:literal>skim o</emma:literal>
                </emma:interpretation>
                <emma:interpretation id="interp13" emma:lang="en-US" emma:confidence="0">
                  <emma:literal>Kw o</emma:literal>
                </emma:interpretation>
                <emma:interpretation id="interp14" emma:lang="en-US" emma:confidence="0">
                  <emma:literal>Kawano</emma:literal>
                </emma:interpretation>
                <emma:interpretation id="interp15" emma:lang="en-US" emma:confidence="0">
                  <emma:literal>Irwin o</emma:literal>
                </emma:interpretation>
              </emma:one-of>
            </emma:emma>
          </inkml:annotationXML>
          <inkml:trace contextRef="#ctx0" brushRef="#br0" timeOffset="5656.25">1845 1512 101,'0'0'39,"0"0"1,9 45-7,-5-22-26,17 23-1,-8 4-2,8 8-3,-2 5 1,0 1-2,-1-5 1,-3-2-1,-4-11 0,-2-11-2,0-12 1,-9-23-2,18 12-1,-15-29-3,10 4-3,-14-26-5,17 20-5,-22-32-7,18 23-4,-17-15-1,13 19 5,-16-13 6,14 17 12,-7-1 11,-1 4 6,2 17 7,5-20 6,-5 20 1,4-16-1,-4 16-5,5-17-9,-5 17-4,13-16-2,-13 16 0,19-21 0,-4 8-1,-3-2 0,4-1 0,0 3-1,-3-3-1,1 6 0,-14 10-2,19-18-1,-19 18-1,0 0-3,0 0-7,0 0-12,-18 23 1,-1-18 2</inkml:trace>
          <inkml:trace contextRef="#ctx0" brushRef="#br0" timeOffset="5859.375">2000 1813 65,'-13'14'38,"13"-14"-2,0 0-7,20 35-9,-20-35-8,39 18-3,-14-11-2,12 11-2,-8-6-1,4 4-2,-5-2-1,-3 0-1,-3 0-2,-9-10-3,5 15-14,-18-19-21,0 0 1,0 0-1,17-30 0</inkml:trace>
          <inkml:trace contextRef="#ctx0" brushRef="#br0" timeOffset="6640.625">2502 1552 69,'-14'-26'39,"14"26"0,0 0 1,0 35-17,-3-16-14,18 25-2,-8-1-3,8 10-1,-3-1-1,4 5-2,-1-8 2,1-3-2,0-9 0,-1-12-1,0-11 1,0-12-1,1-8 0,-1-8 0,-1-7 0,-2-5 0,-3-11 0,-2 0 1,1-2 0,-4 4 0,-2 1 1,1 8 0,-5 4 1,2 22 0,0 0-1,0 0 0,13 16 0,-4 11-1,2 3 1,3 5-2,3 4 2,0 0-2,3-1 1,2-4 0,4-4 0,1-4-1,2-10 1,-1-7 0,0-11-1,2-8 0,-2-8 1,-5-10-1,-2-6 0,-3-13 1,-6-3-1,-3-3 2,-4-1-1,-3 3 0,-2 1 0,-2 8 1,-1 3-1,-1 13 0,0 10-2,-4 0-3,8 16-20,0 0-16,0 0 2,0 0-2,0 0 1</inkml:trace>
          <inkml:trace contextRef="#ctx0" brushRef="#br0" timeOffset="7296.875">3410 1485 14,'0'0'21,"0"0"0,-1-23 0,1 23-18,0 0-6,0 0-9,15 4-9,-15-4 0,0 0-1</inkml:trace>
          <inkml:trace contextRef="#ctx0" brushRef="#br0" timeOffset="8312.5">3410 1487 0,'0'0'20,"3"-16"3,-3 16-8,12-18 1,-10 3 2,-2 15 1,7-23-1,-7 23 0,6-18-1,-6 18-1,0 0-4,0 0-1,0 0-3,0 0-1,0 0-1,0 0-2,12 19-1,-8 4-1,1 6 0,3 6 0,3 2 0,3 10 0,0 1-1,0 1-1,3-3 1,-1-4-1,-1-8 0,-2-4 0,-3-7 0,-10-23-1,15 19 1,-15-19 0,0 0 0,0 0 0,13-23 0,-11 7 0,-1-6-1,1-5 1,-2-3-1,0 0 1,0 0 0,3-2 0,1 1 0,5 1 0,3 5 0,3 6 0,2 5 0,5 5 0,1 7 0,-1 9 1,0 7-1,0 7 1,-4 8-1,-1 6 1,0 0-1,-3 0 0,-3-1 0,-1-3 0,-1-6 0,-2-4-1,-7-21 1,9 20-1,-9-20-1,0 0 0,12-16-3,-12-9-2,13 11-8,-20-26-10,21 18-6,-18-20 2,20 24 12,-19-19 8,12 15 5,-3 4 6,-9-7 10,18 27 12,-20-18 5,5 16 1,0 0-12,20 16-6,-20-16-4,7 25-2,-3-6-2,5 8-2,-1 1 0,2 2-2,-1-2 0,0 0 0,0-5 0,-2-2-1,0-5 0,-7-16 0,0 0 0,0 0-1,14-2 0,-14 2 1,0-33-1,0 10 2,0-2-1,-2-1 1,1-2 1,1 1 0,3 2 1,4 1-1,5 1 0,4 3 0,5 3-1,2 3-1,5 10-5,-13-12-24,13 18-10,-10-4-1,4 9 0,-6-5 0</inkml:trace>
          <inkml:trace contextRef="#ctx0" brushRef="#br0" timeOffset="4968.75">1246 1452 87,'0'0'38,"0"0"1,0 0 0,0 0-29,-3 19-3,10 13-3,-2 5 0,5 14-1,-1 5-1,3 8 0,1-1-1,0 1 0,1-4-1,0-8 0,0-6-1,-3-18-4,6 8-9,-17-36-25,20 12-3,-20-12 2,27-35-2</inkml:trace>
          <inkml:trace contextRef="#ctx0" brushRef="#br0" timeOffset="8937.5">5125 1677 86,'-15'-3'37,"15"3"-2,0 0 3,0 0-32,-16-2-2,16 2-1,-15 9-1,15-9 1,-22 24-1,12-4-1,-4-1 1,7 4-1,2-2 1,7 0-2,5-5 1,7 0-1,3-11 0,4-5 1,0-5-1,1-4 0,-5-8 1,-2-4 0,-6-2 0,-3-2 0,-6 2-1,-4 4 0,-4 1 0,8 18 1,-22-12-1,7 15-1,2 6 0,-2 5-2,6 9-2,-7-21-17,15 14-18,1-16 2,0 0-2,17-11 0</inkml:trace>
        </inkml:traceGroup>
        <inkml:traceGroup>
          <inkml:annotationXML>
            <emma:emma xmlns:emma="http://www.w3.org/2003/04/emma" version="1.0">
              <emma:interpretation id="{1A8CE3CC-C771-44A5-BD21-9E8259B64882}" emma:medium="tactile" emma:mode="ink">
                <msink:context xmlns:msink="http://schemas.microsoft.com/ink/2010/main" type="inkWord" rotatedBoundingBox="8668,13132 13480,14084 13198,15506 8387,14553"/>
              </emma:interpretation>
              <emma:one-of disjunction-type="recognition" id="oneOf4">
                <emma:interpretation id="interp16" emma:lang="en-US" emma:confidence="0">
                  <emma:literal>7d/kwnr</emma:literal>
                </emma:interpretation>
                <emma:interpretation id="interp17" emma:lang="en-US" emma:confidence="0">
                  <emma:literal>7d/kwhr</emma:literal>
                </emma:interpretation>
                <emma:interpretation id="interp18" emma:lang="en-US" emma:confidence="0">
                  <emma:literal>Hewer</emma:literal>
                </emma:interpretation>
                <emma:interpretation id="interp19" emma:lang="en-US" emma:confidence="0">
                  <emma:literal>Hawn</emma:literal>
                </emma:interpretation>
                <emma:interpretation id="interp20" emma:lang="en-US" emma:confidence="0">
                  <emma:literal>Fawn</emma:literal>
                </emma:interpretation>
              </emma:one-of>
            </emma:emma>
          </inkml:annotationXML>
          <inkml:trace contextRef="#ctx0" brushRef="#br0" timeOffset="9531.25">6225 1119 81,'-22'14'41,"6"-7"-2,16-7 2,0 0-17,28-6-20,6-2-1,10-1-2,8-2 0,4-3-2,-3 2 1,-6-2 0,-7 3-1,-7 4 1,-11 4 0,-8 4 0,-14-1 0,9 27 1,-10-3-1,-2 13 2,3 9-2,0 11 2,1 3-1,2 5 0,2 2 0,2-2 0,-2-7 0,3-5-1,-3-12 0,-2-11-1,1-11-1,-4-19-1,0 0-4,0 0-13,-6-27-19,-8-1-2,3 4 2,-12-10-2</inkml:trace>
          <inkml:trace contextRef="#ctx0" brushRef="#br0" timeOffset="9718.75">6361 1411 94,'16'0'39,"14"-5"-1,16 1 1,1-10-33,18 7-2,-3-3-2,0-4-4,-2 10-4,-20-17-18,-2 16-15,-11-4 1,-6 2-1,-21 7 1</inkml:trace>
          <inkml:trace contextRef="#ctx0" brushRef="#br0" timeOffset="10125">7299 1163 99,'0'0'38,"0"0"1,-14-18-1,14 18-32,0 0-3,-8-19-1,8 19-1,-22-11-1,2 11 1,-6 7-1,-2 0 1,-1 11-1,-4 5 0,4 10 1,2 4 0,7 9 0,5 2-1,11 3 2,7-2-1,11 0 0,10-8 1,7-8-1,7-6-1,4-11 1,3-9-1,2-11 0,-1-6-1,-4-10-2,-1 1-1,-10-13-2,4 11-3,-23-23-19,7 14-12,-10-5 1,-3 5 0,-9-4 1</inkml:trace>
          <inkml:trace contextRef="#ctx0" brushRef="#br0" timeOffset="10406.25">7183 946 93,'-13'-5'38,"13"5"2,0 0-2,13 19-29,-6-3-4,11 14 0,-3 3-2,2 17 0,-3 4-1,0 13 1,-3 0-1,1 4-1,-4-3 0,1-6 0,0-5-2,-1-15-1,5-5-4,-13-37-16,15 16-17,-15-16-3,22-23 1,-10-7-1</inkml:trace>
          <inkml:trace contextRef="#ctx0" brushRef="#br0" timeOffset="10953.125">8053 884 56,'17'-10'37,"-3"6"-2,0 2 2,0 22-13,-14-20-14,17 49-2,-22-10-1,7 26-1,-17 9-1,0 18 0,-10 5-2,-3 14 0,-6 0-1,-1 0-1,-1-4 0,4-6-1,1-10 0,3-6-1,3-9 0,3-16-1,5-9 0,0-18-2,11 1-4,-10-34-17,16 0-15,0 0 0,16-41-1,0 1 1</inkml:trace>
          <inkml:trace contextRef="#ctx0" brushRef="#br0" timeOffset="12203.125">8438 1598 61,'-1'-21'37,"-2"1"-1,3 20 3,-10-28-21,23 42-5,-13-14-5,16 44 0,-5-8-3,8 17-1,-3 1 0,6 8-2,-3-2-1,5 0 0,-5-7 0,-1-8-1,-5-6 0,0-11 1,-1-7-2,-12-21 1,18 20-2,-18-20-1,16-11-3,-16-17-7,15 7-27,-14-11-1,4 4 1,-7-7 0</inkml:trace>
          <inkml:trace contextRef="#ctx0" brushRef="#br0" timeOffset="12406.25">8601 1848 101,'-15'9'41,"-1"-7"1,16-2-2,0 0-33,0 0-2,35-18-3,2-1-1,1-2 0,5-4-1,-3 2-1,-6 0-1,-6 9-3,-16-5-3,3 27-13,-15-8-20,-17 15 0,-2-1 0,1 7 1</inkml:trace>
          <inkml:trace contextRef="#ctx0" brushRef="#br0" timeOffset="15546.8749">8652 1979 58,'0'0'35,"0"0"-1,24 1 0,1-1-24,0-12-5,15 9-1,-6-8 1,13 9-2,-4-3 0,3 7-1,-5-2 0,-1 7 0,-6-2 0,0 6 0,-8-1-1,-2 3-1,-8 2 0,-4 1 0,-3 4-2,-9-20-2,10 30-2,-10-30-11,0 0-19,0 0 0,0 0-1,0 0 2</inkml:trace>
          <inkml:trace contextRef="#ctx0" brushRef="#br0" timeOffset="16156.25">9241 1852 65,'-1'-16'36,"1"16"-2,0 0 3,23 19-26,-23-19-5,25 34-2,-11-10 0,8 12-1,-3-5-1,3 6 0,-1-3-1,1-2 0,-5-8 0,1-8-1,0-12-1,-3-11 1,-1-9-1,-2-9 0,0-7 0,-5-5 0,2-3 0,-4-1 0,-4 4 1,-2 7 0,-2 6 1,0 6-1,3 18 2,0 0-1,-14 4 1,14 18 0,0 5 0,6 10 0,2 3 0,8 5 0,2-3-1,7 0 1,4-8-1,5-8 0,3-12 0,-1-12-1,0-11 0,-3-12 0,-4-7 0,-5-9-1,-5-2 1,-9-7-2,-5 4 1,-10-2-1,-2 1 0,-8 1 0,1 9-1,-6-3 0,7 22-4,-9-14-6,22 28-14,0 0-9,-13-10-1,13 10 0,0 0 1</inkml:trace>
          <inkml:trace contextRef="#ctx0" brushRef="#br0" timeOffset="16625">10013 1646 46,'0'0'35,"0"0"1,0 0 1,0 0-10,14 22-14,-12-4-6,10 19-2,-3 2-1,7 14-1,-1 1 0,4 10-2,-2-2 0,3-3 0,-6-4-1,3-9 1,-6-11-1,-2-8-1,-9-27 1,15 15-1,-15-15 0,7-26-1,-4 3 0,-3-12 0,2 0 0,-2-8-1,6 5 2,0-1-1,4 5 1,5 4 0,4 9 1,4 11 0,6 8 1,2 11 0,-1 6 0,4 12 1,-6 5 0,3 6 0,-7 1 0,-2 2-1,-4-2 0,-2-6 0,-6-7-2,-2-10 0,-8-16-2,0 0-2,19-1-6,-25-35-12,13 10-16,-5-11 2,4 0-1,-3-4 2</inkml:trace>
          <inkml:trace contextRef="#ctx0" brushRef="#br0" timeOffset="16937.5">10629 1880 60,'6'-21'38,"-6"21"-2,0 0 3,24 39-18,-24-39-12,21 45-3,-8-15-2,7 9 0,-2-2-2,3 4 0,-3-4-1,-1-4-1,-2-6 1,-3-8-2,-12-19 1,16 11-1,-16-11-1,7-23 1,-7 0 0,-3-5-1,1-4 1,-4-3 0,1-1 0,-1 1 1,3 2 0,2 3 0,4 0 1,6 3-1,4 3 0,11-1-1,8 9-5,-4-12-23,18 12-10,1-5 1,9 3-2</inkml:trace>
        </inkml:traceGroup>
        <inkml:traceGroup>
          <inkml:annotationXML>
            <emma:emma xmlns:emma="http://www.w3.org/2003/04/emma" version="1.0">
              <emma:interpretation id="{A63076C6-4818-4979-95C9-EF31B392BB6C}" emma:medium="tactile" emma:mode="ink">
                <msink:context xmlns:msink="http://schemas.microsoft.com/ink/2010/main" type="inkWord" rotatedBoundingBox="14037,14032 14442,14034 14440,14427 14035,14425"/>
              </emma:interpretation>
              <emma:one-of disjunction-type="recognition" id="oneOf5"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I</emma:literal>
                </emma:interpretation>
                <emma:interpretation id="interp23" emma:lang="en-US" emma:confidence="0">
                  <emma:literal>--</emma:literal>
                </emma:interpretation>
                <emma:interpretation id="interp24" emma:lang="en-US" emma:confidence="0">
                  <emma:literal>IV</emma:literal>
                </emma:interpretation>
                <emma:interpretation id="interp25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17687.5">11678 1760 89,'0'25'37,"0"-25"1,33 23-1,-1-27-35,14 1-2,6-3-1,-1-11-7,11 11-30,-14-1 2,-9 0-3,-5-7 2</inkml:trace>
          <inkml:trace contextRef="#ctx0" brushRef="#br0" timeOffset="17484.375">11796 1446 77,'0'0'37,"18"0"-1,0-1 1,7-17-27,4 14-9,8 3-1,-3-5-3,5 15-3,-11-14-7,3 14-19,-14-2-4,-17-7 0,12 16 1</inkml:trace>
        </inkml:traceGroup>
        <inkml:traceGroup>
          <inkml:annotationXML>
            <emma:emma xmlns:emma="http://www.w3.org/2003/04/emma" version="1.0">
              <emma:interpretation id="{49EEC02E-5CA4-4E08-9E2E-558E720C6920}" emma:medium="tactile" emma:mode="ink">
                <msink:context xmlns:msink="http://schemas.microsoft.com/ink/2010/main" type="inkWord" rotatedBoundingBox="15233,13791 17478,13800 17474,14907 15229,14899"/>
              </emma:interpretation>
              <emma:one-of disjunction-type="recognition" id="oneOf6">
                <emma:interpretation id="interp26" emma:lang="en-US" emma:confidence="0">
                  <emma:literal>old</emma:literal>
                </emma:interpretation>
                <emma:interpretation id="interp27" emma:lang="en-US" emma:confidence="0">
                  <emma:literal>od</emma:literal>
                </emma:interpretation>
                <emma:interpretation id="interp28" emma:lang="en-US" emma:confidence="0">
                  <emma:literal>.74</emma:literal>
                </emma:interpretation>
                <emma:interpretation id="interp29" emma:lang="en-US" emma:confidence="0">
                  <emma:literal>.7d</emma:literal>
                </emma:interpretation>
                <emma:interpretation id="interp30" emma:lang="en-US" emma:confidence="0">
                  <emma:literal>td</emma:literal>
                </emma:interpretation>
              </emma:one-of>
            </emma:emma>
          </inkml:annotationXML>
          <inkml:trace contextRef="#ctx0" brushRef="#br0" timeOffset="18531.25">12980 2000 41,'0'0'32,"11"-25"2,-5 9 0,-6 16-23,9-24-1,-9 24 1,0 0-2,0 0-1,0 0-2,0 0-1,-29 5-1,13 11-1,-5 0-1,2 7 0,-1-2 0,4 5-1,6-3-1,7 0 1,7-7-1,10-4 1,6-7-1,8-6 1,5-8-1,1-5 0,0-7 1,-6-2-1,-5 0 0,-9-2 0,-10 6 0,-8 1 0,-11 9-1,-7 2 0,-3 9-1,-3 1 0,3 6-1,-2-3-2,14 9-5,-9-16-19,22 1-9,0 0 1,14-20-2</inkml:trace>
          <inkml:trace contextRef="#ctx0" brushRef="#br0" timeOffset="18984.375">13434 1334 89,'0'0'38,"0"0"0,0 0 1,7-18-34,10 11-1,9 2-1,-1-2-1,9 3 0,-3-3 0,5 2-2,2-1 1,0 5-1,-1 1 1,-1 3-1,-2 6 0,-5 3 0,-2 10 0,-4 2 0,-8 10 1,-3 4 0,-3 6 1,-2 9-1,-1 4 0,-2 3 0,1 1 0,-1 1 0,-1 0-1,2-4 0,-1-7 0,0-9-1,2-6 1,-1-12-1,2-8-1,-7-16-3,13-2-7,-18-19-27,8-5-3,-9-13 2,0 2-1</inkml:trace>
          <inkml:trace contextRef="#ctx0" brushRef="#br0" timeOffset="19156.25">13714 1744 80,'0'0'38,"37"-24"-2,-3 6 1,11-1-34,0 1-3,0-1-3,5 19-14,-13-2-19,-6 5 0,-3-1-1,-5-2 0</inkml:trace>
          <inkml:trace contextRef="#ctx0" brushRef="#br0" timeOffset="19640.625">14901 1642 78,'-14'2'38,"14"-2"0,-16-7 1,16 7-30,-12-18-4,12 18-1,-4-19-1,4 19 0,-13-21 0,-1 8-1,-2 1 0,-7 0-1,-6 3 0,-3 2 0,-5 5-1,-3 2 1,-1 7-1,0 5 0,-1 11 0,8 5 0,6 8 0,6 8 0,9 7 0,9 5 0,8 6 0,9 3 0,12-1 1,9-8-1,12-1 1,7-11-1,8-11 1,2-13-1,3-12 0,2-13 0,-6-11-2,-3-5 0,-13-12-2,-3 6-5,-25-20-18,4 17-14,-16-6 1,-3 5-1,-12-5 2</inkml:trace>
          <inkml:trace contextRef="#ctx0" brushRef="#br0" timeOffset="19937.5">14567 1180 83,'-25'2'38,"13"17"0,11 6 2,21 21-33,9 7-2,16 19 0,2 7-2,12 13 0,-5 1-1,0 6-1,-10-4 0,-10-1-1,-11-10 0,-12-10-1,-6-5-2,-11-25-6,9 0-30,-11-19-1,8-25 0,0 0-1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2:54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F117B1-7745-4509-AABA-AA5FC04FE6DF}" emma:medium="tactile" emma:mode="ink">
          <msink:context xmlns:msink="http://schemas.microsoft.com/ink/2010/main" type="writingRegion" rotatedBoundingBox="1535,12242 10549,11560 10697,13518 1684,14200"/>
        </emma:interpretation>
      </emma:emma>
    </inkml:annotationXML>
    <inkml:traceGroup>
      <inkml:annotationXML>
        <emma:emma xmlns:emma="http://www.w3.org/2003/04/emma" version="1.0">
          <emma:interpretation id="{B287698F-FFDE-4E9A-9D84-9DCF59F014A5}" emma:medium="tactile" emma:mode="ink">
            <msink:context xmlns:msink="http://schemas.microsoft.com/ink/2010/main" type="paragraph" rotatedBoundingBox="1535,12242 10549,11560 10697,13518 1684,14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445C6A-4884-4FB5-9DFE-D759E7EDBD25}" emma:medium="tactile" emma:mode="ink">
              <msink:context xmlns:msink="http://schemas.microsoft.com/ink/2010/main" type="line" rotatedBoundingBox="1535,12242 10549,11560 10697,13518 1684,14200"/>
            </emma:interpretation>
          </emma:emma>
        </inkml:annotationXML>
        <inkml:traceGroup>
          <inkml:annotationXML>
            <emma:emma xmlns:emma="http://www.w3.org/2003/04/emma" version="1.0">
              <emma:interpretation id="{C4FACAD1-F67B-40D9-89BB-13E93D3CB2A9}" emma:medium="tactile" emma:mode="ink">
                <msink:context xmlns:msink="http://schemas.microsoft.com/ink/2010/main" type="inkWord" rotatedBoundingBox="1564,12620 2308,12563 2352,13147 1608,13203"/>
              </emma:interpretation>
              <emma:one-of disjunction-type="recognition" id="oneOf0">
                <emma:interpretation id="interp0" emma:lang="en-US" emma:confidence="1">
                  <emma:literal>12</emma:literal>
                </emma:interpretation>
                <emma:interpretation id="interp1" emma:lang="en-US" emma:confidence="0">
                  <emma:literal>122</emma:literal>
                </emma:interpretation>
                <emma:interpretation id="interp2" emma:lang="en-US" emma:confidence="0">
                  <emma:literal>112</emma:literal>
                </emma:interpretation>
                <emma:interpretation id="interp3" emma:lang="en-US" emma:confidence="0">
                  <emma:literal>+2</emma:literal>
                </emma:interpretation>
                <emma:interpretation id="interp4" emma:lang="en-US" emma:confidence="0">
                  <emma:literal>+22</emma:literal>
                </emma:interpretation>
              </emma:one-of>
            </emma:emma>
          </inkml:annotationXML>
          <inkml:trace contextRef="#ctx0" brushRef="#br0">6 40 44,'0'0'33,"-7"-21"2,7 21-8,0 0-8,1-20-2,-1 20-5,0 0-2,20 22-3,-20-22-1,10 38-1,-6-9-2,8 8 0,-3 5-1,1 7 0,-2 2-1,-1-1 0,2-3-1,-3-4 1,-2-6-1,1-7 0,-2-8-1,-3-6 0,0-16-1,0 0-1,0 0-5,0 0-15,11-30-16,-6 0 0,5 0 0,-1-10 1</inkml:trace>
          <inkml:trace contextRef="#ctx0" brushRef="#br0" timeOffset="578.125">371 51 66,'0'0'34,"0"0"0,0 0 2,0 0-28,23-15-2,-17 0-2,13 4-2,-5-7 1,6 4-1,-5-2 0,4 4 0,0 0 0,2 6-1,-3 5 0,1 6 0,-4 6 0,1 8 1,-6 6-2,-2 10 1,-4 4 0,-5 5-1,-4 2 1,-2 1-1,-3-1 0,-2-2 0,0-7 0,-1-5 0,1-6 0,1-6 0,1-5-1,10-15 1,-19 22-1,19-22 0,-13 8 0,13-8 0,0 0 1,0 0-1,0 0 0,0 0 1,0 0 0,23-16 0,-8 13 1,4 1 0,0 2 0,5 4 0,0-1 1,2 4-1,-2 0 1,-1 4-1,-2-4 0,-2 4 0,-4-4-1,-2-2 0,-13-5-1,17 7 0,-17-7-5,0 0-16,0 0-15,4-18-1,-4 18 0,3-21 1</inkml:trace>
        </inkml:traceGroup>
        <inkml:traceGroup>
          <inkml:annotationXML>
            <emma:emma xmlns:emma="http://www.w3.org/2003/04/emma" version="1.0">
              <emma:interpretation id="{63BCD061-155A-4C0B-8A36-1932A974FA62}" emma:medium="tactile" emma:mode="ink">
                <msink:context xmlns:msink="http://schemas.microsoft.com/ink/2010/main" type="inkWord" rotatedBoundingBox="2674,12533 6233,12264 6291,13031 2732,13301"/>
              </emma:interpretation>
              <emma:one-of disjunction-type="recognition" id="oneOf1">
                <emma:interpretation id="interp5" emma:lang="en-US" emma:confidence="1">
                  <emma:literal>fixtures</emma:literal>
                </emma:interpretation>
                <emma:interpretation id="interp6" emma:lang="en-US" emma:confidence="0">
                  <emma:literal>filatures</emma:literal>
                </emma:interpretation>
                <emma:interpretation id="interp7" emma:lang="en-US" emma:confidence="0">
                  <emma:literal>Fixtures</emma:literal>
                </emma:interpretation>
                <emma:interpretation id="interp8" emma:lang="en-US" emma:confidence="0">
                  <emma:literal>tinctures</emma:literal>
                </emma:interpretation>
                <emma:interpretation id="interp9" emma:lang="en-US" emma:confidence="0">
                  <emma:literal>Filatures</emma:literal>
                </emma:interpretation>
              </emma:one-of>
            </emma:emma>
          </inkml:annotationXML>
          <inkml:trace contextRef="#ctx0" brushRef="#br0" timeOffset="1281.25">1135 280 94,'0'0'39,"0"0"-1,28-11-1,-9-5-33,17 7-3,0 1-1,3-7-4,7 17-8,-12-11-26,4 8 1,-7-6-2,0 5 2</inkml:trace>
          <inkml:trace contextRef="#ctx0" brushRef="#br0" timeOffset="1062.5">1386 428 89,'0'0'38,"4"21"0,-4-21 1,0 0-30,0 0-3,0 0-2,0 0-1,5-25-1,-5 25 0,-11-32-1,1 10 0,-2-7 0,-3-4-1,1-4 0,-1-5 1,2-1-1,-1-1-1,6 2 1,5 0 0,6 1 0,7 4 0,5 5-1,4 4 1,1 7 0,7 2-1,-2 6 1,2 8-1,-7 3 0,-2 11-2,-18-9 0,25 32-2,-25-32-6,15 38-23,-20-16-6,1 2 2,-9-1-1</inkml:trace>
          <inkml:trace contextRef="#ctx0" brushRef="#br0" timeOffset="1640.625">1700 137 51,'0'0'27,"-15"-11"-10,15 11-17,0 0-21,14-10-7,6 8-2</inkml:trace>
          <inkml:trace contextRef="#ctx0" brushRef="#br0" timeOffset="1515.625">1721 163 88,'-14'21'37,"14"-21"0,-4 29 2,4-29-33,6 26-2,3-7-2,3 8 0,-4-1-1,4 1-1,-3-1-1,-2-5-2,7 8-4,-14-29-16,6 17-15,-6-17 0,0 0 0,0 0 1</inkml:trace>
          <inkml:trace contextRef="#ctx0" brushRef="#br0" timeOffset="1953.125">1992 93 71,'-10'23'39,"10"-23"-1,-3 23 1,12 0-18,-9-23-15,26 30-2,-5-13 0,7 6-1,0-2-1,4 2 0,-1 0-1,5 0 0,-2 0 0,0-2-1,0-2-1,-5-1 0,-1 0-1,-6-6 0,2 4-3,-24-16-3,31 19-11,-31-19-21,0 0 2,0 0-1,1-17 1</inkml:trace>
          <inkml:trace contextRef="#ctx0" brushRef="#br0" timeOffset="2218.75">2323 43 79,'0'0'38,"0"0"-1,-17 22 1,12 1-24,-6-1-10,5 15-2,-7 2-2,-2 5 1,-2 0-1,-6 2 1,0-5-1,-1-6 0,4-3-1,0-11-2,10-4-1,10-17-4,0 0-18,0 0-12,13-31 1,4 1-1,6-7 2</inkml:trace>
          <inkml:trace contextRef="#ctx0" brushRef="#br0" timeOffset="2703.125">2525 176 92,'-13'16'38,"13"-16"-1,14 3 2,0-15-33,14 6-4,4-4-2,2-6-4,9 12-11,-15-11-22,6 2-1,-11-1 0,1 4 1</inkml:trace>
          <inkml:trace contextRef="#ctx0" brushRef="#br0" timeOffset="2515.625">2674-122 88,'0'0'37,"0"0"0,0 0 2,12 16-31,-14 1-2,7 10-2,-2 1-2,1 14 1,-4 2-1,1 6 0,-1-1 0,0 2-1,2-5-1,-1-2 0,-2-5-1,1-11-1,3-3-2,-3-25-3,13 23-20,-13-23-13,0 0 1,0-34-1,-4 11 2</inkml:trace>
          <inkml:trace contextRef="#ctx0" brushRef="#br0" timeOffset="3140.625">2929 45 88,'0'0'38,"4"32"1,-6-13 0,6 8-27,-10-4-7,8 8-2,-1-1-1,3 2 0,4-5-2,4-1 1,2-3-1,3-5 0,6-4 0,1-9-1,4-3 0,3-8 0,1-2-1,-1-8 0,2-2 1,-5-5-1,-2 0 0,-5-3 1,-3 1 1,-8 0-1,-3 4 1,-1 0 1,-4 2 0,-2 19 0,0-25 1,0 25-1,0 0 1,0 0 0,0 0 0,-8 25-1,8-6 1,3 4-1,2 5 1,2 2-1,0 0-1,5-2 1,-1 1-1,2-3 0,3-3-1,-3-7-1,2-2-2,-15-14-7,31-4-26,-31 4-4,18-21 3,-12 0-3</inkml:trace>
          <inkml:trace contextRef="#ctx0" brushRef="#br0" timeOffset="3546.875">3577 82 91,'0'0'39,"6"20"-1,-6-20 2,20 33-30,-17-17-5,9 9-1,-2 1-1,4 2-1,-1-1-1,0-1 0,-1-1 0,-2-6-1,-1-3 0,-9-16 0,16 19-1,-16-19 1,0 0-1,0 0 0,5-26 0,-10 7 0,0-4 0,-1-5 0,0-2 0,1-2 1,2 0 0,3-1 0,6 3-1,5 3 1,5 4 0,2 4 0,4 5-1,1 3-2,4 10-3,-11-12-15,6 13-18,-6-2 1,1 8-1,-4-6 1</inkml:trace>
          <inkml:trace contextRef="#ctx0" brushRef="#br0" timeOffset="3968.75">3997 209 82,'0'0'37,"9"16"0,-9-16 0,15-2-29,4 4-3,-3-11-1,5 2-2,1-3-1,2-5 0,-4-2 0,2-1-1,-2-1 0,-4-1 0,-4-1 0,-5 4-1,-6-1 1,-1 18-1,-13-28 1,0 19-1,-5 6 1,-2 3-1,-3 8 1,-2 5 1,0 4 0,3 6 0,1 5 1,7 6 0,0-4 1,9 5 0,3-7 0,6 2-1,5-7 0,5-2-1,3-5-1,1-5-2,6-1-2,-5-17-7,15 9-24,-12-11-5,4 0 1,0-6-1</inkml:trace>
          <inkml:trace contextRef="#ctx0" brushRef="#br0" timeOffset="4406.25">4581 45 100,'-14'-9'39,"0"4"0,1 5 0,-16-7-33,29 7-2,-25 5-3,11 2-1,14-7-1,-23 22 0,23-22 1,-18 26-1,12-10 0,6-16 1,-3 23 0,3-23 0,19 14-1,-2-11 1,2-1 0,4 0 1,2 0-1,3-1 0,0 5 1,1 3 0,-6-1 0,1 6 0,-5 1 0,-3 2 0,-4 3 0,-3-1 0,-9 2 0,-3 0 0,-7-1-1,-4-1 1,-2 0-1,-2-3 0,-2-3 1,-2-6-1,1-4-1,3-6-1,18 3-5,-31-18-26,31 18-7,-9-39 0,14 15-1</inkml:trace>
        </inkml:traceGroup>
        <inkml:traceGroup>
          <inkml:annotationXML>
            <emma:emma xmlns:emma="http://www.w3.org/2003/04/emma" version="1.0">
              <emma:interpretation id="{2177897D-6820-4C20-9B3B-C3156D084DC9}" emma:medium="tactile" emma:mode="ink">
                <msink:context xmlns:msink="http://schemas.microsoft.com/ink/2010/main" type="inkWord" rotatedBoundingBox="6712,11851 10549,11560 10697,13518 6861,13809">
                  <msink:destinationLink direction="with" ref="{BC709344-DCDF-444B-81E5-56273A80735C}"/>
                </msink:context>
              </emma:interpretation>
              <emma:one-of disjunction-type="recognition" id="oneOf2">
                <emma:interpretation id="interp10" emma:lang="en-US" emma:confidence="0">
                  <emma:literal>(4burss)</emma:literal>
                </emma:interpretation>
                <emma:interpretation id="interp11" emma:lang="en-US" emma:confidence="0">
                  <emma:literal>(4 bulbs)</emma:literal>
                </emma:interpretation>
                <emma:interpretation id="interp12" emma:lang="en-US" emma:confidence="0">
                  <emma:literal>(4 burros)</emma:literal>
                </emma:interpretation>
                <emma:interpretation id="interp13" emma:lang="en-US" emma:confidence="0">
                  <emma:literal>(4bulbs)</emma:literal>
                </emma:interpretation>
                <emma:interpretation id="interp14" emma:lang="en-US" emma:confidence="0">
                  <emma:literal>(4 bubs)</emma:literal>
                </emma:interpretation>
              </emma:one-of>
            </emma:emma>
          </inkml:annotationXML>
          <inkml:trace contextRef="#ctx0" brushRef="#br0" timeOffset="7937.5">6420-542 93,'0'0'38,"0"0"3,0 0-2,9 18-27,-9-18-4,6 21-2,-1-5-2,4 9-1,0-1 0,4 5 0,-1 2-1,4 4 1,-1-1-3,1 1 0,1-5 0,0-2 0,0-5 0,-4-5 0,-13-18 0,22 14 0,-22-14 0,13-7 0,-13 7 0,6-26 0,-4 10 0,-1-4 0,1 1-2,-1 0 1,2 1 1,3-1 0,3 3-1,3 0 1,2 2 0,6 1 0,0 3 0,4 4 0,2 5 0,1 2 0,-2 7 0,-1 4 0,-2 5 0,-5 3 0,-5 5 0,-4-1 0,-8 3 0,-6 1 0,-5-2 0,-6 1 0,-5-6-1,-5-2 1,-1-5-1,-3-3 1,1-8-1,4-4-1,2-6 1,7-7 0,17 14-1,-12-36-1,19 17-1,2-13-5,22 11-28,-10-7-3,8 3 0,-2 1 0</inkml:trace>
          <inkml:trace contextRef="#ctx0" brushRef="#br0" timeOffset="8312.5">7069-397 99,'0'0'39,"0"0"1,-3 16-1,7 0-29,-4-16-4,0 30-1,0-11-2,5 6 0,-2-2-1,6 3 0,-2-1-1,6 1 0,2-5-1,4-1 1,3-6-1,2-5 0,3-8-1,1-8 0,-2-3 0,-1-10-1,-3 1 0,-4-9 0,-6 1 1,-3-3-1,-6 2 1,-8 0 0,-1 3 1,-3 2-1,-2 4 0,-1 1 0,12 18-2,-19-28-1,19 28-4,-12-26-18,12 26-14,9-18 2,4 9-2,-13 9 0</inkml:trace>
          <inkml:trace contextRef="#ctx0" brushRef="#br0" timeOffset="8546.8748">7448-540 78,'0'0'39,"5"27"1,-11-12-1,10 19-20,-8-13-10,15 13-2,0-5-3,7 8-1,-1-3-1,5-1 0,0-3-1,1-7-1,-3-2-1,-2-10-2,0-2-2,-18-9-7,29-14-24,-21-4-4,3 1 0,-5-12-1</inkml:trace>
          <inkml:trace contextRef="#ctx0" brushRef="#br0" timeOffset="9078.125">7756-545 83,'0'0'39,"0"0"1,6 17 2,-6-17-24,9 37-9,-6-10-4,8 10-1,-3 2-1,4 1-1,0-3 0,0 2 0,0-6-1,-1-1 0,1-7-1,1-9 0,-13-16 0,24 9-1,-24-9 0,21-18 0,-11 2-1,-4-7 0,3 0 0,-6-1 0,4 1 0,-5-2 0,2 4 1,0 1-1,4 3 2,1 1-1,-9 16 1,25-19 1,-9 13-1,3 5 1,-1 4-1,3 6 1,-4 1 0,-2 6 0,-3 2 0,-3 3 0,-5 2 0,-2 2 0,-7-2-1,-1-1 1,-4-2 0,-2-1-1,-3-3 0,-1-5-1,0-4 1,-2-7-2,2 0 0,1-11-1,15 11-1,-19-28-2,19 28-4,-1-41-13,11 20-17,5-3 1,5-1 0,4 0 2</inkml:trace>
          <inkml:trace contextRef="#ctx0" brushRef="#br0" timeOffset="9437.5">8351-450 81,'0'0'38,"15"-7"0,-15 7 0,-18-9-22,18 9-10,-21 12-3,7-4-1,-4 2-2,3 1 1,1 1-1,14-12 1,-15 23-1,15-23 1,6 19 0,7-12-1,5-1 1,2-1-1,5-2 0,5 1 0,-1 1 0,1 1 1,-2 1-1,-3 1 1,-7 1 0,-1 5 1,-17-14-1,9 32 1,-16-16 0,-6 2-1,-7-1-1,-2-3 1,0-1-2,-3-6-1,6-2-1,-6-14-7,25 9-26,-21-16-5,21 16 1,-7-33 0</inkml:trace>
          <inkml:trace contextRef="#ctx0" brushRef="#br0" timeOffset="6531.25">5495-607 45,'17'-21'33,"-17"21"1,14-19 1,-17 3-15,3 16-4,0 0-5,13-6-2,-13 6-2,0 0 0,0 0-2,-12 18-1,12-18-1,-17 37 0,2-10-1,0 8 0,-7 2 0,1 7-1,-2 2 1,-1 8-1,2-1 1,-2 4-1,2 1 0,3 0 1,1 2-2,2 5 2,3-2-2,4 3 1,0-3-1,5-3 1,2 0-1,4 0 0,2-5 1,2-1-1,1-8 0,5 0 0,0-6 0,3-6-1,1-6 1,2-5-2,-1-7 1,0-11-2,3 2 0,-6-23-5,12 15-18,-14-26-16,1-1 2,-8-14 0,5-4-2</inkml:trace>
          <inkml:trace contextRef="#ctx0" brushRef="#br0" timeOffset="7109.375">5813-491 76,'0'0'35,"8"-22"3,-8 22-1,-3-22-24,3 22-3,0 0-4,15 11-1,-15-11-1,0 0-1,3 23 0,-3-23-2,-2 32 1,2-32-2,-3 35 1,2-18-1,-2 3 0,3 1 1,0-2-1,1 1 0,4-4 0,-5-16 1,13 24-1,-13-24 0,23 14 0,-8-14 1,4-1-1,6-6 0,2-2 0,0 0 1,1 0-1,-2-1 0,-1 3 0,0-1 0,-4 5 0,-6 3 0,-15 0 0,20 3 0,-20-3-1,0 0 0,17 9 0,-17-9-2,0 0-2,0 0-5,0 0-11,-2-17-18,2 17-1,-4-36 2,1 15 0</inkml:trace>
          <inkml:trace contextRef="#ctx0" brushRef="#br0" timeOffset="7359.375">6134-566 76,'0'0'39,"-2"-20"0,2 20-6,0 0-12,0 0-9,0 20-3,-1-4-3,5 12-2,-4 2-1,4 8 0,-1 1-1,3 7 0,-3-4-1,2 1 0,-2-5 0,1-1-1,-1-5 0,0-9-1,0-4-1,-3-19-1,0 0-3,0 0-9,13-15-25,-11-10-2,5-2 1,-1-10 1</inkml:trace>
          <inkml:trace contextRef="#ctx0" brushRef="#br0" timeOffset="13609.3749">8687-1065 90,'3'21'40,"14"13"1,3 8-1,17 14-26,-1 1-7,11 18-1,-6 6-3,2 8 0,-6 2-1,-5 8-1,-5 1 0,-9 8 1,-8-2-1,-6-1 1,-5-4 0,-2-4-2,-6-9 0,0-5 0,-3-11 0,1-1 0,-3-10 0,1-4 0,-2-5 0,-1-4 0,-3-2 0,-3-6 0,2-1-5,-5-25-8,12 7-29,-6-17 0,19-4-1,-19-21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04.4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709344-DCDF-444B-81E5-56273A80735C}" emma:medium="tactile" emma:mode="ink">
          <msink:context xmlns:msink="http://schemas.microsoft.com/ink/2010/main" type="inkDrawing" rotatedBoundingBox="7359,12781 9725,12572 9730,12628 7364,12837" semanticType="underline" shapeName="Other">
            <msink:sourceLink direction="with" ref="{2177897D-6820-4C20-9B3B-C3156D084DC9}"/>
          </msink:context>
        </emma:interpretation>
      </emma:emma>
    </inkml:annotationXML>
    <inkml:trace contextRef="#ctx0" brushRef="#br0">0 204 82,'0'0'37,"21"2"0,-8-9-5,18 19-20,-3-19-2,21 14-3,0-12-1,18 7-1,9-11-1,17 5-1,7-6-1,11-3 0,5-2-1,11-1 0,7 3 0,7-4-1,2 1 0,0 2 0,-2 1 0,1-1 0,-9 2 0,-15 1 0,-12-1-1,-16 7 0,-18-1-1,-20 1 0,-12 10-2,-24-6-4,0 17-27,-16-16-5,-22 21 0,-4-11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40:07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8483E7D-5925-4BE9-BCF4-AD336D75031A}" emma:medium="tactile" emma:mode="ink">
          <msink:context xmlns:msink="http://schemas.microsoft.com/ink/2010/main" type="writingRegion" rotatedBoundingBox="3908,11037 6957,10841 7133,13594 4085,13790"/>
        </emma:interpretation>
      </emma:emma>
    </inkml:annotationXML>
    <inkml:traceGroup>
      <inkml:annotationXML>
        <emma:emma xmlns:emma="http://www.w3.org/2003/04/emma" version="1.0">
          <emma:interpretation id="{8660FFE1-CF66-4E7B-BA95-63BC329E9BC5}" emma:medium="tactile" emma:mode="ink">
            <msink:context xmlns:msink="http://schemas.microsoft.com/ink/2010/main" type="paragraph" rotatedBoundingBox="3908,11037 6285,10884 6374,12266 3997,1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672AC-570F-42F9-A907-F7D50BF18884}" emma:medium="tactile" emma:mode="ink">
              <msink:context xmlns:msink="http://schemas.microsoft.com/ink/2010/main" type="line" rotatedBoundingBox="3908,11037 6285,10884 6374,12266 3997,12418"/>
            </emma:interpretation>
          </emma:emma>
        </inkml:annotationXML>
        <inkml:traceGroup>
          <inkml:annotationXML>
            <emma:emma xmlns:emma="http://www.w3.org/2003/04/emma" version="1.0">
              <emma:interpretation id="{618998DB-FD43-4EE6-848B-D8990A5E74F5}" emma:medium="tactile" emma:mode="ink">
                <msink:context xmlns:msink="http://schemas.microsoft.com/ink/2010/main" type="inkWord" rotatedBoundingBox="3908,11037 6285,10884 6374,12266 3997,12418"/>
              </emma:interpretation>
              <emma:one-of disjunction-type="recognition" id="oneOf0">
                <emma:interpretation id="interp0" emma:lang="en-US" emma:confidence="0">
                  <emma:literal>€22</emma:literal>
                </emma:interpretation>
                <emma:interpretation id="interp1" emma:lang="en-US" emma:confidence="0">
                  <emma:literal>EL</emma:literal>
                </emma:interpretation>
                <emma:interpretation id="interp2" emma:lang="en-US" emma:confidence="0">
                  <emma:literal>ECL</emma:literal>
                </emma:interpretation>
                <emma:interpretation id="interp3" emma:lang="en-US" emma:confidence="0">
                  <emma:literal>--C_2</emma:literal>
                </emma:interpretation>
                <emma:interpretation id="interp4" emma:lang="en-US" emma:confidence="0">
                  <emma:literal>EEL</emma:literal>
                </emma:interpretation>
              </emma:one-of>
            </emma:emma>
          </inkml:annotationXML>
          <inkml:trace contextRef="#ctx0" brushRef="#br0">1046 6494 68,'-15'23'37,"15"-23"-1,11 27 1,16-12-20,11-15-16,14 0-2,9 13-8,-14-8-26,9-5-2,-7-8 1,-7-4-1</inkml:trace>
          <inkml:trace contextRef="#ctx0" brushRef="#br0" timeOffset="1671.875">1988 7064 51,'0'0'38,"0"0"-1,40-27 1,19 24-12,17-24-15,41 12-4,10-16-1,20 11-1,2-5-2,3 10-1,-12 3-2,-13 4 0,-18 11-3,-33-1-3,-11 31-7,-46-13-26,-7 7-1,-22-4 0,-7 5 1</inkml:trace>
          <inkml:trace contextRef="#ctx0" brushRef="#br0" timeOffset="796.875">2568 6044 67,'0'0'36,"-2"-27"0,2 27 0,-16-43-25,16 43-5,2-40-1,-2 17-3,-7-4-1,1 4 0,-9-2 0,-4 7 0,-6 3 0,-9 10-1,-3 8 1,-3 12 0,-4 7 0,1 19 0,3 4 1,9 13-1,4 4 1,14 9 0,9-1 0,14 3 0,13-10-1,13 0 1,10-13-2,11-7 0,6-18-1,-2-15-2,7-3-4,-24-34-13,6 9-19,-14-22 0,-4 2 0,-14-20 0</inkml:trace>
          <inkml:trace contextRef="#ctx0" brushRef="#br0" timeOffset="1265.625">2766 5778 73,'0'0'36,"0"-25"-1,0 25 1,17-40-30,8 30-1,0-8-2,5 8-2,1 0 1,1 5-1,-7 2 0,-2 6 0,-23-3 0,32 35-1,-22-2 1,-1 7-1,-5 8 1,-4 5 0,-4 2-1,-7 3 1,-3-1-1,-5-6 1,-2-6-1,-5-5 1,1-7-1,2-8 0,4-10 0,19-15 0,0 0-1,0 0 1,0 0 0,0 0 0,36 2 0,-7-12 0,5 3 0,2-1 0,-1 3 0,-1 5 0,0 0 0,-5 5 0,-6 5-1,-4 0 1,-19-10-2,17 23-1,-11 7-9,-6-30-25,-23 28 1,23-28-1,-33 25 1</inkml:trace>
          <inkml:trace contextRef="#ctx0" brushRef="#br0" timeOffset="-203.125">962 6117 85,'0'0'38,"0"0"0,2 28 1,-2-28-31,48 0-3,-10 2-1,12 6-1,3-3-3,4 0 0,4 8-4,-15-18-5,17 17-28,-25-4-2,-11 4 1,-27-12-2</inkml:trace>
        </inkml:traceGroup>
      </inkml:traceGroup>
    </inkml:traceGroup>
    <inkml:traceGroup>
      <inkml:annotationXML>
        <emma:emma xmlns:emma="http://www.w3.org/2003/04/emma" version="1.0">
          <emma:interpretation id="{3A235A11-6F29-4863-B701-FCCC3E675A4F}" emma:medium="tactile" emma:mode="ink">
            <msink:context xmlns:msink="http://schemas.microsoft.com/ink/2010/main" type="paragraph" rotatedBoundingBox="5124,13135 6809,12078 7212,12720 5527,13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915DA1-CE2A-4484-B185-019774C476DC}" emma:medium="tactile" emma:mode="ink">
              <msink:context xmlns:msink="http://schemas.microsoft.com/ink/2010/main" type="line" rotatedBoundingBox="5124,13135 6809,12078 7212,12720 5527,13777"/>
            </emma:interpretation>
          </emma:emma>
        </inkml:annotationXML>
        <inkml:traceGroup>
          <inkml:annotationXML>
            <emma:emma xmlns:emma="http://www.w3.org/2003/04/emma" version="1.0">
              <emma:interpretation id="{1C6AB3BF-9962-4626-9A28-70B93873913F}" emma:medium="tactile" emma:mode="ink">
                <msink:context xmlns:msink="http://schemas.microsoft.com/ink/2010/main" type="inkWord" rotatedBoundingBox="5124,13135 6809,12078 7212,12720 5527,13777"/>
              </emma:interpretation>
              <emma:one-of disjunction-type="recognition" id="oneOf1">
                <emma:interpretation id="interp5" emma:lang="en-US" emma:confidence="0">
                  <emma:literal>so</emma:literal>
                </emma:interpretation>
                <emma:interpretation id="interp6" emma:lang="en-US" emma:confidence="0">
                  <emma:literal>Sa.</emma:literal>
                </emma:interpretation>
                <emma:interpretation id="interp7" emma:lang="en-US" emma:confidence="0">
                  <emma:literal>52.</emma:literal>
                </emma:interpretation>
                <emma:interpretation id="interp8" emma:lang="en-US" emma:confidence="0">
                  <emma:literal>82.</emma:literal>
                </emma:interpretation>
                <emma:interpretation id="interp9" emma:lang="en-US" emma:confidence="0">
                  <emma:literal>SI.</emma:literal>
                </emma:interpretation>
              </emma:one-of>
            </emma:emma>
          </inkml:annotationXML>
          <inkml:trace contextRef="#ctx0" brushRef="#br0" timeOffset="2296.875">2615 7813 59,'0'0'36,"21"-7"0,-21 7-1,0 0-17,0 0-12,0 0-1,2-31-3,-2 31 0,-25-12-1,2 12 0,-7 0 0,-4 10-1,-6 0 1,0 8-1,1 2 0,1 5 0,8 0 0,5 0 0,8-2 1,11-1-1,6-22 1,19 30 0,4-25 0,13 0 0,6-2 0,10-1 0,5-2 0,2 3 0,-2 2 0,0 3 0,-9 7 0,-4 2 0,-12 6 1,-7 12-1,-12 0 1,-3 5-1,-12 1 0,-4 1 0,-7 1 0,-4-5 0,-10-1-1,-5-9 0,-6-8-1,-2-5 1,-2-5-1,-2-10-1,2-2 0,2-13-1,11 0-1,4-13-2,25 28-6,-26-43-24,30 8-3,5-5 0,12 0 2</inkml:trace>
          <inkml:trace contextRef="#ctx0" brushRef="#br0" timeOffset="2750">2964 7439 73,'-4'-23'36,"4"23"0,14-38 0,5 28-28,0-10-5,11 8-1,-5-3-1,4 10 0,-3 2 0,-3-2 0,-23 5-1,31 18 1,-31-18 0,11 50-1,-13-15 1,-5 5-1,-5 3 1,-5 7-1,-4-4 0,-6-1 1,-1-5-1,-1-5 1,4-7-1,4-3 0,21-25 1,-24 28-1,24-28 1,0 0 0,38-6-1,-10-4 1,3 0 0,7-2-1,-2-1 1,0 1-1,-5 4 0,-6-2-1,-2 10-1,-23 0-2,28 5-4,-28-5-21,0 0-8,0 0-1,-21-12 1</inkml:trace>
          <inkml:trace contextRef="#ctx0" brushRef="#br0" timeOffset="3281.25">4037 7185 44,'-28'5'34,"28"-5"1,-25 8 1,25-8-15,0 0-10,-38 5-4,38-5-2,-15 25-1,15-25-1,-14 30 0,14-30-1,-2 28-1,2-28 1,14 22-1,-14-22 0,34 8 0,-11-8 0,4-10 0,-3 2 0,-6-7-1,1 5 1,-19 10-1,21-33 1,-21 33-1,-8-22 0,8 22 0,-34-5 0,7 7 0,0 8 0,-7 5 0,2-2 0,3 7 0,2-7 0,6 4-1,21-17-2,-15 28-5,15-28-30,0 0 0,0 0 0,36-25-2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05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5232FE-3A1A-4748-80BD-24753032CE55}" emma:medium="tactile" emma:mode="ink">
          <msink:context xmlns:msink="http://schemas.microsoft.com/ink/2010/main" type="writingRegion" rotatedBoundingBox="7432,12767 23156,8567 24368,13106 8644,17305"/>
        </emma:interpretation>
      </emma:emma>
    </inkml:annotationXML>
    <inkml:traceGroup>
      <inkml:annotationXML>
        <emma:emma xmlns:emma="http://www.w3.org/2003/04/emma" version="1.0">
          <emma:interpretation id="{0A1322D6-D85D-4165-B442-D62AC92A7292}" emma:medium="tactile" emma:mode="ink">
            <msink:context xmlns:msink="http://schemas.microsoft.com/ink/2010/main" type="paragraph" rotatedBoundingBox="7432,12767 13172,11234 13558,12679 7818,14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7ABF9D-D465-42A5-8213-44BD6946CE78}" emma:medium="tactile" emma:mode="ink">
              <msink:context xmlns:msink="http://schemas.microsoft.com/ink/2010/main" type="line" rotatedBoundingBox="7432,12767 13172,11234 13558,12679 7818,14212"/>
            </emma:interpretation>
          </emma:emma>
        </inkml:annotationXML>
        <inkml:traceGroup>
          <inkml:annotationXML>
            <emma:emma xmlns:emma="http://www.w3.org/2003/04/emma" version="1.0">
              <emma:interpretation id="{9695A7F3-C0B6-4DA0-A832-69FEF06041AC}" emma:medium="tactile" emma:mode="ink">
                <msink:context xmlns:msink="http://schemas.microsoft.com/ink/2010/main" type="inkWord" rotatedBoundingBox="7493,12993 9913,12347 10189,13381 7769,14028"/>
              </emma:interpretation>
              <emma:one-of disjunction-type="recognition" id="oneOf0">
                <emma:interpretation id="interp0" emma:lang="en-US" emma:confidence="0">
                  <emma:literal>fixture</emma:literal>
                </emma:interpretation>
                <emma:interpretation id="interp1" emma:lang="en-US" emma:confidence="0">
                  <emma:literal>Fixture</emma:literal>
                </emma:interpretation>
                <emma:interpretation id="interp2" emma:lang="en-US" emma:confidence="0">
                  <emma:literal>Fixtune</emma:literal>
                </emma:interpretation>
                <emma:interpretation id="interp3" emma:lang="en-US" emma:confidence="0">
                  <emma:literal>fixtune</emma:literal>
                </emma:interpretation>
                <emma:interpretation id="interp4" emma:lang="en-US" emma:confidence="0">
                  <emma:literal>Fixer</emma:literal>
                </emma:interpretation>
              </emma:one-of>
            </emma:emma>
          </inkml:annotationXML>
          <inkml:trace contextRef="#ctx0" brushRef="#br0">-3602 1377 91,'-19'21'38,"0"-9"3,19-12-3,0 0-24,0 0-9,0 0-1,31-10-3,-3-4-1,1-4-1,9 7-6,-12-19-9,13 16-24,-8-5 2,0 7-1,-6-2 0</inkml:trace>
          <inkml:trace contextRef="#ctx0" brushRef="#br0" timeOffset="-187.5">-3539 1500 49,'14'25'37,"-14"-25"0,13 21-1,-3-2-10,-10-19-9,0 0-6,0 0-3,12 18-2,-12-18-1,0 0-1,-7-21-1,7 21 0,-15-35-1,5 6-1,-4-8-1,0-3 2,-4-2-2,5-4 1,2-2-1,5-1 0,8 1 0,7 2 0,8 6 0,8 5-1,9 3 0,2 4-2,5 14-1,-7-2-6,12 25-22,-24-2-10,-4 14 2,-17 0-1</inkml:trace>
          <inkml:trace contextRef="#ctx0" brushRef="#br0" timeOffset="312.5">-3275 1252 82,'-17'-4'31,"17"4"-14,20 2-17,-20-2-30,33-16-3,-12 5 0</inkml:trace>
          <inkml:trace contextRef="#ctx0" brushRef="#br0" timeOffset="171.875">-3272 1283 45,'11'32'36,"-7"-11"1,-1 2 0,2 12-8,-5-35-12,5 48-7,-2-29-5,9 4-1,-3-5-2,-9-18-2,25 28-4,-25-28-14,0 0-21,15-16 1,-15 16 0,4-31-1</inkml:trace>
          <inkml:trace contextRef="#ctx0" brushRef="#br0" timeOffset="578.125">-3062 1186 98,'-12'16'38,"14"0"3,-2-16-2,22 42-29,-15-19-4,14 9-2,-1-4-1,7 6-1,1-2 0,1-1-2,1-3 1,-1-5-2,-2-5 1,-2-4-1,-3-2-2,-7-10-3,6 9-10,-21-11-24,0 0-2,10-30 2,-7 14-1</inkml:trace>
          <inkml:trace contextRef="#ctx0" brushRef="#br0" timeOffset="828.125">-2826 1199 79,'0'0'37,"-25"-5"-2,25 5 3,-30 10-28,26 20-3,-8-2-2,6 11-2,-6 2-1,4 4 0,-4-2 0,1-1-2,3-5 0,-1-12-2,7-6 0,2-19-6,0 0-22,22-16-8,-5-9 0,0-13-1</inkml:trace>
          <inkml:trace contextRef="#ctx0" brushRef="#br0" timeOffset="1609.375">-2704 1317 102,'0'0'38,"0"0"2,23-23-2,5 19-31,-5-10-5,8 2-1,5 0-2,-2-6-1,1 6-1,-9-1 0,1 5 1,-6-1-1,-2 7 2,-4 2 2,-15 0 0,19 11 2,-19-11 1,6 28 0,-8-11 1,5 15-1,-6-4 1,6 6-3,-1-2 1,2 1-2,5-5 1,4 0-2,3-6 1,4-12-2,3-5 0,4-8 0,1-6 0,1-5-1,1-9 0,-5-5 0,0-2-1,-3-2 2,-4 2-1,-5 2 2,-4 2-1,-5 3 2,-2 7 0,-2 16 0,-3-18 0,3 18 1,0 0 0,0 0 0,-13 21 1,13-3-2,0 1 1,4 10 0,0 0 0,4 3-2,2-2 1,2-2-2,3-1 0,1-10-3,5-1-1,-8-32-8,15 13-28,-12-18-1,3-2 0,-5-7 1</inkml:trace>
          <inkml:trace contextRef="#ctx0" brushRef="#br0" timeOffset="1078.125">-2606 1033 101,'0'0'39,"-2"34"2,1-13-2,16 14-32,-15-2-2,5 19-1,-2-3-1,3 4-2,-1 0 0,-2-6-1,-2-3 0,-2-7-2,2-3-2,-1-34-10,-4 17-26,4-17-1,0 0 1,-18-26-1</inkml:trace>
          <inkml:trace contextRef="#ctx0" brushRef="#br0" timeOffset="2312.5">-1836 1248 86,'0'0'39,"0"0"0,0 0 2,0 0-23,0 0-10,3 21-3,6 2-2,0 0-1,2 4-1,0 1 0,2 0-1,-4 0 1,0-1-2,-2-5 1,-7-22-2,12 20 2,-12-20 0,0 0-1,0 0 0,10-34 0,-13 10 2,2-4-2,-4-2 1,2-2 0,0 0 0,3 0 0,3 2 1,6 8-2,5 0 1,5 3 0,1 3 0,5 4-1,1 1-1,3 9-1,-10-5-3,11 21-6,-30-14-12,26 15-11,-26-15-2,18 35 4,-18-35 10,1 39 13,-3-20 7,2-19 11,0 37 12,0-37 14,-3 26 2,3-26-2,11 22-11,-11-22-11,20 0-3,-6-6-4,11 5-2,2-8-2,2 0 1,4-3-2,1-4 0,-3 0 0,-2-2 0,-5 2 0,-8-1 0,-7 1 0,-9 16-1,-1-23 1,1 23 0,-31-9 0,5 13 0,-2 5 0,0 5 1,-1 5 1,2 11-1,2 2 1,8 5-1,6-2 1,11 2 0,9-4 0,7-1-2,6-7 0,11-13-1,5-3-1,2-13-2,10 4-7,-14-21-27,12-3-4,-5-12 1,4 1-1</inkml:trace>
        </inkml:traceGroup>
        <inkml:traceGroup>
          <inkml:annotationXML>
            <emma:emma xmlns:emma="http://www.w3.org/2003/04/emma" version="1.0">
              <emma:interpretation id="{8F6EF1F7-E551-49BC-9100-94C9F6D3B65E}" emma:medium="tactile" emma:mode="ink">
                <msink:context xmlns:msink="http://schemas.microsoft.com/ink/2010/main" type="inkWord" rotatedBoundingBox="10491,11950 13172,11234 13558,12679 10877,13395">
                  <msink:destinationLink direction="with" ref="{D1CE91CE-C183-4F70-9958-0B80AC634523}"/>
                </msink:context>
              </emma:interpretation>
              <emma:one-of disjunction-type="recognition" id="oneOf1">
                <emma:interpretation id="interp5" emma:lang="en-US" emma:confidence="0">
                  <emma:literal>(Now</emma:literal>
                </emma:interpretation>
                <emma:interpretation id="interp6" emma:lang="en-US" emma:confidence="0">
                  <emma:literal>(now</emma:literal>
                </emma:interpretation>
                <emma:interpretation id="interp7" emma:lang="en-US" emma:confidence="0">
                  <emma:literal>(how</emma:literal>
                </emma:interpretation>
                <emma:interpretation id="interp8" emma:lang="en-US" emma:confidence="0">
                  <emma:literal>(hour</emma:literal>
                </emma:interpretation>
                <emma:interpretation id="interp9" emma:lang="en-US" emma:confidence="0">
                  <emma:literal>(Mow</emma:literal>
                </emma:interpretation>
              </emma:one-of>
            </emma:emma>
          </inkml:annotationXML>
          <inkml:trace contextRef="#ctx0" brushRef="#br0" timeOffset="5421.875">-8 94 29,'1'-23'32,"-1"23"3,0 0-2,15-34-10,3 38-3,-20-20-4,19 23-4,-17-7-4,0 0-2,6 27-2,-5-5-1,-5 3-1,-1 5-1,1 0 0,1 0-1,0-2 0,1-1 0,4-10 0,2-1 1,-4-16-1,15 14 0,-15-14 0,21-3 0,-21 3 0,28-14-1,-11 1 1,3 1-1,2-2 1,1 1-1,1 3 1,2 1 0,0 2 0,-4 5 0,0 8 0,-3-1 1,-3 2-1,-2 0 0,-14-7 0,16 14 0,-16-14-1,0 0-1,0 0-1,0 0-1,-5-19-3,-6-3-1,11 22-4,-17-38 1,17 22-1,-13-12 4,12 8 2,-5-3 5,1-1 3,5 24 4,-7-36 3,7 36 2,0-15 0,0 15 0,0 0-3,16 31-1,-13-10-1,10 18-2,-4 0-1,7 10 0,-1 1-1,3 3 0,0-2-1,1 0-1,-2-9 0,0-8 0,-1-8-2,-3-10-1,6-2-4,-19-14-11,27-18-23,-14-1 2,8-4 0,-1-9-1</inkml:trace>
          <inkml:trace contextRef="#ctx0" brushRef="#br0" timeOffset="5859.375">895 170 62,'0'0'36,"3"-16"1,-3 16 0,-11-29-19,11 29-9,0 0-4,-17-19-2,2 12 0,2 7-1,-8-2 0,0 8 0,-4 2 0,0 10-1,0 5 0,3 5 0,1 6 0,7 3 0,5 3 0,10 4 0,11-3 0,7-2 0,9-8 0,9-4 0,5-8 0,0-7-1,3-10 0,-6-7 0,-3-7 0,-7-10-1,-7-2 0,-5-6 0,-10-2-1,-7-7 0,-7 2 1,-7 0-1,-2 4 0,-6 1-1,3 9-1,-8-3-2,27 26-5,-35-29-8,35 29-18,0 0 0,0 0 0,6-15 1</inkml:trace>
          <inkml:trace contextRef="#ctx0" brushRef="#br0" timeOffset="6468.75">1315 88 72,'17'9'39,"-17"-9"-2,11 18 3,-11-18-24,15 35-7,-9-10-2,12 10-3,-5-3 0,5 7-1,-1-4-1,4 0 0,0-1-1,-1-13 0,1-4 0,1-6-2,0-8 1,-1-4-1,0-6-1,-4-7 0,-2-4 0,-2-5 0,-1 0 0,-4-10-1,-1 1 2,-4 2 0,0 2 1,0 3 0,0 4 1,-3 21 0,9-25 0,-9 25 1,16 18-1,-16-18 1,22 33-1,-9-10 0,2 4 0,1 3 0,2 1 0,1-2-1,0-1 1,5 0 0,-2-3-1,5-4 1,-1-5 0,4-8-1,-1-4 0,-1-8 0,0-6-1,-4-6 1,-2-5-1,-1-7 0,-5-4 0,-4-2 0,-4-3 0,0 0 1,-2 2-1,-3 3 1,0 4-2,-3 5 0,0 23-3,-6-35-19,6 35-15,0 0-1,0 0 0,0 0-1</inkml:trace>
          <inkml:trace contextRef="#ctx0" brushRef="#br0" timeOffset="7343.75">-250-107 52,'0'0'31,"0"0"3,0 0-11,13 7-6,-13-7-4,-7 35-3,-6-14-2,10 22-1,-14-5-2,9 17 0,-12-2-1,6 16-1,-8-1 0,4 13 0,-3 4-2,3 5 1,4 3-2,0 2 2,7-3-2,3-4 1,4-3-1,3-11 1,4-7-1,2-9 0,1-9 1,2-3-1,1-5 0,2-10-2,4-4 2,2-6-2,2-5 0,2-9-2,9 5-4,-11-31-16,10 7-15,-2-8 4,0-1-3,-5-5 1</inkml:trace>
        </inkml:traceGroup>
      </inkml:traceGroup>
    </inkml:traceGroup>
    <inkml:traceGroup>
      <inkml:annotationXML>
        <emma:emma xmlns:emma="http://www.w3.org/2003/04/emma" version="1.0">
          <emma:interpretation id="{57ACC496-0BE9-4159-BE48-7F0E8F094909}" emma:medium="tactile" emma:mode="ink">
            <msink:context xmlns:msink="http://schemas.microsoft.com/ink/2010/main" type="paragraph" rotatedBoundingBox="11495,12223 16427,10750 16971,12573 12039,140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A55AB1-55B7-4E0C-B4FE-BF70BF834036}" emma:medium="tactile" emma:mode="ink">
              <msink:context xmlns:msink="http://schemas.microsoft.com/ink/2010/main" type="line" rotatedBoundingBox="11495,12223 16427,10750 16971,12573 12039,14046"/>
            </emma:interpretation>
          </emma:emma>
        </inkml:annotationXML>
        <inkml:traceGroup>
          <inkml:annotationXML>
            <emma:emma xmlns:emma="http://www.w3.org/2003/04/emma" version="1.0">
              <emma:interpretation id="{CAA7A28B-887B-4AA3-B75E-A762394FF470}" emma:medium="tactile" emma:mode="ink">
                <msink:context xmlns:msink="http://schemas.microsoft.com/ink/2010/main" type="inkWord" rotatedBoundingBox="11495,12223 13822,11528 14331,13232 12004,13928"/>
              </emma:interpretation>
              <emma:one-of disjunction-type="recognition" id="oneOf2">
                <emma:interpretation id="interp10" emma:lang="en-US" emma:confidence="0">
                  <emma:literal>bulb)</emma:literal>
                </emma:interpretation>
                <emma:interpretation id="interp11" emma:lang="en-US" emma:confidence="0">
                  <emma:literal>bulbs)</emma:literal>
                </emma:interpretation>
                <emma:interpretation id="interp12" emma:lang="en-US" emma:confidence="0">
                  <emma:literal>bulls)</emma:literal>
                </emma:interpretation>
                <emma:interpretation id="interp13" emma:lang="en-US" emma:confidence="0">
                  <emma:literal>burrs)</emma:literal>
                </emma:interpretation>
                <emma:interpretation id="interp14" emma:lang="en-US" emma:confidence="0">
                  <emma:literal>burro)</emma:literal>
                </emma:interpretation>
              </emma:one-of>
            </emma:emma>
          </inkml:annotationXML>
          <inkml:trace contextRef="#ctx0" brushRef="#br0" timeOffset="9656.25">564 956 30,'-6'-25'33,"4"2"1,2 23-2,-11-37-8,11 37-2,0 0-5,13 2-3,-13-2-4,3 35-2,-3-7-3,8 14 0,-5 4-2,4 9 0,-4 0-1,0 5 0,-1-6 0,0-1-2,3-7 1,-1-9-2,2-7 2,2-9-2,-8-21 0,22 14 0,-9-21 0,2-9 1,-3-3-2,-2-8 2,0-4-2,-4-3 1,-1 1 0,-4 1 0,1 4 0,-2 0 0,4 6 1,2 5-1,-6 17 1,28-16 0,-5 19 0,4 4 1,5 8-1,2 2 0,2 8 1,-2 1 0,-3 2 0,-3 4-1,-8-4 1,-5 1-2,-7-5 1,-7-1-1,-7-3 1,-7-5-2,-5-4 2,-7-7-2,-4-1 1,-7-3 0,-2-2 0,-1-3 1,1-2-1,3 0 0,7-2 0,4-3-1,24 12-3,-19-32-5,37 18-27,-5-5-2,12 4 1,1-6-1</inkml:trace>
          <inkml:trace contextRef="#ctx0" brushRef="#br0" timeOffset="10000">1060 1181 96,'0'0'38,"13"14"0,-7 6-6,-6-20-24,3 35-3,0-16-1,6 11-1,0-2-1,1 2-1,2-5 1,3 0-1,5-11-1,4-4 0,1-10-1,3-12 1,3-6-1,-3-6 0,-1-3-1,-8-4 1,-3 1-1,-8-4 1,-7 10-1,-5 1 0,-4 3 0,-4 3 0,12 17-1,-22-29-1,22 29-1,-16-24-5,16 24-16,0 0-11,18-25 2,-18 25-3,25-32 4</inkml:trace>
          <inkml:trace contextRef="#ctx0" brushRef="#br0" timeOffset="10234.3748">1550 947 68,'0'0'39,"4"28"-1,-11-10 1,6 19-15,-8-13-16,9 13-3,1 0-2,5 2-1,1 0 1,4-2-2,-1-4 1,3-1-1,-1-9-1,3-9-1,0-3-2,-15-11-4,35 3-19,-35-3-16,25-30 3,-16 0-2,6 4 2</inkml:trace>
          <inkml:trace contextRef="#ctx0" brushRef="#br0" timeOffset="10812.5">1748 1023 73,'0'0'40,"0"0"-1,0 0 2,0 0-20,-2 26-12,5-5-4,9 7-1,0 4-2,4 3 1,-1 2-1,2 4-1,-2-2 1,1-2-2,-2-4 1,-3-6-2,1-5 2,-3-6-2,-9-16 0,18 11-1,-18-11 1,15-18 0,-8 2 0,-3-3 1,1-2-2,-1-2 2,-1-2-2,-1-1 2,2 3-1,-1 0 1,1-2-1,4 2 1,4 1 0,5 0 0,4 5 0,4 3 0,3 3 0,5 6 0,-1 5 0,1 5 0,-4 7 0,-5 8 1,-4 3-1,-3 3 0,-10 2 1,-3 1 0,-4-1 0,-3 3 0,-5-2 0,-4-5-2,-3-2 2,-3-7-3,-2-1 2,-3-5-2,-5-7 2,0-7-1,3-4 1,0-5 0,6 0-2,1-6 1,9 4-3,1-12-1,24 18-20,-4-18-16,7 3 2,2-9-2,7 3 3</inkml:trace>
          <inkml:trace contextRef="#ctx0" brushRef="#br0" timeOffset="11390.625">2540-382 71,'15'18'38,"-5"4"0,9 17 1,-7-5-27,20 26-1,-8-2-4,9 21-2,-4-1-1,2 10 0,-6 0-1,-1 5-1,-8-3 0,-4 5-1,-8-5 0,-5 2 0,-8-2-1,-3-6 1,-6-1 0,-2-7 0,-4-6-1,2-4 1,-2-10 0,4 0 0,-1-6 0,3-8-2,2-5 2,1-5-2,4-4 1,0-7-1,4-1 0,7-20-1,0 0 0,-13 14 0,13-14 0,0 0 0,0 0 0,0 0-1,0 0 1,0 0 0,0 0-3,-6-18-4,6 18-24,0 0-6,0 0 0,0 0 0</inkml:trace>
        </inkml:traceGroup>
        <inkml:traceGroup>
          <inkml:annotationXML>
            <emma:emma xmlns:emma="http://www.w3.org/2003/04/emma" version="1.0">
              <emma:interpretation id="{71D1A2C3-F1BE-48A4-86E7-753B9BF17233}" emma:medium="tactile" emma:mode="ink">
                <msink:context xmlns:msink="http://schemas.microsoft.com/ink/2010/main" type="inkWord" rotatedBoundingBox="14131,11932 16563,11206 16971,12573 14540,13299"/>
              </emma:interpretation>
              <emma:one-of disjunction-type="recognition" id="oneOf3">
                <emma:interpretation id="interp15" emma:lang="en-US" emma:confidence="0">
                  <emma:literal>braw</emma:literal>
                </emma:interpretation>
                <emma:interpretation id="interp16" emma:lang="en-US" emma:confidence="0">
                  <emma:literal>blew</emma:literal>
                </emma:interpretation>
                <emma:interpretation id="interp17" emma:lang="en-US" emma:confidence="0">
                  <emma:literal>brew</emma:literal>
                </emma:interpretation>
                <emma:interpretation id="interp18" emma:lang="en-US" emma:confidence="0">
                  <emma:literal>Gnaw</emma:literal>
                </emma:interpretation>
                <emma:interpretation id="interp19" emma:lang="en-US" emma:confidence="0">
                  <emma:literal>(lien</emma:literal>
                </emma:interpretation>
              </emma:one-of>
            </emma:emma>
          </inkml:annotationXML>
          <inkml:trace contextRef="#ctx0" brushRef="#br0" timeOffset="13000">3357-68 15,'18'-9'23,"-18"9"0,13-30-2,2 25-1,-13-13-2,14 18 0,-21-18-2,20 22-2,-15-4-2,0 0-3,0 0-2,0 0-2,0 0 0,-16 12-2,3 2 1,-2 13-1,-6 1 0,2 11 0,-5 5 0,4 9 0,-2 5-1,1 7 1,2 4-1,4 5 0,3 3-1,5 6 1,2-2-2,4 2 2,1 0-2,4-2 1,2-5-1,2-4 0,2-3 1,0-9-1,2-8 1,4-2 0,1-11 0,3-4 0,-2-12 0,5 0-1,-5-13 1,-2-1-2,2-7-2,-18-2-1,33-13-11,-32-11-26,17 4-2,-12-20 1,11 5-1</inkml:trace>
          <inkml:trace contextRef="#ctx0" brushRef="#br0" timeOffset="13671.8749">3905-215 29,'0'0'34,"0"0"0,0 0 2,7-21-11,-7 21-9,0 0-4,16 28-3,-16-28-2,3 39-2,-7-16 1,11 12-2,-7-1 0,8 10-1,-8-4 0,2 8 0,0-4-1,2 0 0,1-3 0,-2-6-1,1-5 0,-2-5 0,2-6-1,-4-19-1,7 16 0,-7-16-2,0 0-3,-5-28-17,5 28-19,4-34 1,0 13-1,-2-6 0</inkml:trace>
          <inkml:trace contextRef="#ctx0" brushRef="#br0" timeOffset="14031.25">4425-151 82,'-19'26'40,"12"-10"-2,5 9 2,-5-6-33,13 13-2,0-4-2,4 7-1,1-3-1,2 3 0,2-3-1,-4-6-1,0-1-1,-7-9-2,8 5-6,-12-21-21,0 0-9,-16-9-1,16 9 2</inkml:trace>
          <inkml:trace contextRef="#ctx0" brushRef="#br0" timeOffset="14250">4377 81 87,'0'0'40,"15"-15"-2,4 4 3,-3-8-33,16 4-4,-1-2-1,2 1-2,-2 2-2,-5 0-2,-1 12-4,-22-14-12,-3 16-21,0 0 1,0 0-1,-17 16 1</inkml:trace>
          <inkml:trace contextRef="#ctx0" brushRef="#br0" timeOffset="14421.8749">4480 71 61,'-7'16'39,"5"7"1,2-4 0,9 16-14,-3-19-17,15 12-3,-2-7-2,6 1-2,1-5-1,1-6-2,0-1-2,-7-15-5,14 10-27,-13-13-5,-1-3 0,-3-10 0</inkml:trace>
          <inkml:trace contextRef="#ctx0" brushRef="#br0" timeOffset="15000">4850-40 81,'0'0'39,"0"0"0,-16-2 0,26 18-29,-10-16-3,12 30-3,-3-9-1,6 9 1,-3 2-1,4 3-1,0-3 0,0-2 0,4-4-1,-4-5 0,3-5 0,0-12-3,2-6 2,-2-7-2,2-9 0,-4-6 0,1-4 0,-5-4-1,-2 0 1,-4-1 1,-3 1-1,-2 7 2,-4 4 0,2 21 1,-5-19-1,5 19 1,0 0 1,-3 23-1,6-4 1,4 7 0,5 4 0,4 6-1,5-3 1,2 4 0,4-5-1,5 1 1,4-6-1,1-8-1,1-7 0,0-6-1,-1-6 1,-3-11-1,-3-3 0,-9-9 0,-6-5 0,-5-6-1,-7-1 1,-5-4 0,-4 2-1,-2 2 1,-2 3-1,-3 4 0,3 11-1,-4-1-2,13 18-16,0 0-20,-15 2 2,15-2-1,0 0 1</inkml:trace>
          <inkml:trace contextRef="#ctx0" brushRef="#br0" timeOffset="15625">3561 612 70,'-16'3'37,"16"-3"0,0 0-5,19-1-19,24 9-3,4-16-2,25 9-2,8-8-1,17 6-1,9-8-1,14 0 0,4-3-1,12 1-1,1 1 0,1-1 0,0-1-1,-3 1 0,-6 4 0,-8 0 0,-12 7-1,-19 0 0,-18 3-1,-19 1-1,-17 7-1,-36-11-4,13 31-16,-41-20-16,-7 3 0,-16-2 0,-6 1 1</inkml:trace>
        </inkml:traceGroup>
      </inkml:traceGroup>
    </inkml:traceGroup>
    <inkml:traceGroup>
      <inkml:annotationXML>
        <emma:emma xmlns:emma="http://www.w3.org/2003/04/emma" version="1.0">
          <emma:interpretation id="{08F00AE5-841E-4CD2-BAF1-6AF26B0D5FF4}" emma:medium="tactile" emma:mode="ink">
            <msink:context xmlns:msink="http://schemas.microsoft.com/ink/2010/main" type="paragraph" rotatedBoundingBox="15034,11541 24281,11194 24360,13302 15114,1365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41DBF34-2370-420F-A199-D7F5A9ADCB17}" emma:medium="tactile" emma:mode="ink">
              <msink:context xmlns:msink="http://schemas.microsoft.com/ink/2010/main" type="inkBullet" rotatedBoundingBox="14874,12257 18184,11385 18699,13337 15388,14209"/>
            </emma:interpretation>
            <emma:one-of disjunction-type="recognition" id="oneOf4">
              <emma:interpretation id="interp20" emma:lang="en-US" emma:confidence="0">
                <emma:literal>cooow)</emma:literal>
              </emma:interpretation>
              <emma:interpretation id="interp21" emma:lang="en-US" emma:confidence="0">
                <emma:literal>iooow)</emma:literal>
              </emma:interpretation>
              <emma:interpretation id="interp22" emma:lang="en-US" emma:confidence="0">
                <emma:literal>Cow)</emma:literal>
              </emma:interpretation>
              <emma:interpretation id="interp23" emma:lang="en-US" emma:confidence="0">
                <emma:literal>looow)</emma:literal>
              </emma:interpretation>
              <emma:interpretation id="interp24" emma:lang="en-US" emma:confidence="0">
                <emma:literal>cow)</emma:literal>
              </emma:interpretation>
            </emma:one-of>
          </emma:emma>
        </inkml:annotationXML>
        <inkml:trace contextRef="#ctx0" brushRef="#br0" timeOffset="16015.625">3877 1077 89,'0'0'39,"0"0"0,-11 30 1,11-30-32,3 44-2,3-10-2,7 10-2,-2 2 0,4-1-2,1-1 0,0-7-2,3-1-1,-3-22-8,20 0-25,-14-26-4,10-8 0,1-13-1</inkml:trace>
        <inkml:trace contextRef="#ctx0" brushRef="#br0" timeOffset="16406.25">4445 1044 67,'0'0'40,"-25"-16"-1,4 14 1,-7-16-13,1 18-23,-2 0-1,1 7-1,0 4-1,-2 5-1,2 3 1,5 6 0,2 7-1,6 1 2,6 4-1,11 7 1,10-3-1,10-2-1,10-6 2,10-5-2,5-7 1,4-10-3,1-11 2,-5-14-1,-5-5-1,-10-6 2,-10-7-2,-10-1 2,-12-3-1,-9 1 1,-7 5-2,-5 2 0,-2 3 1,-2 1-1,4 8-2,-1-5-1,22 21-4,-22-29-12,22 29-18,16-19 1,9 10-1,3-1 2</inkml:trace>
        <inkml:trace contextRef="#ctx0" brushRef="#br0" timeOffset="16828.125">4808 1017 50,'35'7'35,"-5"-3"1,-7-2-1,5 8-14,-28-10-9,22-9-5,-22 9-2,0 0-2,-13-12 0,0 12 0,-8-4-1,-1 6 0,-8 2-1,2 6 0,-4 4 0,2 6 0,4 6 0,2 8 1,4 1 1,6 7-1,8 1 1,9 1-2,9-6 1,7 1-1,9-9 0,11-3-1,6-10 0,6-10-2,0-7 2,-2-12-1,-3-4 0,-5-9 0,-4-3-2,-13-5 2,-7-1-1,-11-3 1,-6 2-2,-9 3 2,-3 2-2,-5 2 1,-4 5 0,-1-1-2,7 13-2,-5-12-5,20 23-18,0 0-9,-2-16 1,2 16-1</inkml:trace>
        <inkml:trace contextRef="#ctx0" brushRef="#br0" timeOffset="17281.25">5595 1121 82,'24'2'38,"-8"-2"1,-16 0-8,0 0-20,-6-25-3,6 25-3,-25-12-2,9 5-1,-5 0-1,-1 3 0,-6 3 0,-1 4-1,-5 2 1,-2 10 0,-2 4 0,0 9 1,-1 4 0,5 10 1,5 2-1,10 6-1,7-1 2,12 0-2,13-5 1,9-1-2,14-10 0,7-10 0,7-11 0,3-8 0,3-9 0,-5-10-1,0-4 0,-7-13 0,-7-1 0,-12-4 1,-7-2-2,-13 2 1,-6 2-1,-9 1 1,-7 6-2,-5 3 2,0 8-3,-1-3-1,8 15-2,-10-20-17,25 25-15,-15-24-1,15 24 1,12-25 1</inkml:trace>
        <inkml:trace contextRef="#ctx0" brushRef="#br0" timeOffset="17875">6090 1118 96,'-15'5'41,"-6"-5"-1,21 0 1,-26 12-32,27 6-5,4 3 1,8 9-3,5 2 1,2 10-1,4 0 1,2 2-3,1-1 2,0-1-1,-2-7-1,0-5 0,0-9 0,0-12 0,-4-5-1,-2-11 1,-2-6 0,0-6-1,-3-9 0,-3-2 1,-1-4-1,-3-4 1,-1 1-2,0 1 2,-1 3-1,-2 3 2,0 5-2,0 8 0,-3 17 1,8-16 0,-8 16 1,0 0-1,18 30 1,-9-9 0,4 5 1,2 8-1,3 3 0,4 0-1,6-4 1,3-1-2,7-6 2,2-6-2,3-8 1,0-10-1,-5-7 0,-3-10 0,-7-6 0,-5-7 1,-10-2-3,-9-3 2,-5-1-2,-8-1 1,-3 3-2,-6-3 1,4 12-3,-11-12-4,25 35-8,-31-44-23,22 16 2,3-8-1,6 1 2</inkml:trace>
        <inkml:trace contextRef="#ctx0" brushRef="#br0" timeOffset="18265.625">6791-498 66,'0'0'38,"0"0"-1,1 22 2,24 33-26,-12 0-2,23 28-3,-4 1-3,15 24 1,2 1-2,7 11 1,-1 3-2,2 9 0,-5-5 0,-2 2-1,-10-7 0,-9-11 0,-15-7-1,-8-9 1,-13-12 0,-5-8-1,-8-13 1,-6-7-4,4-11 2,-4-11-4,9 1-5,-16-22-33,31-12-2,-28-11 1,23-11-2</inkml:trace>
      </inkml:traceGroup>
      <inkml:traceGroup>
        <inkml:annotationXML>
          <emma:emma xmlns:emma="http://www.w3.org/2003/04/emma" version="1.0">
            <emma:interpretation id="{C2B375D7-9E9B-476E-A1B5-CA895D41F4D8}" emma:medium="tactile" emma:mode="ink">
              <msink:context xmlns:msink="http://schemas.microsoft.com/ink/2010/main" type="line" rotatedBoundingBox="18658,11639 20765,11084 21144,12523 19037,13077">
                <msink:destinationLink direction="with" ref="{7BC9CF39-078C-4F8C-B33F-A533D90B6D9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71D8BE9-4701-4F31-92F7-BB31222B2489}" emma:medium="tactile" emma:mode="ink">
                <msink:context xmlns:msink="http://schemas.microsoft.com/ink/2010/main" type="inkWord" rotatedBoundingBox="18658,11639 20765,11084 21144,12523 19037,13077"/>
              </emma:interpretation>
              <emma:one-of disjunction-type="recognition" id="oneOf5">
                <emma:interpretation id="interp25" emma:lang="en-US" emma:confidence="0">
                  <emma:literal>tahr</emma:literal>
                </emma:interpretation>
                <emma:interpretation id="interp26" emma:lang="en-US" emma:confidence="0">
                  <emma:literal>(ahr</emma:literal>
                </emma:interpretation>
                <emma:interpretation id="interp27" emma:lang="en-US" emma:confidence="0">
                  <emma:literal>(anr</emma:literal>
                </emma:interpretation>
                <emma:interpretation id="interp28" emma:lang="en-US" emma:confidence="0">
                  <emma:literal>Lahr</emma:literal>
                </emma:interpretation>
                <emma:interpretation id="interp29" emma:lang="en-US" emma:confidence="0">
                  <emma:literal>(9hr</emma:literal>
                </emma:interpretation>
              </emma:one-of>
            </emma:emma>
          </inkml:annotationXML>
          <inkml:trace contextRef="#ctx0" brushRef="#br0" timeOffset="20187.5">7800-195 18,'6'-25'18,"-5"-3"1,2 0 1,1 8 0,-5-10-1,1 30-1,4-42-2,-4 42-2,6-23-1,-6 23-3,0 0-2,0 0-2,0 0-1,0 0-2,-23 34 0,8 1 0,-7 7-1,1 13 0,-2 10 0,0 16 1,1 2-1,6 9 0,3 1 0,7 7-1,7-1 1,10 5-1,5-5 0,7-6-1,6-6 0,3-8 0,2-7 0,1-14 0,-2-7-1,-5-14 0,-2-10 0,-5-15-2,0-5-2,-21-7-8,28-24-25,-22 2-3,1-4 2,-4-9-1</inkml:trace>
          <inkml:trace contextRef="#ctx0" brushRef="#br0" timeOffset="20812.5">8481 140 66,'-4'-23'35,"2"-2"1,2 0 0,-8-10-25,15 12-3,-12-9-3,4 8-2,-11-8 0,-3 9-1,-7-3 1,-4 6-2,-10 4 1,-3 8-1,-1 2 1,-3 12-1,3 6 0,3 9 0,3 6-1,9 8 1,12 0-1,13 2 0,4-2 1,16-1-1,8-6 1,7-7-1,5-9-1,3-6 1,-4-8 0,-3-9 0,-2-4-1,-11-7 1,-3-4-1,-7-6 0,-4 1 1,-5 1 0,-1 1 0,-3 5 0,0 6 1,0 18 0,0 0 0,0 0 0,2 16 0,2 10 0,2 8 1,3 5-1,1 6 0,3 3 1,2 0-1,0-3 0,1-2-1,-3-6 0,2-6 0,-5-9-1,-10-22-2,18 10-3,-2-5-6,-19-22-22,11-4-7,-2-13 1,4-1 1</inkml:trace>
          <inkml:trace contextRef="#ctx0" brushRef="#br0" timeOffset="21296.875">8760-202 89,'0'0'39,"-19"8"-1,19 10 2,0-18-31,3 48-5,4-11 0,7 9-2,0 6 1,4 5-1,-2-4 0,2 0 0,-2-8-1,2-6 0,-2-9-1,-1-12 0,-2-11-1,-13-7 0,22-18 0,-16-3-1,0-4 0,-3-6 0,0-3 1,-3-1-1,1 1 1,2 1 0,3 6 1,3 5-1,6 4 1,3 6 0,2 6 1,4 8-1,2 5 1,4 9 0,-2 3 1,-1 13-1,-4 2 0,-4 4 0,-2-1 0,-4 2 0,-3-4 0,-4-5-1,-2-3 0,-4-27-1,5 24-1,-5-24-2,0 0-7,0 0-26,-3-21-4,1 2 2,5-4-2</inkml:trace>
          <inkml:trace contextRef="#ctx0" brushRef="#br0" timeOffset="22015.625">9465 55 95,'0'0'38,"0"0"0,-10 18-10,10-18-20,4 23-2,-2-4-3,5 9-1,-2-3 0,2 5 0,-2-4-1,-1 1 1,-1-4-1,0-4-1,-3-19 0,4 19 1,-4-19-2,0 0 1,0 0-1,-1-28 0,1 7 0,-2-4 0,2-3-1,-1-2 1,2-2 1,4 1-1,2 1 1,6 0 0,4 7 0,5 0 0,4 5 0,4 2 0,-1 8 0,1 1-1,-2 8-2,-10-2-4,7 16-23,-25-15-10,17 25 2,-17-25-2</inkml:trace>
          <inkml:trace contextRef="#ctx0" brushRef="#br0" timeOffset="22453.125">8101 631 71,'0'0'40,"0"0"-1,22 7 1,16 4-17,14-18-18,27 7-1,19-7-1,21 0-1,14-4 0,10 1-1,2-1 0,-4-3-2,-5 3 1,-15 1-1,-16 3 0,-21 1 0,-13 6-2,-20 0 0,-5 8-3,-24-14-11,0 13-23,-22-7 1,6 20-1,-19-8 1</inkml:trace>
        </inkml:traceGroup>
      </inkml:traceGroup>
      <inkml:traceGroup>
        <inkml:annotationXML>
          <emma:emma xmlns:emma="http://www.w3.org/2003/04/emma" version="1.0">
            <emma:interpretation id="{D79223DB-2999-4AFC-90B5-9CA6BFCB2B34}" emma:medium="tactile" emma:mode="ink">
              <msink:context xmlns:msink="http://schemas.microsoft.com/ink/2010/main" type="line" rotatedBoundingBox="19480,12508 24324,12326 24360,13302 19517,13484">
                <msink:destinationLink direction="with" ref="{7BC9CF39-078C-4F8C-B33F-A533D90B6D9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4810F9-DE94-4C51-87F6-B51DB506B1D0}" emma:medium="tactile" emma:mode="ink">
                <msink:context xmlns:msink="http://schemas.microsoft.com/ink/2010/main" type="inkWord" rotatedBoundingBox="19545,12593 21427,12739 21375,13418 19492,13271"/>
              </emma:interpretation>
              <emma:one-of disjunction-type="recognition" id="oneOf6">
                <emma:interpretation id="interp30" emma:lang="en-US" emma:confidence="0.5">
                  <emma:literal>day</emma:literal>
                </emma:interpretation>
                <emma:interpretation id="interp31" emma:lang="en-US" emma:confidence="0">
                  <emma:literal>days</emma:literal>
                </emma:interpretation>
                <emma:interpretation id="interp32" emma:lang="en-US" emma:confidence="0">
                  <emma:literal>darl</emma:literal>
                </emma:interpretation>
                <emma:interpretation id="interp33" emma:lang="en-US" emma:confidence="0">
                  <emma:literal>dais</emma:literal>
                </emma:interpretation>
                <emma:interpretation id="interp34" emma:lang="en-US" emma:confidence="0">
                  <emma:literal>dams</emma:literal>
                </emma:interpretation>
              </emma:one-of>
            </emma:emma>
          </inkml:annotationXML>
          <inkml:trace contextRef="#ctx0" brushRef="#br0" timeOffset="23125">8604 1208 77,'0'0'38,"0"0"-1,0 0 2,0 0-29,0 0-3,10-27-2,-5 11-2,-7-7-1,-2 0-1,-7-1 0,-3-3 0,-7 4 0,-6 4-1,-4 7 0,-3 5 1,-1 8-1,0 10 0,1 7 0,3 5 0,6 7 0,4 3 0,9 4 0,9-2 0,12 1 0,9-1 0,10-12 0,9-6 0,8-10 0,7-10-1,3-8 0,-2-10 0,-3-5-1,-7-15 0,-6-1 0,-9-8 1,-6-4-1,-9-10 1,-7 1 1,-3 3 0,-3 2 2,-2 9 0,-2 6 0,0 15 0,4 28 1,0 0-1,-12 30 0,13 16 1,-1 12-2,6 9 0,0 7 0,4 2 0,5-4-1,4-7 0,3-14-1,1-14-1,5-10-1,-5-22-2,14 6-12,-16-24-23,7-4 0,-5-15 1,7 4-1</inkml:trace>
          <inkml:trace contextRef="#ctx0" brushRef="#br0" timeOffset="24015.625">9219 1042 80,'13'-16'37,"-13"16"0,-1-25-6,1 25-21,-9-19-4,9 19-2,-27-21-2,11 16 0,-9 3-1,0 7 1,-6 6 0,2 10-1,-4 3 0,6 8 1,4 3-2,5 2 1,8-1 0,11-3-2,7-5 1,8-5-1,6-7 1,8-9 0,2-7-1,0-9 0,1-3-1,-4-9 2,-2 0-1,-6-7 0,-2-1 0,-6 3 0,-6 1 1,-2 8 1,-5 1 0,0 16 1,0 0 0,-16-2 1,16 2 0,-18 34 0,11-12 0,2 7-2,4 1 1,5 1-1,6-2 1,8 0-2,4-7 2,8-5-3,5-6 1,4-8 0,2-6-1,0-10 0,1-2-1,-9-10 0,0 0 0,-9-5 1,-5 2 0,-8-2 1,-5 7 0,-4 4 0,-2 19 1,-12-16-1,12 16 1,-16 12 1,8 4-1,6 5 0,2 2 1,4 4-2,9-4 1,3 0 0,10-4 0,3-3-2,6-6 2,5-4-2,3-8 1,1-3 0,1-8-2,-4-4 2,-4-5-2,-5-4 1,-2-2-1,-7-7 1,-6 1-1,-7-1 1,-6 1 1,-2 4 0,-4 6 1,-2 8 0,4 16 0,-13-5 1,13 5 0,-6 37 0,4-6 0,5 8-1,2 5 1,2 9-2,-1-2 2,3 4-2,-3-6 0,1-3 0,0-6 0,-1-6-2,0-6-1,-6-28-1,19 25-7,-19-25-23,9-20-9,-1-6 1,8-2 1</inkml:trace>
        </inkml:traceGroup>
        <inkml:traceGroup>
          <inkml:annotationXML>
            <emma:emma xmlns:emma="http://www.w3.org/2003/04/emma" version="1.0">
              <emma:interpretation id="{55818386-7EFA-4D8B-B483-682FAA70DEE7}" emma:medium="tactile" emma:mode="ink">
                <msink:context xmlns:msink="http://schemas.microsoft.com/ink/2010/main" type="inkWord" rotatedBoundingBox="22280,12315 24365,12361 24346,13228 22261,13183"/>
              </emma:interpretation>
              <emma:one-of disjunction-type="recognition" id="oneOf7">
                <emma:interpretation id="interp35" emma:lang="en-US" emma:confidence="1">
                  <emma:literal>town</emma:literal>
                </emma:interpretation>
                <emma:interpretation id="interp36" emma:lang="en-US" emma:confidence="0">
                  <emma:literal>towh</emma:literal>
                </emma:interpretation>
                <emma:interpretation id="interp37" emma:lang="en-US" emma:confidence="0">
                  <emma:literal>tower</emma:literal>
                </emma:interpretation>
                <emma:interpretation id="interp38" emma:lang="en-US" emma:confidence="0">
                  <emma:literal>towr</emma:literal>
                </emma:interpretation>
                <emma:interpretation id="interp39" emma:lang="en-US" emma:confidence="0">
                  <emma:literal>towli</emma:literal>
                </emma:interpretation>
              </emma:one-of>
            </emma:emma>
          </inkml:annotationXML>
          <inkml:trace contextRef="#ctx0" brushRef="#br0" timeOffset="30125">11053 503 66,'0'0'39,"0"0"-1,0 0 2,40 21-23,4-28-11,33 7-1,11-6-1,26 1-2,10-4 0,13 1-1,2-3-1,1-1 0,-4 1-1,-14 0 0,-14 3-1,-20 1-1,-15 5 0,-26-5-4,-6 23-10,-41-16-23,6 16 1,-24-6-1,-7 4 2</inkml:trace>
          <inkml:trace contextRef="#ctx0" brushRef="#br0" timeOffset="30781.25">11332 772 83,'0'0'40,"0"0"-1,-3 43-11,-5-28-16,19 26-5,-8-2-3,7 10-1,-1 2-1,3 0-1,-2-3 0,3-2 0,-1-9-1,-2-6 0,1-8 0,-11-23-2,17 18 1,-17-18 0,21-12-1,-12-6 1,3-3-1,0-4 2,2-5-2,1-1 2,3-3-1,-1 1 1,6 1 0,-3 2-1,2 5 1,-2 6-1,-4 6 0,-16 13 1,16-5-1,-16 5 1,-13 28-1,-5-5 1,-4 5 0,-2 4 1,-2 3 0,4 1 0,2-3 1,9-1-1,5-6 1,10-3-1,-4-23 1,33 25-2,-2-22 0,3-8-2,10-2-3,-7-19-7,19 10-25,-13-11-1,5 4-3,-6-5 3</inkml:trace>
          <inkml:trace contextRef="#ctx0" brushRef="#br0" timeOffset="31296.875">12035 1000 68,'0'0'39,"-14"-6"0,-1 10 1,15 17-24,-19-10-8,11 12-2,-5-1-3,9 7 0,-1-1 0,10 2-2,4-6 2,7-1-3,6-7 1,3-5-2,7-8 0,-1-8-1,5-4 0,-7-8 0,2-3-2,-7-4 2,0-3 0,-8 1 0,-3 1 1,-3 2 0,-7 4 1,-3 19 1,-3-25 0,3 25 0,-13 4 0,13-4 0,-18 26 1,13-3 0,-1 2-1,6 3 0,4 0 1,6-2-1,7-1 0,8-4 0,6-7 0,4-7-2,5-5 1,0-7 0,-2-4-1,-2-7 0,-5-3 0,-9-4 0,-5 0 0,-9-2 0,-7 2 0,-5 0 1,-5 1-1,-1-1-1,1 3 0,-3-3-1,6 7-3,-7-13-4,13 29-12,0-34-18,3 9 1,-2-5 0,4 4 1</inkml:trace>
          <inkml:trace contextRef="#ctx0" brushRef="#br0" timeOffset="31750">12568 714 50,'0'0'40,"18"-2"-1,-18 2 2,15 50-14,-14-29-15,17 18-4,-5 1-4,6 8 0,-4-1-2,3 3 0,-4-6 0,1-5-1,-3-6-1,-2-5 1,-1-8-2,-9-20 1,13 21-1,-13-21 0,14-4-1,-14 4 1,13-24-1,-7 4 0,1-5 0,-1-1 0,3-2 1,-3-4 0,4 2 0,1-2 0,3 6 1,3 3-1,3 9 1,5 5 1,0 11-1,3 9 1,-1 4 0,-2 10 0,-3 3 0,-1 4 1,-8 0-1,-1-1 0,-5-2-1,-1-3 1,-1-5-1,-4-5 0,-1-16-1,0 0-2,6 19-2,-6-19-6,0 0-20,6-31-11,-2 15 2,-2-11-2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13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CE91CE-C183-4F70-9958-0B80AC634523}" emma:medium="tactile" emma:mode="ink">
          <msink:context xmlns:msink="http://schemas.microsoft.com/ink/2010/main" type="inkDrawing" rotatedBoundingBox="11213,12646 13613,12610 13614,12698 11215,12734" semanticType="underline" shapeName="Other">
            <msink:sourceLink direction="with" ref="{8F6EF1F7-E551-49BC-9100-94C9F6D3B65E}"/>
          </msink:context>
        </emma:interpretation>
      </emma:emma>
    </inkml:annotationXML>
    <inkml:trace contextRef="#ctx0" brushRef="#br0">-9 9 87,'-13'16'37,"13"-16"0,25 10 1,-6-15-31,27 10-2,4-5-1,14 7-2,2-3-1,8 1 0,-2-2 0,0 3 0,-2 1-1,1 0 1,-1-4 0,1-1 0,6-7 0,4 0-1,5 1 1,7-5-1,1 2 0,8-3 0,3 4 0,1-4-1,-4 8 1,-2-2 0,-3-3 0,-5 6-1,-5-3 1,-9 4-1,-9-2 1,-5 2 0,-7-3-1,-8 3 0,-9 2-1,-12-1-1,-5 8-2,-23-9-9,0 0-25,-4 23 1,-14-9-1,-11-1 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9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586B9F-2CB0-43F8-B2C2-885DF7D84527}" emma:medium="tactile" emma:mode="ink">
          <msink:context xmlns:msink="http://schemas.microsoft.com/ink/2010/main" type="writingRegion" rotatedBoundingBox="20802,11500 22950,10276 24022,12159 21874,13383">
            <msink:destinationLink direction="with" ref="{7BC9CF39-078C-4F8C-B33F-A533D90B6D91}"/>
          </msink:context>
        </emma:interpretation>
      </emma:emma>
    </inkml:annotationXML>
    <inkml:traceGroup>
      <inkml:annotationXML>
        <emma:emma xmlns:emma="http://www.w3.org/2003/04/emma" version="1.0">
          <emma:interpretation id="{36B59999-436E-4BD3-A280-1A511EEA80AF}" emma:medium="tactile" emma:mode="ink">
            <msink:context xmlns:msink="http://schemas.microsoft.com/ink/2010/main" type="paragraph" rotatedBoundingBox="20802,11500 22950,10276 24022,12159 21874,13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5947D3-7A3E-4054-B472-848F4489EF20}" emma:medium="tactile" emma:mode="ink">
              <msink:context xmlns:msink="http://schemas.microsoft.com/ink/2010/main" type="line" rotatedBoundingBox="20802,11500 22950,10276 24022,12159 21874,13383"/>
            </emma:interpretation>
          </emma:emma>
        </inkml:annotationXML>
        <inkml:traceGroup>
          <inkml:annotationXML>
            <emma:emma xmlns:emma="http://www.w3.org/2003/04/emma" version="1.0">
              <emma:interpretation id="{507B235A-36E9-4675-9226-9BAE3E9AECF4}" emma:medium="tactile" emma:mode="ink">
                <msink:context xmlns:msink="http://schemas.microsoft.com/ink/2010/main" type="inkWord" rotatedBoundingBox="20802,11500 22950,10276 24022,12159 21874,13383"/>
              </emma:interpretation>
              <emma:one-of disjunction-type="recognition" id="oneOf0">
                <emma:interpretation id="interp0" emma:lang="en-US" emma:confidence="0">
                  <emma:literal>)fo7</emma:literal>
                </emma:interpretation>
                <emma:interpretation id="interp1" emma:lang="en-US" emma:confidence="0">
                  <emma:literal>),(.o7</emma:literal>
                </emma:interpretation>
                <emma:interpretation id="interp2" emma:lang="en-US" emma:confidence="0">
                  <emma:literal>),(.07</emma:literal>
                </emma:interpretation>
                <emma:interpretation id="interp3" emma:lang="en-US" emma:confidence="0">
                  <emma:literal>Hon</emma:literal>
                </emma:interpretation>
                <emma:interpretation id="interp4" emma:lang="en-US" emma:confidence="0">
                  <emma:literal>lf-oz</emma:literal>
                </emma:interpretation>
              </emma:one-of>
            </emma:emma>
          </inkml:annotationXML>
          <inkml:trace contextRef="#ctx0" brushRef="#br0">10025-652 78,'-17'-21'37,"17"21"0,20 16-9,-1-4-18,25 29-1,-6 5-4,15 22 1,1 10-2,2 17-1,-5 13 0,2 8 0,-8 4-1,-7 8 0,-7-1-1,-7 0 1,-10-7-1,-5-4 0,-4-13 0,-8-10 0,-8-12 0,4-10 0,-5-20-1,0-9-1,2-14-1,-2-8 0,5-5-2,-6-16-4,13 1-21,0 0-12,0 0 1,1-21-2,9 3 3</inkml:trace>
          <inkml:trace contextRef="#ctx0" brushRef="#br0" timeOffset="2890.625">11040-319 11,'8'-40'24,"1"20"-4,-4-2-1,-4-5-1,-1 27-2,11-40-2,-11 40-1,8-27-1,-8 27-2,0 0 0,0 0 0,0 0-3,0 39 0,-13-13-2,6 17 0,-9 1-1,2 12 0,-2 4-1,3 5 0,-5 0 0,3 11-1,-1-2 1,3 4-1,-2-2-1,3 3 1,-1-2-1,4 3 0,3-1-1,5-3 1,4 0-1,4-4 0,2-3 0,6-4 1,-1-7-1,-2-3 0,1-10 0,2-8 0,1-5 0,2-9 0,0-5 0,1-6 0,-1-1-1,4-8 0,0 1-1,-3-8-1,3 2-3,-10-21-8,15 11-26,-13-13-1,7-1 0,-5-11 1</inkml:trace>
          <inkml:trace contextRef="#ctx0" brushRef="#br0" timeOffset="718.75">10805 559 38,'0'0'33,"0"0"2,0 0-1,0 0-17,0 0-6,0 0-2,-13-18-3,13 18-1,0 0-1,-16 2-1,16-2-1,-18 5 0,18-5-1,0 0 1,-15 15-1,15-15 0,0 0 0,16 14 0,-2-16-1,0 0 1,1-3 0,0 0-1,-2-6 1,0 0-1,-13 11 0,20-21 0,-20 21 0,1-16 1,-1 16-1,-18-7 0,2 11 0,-3 1 0,-3 2 0,1 4 0,5-1 0,1-4-3,14 13-12,1-19-22,0 0-1,0 0-1,13-16 0</inkml:trace>
          <inkml:trace contextRef="#ctx0" brushRef="#br0" timeOffset="3421.875">11431 18 71,'0'0'37,"-14"3"-1,14-3 1,0 0-30,0 0-2,-11 20-2,11-20-1,-8 16 0,8-16 0,-6 19 0,6-19-1,-3 16 0,3-16 1,0 0-2,14 14 1,-14-14 0,17-2-1,-17 2 1,21-14-1,-21 14 0,16-19 0,-16 19 0,5-23 0,-5 23 0,-9-18 0,9 18 0,-19-5 0,19 5 0,-24 7 0,11-2-1,13-5-1,-21 14-3,25 4-7,-4-18-23,0 0-2,0 0-2,23-7 1</inkml:trace>
          <inkml:trace contextRef="#ctx0" brushRef="#br0" timeOffset="4125">11898-144 31,'0'0'32,"-1"-21"1,1 21 0,-6-34-18,6 34-4,-2-21-2,2 21-1,-10-19-2,10 19 0,-21-14-1,8 12-1,-9-2-1,4 8-1,-2-1 0,1 10 0,-4 3-1,6 5 0,-1 3 1,6 8-1,2 0 0,5 3 0,4-1 0,5 1 0,7-5 0,5 3 0,6-8-1,5 0 1,4-8-1,1-8 0,2-7 0,1-8 0,-1-4 0,-1-11-1,-5 0 0,-5-9 0,-6-6 1,-6 3-1,-5-1 0,-9-3 0,-5 0 1,-7 0-1,-4 2 1,-1 3-1,1 2 0,-1 6 0,2 8 0,0-3-3,18 19-6,-20-16-21,20 16-6,0 0-2,19-20 2</inkml:trace>
          <inkml:trace contextRef="#ctx0" brushRef="#br0" timeOffset="5031.25">12202-172 66,'-15'8'38,"15"-8"-1,18 2 1,4 5-27,6-14-7,9 4-1,2-6-2,0 2-1,-2 2-3,-10-11-8,4 10-25,-11 3-1,-3 1-1,-17 2 0</inkml:trace>
          <inkml:trace contextRef="#ctx0" brushRef="#br0" timeOffset="4843.75">12100-451 68,'-13'-9'37,"13"9"-1,0 0 2,21-14-31,-6 4-3,8 3-2,1 0-1,2 0 0,-1-1-1,-1 3 1,-3 0-1,-1 1 0,-3 3-1,-4 1 1,2 1 0,-15-1 0,23 9 0,-23-9 0,16 11 1,-16-11-1,0 0 0,17 17 0,-17-17 0,0 0 0,0 0 0,0 0 0,0 0 0,0 0-1,0 0 1,0 0 0,0 0-1,0 0 1,0 0 0,0 0-1,0 0 1,0 0 0,0 0-1,0 0 1,0 0 0,0 0 0,0 0-1,0 0 1,0 0 0,0 0 0,0 0 0,0 0 0,0 16 0,0-16 1,0 0-1,0 0 0,0 0 1,0 0-1,0 0 1,6 18 0,-6-18 0,0 0 0,4 16 0,-4-16 1,4 30 0,-1-7 1,-3 3-1,3 11 2,-4 2-1,2 10 0,-4 1 0,2-1-1,-2-3 1,0-2-2,0-9 1,2-5-2,-1-7 0,2-23-1,-1 23-1,1-23-1,0 0-2,-3-25-9,3 25-24,4-33-3,-4 11 1,-7-6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37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C9CF39-078C-4F8C-B33F-A533D90B6D91}" emma:medium="tactile" emma:mode="ink">
          <msink:context xmlns:msink="http://schemas.microsoft.com/ink/2010/main" type="inkDrawing" rotatedBoundingBox="24626,11221 24678,13188 24346,13197 24293,11230" semanticType="verticalRange" shapeName="Other">
            <msink:sourceLink direction="with" ref="{C2B375D7-9E9B-476E-A1B5-CA895D41F4D8}"/>
            <msink:sourceLink direction="with" ref="{D79223DB-2999-4AFC-90B5-9CA6BFCB2B34}"/>
            <msink:sourceLink direction="with" ref="{74586B9F-2CB0-43F8-B2C2-885DF7D84527}"/>
          </msink:context>
        </emma:interpretation>
      </emma:emma>
    </inkml:annotationXML>
    <inkml:trace contextRef="#ctx0" brushRef="#br0">0 0 68,'15'50'40,"7"13"-1,3 1 0,21 33-27,-11 0-3,14 24-1,-9 1-3,0 10 0,-11-9-1,-5 4 0,-14-7-1,-8-2-1,-17-12-1,-4-7 1,-8-11-2,1-7 1,-5-11-1,1-5 0,2-12-1,2-9 0,6-3 0,0-11-2,3 5-4,-11-21-32,28-14-4,-25 7 0,25-7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2:54.5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E86B69A-8EE9-48FF-8CB6-990AB5B64DD3}" emma:medium="tactile" emma:mode="ink">
          <msink:context xmlns:msink="http://schemas.microsoft.com/ink/2010/main" type="inkDrawing" rotatedBoundingBox="1566,12522 6277,12474 6284,13112 1573,13161" shapeName="Other"/>
        </emma:interpretation>
      </emma:emma>
    </inkml:annotationXML>
    <inkml:trace contextRef="#ctx0" brushRef="#br0">6 40 44,'0'0'33,"-7"-21"2,7 21-8,0 0-8,1-20-2,-1 20-5,0 0-2,20 22-3,-20-22-1,10 38-1,-6-9-2,8 8 0,-3 5-1,1 7 0,-2 2-1,-1-1 0,2-3-1,-3-4 1,-2-6-1,1-7 0,-2-8-1,-3-6 0,0-16-1,0 0-1,0 0-5,0 0-15,11-30-16,-6 0 0,5 0 0,-1-10 1</inkml:trace>
    <inkml:trace contextRef="#ctx0" brushRef="#br0" timeOffset="578.125">371 51 66,'0'0'34,"0"0"0,0 0 2,0 0-28,23-15-2,-17 0-2,13 4-2,-5-7 1,6 4-1,-5-2 0,4 4 0,0 0 0,2 6-1,-3 5 0,1 6 0,-4 6 0,1 8 1,-6 6-2,-2 10 1,-4 4 0,-5 5-1,-4 2 1,-2 1-1,-3-1 0,-2-2 0,0-7 0,-1-5 0,1-6 0,1-6 0,1-5-1,10-15 1,-19 22-1,19-22 0,-13 8 0,13-8 0,0 0 1,0 0-1,0 0 0,0 0 1,0 0 0,23-16 0,-8 13 1,4 1 0,0 2 0,5 4 0,0-1 1,2 4-1,-2 0 1,-1 4-1,-2-4 0,-2 4 0,-4-4-1,-2-2 0,-13-5-1,17 7 0,-17-7-5,0 0-16,0 0-15,4-18-1,-4 18 0,3-21 1</inkml:trace>
    <inkml:trace contextRef="#ctx0" brushRef="#br0" timeOffset="1281.25">1135 280 94,'0'0'39,"0"0"-1,28-11-1,-9-5-33,17 7-3,0 1-1,3-7-4,7 17-8,-12-11-26,4 8 1,-7-6-2,0 5 2</inkml:trace>
    <inkml:trace contextRef="#ctx0" brushRef="#br0" timeOffset="1062.5">1386 428 89,'0'0'38,"4"21"0,-4-21 1,0 0-30,0 0-3,0 0-2,0 0-1,5-25-1,-5 25 0,-11-32-1,1 10 0,-2-7 0,-3-4-1,1-4 0,-1-5 1,2-1-1,-1-1-1,6 2 1,5 0 0,6 1 0,7 4 0,5 5-1,4 4 1,1 7 0,7 2-1,-2 6 1,2 8-1,-7 3 0,-2 11-2,-18-9 0,25 32-2,-25-32-6,15 38-23,-20-16-6,1 2 2,-9-1-1</inkml:trace>
    <inkml:trace contextRef="#ctx0" brushRef="#br0" timeOffset="1640.625">1700 137 51,'0'0'27,"-15"-11"-10,15 11-17,0 0-21,14-10-7,6 8-2</inkml:trace>
    <inkml:trace contextRef="#ctx0" brushRef="#br0" timeOffset="1515.625">1721 163 88,'-14'21'37,"14"-21"0,-4 29 2,4-29-33,6 26-2,3-7-2,3 8 0,-4-1-1,4 1-1,-3-1-1,-2-5-2,7 8-4,-14-29-16,6 17-15,-6-17 0,0 0 0,0 0 1</inkml:trace>
    <inkml:trace contextRef="#ctx0" brushRef="#br0" timeOffset="1953.125">1992 93 71,'-10'23'39,"10"-23"-1,-3 23 1,12 0-18,-9-23-15,26 30-2,-5-13 0,7 6-1,0-2-1,4 2 0,-1 0-1,5 0 0,-2 0 0,0-2-1,0-2-1,-5-1 0,-1 0-1,-6-6 0,2 4-3,-24-16-3,31 19-11,-31-19-21,0 0 2,0 0-1,1-17 1</inkml:trace>
    <inkml:trace contextRef="#ctx0" brushRef="#br0" timeOffset="2218.75">2323 43 79,'0'0'38,"0"0"-1,-17 22 1,12 1-24,-6-1-10,5 15-2,-7 2-2,-2 5 1,-2 0-1,-6 2 1,0-5-1,-1-6 0,4-3-1,0-11-2,10-4-1,10-17-4,0 0-18,0 0-12,13-31 1,4 1-1,6-7 2</inkml:trace>
    <inkml:trace contextRef="#ctx0" brushRef="#br0" timeOffset="2703.125">2525 176 92,'-13'16'38,"13"-16"-1,14 3 2,0-15-33,14 6-4,4-4-2,2-6-4,9 12-11,-15-11-22,6 2-1,-11-1 0,1 4 1</inkml:trace>
    <inkml:trace contextRef="#ctx0" brushRef="#br0" timeOffset="2515.625">2674-122 88,'0'0'37,"0"0"0,0 0 2,12 16-31,-14 1-2,7 10-2,-2 1-2,1 14 1,-4 2-1,1 6 0,-1-1 0,0 2-1,2-5-1,-1-2 0,-2-5-1,1-11-1,3-3-2,-3-25-3,13 23-20,-13-23-13,0 0 1,0-34-1,-4 11 2</inkml:trace>
    <inkml:trace contextRef="#ctx0" brushRef="#br0" timeOffset="3140.625">2929 45 88,'0'0'38,"4"32"1,-6-13 0,6 8-27,-10-4-7,8 8-2,-1-1-1,3 2 0,4-5-2,4-1 1,2-3-1,3-5 0,6-4 0,1-9-1,4-3 0,3-8 0,1-2-1,-1-8 0,2-2 1,-5-5-1,-2 0 0,-5-3 1,-3 1 1,-8 0-1,-3 4 1,-1 0 1,-4 2 0,-2 19 0,0-25 1,0 25-1,0 0 1,0 0 0,0 0 0,-8 25-1,8-6 1,3 4-1,2 5 1,2 2-1,0 0-1,5-2 1,-1 1-1,2-3 0,3-3-1,-3-7-1,2-2-2,-15-14-7,31-4-26,-31 4-4,18-21 3,-12 0-3</inkml:trace>
    <inkml:trace contextRef="#ctx0" brushRef="#br0" timeOffset="3546.875">3577 82 91,'0'0'39,"6"20"-1,-6-20 2,20 33-30,-17-17-5,9 9-1,-2 1-1,4 2-1,-1-1-1,0-1 0,-1-1 0,-2-6-1,-1-3 0,-9-16 0,16 19-1,-16-19 1,0 0-1,0 0 0,5-26 0,-10 7 0,0-4 0,-1-5 0,0-2 0,1-2 1,2 0 0,3-1 0,6 3-1,5 3 1,5 4 0,2 4 0,4 5-1,1 3-2,4 10-3,-11-12-15,6 13-18,-6-2 1,1 8-1,-4-6 1</inkml:trace>
    <inkml:trace contextRef="#ctx0" brushRef="#br0" timeOffset="3968.75">3997 209 82,'0'0'37,"9"16"0,-9-16 0,15-2-29,4 4-3,-3-11-1,5 2-2,1-3-1,2-5 0,-4-2 0,2-1-1,-2-1 0,-4-1 0,-4-1 0,-5 4-1,-6-1 1,-1 18-1,-13-28 1,0 19-1,-5 6 1,-2 3-1,-3 8 1,-2 5 1,0 4 0,3 6 0,1 5 1,7 6 0,0-4 1,9 5 0,3-7 0,6 2-1,5-7 0,5-2-1,3-5-1,1-5-2,6-1-2,-5-17-7,15 9-24,-12-11-5,4 0 1,0-6-1</inkml:trace>
    <inkml:trace contextRef="#ctx0" brushRef="#br0" timeOffset="4406.25">4581 45 100,'-14'-9'39,"0"4"0,1 5 0,-16-7-33,29 7-2,-25 5-3,11 2-1,14-7-1,-23 22 0,23-22 1,-18 26-1,12-10 0,6-16 1,-3 23 0,3-23 0,19 14-1,-2-11 1,2-1 0,4 0 1,2 0-1,3-1 0,0 5 1,1 3 0,-6-1 0,1 6 0,-5 1 0,-3 2 0,-4 3 0,-3-1 0,-9 2 0,-3 0 0,-7-1-1,-4-1 1,-2 0-1,-2-3 0,-2-3 1,-2-6-1,1-4-1,3-6-1,18 3-5,-31-18-26,31 18-7,-9-39 0,14 15-1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10.6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5A03D-9F49-4C84-B5F5-D5ABC9E1C1CE}" emma:medium="tactile" emma:mode="ink">
          <msink:context xmlns:msink="http://schemas.microsoft.com/ink/2010/main" type="inkDrawing" rotatedBoundingBox="7336,11644 16793,11445 16834,13405 7377,13604" rotationAngle="425339680" semanticType="underline">
            <msink:sourceLink direction="with" ref="{092155A9-5EFF-4ACA-965C-B1BE66F9522E}"/>
            <msink:sourceLink direction="with" ref="{8EB4F1C0-49DD-4433-819C-793B0AECF88D}"/>
            <msink:sourceLink direction="with" ref="{836F6227-F4CC-4EB8-A1CC-00FBA01BC3BF}"/>
            <msink:sourceLink direction="with" ref="{EC3AE1A3-B393-459C-B222-04B91B5E466C}"/>
          </msink:context>
        </emma:interpretation>
      </emma:emma>
    </inkml:annotationXML>
    <inkml:trace contextRef="#ctx0" brushRef="#br0">-8 94 29,'1'-23'32,"-1"23"3,0 0-2,15-34-10,3 38-3,-20-20-4,19 23-4,-17-7-4,0 0-2,6 27-2,-5-5-1,-5 3-1,-1 5-1,1 0 0,1 0-1,0-2 0,1-1 0,4-10 0,2-1 1,-4-16-1,15 14 0,-15-14 0,21-3 0,-21 3 0,28-14-1,-11 1 1,3 1-1,2-2 1,1 1-1,1 3 1,2 1 0,0 2 0,-4 5 0,0 8 0,-3-1 1,-3 2-1,-2 0 0,-14-7 0,16 14 0,-16-14-1,0 0-1,0 0-1,0 0-1,-5-19-3,-6-3-1,11 22-4,-17-38 1,17 22-1,-13-12 4,12 8 2,-5-3 5,1-1 3,5 24 4,-7-36 3,7 36 2,0-15 0,0 15 0,0 0-3,16 31-1,-13-10-1,10 18-2,-4 0-1,7 10 0,-1 1-1,3 3 0,0-2-1,1 0-1,-2-9 0,0-8 0,-1-8-2,-3-10-1,6-2-4,-19-14-11,27-18-23,-14-1 2,8-4 0,-1-9-1</inkml:trace>
    <inkml:trace contextRef="#ctx0" brushRef="#br0" timeOffset="1046.875">1315 88 72,'17'9'39,"-17"-9"-2,11 18 3,-11-18-24,15 35-7,-9-10-2,12 10-3,-5-3 0,5 7-1,-1-4-1,4 0 0,0-1-1,-1-13 0,1-4 0,1-6-2,0-8 1,-1-4-1,0-6-1,-4-7 0,-2-4 0,-2-5 0,-1 0 0,-4-10-1,-1 1 2,-4 2 0,0 2 1,0 3 0,0 4 1,-3 21 0,9-25 0,-9 25 1,16 18-1,-16-18 1,22 33-1,-9-10 0,2 4 0,1 3 0,2 1 0,1-2-1,0-1 1,5 0 0,-2-3-1,5-4 1,-1-5 0,4-8-1,-1-4 0,-1-8 0,0-6-1,-4-6 1,-2-5-1,-1-7 0,-5-4 0,-4-2 0,-4-3 0,0 0 1,-2 2-1,-3 3 1,0 4-2,-3 5 0,0 23-3,-6-35-19,6 35-15,0 0-1,0 0 0,0 0-1</inkml:trace>
    <inkml:trace contextRef="#ctx0" brushRef="#br0" timeOffset="4234.375">564 956 30,'-6'-25'33,"4"2"1,2 23-2,-11-37-8,11 37-2,0 0-5,13 2-3,-13-2-4,3 35-2,-3-7-3,8 14 0,-5 4-2,4 9 0,-4 0-1,0 5 0,-1-6 0,0-1-2,3-7 1,-1-9-2,2-7 2,2-9-2,-8-21 0,22 14 0,-9-21 0,2-9 1,-3-3-2,-2-8 2,0-4-2,-4-3 1,-1 1 0,-4 1 0,1 4 0,-2 0 0,4 6 1,2 5-1,-6 17 1,28-16 0,-5 19 0,4 4 1,5 8-1,2 2 0,2 8 1,-2 1 0,-3 2 0,-3 4-1,-8-4 1,-5 1-2,-7-5 1,-7-1-1,-7-3 1,-7-5-2,-5-4 2,-7-7-2,-4-1 1,-7-3 0,-2-2 0,-1-3 1,1-2-1,3 0 0,7-2 0,4-3-1,24 12-3,-19-32-5,37 18-27,-5-5-2,12 4 1,1-6-1</inkml:trace>
    <inkml:trace contextRef="#ctx0" brushRef="#br0" timeOffset="4578.125">1060 1181 96,'0'0'38,"13"14"0,-7 6-6,-6-20-24,3 35-3,0-16-1,6 11-1,0-2-1,1 2-1,2-5 1,3 0-1,5-11-1,4-4 0,1-10-1,3-12 1,3-6-1,-3-6 0,-1-3-1,-8-4 1,-3 1-1,-8-4 1,-7 10-1,-5 1 0,-4 3 0,-4 3 0,12 17-1,-22-29-1,22 29-1,-16-24-5,16 24-16,0 0-11,18-25 2,-18 25-3,25-32 4</inkml:trace>
    <inkml:trace contextRef="#ctx0" brushRef="#br0" timeOffset="4812.5">1550 947 68,'0'0'39,"4"28"-1,-11-10 1,6 19-15,-8-13-16,9 13-3,1 0-2,5 2-1,1 0 1,4-2-2,-1-4 1,3-1-1,-1-9-1,3-9-1,0-3-2,-15-11-4,35 3-19,-35-3-16,25-30 3,-16 0-2,6 4 2</inkml:trace>
    <inkml:trace contextRef="#ctx0" brushRef="#br0" timeOffset="5390.625">1748 1023 73,'0'0'40,"0"0"-1,0 0 2,0 0-20,-2 26-12,5-5-4,9 7-1,0 4-2,4 3 1,-1 2-1,2 4-1,-2-2 1,1-2-2,-2-4 1,-3-6-2,1-5 2,-3-6-2,-9-16 0,18 11-1,-18-11 1,15-18 0,-8 2 0,-3-3 1,1-2-2,-1-2 2,-1-2-2,-1-1 2,2 3-1,-1 0 1,1-2-1,4 2 1,4 1 0,5 0 0,4 5 0,4 3 0,3 3 0,5 6 0,-1 5 0,1 5 0,-4 7 0,-5 8 1,-4 3-1,-3 3 0,-10 2 1,-3 1 0,-4-1 0,-3 3 0,-5-2 0,-4-5-2,-3-2 2,-3-7-3,-2-1 2,-3-5-2,-5-7 2,0-7-1,3-4 1,0-5 0,6 0-2,1-6 1,9 4-3,1-12-1,24 18-20,-4-18-16,7 3 2,2-9-2,7 3 3</inkml:trace>
    <inkml:trace contextRef="#ctx0" brushRef="#br0" timeOffset="-5109.375">-3275 1252 82,'-17'-4'31,"17"4"-14,20 2-17,-20-2-30,33-16-3,-12 5 0</inkml:trace>
    <inkml:trace contextRef="#ctx0" brushRef="#br0" timeOffset="-3812.5">-2704 1317 102,'0'0'38,"0"0"2,23-23-2,5 19-31,-5-10-5,8 2-1,5 0-2,-2-6-1,1 6-1,-9-1 0,1 5 1,-6-1-1,-2 7 2,-4 2 2,-15 0 0,19 11 2,-19-11 1,6 28 0,-8-11 1,5 15-1,-6-4 1,6 6-3,-1-2 1,2 1-2,5-5 1,4 0-2,3-6 1,4-12-2,3-5 0,4-8 0,1-6 0,1-5-1,1-9 0,-5-5 0,0-2-1,-3-2 2,-4 2-1,-5 2 2,-4 2-1,-5 3 2,-2 7 0,-2 16 0,-3-18 0,3 18 1,0 0 0,0 0 0,-13 21 1,13-3-2,0 1 1,4 10 0,0 0 0,4 3-2,2-2 1,2-2-2,3-1 0,1-10-3,5-1-1,-8-32-8,15 13-28,-12-18-1,3-2 0,-5-7 1</inkml:trace>
    <inkml:trace contextRef="#ctx0" brushRef="#br0" timeOffset="-4343.75">-2606 1033 101,'0'0'39,"-2"34"2,1-13-2,16 14-32,-15-2-2,5 19-1,-2-3-1,3 4-2,-1 0 0,-2-6-1,-2-3 0,-2-7-2,2-3-2,-1-34-10,-4 17-26,4-17-1,0 0 1,-18-26-1</inkml:trace>
    <inkml:trace contextRef="#ctx0" brushRef="#br0" timeOffset="-3109.375">-1836 1248 86,'0'0'39,"0"0"0,0 0 2,0 0-23,0 0-10,3 21-3,6 2-2,0 0-1,2 4-1,0 1 0,2 0-1,-4 0 1,0-1-2,-2-5 1,-7-22-2,12 20 2,-12-20 0,0 0-1,0 0 0,10-34 0,-13 10 2,2-4-2,-4-2 1,2-2 0,0 0 0,3 0 0,3 2 1,6 8-2,5 0 1,5 3 0,1 3 0,5 4-1,1 1-1,3 9-1,-10-5-3,11 21-6,-30-14-12,26 15-11,-26-15-2,18 35 4,-18-35 10,1 39 13,-3-20 7,2-19 11,0 37 12,0-37 14,-3 26 2,3-26-2,11 22-11,-11-22-11,20 0-3,-6-6-4,11 5-2,2-8-2,2 0 1,4-3-2,1-4 0,-3 0 0,-2-2 0,-5 2 0,-8-1 0,-7 1 0,-9 16-1,-1-23 1,1 23 0,-31-9 0,5 13 0,-2 5 0,0 5 1,-1 5 1,2 11-1,2 2 1,8 5-1,6-2 1,11 2 0,9-4 0,7-1-2,6-7 0,11-13-1,5-3-1,2-13-2,10 4-7,-14-21-27,12-3-4,-5-12 1,4 1-1</inkml:trace>
    <inkml:trace contextRef="#ctx0" brushRef="#br0" timeOffset="1921.875">-250-107 52,'0'0'31,"0"0"3,0 0-11,13 7-6,-13-7-4,-7 35-3,-6-14-2,10 22-1,-14-5-2,9 17 0,-12-2-1,6 16-1,-8-1 0,4 13 0,-3 4-2,3 5 1,4 3-2,0 2 2,7-3-2,3-4 1,4-3-1,3-11 1,4-7-1,2-9 0,1-9 1,2-3-1,1-5 0,2-10-2,4-4 2,2-6-2,2-5 0,2-9-2,9 5-4,-11-31-16,10 7-15,-2-8 4,0-1-3,-5-5 1</inkml:trace>
    <inkml:trace contextRef="#ctx0" brushRef="#br0" timeOffset="8250">3905-215 29,'0'0'34,"0"0"0,0 0 2,7-21-11,-7 21-9,0 0-4,16 28-3,-16-28-2,3 39-2,-7-16 1,11 12-2,-7-1 0,8 10-1,-8-4 0,2 8 0,0-4-1,2 0 0,1-3 0,-2-6-1,1-5 0,-2-5 0,2-6-1,-4-19-1,7 16 0,-7-16-2,0 0-3,-5-28-17,5 28-19,4-34 1,0 13-1,-2-6 0</inkml:trace>
    <inkml:trace contextRef="#ctx0" brushRef="#br0" timeOffset="8828.125">4377 81 87,'0'0'40,"15"-15"-2,4 4 3,-3-8-33,16 4-4,-1-2-1,2 1-2,-2 2-2,-5 0-2,-1 12-4,-22-14-12,-3 16-21,0 0 1,0 0-1,-17 16 1</inkml:trace>
    <inkml:trace contextRef="#ctx0" brushRef="#br0" timeOffset="8609.3748">4425-151 82,'-19'26'40,"12"-10"-2,5 9 2,-5-6-33,13 13-2,0-4-2,4 7-1,1-3-1,2 3 0,2-3-1,-4-6-1,0-1-1,-7-9-2,8 5-6,-12-21-21,0 0-9,-16-9-1,16 9 2</inkml:trace>
    <inkml:trace contextRef="#ctx0" brushRef="#br0" timeOffset="9000">4480 71 61,'-7'16'39,"5"7"1,2-4 0,9 16-14,-3-19-17,15 12-3,-2-7-2,6 1-2,1-5-1,1-6-2,0-1-2,-7-15-5,14 10-27,-13-13-5,-1-3 0,-3-10 0</inkml:trace>
    <inkml:trace contextRef="#ctx0" brushRef="#br0" timeOffset="9578.125">4850-40 81,'0'0'39,"0"0"0,-16-2 0,26 18-29,-10-16-3,12 30-3,-3-9-1,6 9 1,-3 2-1,4 3-1,0-3 0,0-2 0,4-4-1,-4-5 0,3-5 0,0-12-3,2-6 2,-2-7-2,2-9 0,-4-6 0,1-4 0,-5-4-1,-2 0 1,-4-1 1,-3 1-1,-2 7 2,-4 4 0,2 21 1,-5-19-1,5 19 1,0 0 1,-3 23-1,6-4 1,4 7 0,5 4 0,4 6-1,5-3 1,2 4 0,4-5-1,5 1 1,4-6-1,1-8-1,1-7 0,0-6-1,-1-6 1,-3-11-1,-3-3 0,-9-9 0,-6-5 0,-5-6-1,-7-1 1,-5-4 0,-4 2-1,-2 2 1,-2 3-1,-3 4 0,3 11-1,-4-1-2,13 18-16,0 0-20,-15 2 2,15-2-1,0 0 1</inkml:trace>
    <inkml:trace contextRef="#ctx0" brushRef="#br0" timeOffset="5968.75">2540-382 71,'15'18'38,"-5"4"0,9 17 1,-7-5-27,20 26-1,-8-2-4,9 21-2,-4-1-1,2 10 0,-6 0-1,-1 5-1,-8-3 0,-4 5-1,-8-5 0,-5 2 0,-8-2-1,-3-6 1,-6-1 0,-2-7 0,-4-6-1,2-4 1,-2-10 0,4 0 0,-1-6 0,3-8-2,2-5 2,1-5-2,4-4 1,0-7-1,4-1 0,7-20-1,0 0 0,-13 14 0,13-14 0,0 0 0,0 0 0,0 0-1,0 0 1,0 0 0,0 0-3,-6-18-4,6 18-24,0 0-6,0 0 0,0 0 0</inkml:trace>
    <inkml:trace contextRef="#ctx0" brushRef="#br0" timeOffset="7578.125">3357-68 15,'18'-9'23,"-18"9"0,13-30-2,2 25-1,-13-13-2,14 18 0,-21-18-2,20 22-2,-15-4-2,0 0-3,0 0-2,0 0-2,0 0 0,-16 12-2,3 2 1,-2 13-1,-6 1 0,2 11 0,-5 5 0,4 9 0,-2 5-1,1 7 1,2 4-1,4 5 0,3 3-1,5 6 1,2-2-2,4 2 2,1 0-2,4-2 1,2-5-1,2-4 0,2-3 1,0-9-1,2-8 1,4-2 0,1-11 0,3-4 0,-2-12 0,5 0-1,-5-13 1,-2-1-2,2-7-2,-18-2-1,33-13-11,-32-11-26,17 4-2,-12-20 1,11 5-1</inkml:trace>
    <inkml:trace contextRef="#ctx0" brushRef="#br0" timeOffset="10203.125">3561 612 70,'-16'3'37,"16"-3"0,0 0-5,19-1-19,24 9-3,4-16-2,25 9-2,8-8-1,17 6-1,9-8-1,14 0 0,4-3-1,12 1-1,1 1 0,1-1 0,0-1-1,-3 1 0,-6 4 0,-8 0 0,-12 7-1,-19 0 0,-18 3-1,-19 1-1,-17 7-1,-36-11-4,13 31-16,-41-20-16,-7 3 0,-16-2 0,-6 1 1</inkml:trace>
    <inkml:trace contextRef="#ctx0" brushRef="#br0" timeOffset="10593.75">3877 1077 89,'0'0'39,"0"0"0,-11 30 1,11-30-32,3 44-2,3-10-2,7 10-2,-2 2 0,4-1-2,1-1 0,0-7-2,3-1-1,-3-22-8,20 0-25,-14-26-4,10-8 0,1-13-1</inkml:trace>
    <inkml:trace contextRef="#ctx0" brushRef="#br0" timeOffset="11406.25">4808 1017 50,'35'7'35,"-5"-3"1,-7-2-1,5 8-14,-28-10-9,22-9-5,-22 9-2,0 0-2,-13-12 0,0 12 0,-8-4-1,-1 6 0,-8 2-1,2 6 0,-4 4 0,2 6 0,4 6 0,2 8 1,4 1 1,6 7-1,8 1 1,9 1-2,9-6 1,7 1-1,9-9 0,11-3-1,6-10 0,6-10-2,0-7 2,-2-12-1,-3-4 0,-5-9 0,-4-3-2,-13-5 2,-7-1-1,-11-3 1,-6 2-2,-9 3 2,-3 2-2,-5 2 1,-4 5 0,-1-1-2,7 13-2,-5-12-5,20 23-18,0 0-9,-2-16 1,2 16-1</inkml:trace>
    <inkml:trace contextRef="#ctx0" brushRef="#br0" timeOffset="-9078.125">-3843 229 76,'0'0'35,"8"-22"3,-8 22-1,-3-22-24,3 22-3,0 0-4,15 11-1,-15-11-1,0 0-1,3 23 0,-3-23-2,-2 32 1,2-32-2,-3 35 1,2-18-1,-2 3 0,3 1 1,0-2-1,1 1 0,4-4 0,-5-16 1,13 24-1,-13-24 0,23 14 0,-8-14 1,4-1-1,6-6 0,2-2 0,0 0 1,1 0-1,-2-1 0,-1 3 0,0-1 0,-4 5 0,-6 3 0,-15 0 0,20 3 0,-20-3-1,0 0 0,17 9 0,-17-9-2,0 0-2,0 0-5,0 0-11,-2-17-18,2 17-1,-4-36 2,1 15 0</inkml:trace>
    <inkml:trace contextRef="#ctx0" brushRef="#br0" timeOffset="-8828.125">-3522 154 76,'0'0'39,"-2"-20"0,2 20-6,0 0-12,0 0-9,0 20-3,-1-4-3,5 12-2,-4 2-1,4 8 0,-1 1-1,3 7 0,-3-4-1,2 1 0,-2-5 0,1-1-1,-1-5 0,0-9-1,0-4-1,-3-19-1,0 0-3,0 0-9,13-15-25,-11-10-2,5-2 1,-1-10 1</inkml:trace>
    <inkml:trace contextRef="#ctx0" brushRef="#br0" timeOffset="-6203.125">-3865 855 82,'0'0'37,"21"2"0,-8-9-5,18 19-20,-3-19-2,21 14-3,0-12-1,18 7-1,9-11-1,17 5-1,7-6-1,11-3 0,5-2-1,11-1 0,7 3 0,7-4-1,2 1 0,0 2 0,-2 1 0,1-1 0,-9 2 0,-15 1 0,-12-1-1,-16 7 0,-18-1-1,-20 1 0,-12 10-2,-24-6-4,0 17-27,-16-16-5,-22 21 0,-4-11 0</inkml:trace>
    <inkml:trace contextRef="#ctx0" brushRef="#br0" timeOffset="-8250">-3236 178 93,'0'0'38,"0"0"3,0 0-2,9 18-27,-9-18-4,6 21-2,-1-5-2,4 9-1,0-1 0,4 5 0,-1 2-1,4 4 1,-1-1-3,1 1 0,1-5 0,0-2 0,0-5 0,-4-5 0,-13-18 0,22 14 0,-22-14 0,13-7 0,-13 7 0,6-26 0,-4 10 0,-1-4 0,1 1-2,-1 0 1,2 1 1,3-1 0,3 3-1,3 0 1,2 2 0,6 1 0,0 3 0,4 4 0,2 5 0,1 2 0,-2 7 0,-1 4 0,-2 5 0,-5 3 0,-5 5 0,-4-1 0,-8 3 0,-6 1 0,-5-2 0,-6 1 0,-5-6-1,-5-2 1,-1-5-1,-3-3 1,1-8-1,4-4-1,2-6 1,7-7 0,17 14-1,-12-36-1,19 17-1,2-13-5,22 11-28,-10-7-3,8 3 0,-2 1 0</inkml:trace>
    <inkml:trace contextRef="#ctx0" brushRef="#br0" timeOffset="-7875">-2587 323 99,'0'0'39,"0"0"1,-3 16-1,7 0-29,-4-16-4,0 30-1,0-11-2,5 6 0,-2-2-1,6 3 0,-2-1-1,6 1 0,2-5-1,4-1 1,3-6-1,2-5 0,3-8-1,1-8 0,-2-3 0,-1-10-1,-3 1 0,-4-9 0,-6 1 1,-3-3-1,-6 2 1,-8 0 0,-1 3 1,-3 2-1,-2 4 0,-1 1 0,12 18-2,-19-28-1,19 28-4,-12-26-18,12 26-14,9-18 2,4 9-2,-13 9 0</inkml:trace>
    <inkml:trace contextRef="#ctx0" brushRef="#br0" timeOffset="-7640.625">-2208 180 78,'0'0'39,"5"27"1,-11-12-1,10 19-20,-8-13-10,15 13-2,0-5-3,7 8-1,-1-3-1,5-1 0,0-3-1,1-7-1,-3-2-1,-2-10-2,0-2-2,-18-9-7,29-14-24,-21-4-4,3 1 0,-5-12-1</inkml:trace>
    <inkml:trace contextRef="#ctx0" brushRef="#br0" timeOffset="-7109.375">-1900 175 83,'0'0'39,"0"0"1,6 17 2,-6-17-24,9 37-9,-6-10-4,8 10-1,-3 2-1,4 1-1,0-3 0,0 2 0,0-6-1,-1-1 0,1-7-1,1-9 0,-13-16 0,24 9-1,-24-9 0,21-18 0,-11 2-1,-4-7 0,3 0 0,-6-1 0,4 1 0,-5-2 0,2 4 1,0 1-1,4 3 2,1 1-1,-9 16 1,25-19 1,-9 13-1,3 5 1,-1 4-1,3 6 1,-4 1 0,-2 6 0,-3 2 0,-3 3 0,-5 2 0,-2 2 0,-7-2-1,-1-1 1,-4-2 0,-2-1-1,-3-3 0,-1-5-1,0-4 1,-2-7-2,2 0 0,1-11-1,15 11-1,-19-28-2,19 28-4,-1-41-13,11 20-17,5-3 1,5-1 0,4 0 2</inkml:trace>
    <inkml:trace contextRef="#ctx0" brushRef="#br0" timeOffset="-6750">-1305 270 81,'0'0'38,"15"-7"0,-15 7 0,-18-9-22,18 9-10,-21 12-3,7-4-1,-4 2-2,3 1 1,1 1-1,14-12 1,-15 23-1,15-23 1,6 19 0,7-12-1,5-1 1,2-1-1,5-2 0,5 1 0,-1 1 0,1 1 1,-2 1-1,-3 1 1,-7 1 0,-1 5 1,-17-14-1,9 32 1,-16-16 0,-6 2-1,-7-1-1,-2-3 1,0-1-2,-3-6-1,6-2-1,-6-14-7,25 9-26,-21-16-5,21 16 1,-7-33 0</inkml:trace>
    <inkml:trace contextRef="#ctx0" brushRef="#br0" timeOffset="-2578.125">-969-345 90,'3'21'40,"14"13"1,3 8-1,17 14-26,-1 1-7,11 18-1,-6 6-3,2 8 0,-6 2-1,-5 8-1,-5 1 0,-9 8 1,-8-2-1,-6-1 1,-5-4 0,-2-4-2,-6-9 0,0-5 0,-3-11 0,1-1 0,-3-10 0,1-4 0,-2-5 0,-1-4 0,-3-2 0,-3-6 0,2-1-5,-5-25-8,12 7-29,-6-17 0,19-4-1,-19-21 0</inkml:trace>
    <inkml:trace contextRef="#ctx0" brushRef="#br0" timeOffset="2468.75">2 718 87,'-13'16'37,"13"-16"0,25 10 1,-6-15-31,27 10-2,4-5-1,14 7-2,2-3-1,8 1 0,-2-2 0,0 3 0,-2 1-1,1 0 1,-1-4 0,1-1 0,6-7 0,4 0-1,5 1 1,7-5-1,1 2 0,8-3 0,3 4 0,1-4-1,-4 8 1,-2-2 0,-3-3 0,-5 6-1,-5-3 1,-9 4-1,-9-2 1,-5 2 0,-7-3-1,-8 3 0,-9 2-1,-12-1-1,-5 8-2,-23-9-9,0 0-25,-4 23 1,-14-9-1,-11-1 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9.7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F8C0A4-5DC2-4DF7-9194-5823D6392A74}" emma:medium="tactile" emma:mode="ink">
          <msink:context xmlns:msink="http://schemas.microsoft.com/ink/2010/main" type="inkDrawing"/>
        </emma:interpretation>
      </emma:emma>
    </inkml:annotationXML>
    <inkml:trace contextRef="#ctx0" brushRef="#br0">10025-652 78,'-17'-21'37,"17"21"0,20 16-9,-1-4-18,25 29-1,-6 5-4,15 22 1,1 10-2,2 17-1,-5 13 0,2 8 0,-8 4-1,-7 8 0,-7-1-1,-7 0 1,-10-7-1,-5-4 0,-4-13 0,-8-10 0,-8-12 0,4-10 0,-5-20-1,0-9-1,2-14-1,-2-8 0,5-5-2,-6-16-4,13 1-21,0 0-12,0 0 1,1-21-2,9 3 3</inkml:trace>
    <inkml:trace contextRef="#ctx0" brushRef="#br0" timeOffset="2890.625">11040-319 11,'8'-40'24,"1"20"-4,-4-2-1,-4-5-1,-1 27-2,11-40-2,-11 40-1,8-27-1,-8 27-2,0 0 0,0 0 0,0 0-3,0 39 0,-13-13-2,6 17 0,-9 1-1,2 12 0,-2 4-1,3 5 0,-5 0 0,3 11-1,-1-2 1,3 4-1,-2-2-1,3 3 1,-1-2-1,4 3 0,3-1-1,5-3 1,4 0-1,4-4 0,2-3 0,6-4 1,-1-7-1,-2-3 0,1-10 0,2-8 0,1-5 0,2-9 0,0-5 0,1-6 0,-1-1-1,4-8 0,0 1-1,-3-8-1,3 2-3,-10-21-8,15 11-26,-13-13-1,7-1 0,-5-11 1</inkml:trace>
    <inkml:trace contextRef="#ctx0" brushRef="#br0" timeOffset="718.75">10805 559 38,'0'0'33,"0"0"2,0 0-1,0 0-17,0 0-6,0 0-2,-13-18-3,13 18-1,0 0-1,-16 2-1,16-2-1,-18 5 0,18-5-1,0 0 1,-15 15-1,15-15 0,0 0 0,16 14 0,-2-16-1,0 0 1,1-3 0,0 0-1,-2-6 1,0 0-1,-13 11 0,20-21 0,-20 21 0,1-16 1,-1 16-1,-18-7 0,2 11 0,-3 1 0,-3 2 0,1 4 0,5-1 0,1-4-3,14 13-12,1-19-22,0 0-1,0 0-1,13-16 0</inkml:trace>
    <inkml:trace contextRef="#ctx0" brushRef="#br0" timeOffset="3421.875">11431 18 71,'0'0'37,"-14"3"-1,14-3 1,0 0-30,0 0-2,-11 20-2,11-20-1,-8 16 0,8-16 0,-6 19 0,6-19-1,-3 16 0,3-16 1,0 0-2,14 14 1,-14-14 0,17-2-1,-17 2 1,21-14-1,-21 14 0,16-19 0,-16 19 0,5-23 0,-5 23 0,-9-18 0,9 18 0,-19-5 0,19 5 0,-24 7 0,11-2-1,13-5-1,-21 14-3,25 4-7,-4-18-23,0 0-2,0 0-2,23-7 1</inkml:trace>
    <inkml:trace contextRef="#ctx0" brushRef="#br0" timeOffset="4125">11898-144 31,'0'0'32,"-1"-21"1,1 21 0,-6-34-18,6 34-4,-2-21-2,2 21-1,-10-19-2,10 19 0,-21-14-1,8 12-1,-9-2-1,4 8-1,-2-1 0,1 10 0,-4 3-1,6 5 0,-1 3 1,6 8-1,2 0 0,5 3 0,4-1 0,5 1 0,7-5 0,5 3 0,6-8-1,5 0 1,4-8-1,1-8 0,2-7 0,1-8 0,-1-4 0,-1-11-1,-5 0 0,-5-9 0,-6-6 1,-6 3-1,-5-1 0,-9-3 0,-5 0 1,-7 0-1,-4 2 1,-1 3-1,1 2 0,-1 6 0,2 8 0,0-3-3,18 19-6,-20-16-21,20 16-6,0 0-2,19-20 2</inkml:trace>
    <inkml:trace contextRef="#ctx0" brushRef="#br0" timeOffset="5031.25">12202-172 66,'-15'8'38,"15"-8"-1,18 2 1,4 5-27,6-14-7,9 4-1,2-6-2,0 2-1,-2 2-3,-10-11-8,4 10-25,-11 3-1,-3 1-1,-17 2 0</inkml:trace>
    <inkml:trace contextRef="#ctx0" brushRef="#br0" timeOffset="4843.75">12100-451 68,'-13'-9'37,"13"9"-1,0 0 2,21-14-31,-6 4-3,8 3-2,1 0-1,2 0 0,-1-1-1,-1 3 1,-3 0-1,-1 1 0,-3 3-1,-4 1 1,2 1 0,-15-1 0,23 9 0,-23-9 0,16 11 1,-16-11-1,0 0 0,17 17 0,-17-17 0,0 0 0,0 0 0,0 0 0,0 0 0,0 0-1,0 0 1,0 0 0,0 0-1,0 0 1,0 0 0,0 0-1,0 0 1,0 0 0,0 0-1,0 0 1,0 0 0,0 0 0,0 0-1,0 0 1,0 0 0,0 0 0,0 0 0,0 0 0,0 16 0,0-16 1,0 0-1,0 0 0,0 0 1,0 0-1,0 0 1,6 18 0,-6-18 0,0 0 0,4 16 0,-4-16 1,4 30 0,-1-7 1,-3 3-1,3 11 2,-4 2-1,2 10 0,-4 1 0,2-1-1,-2-3 1,0-2-2,0-9 1,2-5-2,-1-7 0,2-23-1,-1 23-1,1-23-1,0 0-2,-3-25-9,3 25-24,4-33-3,-4 11 1,-7-6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37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8B9630-53C9-4E3A-85AB-5397C5BF63A7}" emma:medium="tactile" emma:mode="ink">
          <msink:context xmlns:msink="http://schemas.microsoft.com/ink/2010/main" type="inkDrawing"/>
        </emma:interpretation>
      </emma:emma>
    </inkml:annotationXML>
    <inkml:trace contextRef="#ctx0" brushRef="#br0">0 0 68,'15'50'40,"7"13"-1,3 1 0,21 33-27,-11 0-3,14 24-1,-9 1-3,0 10 0,-11-9-1,-5 4 0,-14-7-1,-8-2-1,-17-12-1,-4-7 1,-8-11-2,1-7 1,-5-11-1,1-5 0,2-12-1,2-9 0,6-3 0,0-11-2,3 5-4,-11-21-32,28-14-4,-25 7 0,25-7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11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2155A9-5EFF-4ACA-965C-B1BE66F9522E}" emma:medium="tactile" emma:mode="ink">
          <msink:context xmlns:msink="http://schemas.microsoft.com/ink/2010/main" type="inkDrawing" rotatedBoundingBox="12188,11987 12294,12390 11942,12483 11836,12079" hotPoints="12265,12239 12070,12434 11875,12239 12070,12043" semanticType="enclosure" shapeName="Circle">
            <msink:destinationLink direction="with" ref="{5365A03D-9F49-4C84-B5F5-D5ABC9E1C1CE}"/>
          </msink:context>
        </emma:interpretation>
      </emma:emma>
    </inkml:annotationXML>
    <inkml:trace contextRef="#ctx0" brushRef="#br0">895 170 62,'0'0'36,"3"-16"1,-3 16 0,-11-29-19,11 29-9,0 0-4,-17-19-2,2 12 0,2 7-1,-8-2 0,0 8 0,-4 2 0,0 10-1,0 5 0,3 5 0,1 6 0,7 3 0,5 3 0,10 4 0,11-3 0,7-2 0,9-8 0,9-4 0,5-8 0,0-7-1,3-10 0,-6-7 0,-3-7 0,-7-10-1,-7-2 0,-5-6 0,-10-2-1,-7-7 0,-7 2 1,-7 0-1,-2 4 0,-6 1-1,3 9-1,-8-3-2,27 26-5,-35-29-8,35 29-18,0 0 0,0 0 0,6-15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1.6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B4F1C0-49DD-4433-819C-793B0AECF88D}" emma:medium="tactile" emma:mode="ink">
          <msink:context xmlns:msink="http://schemas.microsoft.com/ink/2010/main" type="inkDrawing" rotatedBoundingBox="15705,12895 15800,13288 15414,13382 15318,12989" hotPoints="15742,13151 15540,13354 15338,13151 15540,12949" semanticType="enclosure" shapeName="Circle">
            <msink:destinationLink direction="with" ref="{5365A03D-9F49-4C84-B5F5-D5ABC9E1C1CE}"/>
          </msink:context>
        </emma:interpretation>
      </emma:emma>
    </inkml:annotationXML>
    <inkml:trace contextRef="#ctx0" brushRef="#br0">4445 1044 67,'0'0'40,"-25"-16"-1,4 14 1,-7-16-13,1 18-23,-2 0-1,1 7-1,0 4-1,-2 5-1,2 3 1,5 6 0,2 7-1,6 1 2,6 4-1,11 7 1,10-3-1,10-2-1,10-6 2,10-5-2,5-7 1,4-10-3,1-11 2,-5-14-1,-5-5-1,-10-6 2,-10-7-2,-10-1 2,-12-3-1,-9 1 1,-7 5-2,-5 2 0,-2 3 1,-2 1-1,4 8-2,-1-5-1,22 21-4,-22-29-12,22 29-18,16-19 1,9 10-1,3-1 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40:26.9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B79290-ABC5-46E9-9575-4C96A793695C}" emma:medium="tactile" emma:mode="ink">
          <msink:context xmlns:msink="http://schemas.microsoft.com/ink/2010/main" type="inkDrawing" rotatedBoundingBox="12199,12116 15346,12141 15346,12211 12198,12186" semanticType="underline" shapeName="Other">
            <msink:sourceLink direction="with" ref="{93AB0C66-0A7E-4043-9FB6-EB0DC7541128}"/>
            <msink:sourceLink direction="with" ref="{5897BDB3-18D0-4892-8A84-F28ADEB0F62F}"/>
          </msink:context>
        </emma:interpretation>
      </emma:emma>
    </inkml:annotationXML>
    <inkml:trace contextRef="#ctx0" brushRef="#br0">-7 13 59,'-13'30'36,"45"-25"0,33-3 1,36-19-25,46 17-5,32-15-1,52 10-2,30-5 0,23 7-2,9 6-2,-1-1 0,-14 6-1,-24-1-2,-25 13-3,-56-22-12,-28 14-21,-44 1 2,-40-1-2,-40-2 3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2.5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6F6227-F4CC-4EB8-A1CC-00FBA01BC3BF}" emma:medium="tactile" emma:mode="ink">
          <msink:context xmlns:msink="http://schemas.microsoft.com/ink/2010/main" type="inkDrawing" rotatedBoundingBox="16346,13324 16688,12894 17051,13182 16709,13613" hotPoints="16937,13233 16687,13483 16437,13233 16687,12983" semanticType="enclosure" shapeName="Circle">
            <msink:destinationLink direction="with" ref="{5365A03D-9F49-4C84-B5F5-D5ABC9E1C1CE}"/>
          </msink:context>
        </emma:interpretation>
      </emma:emma>
    </inkml:annotationXML>
    <inkml:trace contextRef="#ctx0" brushRef="#br0">5595 1121 82,'24'2'38,"-8"-2"1,-16 0-8,0 0-20,-6-25-3,6 25-3,-25-12-2,9 5-1,-5 0-1,-1 3 0,-6 3 0,-1 4-1,-5 2 1,-2 10 0,-2 4 0,0 9 1,-1 4 0,5 10 1,5 2-1,10 6-1,7-1 2,12 0-2,13-5 1,9-1-2,14-10 0,7-10 0,7-11 0,3-8 0,3-9 0,-5-10-1,0-4 0,-7-13 0,-7-1 0,-12-4 1,-7-2-2,-13 2 1,-6 2-1,-9 1 1,-7 6-2,-5 3 2,0 8-3,-1-3-1,8 15-2,-10-20-17,25 25-15,-15-24-1,15 24 1,12-25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3.1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C3AE1A3-B393-459C-B222-04B91B5E466C}" emma:medium="tactile" emma:mode="ink">
          <msink:context xmlns:msink="http://schemas.microsoft.com/ink/2010/main" type="inkDrawing" rotatedBoundingBox="17144,13313 17971,11410 19123,11911 18296,13814" hotPoints="17197,13230 18011,11438 18663,13138 17377,13522" semanticType="enclosure" shapeName="Quadrilateral">
            <msink:destinationLink direction="with" ref="{5365A03D-9F49-4C84-B5F5-D5ABC9E1C1CE}"/>
            <msink:destinationLink direction="with" ref="{C14E65DC-2184-4E48-9420-9D9703B119D8}"/>
          </msink:context>
        </emma:interpretation>
      </emma:emma>
    </inkml:annotationXML>
    <inkml:trace contextRef="#ctx0" brushRef="#br0">6090 1118 96,'-15'5'41,"-6"-5"-1,21 0 1,-26 12-32,27 6-5,4 3 1,8 9-3,5 2 1,2 10-1,4 0 1,2 2-3,1-1 2,0-1-1,-2-7-1,0-5 0,0-9 0,0-12 0,-4-5-1,-2-11 1,-2-6 0,0-6-1,-3-9 0,-3-2 1,-1-4-1,-3-4 1,-1 1-2,0 1 2,-1 3-1,-2 3 2,0 5-2,0 8 0,-3 17 1,8-16 0,-8 16 1,0 0-1,18 30 1,-9-9 0,4 5 1,2 8-1,3 3 0,4 0-1,6-4 1,3-1-2,7-6 2,2-6-2,3-8 1,0-10-1,-5-7 0,-3-10 0,-7-6 0,-5-7 1,-10-2-3,-9-3 2,-5-1-2,-8-1 1,-3 3-2,-6-3 1,4 12-3,-11-12-4,25 35-8,-31-44-23,22 16 2,3-8-1,6 1 2</inkml:trace>
    <inkml:trace contextRef="#ctx0" brushRef="#br0" timeOffset="390.625">6791-498 66,'0'0'38,"0"0"-1,1 22 2,24 33-26,-12 0-2,23 28-3,-4 1-3,15 24 1,2 1-2,7 11 1,-1 3-2,2 9 0,-5-5 0,-2 2-1,-10-7 0,-9-11 0,-15-7-1,-8-9 1,-13-12 0,-5-8-1,-8-13 1,-6-7-4,4-11 2,-4-11-4,9 1-5,-16-22-33,31-12-2,-28-11 1,23-11-2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5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4E65DC-2184-4E48-9420-9D9703B119D8}" emma:medium="tactile" emma:mode="ink">
          <msink:context xmlns:msink="http://schemas.microsoft.com/ink/2010/main" type="inkDrawing" rotatedBoundingBox="18561,11728 20592,10927 21327,12790 19296,13592" semanticType="underline" shapeName="Other">
            <msink:sourceLink direction="with" ref="{EC3AE1A3-B393-459C-B222-04B91B5E466C}"/>
            <msink:sourceLink direction="with" ref="{12EBDC90-22DE-4AFB-8944-F7E33089C463}"/>
          </msink:context>
        </emma:interpretation>
      </emma:emma>
    </inkml:annotationXML>
    <inkml:trace contextRef="#ctx0" brushRef="#br0">7800-195 18,'6'-25'18,"-5"-3"1,2 0 1,1 8 0,-5-10-1,1 30-1,4-42-2,-4 42-2,6-23-1,-6 23-3,0 0-2,0 0-2,0 0-1,0 0-2,-23 34 0,8 1 0,-7 7-1,1 13 0,-2 10 0,0 16 1,1 2-1,6 9 0,3 1 0,7 7-1,7-1 1,10 5-1,5-5 0,7-6-1,6-6 0,3-8 0,2-7 0,1-14 0,-2-7-1,-5-14 0,-2-10 0,-5-15-2,0-5-2,-21-7-8,28-24-25,-22 2-3,1-4 2,-4-9-1</inkml:trace>
    <inkml:trace contextRef="#ctx0" brushRef="#br0" timeOffset="625">8481 140 66,'-4'-23'35,"2"-2"1,2 0 0,-8-10-25,15 12-3,-12-9-3,4 8-2,-11-8 0,-3 9-1,-7-3 1,-4 6-2,-10 4 1,-3 8-1,-1 2 1,-3 12-1,3 6 0,3 9 0,3 6-1,9 8 1,12 0-1,13 2 0,4-2 1,16-1-1,8-6 1,7-7-1,5-9-1,3-6 1,-4-8 0,-3-9 0,-2-4-1,-11-7 1,-3-4-1,-7-6 0,-4 1 1,-5 1 0,-1 1 0,-3 5 0,0 6 1,0 18 0,0 0 0,0 0 0,2 16 0,2 10 0,2 8 1,3 5-1,1 6 0,3 3 1,2 0-1,0-3 0,1-2-1,-3-6 0,2-6 0,-5-9-1,-10-22-2,18 10-3,-2-5-6,-19-22-22,11-4-7,-2-13 1,4-1 1</inkml:trace>
    <inkml:trace contextRef="#ctx0" brushRef="#br0" timeOffset="1109.375">8760-202 89,'0'0'39,"-19"8"-1,19 10 2,0-18-31,3 48-5,4-11 0,7 9-2,0 6 1,4 5-1,-2-4 0,2 0 0,-2-8-1,2-6 0,-2-9-1,-1-12 0,-2-11-1,-13-7 0,22-18 0,-16-3-1,0-4 0,-3-6 0,0-3 1,-3-1-1,1 1 1,2 1 0,3 6 1,3 5-1,6 4 1,3 6 0,2 6 1,4 8-1,2 5 1,4 9 0,-2 3 1,-1 13-1,-4 2 0,-4 4 0,-2-1 0,-4 2 0,-3-4 0,-4-5-1,-2-3 0,-4-27-1,5 24-1,-5-24-2,0 0-7,0 0-26,-3-21-4,1 2 2,5-4-2</inkml:trace>
    <inkml:trace contextRef="#ctx0" brushRef="#br0" timeOffset="1828.125">9465 55 95,'0'0'38,"0"0"0,-10 18-10,10-18-20,4 23-2,-2-4-3,5 9-1,-2-3 0,2 5 0,-2-4-1,-1 1 1,-1-4-1,0-4-1,-3-19 0,4 19 1,-4-19-2,0 0 1,0 0-1,-1-28 0,1 7 0,-2-4 0,2-3-1,-1-2 1,2-2 1,4 1-1,2 1 1,6 0 0,4 7 0,5 0 0,4 5 0,4 2 0,-1 8 0,1 1-1,-2 8-2,-10-2-4,7 16-23,-25-15-10,17 25 2,-17-25-2</inkml:trace>
    <inkml:trace contextRef="#ctx0" brushRef="#br0" timeOffset="2937.5">8604 1208 77,'0'0'38,"0"0"-1,0 0 2,0 0-29,0 0-3,10-27-2,-5 11-2,-7-7-1,-2 0-1,-7-1 0,-3-3 0,-7 4 0,-6 4-1,-4 7 0,-3 5 1,-1 8-1,0 10 0,1 7 0,3 5 0,6 7 0,4 3 0,9 4 0,9-2 0,12 1 0,9-1 0,10-12 0,9-6 0,8-10 0,7-10-1,3-8 0,-2-10 0,-3-5-1,-7-15 0,-6-1 0,-9-8 1,-6-4-1,-9-10 1,-7 1 1,-3 3 0,-3 2 2,-2 9 0,-2 6 0,0 15 0,4 28 1,0 0-1,-12 30 0,13 16 1,-1 12-2,6 9 0,0 7 0,4 2 0,5-4-1,4-7 0,3-14-1,1-14-1,5-10-1,-5-22-2,14 6-12,-16-24-23,7-4 0,-5-15 1,7 4-1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27.7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EBDC90-22DE-4AFB-8944-F7E33089C463}" emma:medium="tactile" emma:mode="ink">
          <msink:context xmlns:msink="http://schemas.microsoft.com/ink/2010/main" type="inkDrawing" rotatedBoundingBox="19467,12061 21574,12660 21336,13497 19229,12898" hotPoints="19387,12577 21212,12459 21365,13419 20745,13290" semanticType="underline" shapeName="Quadrilateral">
            <msink:destinationLink direction="with" ref="{C14E65DC-2184-4E48-9420-9D9703B119D8}"/>
            <msink:destinationLink direction="with" ref="{C0CCE980-BEC5-49F6-BB91-BC15D231443C}"/>
          </msink:context>
        </emma:interpretation>
      </emma:emma>
    </inkml:annotationXML>
    <inkml:trace contextRef="#ctx0" brushRef="#br0">8101 631 71,'0'0'40,"0"0"-1,22 7 1,16 4-17,14-18-18,27 7-1,19-7-1,21 0-1,14-4 0,10 1-1,2-1 0,-4-3-2,-5 3 1,-15 1-1,-16 3 0,-21 1 0,-13 6-2,-20 0 0,-5 8-3,-24-14-11,0 13-23,-22-7 1,6 20-1,-19-8 1</inkml:trace>
    <inkml:trace contextRef="#ctx0" brushRef="#br0" timeOffset="1562.5">9219 1042 80,'13'-16'37,"-13"16"0,-1-25-6,1 25-21,-9-19-4,9 19-2,-27-21-2,11 16 0,-9 3-1,0 7 1,-6 6 0,2 10-1,-4 3 0,6 8 1,4 3-2,5 2 1,8-1 0,11-3-2,7-5 1,8-5-1,6-7 1,8-9 0,2-7-1,0-9 0,1-3-1,-4-9 2,-2 0-1,-6-7 0,-2-1 0,-6 3 0,-6 1 1,-2 8 1,-5 1 0,0 16 1,0 0 0,-16-2 1,16 2 0,-18 34 0,11-12 0,2 7-2,4 1 1,5 1-1,6-2 1,8 0-2,4-7 2,8-5-3,5-6 1,4-8 0,2-6-1,0-10 0,1-2-1,-9-10 0,0 0 0,-9-5 1,-5 2 0,-8-2 1,-5 7 0,-4 4 0,-2 19 1,-12-16-1,12 16 1,-16 12 1,8 4-1,6 5 0,2 2 1,4 4-2,9-4 1,3 0 0,10-4 0,3-3-2,6-6 2,5-4-2,3-8 1,1-3 0,1-8-2,-4-4 2,-4-5-2,-5-4 1,-2-2-1,-7-7 1,-6 1-1,-7-1 1,-6 1 1,-2 4 0,-4 6 1,-2 8 0,4 16 0,-13-5 1,13 5 0,-6 37 0,4-6 0,5 8-1,2 5 1,2 9-2,-1-2 2,3 4-2,-3-6 0,1-3 0,0-6 0,-1-6-2,0-6-1,-6-28-1,19 25-7,-19-25-23,9-20-9,-1-6 1,8-2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35.3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0CCE980-BEC5-49F6-BB91-BC15D231443C}" emma:medium="tactile" emma:mode="ink">
          <msink:context xmlns:msink="http://schemas.microsoft.com/ink/2010/main" type="inkDrawing" rotatedBoundingBox="22276,12378 24336,12335 24353,13160 22294,13203" semanticType="callout" shapeName="Other">
            <msink:sourceLink direction="with" ref="{12EBDC90-22DE-4AFB-8944-F7E33089C463}"/>
          </msink:context>
        </emma:interpretation>
      </emma:emma>
    </inkml:annotationXML>
    <inkml:trace contextRef="#ctx0" brushRef="#br0">11053 503 66,'0'0'39,"0"0"-1,0 0 2,40 21-23,4-28-11,33 7-1,11-6-1,26 1-2,10-4 0,13 1-1,2-3-1,1-1 0,-4 1-1,-14 0 0,-14 3-1,-20 1-1,-15 5 0,-26-5-4,-6 23-10,-41-16-23,6 16 1,-24-6-1,-7 4 2</inkml:trace>
    <inkml:trace contextRef="#ctx0" brushRef="#br0" timeOffset="656.25">11332 772 83,'0'0'40,"0"0"-1,-3 43-11,-5-28-16,19 26-5,-8-2-3,7 10-1,-1 2-1,3 0-1,-2-3 0,3-2 0,-1-9-1,-2-6 0,1-8 0,-11-23-2,17 18 1,-17-18 0,21-12-1,-12-6 1,3-3-1,0-4 2,2-5-2,1-1 2,3-3-1,-1 1 1,6 1 0,-3 2-1,2 5 1,-2 6-1,-4 6 0,-16 13 1,16-5-1,-16 5 1,-13 28-1,-5-5 1,-4 5 0,-2 4 1,-2 3 0,4 1 0,2-3 1,9-1-1,5-6 1,10-3-1,-4-23 1,33 25-2,-2-22 0,3-8-2,10-2-3,-7-19-7,19 10-25,-13-11-1,5 4-3,-6-5 3</inkml:trace>
    <inkml:trace contextRef="#ctx0" brushRef="#br0" timeOffset="1171.875">12035 1000 68,'0'0'39,"-14"-6"0,-1 10 1,15 17-24,-19-10-8,11 12-2,-5-1-3,9 7 0,-1-1 0,10 2-2,4-6 2,7-1-3,6-7 1,3-5-2,7-8 0,-1-8-1,5-4 0,-7-8 0,2-3-2,-7-4 2,0-3 0,-8 1 0,-3 1 1,-3 2 0,-7 4 1,-3 19 1,-3-25 0,3 25 0,-13 4 0,13-4 0,-18 26 1,13-3 0,-1 2-1,6 3 0,4 0 1,6-2-1,7-1 0,8-4 0,6-7 0,4-7-2,5-5 1,0-7 0,-2-4-1,-2-7 0,-5-3 0,-9-4 0,-5 0 0,-9-2 0,-7 2 0,-5 0 1,-5 1-1,-1-1-1,1 3 0,-3-3-1,6 7-3,-7-13-4,13 29-12,0-34-18,3 9 1,-2-5 0,4 4 1</inkml:trace>
    <inkml:trace contextRef="#ctx0" brushRef="#br0" timeOffset="1625">12568 714 50,'0'0'40,"18"-2"-1,-18 2 2,15 50-14,-14-29-15,17 18-4,-5 1-4,6 8 0,-4-1-2,3 3 0,-4-6 0,1-5-1,-3-6-1,-2-5 1,-1-8-2,-9-20 1,13 21-1,-13-21 0,14-4-1,-14 4 1,13-24-1,-7 4 0,1-5 0,-1-1 0,3-2 1,-3-4 0,4 2 0,1-2 0,3 6 1,3 3-1,3 9 1,5 5 1,0 11-1,3 9 1,-1 4 0,-2 10 0,-3 3 0,-1 4 1,-8 0-1,-1-1 0,-5-2-1,-1-3 1,-1-5-1,-4-5 0,-1-16-1,0 0-2,6 19-2,-6-19-6,0 0-20,6-31-11,-2 15 2,-2-11-2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48.8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FDFF46-9396-4711-AF2E-F9F29916E424}" emma:medium="tactile" emma:mode="ink">
          <msink:context xmlns:msink="http://schemas.microsoft.com/ink/2010/main" type="writingRegion" rotatedBoundingBox="2847,14339 9688,15068 9533,16520 2692,15791"/>
        </emma:interpretation>
      </emma:emma>
    </inkml:annotationXML>
    <inkml:traceGroup>
      <inkml:annotationXML>
        <emma:emma xmlns:emma="http://www.w3.org/2003/04/emma" version="1.0">
          <emma:interpretation id="{BA1B234C-13AC-4381-B9AE-B34300785299}" emma:medium="tactile" emma:mode="ink">
            <msink:context xmlns:msink="http://schemas.microsoft.com/ink/2010/main" type="paragraph" rotatedBoundingBox="2847,14339 9688,15068 9533,16520 2692,15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2D6871-3B85-4EB9-8F5E-7B3A68BAEE83}" emma:medium="tactile" emma:mode="ink">
              <msink:context xmlns:msink="http://schemas.microsoft.com/ink/2010/main" type="line" rotatedBoundingBox="2847,14339 9688,15068 9533,16520 2692,15791"/>
            </emma:interpretation>
          </emma:emma>
        </inkml:annotationXML>
        <inkml:traceGroup>
          <inkml:annotationXML>
            <emma:emma xmlns:emma="http://www.w3.org/2003/04/emma" version="1.0">
              <emma:interpretation id="{3593F1C3-D319-4F1A-AF8D-4C2D29FB28A3}" emma:medium="tactile" emma:mode="ink">
                <msink:context xmlns:msink="http://schemas.microsoft.com/ink/2010/main" type="inkWord" rotatedBoundingBox="2738,15082 3281,14971 3315,15137 2773,15249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-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8 209 6,'0'0'21,"-3"-21"-1,2 5-5,1 16 0,-3-32 2,3 32-1,-2-32-1,2 32 0,0-28-1,0 28-2,5-21-1,-5 21-2,9-16-1,-9 16-2,0 0 0,25-10 0,-25 10-2,26-8 0,-6 3-1,6 5-1,1-2 0,5 2-1,5 0 0,3 0-1,3 0 0,-2-1-1,2 1 0,-6-4-1,0 6-1,-8-9-2,1 16-3,-22-25-10,9 19-21,-17-3 1,0 0-1,-18 9 1</inkml:trace>
        </inkml:traceGroup>
        <inkml:traceGroup>
          <inkml:annotationXML>
            <emma:emma xmlns:emma="http://www.w3.org/2003/04/emma" version="1.0">
              <emma:interpretation id="{044807C4-337F-4206-9CDE-49AC9D25A320}" emma:medium="tactile" emma:mode="ink">
                <msink:context xmlns:msink="http://schemas.microsoft.com/ink/2010/main" type="inkWord" rotatedBoundingBox="2939,14613 5542,14736 5495,15718 2893,15595"/>
              </emma:interpretation>
              <emma:one-of disjunction-type="recognition" id="oneOf1">
                <emma:interpretation id="interp5" emma:lang="en-US" emma:confidence="1">
                  <emma:literal>-$1.</emma:literal>
                </emma:interpretation>
                <emma:interpretation id="interp6" emma:lang="en-US" emma:confidence="0">
                  <emma:literal>-$1</emma:literal>
                </emma:interpretation>
                <emma:interpretation id="interp7" emma:lang="en-US" emma:confidence="0">
                  <emma:literal>-$11</emma:literal>
                </emma:interpretation>
                <emma:interpretation id="interp8" emma:lang="en-US" emma:confidence="0">
                  <emma:literal>-$1!</emma:literal>
                </emma:interpretation>
                <emma:interpretation id="interp9" emma:lang="en-US" emma:confidence="0">
                  <emma:literal>-$11.</emma:literal>
                </emma:interpretation>
              </emma:one-of>
            </emma:emma>
          </inkml:annotationXML>
          <inkml:trace contextRef="#ctx0" brushRef="#br0" timeOffset="312.5">141 286 89,'0'0'38,"13"11"-1,-13-11 1,31-4-32,-9-1-4,11 2 1,-2-3-2,7 1 1,-2 3-2,-2 0 0,0 4-1,-8-2-2,2 9-1,-13-13-6,7 19-17,-22-15-12,15 12 2,-15-12-2</inkml:trace>
          <inkml:trace contextRef="#ctx0" brushRef="#br0" timeOffset="1265.625">1597-183 72,'0'0'37,"0"0"-1,11-15 1,-22-1-27,11 16-3,0 0-3,-1-21-2,1 21 1,-22-16-1,7 10-1,-4 8 1,-9 2-1,-3 6-1,-5 6 1,-2 7-1,-2 5 1,2 8-1,-2 4 0,6 1 0,7 1 0,7-3 0,9-4 0,13-5 0,10-7-1,8-9 1,13-5 0,8-6 0,5-3 0,4 0 0,2 2 0,-1 3 0,-5 4 0,-6 5 0,-6 6 1,-8 3-1,-6 5 0,-10 2 1,-9 3-1,-5 6 0,-11 1 1,-7-1-1,-6 0 1,-4-4-1,-7-3 1,-4-4-2,-4-3 1,-3-9 0,1-6-2,-1-6 0,4-4-2,-4-18-4,21 15-10,-11-27-18,21 0-1,6-11-1,10-3 1</inkml:trace>
          <inkml:trace contextRef="#ctx0" brushRef="#br0" timeOffset="1593.75">1267-375 66,'0'0'38,"0"0"-2,13 6 3,5 32-28,0-2-4,15 27 1,-5 4-2,6 16-1,-4 3-2,1 4 0,-10-3-1,-4-1-1,-5-3 0,-10-13-1,2-10-1,-7-14-3,4-4-3,-1-42-10,5 25-22,-5-25-1,12-37 1,0-2 0</inkml:trace>
          <inkml:trace contextRef="#ctx0" brushRef="#br0" timeOffset="2000">2269-241 52,'-8'-16'37,"8"16"-1,-13-1 1,13 29-15,0-28-9,0 55-5,1-13-3,8 14-1,2 2-1,3 9 1,-2-1-2,3 2 0,-2-1 0,2-2-1,-2-6 0,-1-8-1,-2-7 0,1-12-3,0-6 0,-11-26-6,29 19-23,-29-19-9,19-33 2,-12 3-1</inkml:trace>
          <inkml:trace contextRef="#ctx0" brushRef="#br0" timeOffset="2187.5">2676 459 75,'1'30'36,"1"-2"-2,1-5 1,-3-23-29,13 16-9,2-5-8,-15-11-23,16-16-2,-7-4 0,-5-8 2</inkml:trace>
        </inkml:traceGroup>
        <inkml:traceGroup>
          <inkml:annotationXML>
            <emma:emma xmlns:emma="http://www.w3.org/2003/04/emma" version="1.0">
              <emma:interpretation id="{374949CD-14FC-4982-8093-ACE652D955F0}" emma:medium="tactile" emma:mode="ink">
                <msink:context xmlns:msink="http://schemas.microsoft.com/ink/2010/main" type="inkWord" rotatedBoundingBox="5676,14574 9727,15382 9483,16607 5431,15799"/>
              </emma:interpretation>
              <emma:one-of disjunction-type="recognition" id="oneOf2">
                <emma:interpretation id="interp10" emma:lang="en-US" emma:confidence="0">
                  <emma:literal>21/day</emma:literal>
                </emma:interpretation>
                <emma:interpretation id="interp11" emma:lang="en-US" emma:confidence="0">
                  <emma:literal>2llday</emma:literal>
                </emma:interpretation>
                <emma:interpretation id="interp12" emma:lang="en-US" emma:confidence="0">
                  <emma:literal>Heyday</emma:literal>
                </emma:interpretation>
                <emma:interpretation id="interp13" emma:lang="en-US" emma:confidence="0">
                  <emma:literal>211day</emma:literal>
                </emma:interpretation>
                <emma:interpretation id="interp14" emma:lang="en-US" emma:confidence="0">
                  <emma:literal>Holyday</emma:literal>
                </emma:interpretation>
              </emma:one-of>
            </emma:emma>
          </inkml:annotationXML>
          <inkml:trace contextRef="#ctx0" brushRef="#br0" timeOffset="2765.625">2831-56 87,'4'-28'37,"4"7"0,3 3 0,1-8-32,13 8-2,-3 1-1,5 4-1,-2-1 0,0 11 0,-1 3 0,-1 10 0,-2 3-1,-2 8 1,-3 11-1,-1 6 1,-5 8 0,-4 5 0,-4 4 0,-4 1 0,-4 2-1,-4-3 1,-3-6 0,-2-3-1,-1-10 0,1-1 0,2-12 0,1-2-1,2-4 1,10-17-1,-14 23 1,14-23 0,0 0 0,0 0 0,0 0 0,18-12 0,-3 0 0,3-1 1,4 3 0,1-1 0,5 6-1,0 3 1,-1 4 0,-1 5-1,-3-2 0,-3 8 0,-1-1 0,-4-2 0,-2 3-1,-13-13 0,18 16 0,-18-16-1,0 0-1,8-20-2,-8 20-11,4-21-20,-1 0-2,-5-5-1,5-4 2</inkml:trace>
          <inkml:trace contextRef="#ctx0" brushRef="#br0" timeOffset="3171.875">3462-278 50,'-6'-26'35,"6"26"-1,-1-18 1,2-1-15,-1 19-9,0 0-3,22 17-1,-22-17-2,23 43 1,-15-15-1,7 16-1,-2 2-1,2 12 0,-2 2-1,2 3 1,-1 1-2,-1-2 1,-1-1-1,-1-8 0,-3-5 0,2-4-2,-4-13 2,0-1-2,-3-10 1,0-4-1,-3-16 0,0 0-2,0 0-1,0 0-6,0 0-28,7-27-3,-7 27 1,-3-30-1</inkml:trace>
          <inkml:trace contextRef="#ctx0" brushRef="#br0" timeOffset="4390.625">4094-135 26,'6'-21'29,"-8"-4"4,5 4-6,-3 21-7,0-26-4,0 26-3,0 0-3,3 17-2,-10-1-2,4 25 0,-8 5-2,2 19 0,-5 11-1,2 19 0,-4 5-1,2 11 0,0 0-1,3 4 1,0-10-1,5-9-1,3-13 0,1-17-1,5-13-2,-1-23-1,11-5-9,-13-25-26,15-26 1,-5-11-1,3-11 1</inkml:trace>
          <inkml:trace contextRef="#ctx0" brushRef="#br0" timeOffset="5062.5">4740 605 61,'16'-9'36,"0"-3"0,-1 0 1,-10-13-24,17 13-4,-15-16-2,6 6 0,-13-6-2,2 4-1,-11-5-1,0 5-1,-9-3 0,-4 8 0,-6 5-1,-4 5 0,-1 7-1,-4 7 0,-2 10 0,-1 9 0,-5 12-1,6 6 1,2 7-1,6 4 1,7 2-1,11-2 1,13-4 0,15-12 0,16-9 0,10-12 0,12-14 0,5-13-1,5-12 1,-2-8-1,-5-7 0,-14-11 0,-8-2 1,-12-4 0,-8-1 0,-10-4 0,-11-5 1,-5-2-1,-3 0 1,0 7-1,-1 5 1,3 10-1,0 9 1,2 19-1,11 17 1,-7 21 0,8 14 0,5 14 1,2 13-1,8 9 0,2 4 0,1 5-1,3-6 1,0-4-1,0-8 0,2-11-1,-2-7-1,-4-17-1,4-6-2,-7-27-8,17 6-24,-11-15-4,5-3 1,1-10 0</inkml:trace>
          <inkml:trace contextRef="#ctx0" brushRef="#br0" timeOffset="6109.375">5562 417 77,'0'0'40,"4"-20"0,-4 20 0,-16-38-25,16 38-8,-13-29-3,5 13-1,-4-1-2,2-1 0,-8 4-1,-2 5 0,-7 6 0,-1 5 0,-6 10 0,-3 6 1,0 8-2,3 11 1,4 7 0,4 4-1,10 3 1,7 0-1,12-4 1,11-3 0,8-7 0,12-10 0,5-9 0,7-11 1,1-9-1,-1-10 0,-2-8 0,-1-6-1,-6-6 1,-7-2 0,-8-3 0,-5 4 0,-6 1 0,-4 6 1,-4 5-1,-3 21 1,-6-21 0,6 21 0,-12 15-1,8 3 1,0 3-1,4 7 1,0 2 0,5 6 0,3-3 0,4 1 0,4-5 0,9 0 0,3-6-1,1-8 0,7-7-1,-1-10-1,4-5 0,-2-11-1,-2-1 0,-6-11 0,-2 2 1,-6-6-1,-5-1 1,-6 3 2,-4 2 0,-6 7 2,-4 4 0,4 19 0,-15-7 0,15 7 1,-15 23-1,11 0 0,2 1 0,8 6-1,3 0 0,7-3 0,8-1 0,5-1 0,8-6 0,8-5 0,5-8-1,6-6 0,1-9-1,1-7 0,-4-5 0,-3-8 0,-9 0-1,-9-8 1,-11 1 0,-12 1 1,-8 2 0,-8 4 1,-6 6-1,-4 4 2,0 7-1,1 10 0,15 2-1,-21 21 0,20 0 1,7 6-1,5 6 0,7 4 0,6 5 1,7 8-1,1 4 1,4 3-1,-2 3 1,-2 5-1,-4 0 1,-6 6-1,-9-3 1,-11 1 0,-14-5-1,-9-3 1,-13-8-1,-7-5 0,-9-8 0,-5-12 0,-2-6-1,-2-14-1,9-6-1,0-21-4,26 10-21,-4-30-15,18-5 1,8-14-1,18-9 0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3:05.2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D4C2522-C889-4DD4-BADE-EDA51AA606BF}" emma:medium="tactile" emma:mode="ink">
          <msink:context xmlns:msink="http://schemas.microsoft.com/ink/2010/main" type="writingRegion" rotatedBoundingBox="7098,11974 8771,12987 8114,14073 6441,13060"/>
        </emma:interpretation>
      </emma:emma>
    </inkml:annotationXML>
    <inkml:traceGroup>
      <inkml:annotationXML>
        <emma:emma xmlns:emma="http://www.w3.org/2003/04/emma" version="1.0">
          <emma:interpretation id="{F110EF06-A07A-4DB4-B7E9-9160149149C0}" emma:medium="tactile" emma:mode="ink">
            <msink:context xmlns:msink="http://schemas.microsoft.com/ink/2010/main" type="paragraph" rotatedBoundingBox="7098,11974 8771,12987 8114,14073 6441,13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F330CB-8FDE-46DF-800B-CFD04DACD4A0}" emma:medium="tactile" emma:mode="ink">
              <msink:context xmlns:msink="http://schemas.microsoft.com/ink/2010/main" type="line" rotatedBoundingBox="7098,11974 8771,12987 8114,14073 6441,13060"/>
            </emma:interpretation>
          </emma:emma>
        </inkml:annotationXML>
        <inkml:traceGroup>
          <inkml:annotationXML>
            <emma:emma xmlns:emma="http://www.w3.org/2003/04/emma" version="1.0">
              <emma:interpretation id="{A87F06AD-F507-43C6-BF22-A4528EC2EE57}" emma:medium="tactile" emma:mode="ink">
                <msink:context xmlns:msink="http://schemas.microsoft.com/ink/2010/main" type="inkWord" rotatedBoundingBox="7098,11974 8771,12987 8114,14073 6441,13060"/>
              </emma:interpretation>
              <emma:one-of disjunction-type="recognition" id="oneOf0">
                <emma:interpretation id="interp0" emma:lang="en-US" emma:confidence="0">
                  <emma:literal>left</emma:literal>
                </emma:interpretation>
                <emma:interpretation id="interp1" emma:lang="en-US" emma:confidence="0">
                  <emma:literal>lot</emma:literal>
                </emma:interpretation>
                <emma:interpretation id="interp2" emma:lang="en-US" emma:confidence="0">
                  <emma:literal>foot</emma:literal>
                </emma:interpretation>
                <emma:interpretation id="interp3" emma:lang="en-US" emma:confidence="0">
                  <emma:literal>lift</emma:literal>
                </emma:interpretation>
                <emma:interpretation id="interp4" emma:lang="en-US" emma:confidence="0">
                  <emma:literal>Got</emma:literal>
                </emma:interpretation>
              </emma:one-of>
            </emma:emma>
          </inkml:annotationXML>
          <inkml:trace contextRef="#ctx0" brushRef="#br0">-3602 1377 91,'-19'21'38,"0"-9"3,19-12-3,0 0-24,0 0-9,0 0-1,31-10-3,-3-4-1,1-4-1,9 7-6,-12-19-9,13 16-24,-8-5 2,0 7-1,-6-2 0</inkml:trace>
          <inkml:trace contextRef="#ctx0" brushRef="#br0" timeOffset="-187.5">-3539 1500 49,'14'25'37,"-14"-25"0,13 21-1,-3-2-10,-10-19-9,0 0-6,0 0-3,12 18-2,-12-18-1,0 0-1,-7-21-1,7 21 0,-15-35-1,5 6-1,-4-8-1,0-3 2,-4-2-2,5-4 1,2-2-1,5-1 0,8 1 0,7 2 0,8 6 0,8 5-1,9 3 0,2 4-2,5 14-1,-7-2-6,12 25-22,-24-2-10,-4 14 2,-17 0-1</inkml:trace>
          <inkml:trace contextRef="#ctx0" brushRef="#br0" timeOffset="171.875">-3272 1283 45,'11'32'36,"-7"-11"1,-1 2 0,2 12-8,-5-35-12,5 48-7,-2-29-5,9 4-1,-3-5-2,-9-18-2,25 28-4,-25-28-14,0 0-21,15-16 1,-15 16 0,4-31-1</inkml:trace>
          <inkml:trace contextRef="#ctx0" brushRef="#br0" timeOffset="578.125">-3062 1186 98,'-12'16'38,"14"0"3,-2-16-2,22 42-29,-15-19-4,14 9-2,-1-4-1,7 6-1,1-2 0,1-1-2,1-3 1,-1-5-2,-2-5 1,-2-4-1,-3-2-2,-7-10-3,6 9-10,-21-11-24,0 0-2,10-30 2,-7 14-1</inkml:trace>
          <inkml:trace contextRef="#ctx0" brushRef="#br0" timeOffset="828.125">-2826 1199 79,'0'0'37,"-25"-5"-2,25 5 3,-30 10-28,26 20-3,-8-2-2,6 11-2,-6 2-1,4 4 0,-4-2 0,1-1-2,3-5 0,-1-12-2,7-6 0,2-19-6,0 0-22,22-16-8,-5-9 0,0-13-1</inkml:trace>
          <inkml:trace contextRef="#ctx0" brushRef="#br0" timeOffset="-4234.375">-4161 113 45,'17'-21'33,"-17"21"1,14-19 1,-17 3-15,3 16-4,0 0-5,13-6-2,-13 6-2,0 0 0,0 0-2,-12 18-1,12-18-1,-17 37 0,2-10-1,0 8 0,-7 2 0,1 7-1,-2 2 1,-1 8-1,2-1 1,-2 4-1,2 1 0,3 0 1,1 2-2,2 5 2,3-2-2,4 3 1,0-3-1,5-3 1,2 0-1,4 0 0,2-5 1,2-1-1,1-8 0,5 0 0,0-6 0,3-6-1,1-6 1,2-5-2,-1-7 1,0-11-2,3 2 0,-6-23-5,12 15-18,-14-26-16,1-1 2,-8-14 0,5-4-2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24:46.265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context xml:id="ctx1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1" timeString="2013-04-18T16:25:13.750"/>
    </inkml:context>
  </inkml:definitions>
  <inkml:traceGroup>
    <inkml:annotationXML>
      <emma:emma xmlns:emma="http://www.w3.org/2003/04/emma" version="1.0">
        <emma:interpretation id="{01C9FFCC-FCC5-43E4-8F6E-2819A769FF00}" emma:medium="tactile" emma:mode="ink">
          <msink:context xmlns:msink="http://schemas.microsoft.com/ink/2010/main" type="writingRegion" rotatedBoundingBox="2378,10495 19388,10270 19457,15443 2446,15668"/>
        </emma:interpretation>
      </emma:emma>
    </inkml:annotationXML>
    <inkml:traceGroup>
      <inkml:annotationXML>
        <emma:emma xmlns:emma="http://www.w3.org/2003/04/emma" version="1.0">
          <emma:interpretation id="{C8FA8F67-066D-4714-B39C-D7CF34B840B4}" emma:medium="tactile" emma:mode="ink">
            <msink:context xmlns:msink="http://schemas.microsoft.com/ink/2010/main" type="paragraph" rotatedBoundingBox="2392,11574 19402,11349 19423,12896 2413,13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B0530-B570-4075-A457-DB436BC32905}" emma:medium="tactile" emma:mode="ink">
              <msink:context xmlns:msink="http://schemas.microsoft.com/ink/2010/main" type="inkBullet" rotatedBoundingBox="2398,12013 2509,12011 2516,12558 2405,1255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-2 26 86,'0'0'35,"0"0"2,5-28-8,-5 28-20,0 0-2,0 0-1,0 0-2,14 25 0,-11-8 0,3 11-1,-5 2-1,5 7 0,-2 6 0,2 4-1,-1 3 0,-1-3 0,-2-1 0,-1-4 0,4-3-1,-3-5 1,1-8-1,-1-7-1,1-3 0,-3-16-1,0 0-2,0 0-7,23-19-29,-20-6 0,8 2 0,-4-12-1</inkml:trace>
      </inkml:traceGroup>
      <inkml:traceGroup>
        <inkml:annotationXML>
          <emma:emma xmlns:emma="http://www.w3.org/2003/04/emma" version="1.0">
            <emma:interpretation id="{90D8129B-5672-4710-9E2F-6224B1DDCE40}" emma:medium="tactile" emma:mode="ink">
              <msink:context xmlns:msink="http://schemas.microsoft.com/ink/2010/main" type="line" rotatedBoundingBox="3162,11564 19402,11349 19423,12896 3182,13110"/>
            </emma:interpretation>
          </emma:emma>
        </inkml:annotationXML>
        <inkml:traceGroup>
          <inkml:annotationXML>
            <emma:emma xmlns:emma="http://www.w3.org/2003/04/emma" version="1.0">
              <emma:interpretation id="{7FE7D928-6293-421A-A9FE-DC35895A87C5}" emma:medium="tactile" emma:mode="ink">
                <msink:context xmlns:msink="http://schemas.microsoft.com/ink/2010/main" type="inkWord" rotatedBoundingBox="3174,11912 4510,11959 4486,12628 3150,12582"/>
              </emma:interpretation>
              <emma:one-of disjunction-type="recognition" id="oneOf1">
                <emma:interpretation id="interp1" emma:lang="en-US" emma:confidence="1">
                  <emma:literal>80</emma:literal>
                </emma:interpretation>
                <emma:interpretation id="interp2" emma:lang="en-US" emma:confidence="0">
                  <emma:literal>800</emma:literal>
                </emma:interpretation>
                <emma:interpretation id="interp3" emma:lang="en-US" emma:confidence="0">
                  <emma:literal>00</emma:literal>
                </emma:interpretation>
                <emma:interpretation id="interp4" emma:lang="en-US" emma:confidence="0">
                  <emma:literal>8</emma:literal>
                </emma:interpretation>
                <emma:interpretation id="interp5" emma:lang="en-US" emma:confidence="0">
                  <emma:literal>000</emma:literal>
                </emma:interpretation>
              </emma:one-of>
            </emma:emma>
          </inkml:annotationXML>
          <inkml:trace contextRef="#ctx0" brushRef="#br0" timeOffset="1031.25">1156-73 82,'0'0'38,"0"0"0,0 0 1,19 15-27,-19-15-6,0 0-2,-15 21-1,11-5-2,4-16 1,-24 37 0,6-13-1,-1 6-1,-3 2 1,-3 3 0,0 2 0,0 2 0,-3 1 0,4 3 0,4-3 0,2 1-1,2-2 1,7-1-1,3-4 0,7-4 0,7-5 0,5-8 0,9-6 0,6-8 0,8-3 0,-1-5-1,5-6 1,-2-1 0,1-2 1,-7 0-1,-4 0 0,-6 1 0,-4-1 0,-5 2 0,-13 12 1,9-25-1,-9 25 0,-9-26 0,-3 10 0,-2 0 0,-10-3 0,-4-1 0,-6 1 0,-6-2 0,-6 0 0,1 0 0,-2-4 0,-1 0-1,7-1 1,3-1 0,8-1 0,9 0 0,8-2 1,12 0-1,10 2 0,10 0 1,6 3-1,4 4-1,2 3 1,3 8 0,0 3 0,-1 7 0,-4 7 0,-4 5 0,-3 4-1,-1 1 1,0 5-2,-5-5-2,5 8-3,-21-25-12,25 17-20,-25-17-1,26 11 1,-26-11-2</inkml:trace>
          <inkml:trace contextRef="#ctx0" brushRef="#br0" timeOffset="1531.25">1728 47 72,'16'-3'37,"-16"3"0,0 0 0,14-16-23,-20-3-6,6 19-2,-5-23-2,5 23-1,-19-22 0,6 17-1,-6 2 1,-2 4-1,-4 5-1,-2 4 0,-1 6 1,3 12-1,0 4 0,5 9 0,3 4 0,6 8 0,6 4 0,8 6 1,9-1-2,10-4 1,6-7 0,10-5 0,10-13 0,5-8-1,4-18 0,4-10 0,-4-13 0,-2-11-1,-3-4 1,-10-8-1,-8-4 0,-10-2 0,-9-1 1,-11 0-1,-7 0 1,-7 4 0,-8 3-1,-6 6 1,-5 6-1,-2 6 0,4 9-3,-5-6-6,17 16-26,-4-5-6,19 7 3,0 0-3</inkml:trace>
        </inkml:traceGroup>
        <inkml:traceGroup>
          <inkml:annotationXML>
            <emma:emma xmlns:emma="http://www.w3.org/2003/04/emma" version="1.0">
              <emma:interpretation id="{2F866D78-8190-43ED-A779-23944A6E5C7D}" emma:medium="tactile" emma:mode="ink">
                <msink:context xmlns:msink="http://schemas.microsoft.com/ink/2010/main" type="inkWord" rotatedBoundingBox="4874,12035 7479,12217 7417,13106 4812,12924"/>
              </emma:interpretation>
              <emma:one-of disjunction-type="recognition" id="oneOf2">
                <emma:interpretation id="interp6" emma:lang="en-US" emma:confidence="1">
                  <emma:literal>days</emma:literal>
                </emma:interpretation>
                <emma:interpretation id="interp7" emma:lang="en-US" emma:confidence="0">
                  <emma:literal>drays</emma:literal>
                </emma:interpretation>
                <emma:interpretation id="interp8" emma:lang="en-US" emma:confidence="0">
                  <emma:literal>okays</emma:literal>
                </emma:interpretation>
                <emma:interpretation id="interp9" emma:lang="en-US" emma:confidence="0">
                  <emma:literal>clays</emma:literal>
                </emma:interpretation>
                <emma:interpretation id="interp10" emma:lang="en-US" emma:confidence="0">
                  <emma:literal>decays</emma:literal>
                </emma:interpretation>
              </emma:one-of>
            </emma:emma>
          </inkml:annotationXML>
          <inkml:trace contextRef="#ctx0" brushRef="#br0" timeOffset="2296.875">2864 394 97,'0'0'38,"-12"-22"2,12 22-4,-19-27-26,19 27-4,-19-37-3,6 18-1,-3-2-1,-4 1 1,-6 4-1,-2 8 0,-6 2 0,-2 8 0,1 9-1,-2 8 1,2 7 0,2 8-1,7 6 0,5 6 0,11 4 0,8-5 0,11-2-1,12-8 1,13-2-1,9-13-1,8-10-1,1-17-1,4-5 0,-9-11-1,0-5 1,-14-9 0,-7-5 0,-14-6 1,-7-1 2,-8-2-1,-5-2 3,-1 2 1,-2 1 0,2 6 1,-3 4 1,7 10 0,-2 7 0,7 23 1,0 0-1,0 0-1,-1 33 0,9 4 0,-2 7-1,8 13 0,-3 1-1,9 4 1,-3-3-1,4-4-1,-2-6 0,-1-10 0,1-9-2,-4-16-3,5-1-2,-11-31-13,10 6-21,-2-15 0,5-1 0,-1-9 0</inkml:trace>
          <inkml:trace contextRef="#ctx0" brushRef="#br0" timeOffset="3343.75">3416 356 73,'0'0'37,"18"0"1,-18 0 1,0-21-21,0 21-7,4-20-4,-4 20-3,-3-30-2,3 30 1,-13-30-2,13 30 0,-27-23 0,10 18-1,-3 5 1,0 5-1,-1 8 0,1 6 1,-1 6-1,3 8 1,5 8-1,4 3 1,6 2-1,5-2 1,6-2-1,10-7 1,4-7-1,6-8 0,3-13 0,3-12 0,2-11-1,-2-5 0,-2-8-1,-7-2 0,-1-1 0,-5-3 1,-4 6-1,-5 5 1,-3 4 1,-7 20 1,5-21 0,-5 21 1,0 0 0,-5 20 0,2-4 0,5 8-1,-2 3 1,3 4-1,3-1 0,4 2 1,3-2-2,6-5 0,2-6 0,3-7-2,5-6-1,-1-15-2,9-2-2,-7-13 0,5 2 0,-11-9 1,4 3 1,-6-2 2,-4 1 4,-2 10 2,-10 0 2,-6 19 1,7-18 1,-7 18-1,0 0 0,5 25-1,-7-9-2,4 5-1,3 3 0,4 3-1,5-3 0,6-1 0,7-7-1,4-5 0,6-6 0,4-7-1,2-5 0,-3-9 1,-1 1-1,-3-8 0,-7 2 0,-5-2 1,-5 1 0,-9 1 0,-5 2 0,-4 1 0,-4 2 1,3 16 0,-13-19-1,13 19 1,-18-9-1,18 9 1,-13 4-1,13-4 1,-6 21 0,8-5 0,2 3 0,3 8 1,4 1-2,2 4 0,2 3 0,1 5 0,2 4 0,-2 4 0,-1 0 0,-3-1 0,-4 1 0,-3-1 0,-7-1 0,-2-9 0,-5-3 0,-3-8 0,-1-5 0,-3-8 0,0-5 0,-2-8 0,3-3 0,-1-11-3,4-2-2,-3-16-4,17 15-16,-8-26-16,12 1-1,3-9 1,11 0-1</inkml:trace>
          <inkml:trace contextRef="#ctx0" brushRef="#br0" timeOffset="3796.875">4992 252 86,'-14'-20'36,"14"20"0,-19-14 1,-3 4-29,22 10-2,-23 0-1,9 5-2,-3 0 0,0 6 0,-2-2 0,3 6 0,1 0-1,6 2 0,9-17-1,-4 30 0,4-30 0,19 25 0,0-16 0,3-1-1,3-2 0,2-3 1,1 3-1,-1-3 0,-2 2 1,-3 4-1,-6 0 1,-1 3 0,-6 4 0,-5 4 0,-5-1 0,-4 6 1,-8-2-2,-3 3 1,-6-5 0,-1 0-1,-3-7 0,-1-5 0,4-5 0,-1-11-2,9 0-2,-4-22-11,19 7-25,-3-8-2,14 0 0,0-9 0</inkml:trace>
        </inkml:traceGroup>
        <inkml:traceGroup>
          <inkml:annotationXML>
            <emma:emma xmlns:emma="http://www.w3.org/2003/04/emma" version="1.0">
              <emma:interpretation id="{2C7F8413-7393-4895-A842-4002670A4662}" emma:medium="tactile" emma:mode="ink">
                <msink:context xmlns:msink="http://schemas.microsoft.com/ink/2010/main" type="inkWord" rotatedBoundingBox="8370,11495 14494,11414 14509,12539 8385,12620"/>
              </emma:interpretation>
              <emma:one-of disjunction-type="recognition" id="oneOf3">
                <emma:interpretation id="interp11" emma:lang="en-US" emma:confidence="0">
                  <emma:literal>Groaners)</emma:literal>
                </emma:interpretation>
                <emma:interpretation id="interp12" emma:lang="en-US" emma:confidence="0">
                  <emma:literal>Cr 30 teachers)</emma:literal>
                </emma:interpretation>
                <emma:interpretation id="interp13" emma:lang="en-US" emma:confidence="0">
                  <emma:literal>CI 30 teachers)</emma:literal>
                </emma:interpretation>
                <emma:interpretation id="interp14" emma:lang="en-US" emma:confidence="0">
                  <emma:literal>Chirographers)</emma:literal>
                </emma:interpretation>
                <emma:interpretation id="interp15" emma:lang="en-US" emma:confidence="0">
                  <emma:literal>Ct 30 teachers)</emma:literal>
                </emma:interpretation>
              </emma:one-of>
            </emma:emma>
          </inkml:annotationXML>
          <inkml:trace contextRef="#ctx0" brushRef="#br0" timeOffset="4703.125">6200-203 57,'5'-19'36,"-3"-3"0,0-6-3,11 19-12,-20-20-5,7 29-4,-5-22-3,5 22-2,-25-1-1,9 11-2,-8 6-1,1 9 0,-4 6 0,1 12-1,1 4 0,3 11 0,1 6-1,8 6 1,4 1-2,9 5 0,6-1 0,8 0 0,10-10 0,10-5 0,7-11 0,4-8 0,2-13 0,-2-14-2,0-9-1,-8-17-3,2 10-11,-21-28-24,1 0-1,-7-14 1,0 2-1</inkml:trace>
          <inkml:trace contextRef="#ctx0" brushRef="#br0" timeOffset="5015.625">6603-115 93,'-22'4'40,"22"-4"2,-9 28-3,12 9-22,-3-7-10,13 17-3,-3 5-1,7 7-1,-6 5 0,3 1-2,-4-3 1,2-1 0,-3-8-1,-2-5 0,0-11-1,-1-14 0,-6-23-3,21 7-2,-2-9-9,-16-26-25,13-6-2,-8-18 2,4 0-2</inkml:trace>
          <inkml:trace contextRef="#ctx0" brushRef="#br0" timeOffset="5546.875">6801 3 82,'0'0'41,"5"-23"-2,-5 23 1,23-42-20,3 28-12,-4-7-4,9 3-2,3 2-1,3 2-1,0 5-1,-5 6 1,-4 8-1,-4 7 1,-5 8-1,-8 5 1,-8 8 0,-9 6 1,-8 1-1,-2 1 1,-5-2 0,-1-1 0,-1-6 0,4-4-1,2-12 0,17-16 1,-17 20-1,17-20 0,0 0 1,14-16-1,1 3 0,10-2 0,5 0 0,2 1 0,5 4 0,1 3 0,1 5 0,-1 9 0,-2 5 0,-7 8 1,-7 4-1,-7 8 1,-8 2-1,-5 1 1,-10 4 0,-6-1 0,-7-1-1,-4-1 1,-3-6-1,0-6 1,-5-4-1,2-8 0,3-7-1,0-10-1,6-4 0,0-14-3,12 7-4,-11-22-22,28 4-11,2-8 3,15 3-3,7-5 3</inkml:trace>
          <inkml:trace contextRef="#ctx0" brushRef="#br0" timeOffset="6046.875">7845 1 83,'0'0'37,"9"-26"-1,-9 26 0,7-19-25,-11-1-5,4 20-2,-9-28-1,9 28-1,-26-21 1,6 17 0,-11 3 0,0 9 0,-7 3 0,3 10 1,-1 7-1,5 8 0,3 2-1,8 10 1,6 0-1,11 6 1,6-1-1,12 2-2,4-8 0,6 1 0,8-6 0,5-5 0,3-9 0,2-6 0,0-14 0,-3-8 0,-2-8 0,-2-10 0,-7-9 0,-4-6 0,-4-6 0,-8-5 0,-4 0 0,-6 0 0,-8-2 0,-3 2 0,-7 4-2,-7 3 1,-5 8 0,-4 3 0,-1 5-1,-4 1-2,10 15-4,-11-16-21,21 16-12,16 5 0,-6-23 1,19 7-2</inkml:trace>
          <inkml:trace contextRef="#ctx0" brushRef="#br0" timeOffset="8578.125">8254 354 81,'0'0'40,"0"0"-2,3-16 2,25 21-25,-8-13-7,14 8-2,-1-6-3,8 5-1,0-5-1,-1 3-1,-1-4 0,-4 0 0,-1-4 0,-2-1-1,-1-2 1,-4-1 0,-3 0 0,-4-1 0,-2 0 1,-3 0 0,-15 16-1,16-25 1,-16 25 0,-2-19-1,2 19 1,-22-5 0,3 8-1,-6 8 0,-1 3 1,-2 9-1,-2 5 1,6 7-1,7 2 0,6 4 1,13-1-1,10-3 1,10-3-2,9-6 1,9-5-1,4-12-2,10-3-1,-5-15-5,15 9-6,-22-28-11,17 13-6,-20-24 6,11 20 11,-22-17 8,0 6 5,-7 3 5,-14-12 9,9 23 11,-20-16 5,4 30-3,-8-35-10,8 35-7,-10-34-3,3 19-2,-8-3-1,0 4-1,-5 2 0,-1 8 0,-6 4-1,-1 5 1,0 11-1,3 9 2,2 3-1,6 9 1,6 2-1,11 5 1,10-4-1,9 4 0,9-8 0,5-1 0,2-10-1,3-8 0,-1-8 0,-4-11 0,-5-8 0,-5-8 0,-5-5 0,-5-9-1,-4-3 1,-3-5 0,-6 3-1,-1 0 1,-4 7 0,1 5 0,-2 9 1,6 16 0,0 0-1,-5 16 1,11 7 0,6 7-1,4 2 1,5 3-1,4-2-1,2-4 0,5-5-1,1-11-3,8 1-4,-12-28-14,17 3-19,-9-12 2,4-2-1,-5-12 11,6 15 18,-16-10 8,-4 0 7,4 18 16,-18-7 20,0 5-1,-6 0 1,-2 16-10,-10-26-16,10 26-6,-9-20-3,9 20-2,-25-14-1,7 14 0,-4 4-1,-2 5 1,-1 6-1,2 7 1,0 7-1,9 5 1,5 5 0,7 1 1,10-1-1,8 0 0,9-4 0,5-5 0,2-9-1,3-8 0,4-10-1,-1-10-1,0-5 0,-4-15-1,-1-1-1,-8-13 0,0-1 0,-10-12 1,-3-1 1,-9 4 2,-5 1 2,-2 12 1,-8 2 2,6 17-1,6 19 1,-13 5 1,13 16-3,7 15 0,6 4-1,6 10-1,7 1 0,-1 5 1,4-3-2,-2-5 1,-2-6-1,-3-5-1,-3-7 0,-7-11 0,-12-19-1,16 13 0,-16-13 0,2-25 0,-2 0 0,-2-6 1,5-5 0,3-3 1,4-1 0,8 1 0,4 7 1,2 6 0,1 8 0,3 11-1,-2 9 1,-2 10 0,-3 6-1,-7 8 1,-2 6-1,-1 2 0,-3-1 0,1-1 0,2-4 1,0-5-1,7-7 0,6-9 0,4-9-1,4-7 0,7-6 0,-1-8-1,0-2 0,-1-5 0,-4-2 0,-7 1 0,-5-1 1,-9 4 0,-6 1 2,-8 4-1,-7 6 1,-4 8 0,-6 5 0,-3 10 1,-3 4-1,2 8 0,3 6 0,5 6 0,5 2 0,7 3 0,9-3-1,8 0 1,10-6-1,7-6-1,7-8 0,4-10-2,6-6-2,-2-12 0,6-1-1,-8-15 1,2 2 0,-12-9 2,-5 2 3,-4 2 1,-11-2 3,-4 12 1,-10 1 0,0 24 1,-6-18-1,6 18 0,-9 21-2,11 0-1,1 6 0,5 6-1,4-1 0,3 3 0,3-1-1,1-3 0,-3-4 0,0-4 0,-4-7-1,-12-16 0,18 7 0,-18-7 0,10-21-1,-8-2 1,2-6 0,-3-4-1,-1-2 1,-1-4 1,2 4-1,-2 1 1,4-1 0,4 7 0,7 5-2,2-2-2,15 18-4,-8-16-15,23 14-19,-3-1 1,7 12 0,-6-8 0</inkml:trace>
          <inkml:trace contextRef="#ctx0" brushRef="#br0" timeOffset="6546.875">8341 23 81,'-13'-23'41,"5"7"-2,8 16 0,0 0-21,0 0-8,11 21-2,-1 5-4,8 15-1,-1 3-1,5 11 0,-2 1 0,-3 2-1,0-5 0,-3-4-1,-3-8 0,-5-8-1,-1-6-2,-5-27-3,3 28-10,-17-31-24,14 3-3,-25-22 2,5 7-1</inkml:trace>
          <inkml:trace contextRef="#ctx0" brushRef="#br0" timeOffset="8937.5">11765 88 106,'0'0'41,"0"0"1,-25-2-11,25 2-21,-37 9-6,14-4-2,-4-1-1,2 1-1,1 6 0,4-4-1,2 7 0,3-4 1,15-10-1,-3 27 1,3-27 0,30 28 1,-4-14-1,8 0 0,3-2 0,0 4 0,0 0 1,-5 0-1,-5 2 0,-5 1 0,-7-1 1,-9 5-1,-6-2 1,-6 2 0,-9-2-1,-3-2 1,-4-1-1,-1-6 0,-1-3 0,0-7-1,4-6-2,1-10-1,19 14-3,-18-44-6,31 21-24,-10-10-4,12 1 0,0-7 0</inkml:trace>
          <inkml:trace contextRef="#ctx0" brushRef="#br0" timeOffset="9281.25">11628-594 72,'0'0'41,"0"0"-2,40 0 2,-3 14-21,16 26-13,-2 6-2,11 19-1,-4 6-1,0 8-1,-14 6-1,-9 3 0,-13-3 0,-10-6-1,-9-7 1,-9-5-1,-4-9 1,-5-8-1,2-10 0,0-10-1,5-3-4,-10-27-24,18 0-13,-1-16 1,10-9-2,4-17 2</inkml:trace>
        </inkml:traceGroup>
        <inkml:traceGroup>
          <inkml:annotationXML>
            <emma:emma xmlns:emma="http://www.w3.org/2003/04/emma" version="1.0">
              <emma:interpretation id="{D28CE316-1A25-4286-9330-760ECBCF1211}" emma:medium="tactile" emma:mode="ink">
                <msink:context xmlns:msink="http://schemas.microsoft.com/ink/2010/main" type="inkWord" rotatedBoundingBox="15370,11366 19550,11983 19422,12857 15241,12240"/>
              </emma:interpretation>
              <emma:one-of disjunction-type="recognition" id="oneOf4">
                <emma:interpretation id="interp16" emma:lang="en-US" emma:confidence="0">
                  <emma:literal>1.211day</emma:literal>
                </emma:interpretation>
                <emma:interpretation id="interp17" emma:lang="en-US" emma:confidence="0">
                  <emma:literal>1.211 day</emma:literal>
                </emma:interpretation>
                <emma:interpretation id="interp18" emma:lang="en-US" emma:confidence="0">
                  <emma:literal>1211 day</emma:literal>
                </emma:interpretation>
                <emma:interpretation id="interp19" emma:lang="en-US" emma:confidence="0">
                  <emma:literal>l.21/day</emma:literal>
                </emma:interpretation>
                <emma:interpretation id="interp20" emma:lang="en-US" emma:confidence="0">
                  <emma:literal>11211 day</emma:literal>
                </emma:interpretation>
              </emma:one-of>
            </emma:emma>
          </inkml:annotationXML>
          <inkml:trace contextRef="#ctx0" brushRef="#br0" timeOffset="11593.75">12951-425 24,'0'-23'35,"0"5"2,-5-4-6,5 22-4,0 0-4,17 5-6,-17-5-6,12 44-3,-3-7-2,6 10-2,-2 6-1,3 7-1,-1 2 0,1 3 0,-3-3-1,2-8 0,-3-4 0,0-10-2,0-6-1,-7-17-3,16 6-18,-21-23-18,22-21 0,-13-5-1,7-2 2</inkml:trace>
          <inkml:trace contextRef="#ctx0" brushRef="#br0" timeOffset="11750">13378-9 76,'-3'32'40,"0"-4"-2,4 4 1,4-17-29,4 5-13,14-1-27,-6-8-6,3-8-2,-2-15-3</inkml:trace>
          <inkml:trace contextRef="#ctx0" brushRef="#br0" timeOffset="12234.3748">13592-217 82,'-14'-2'40,"14"2"-2,0 0 2,9-32-29,8 24-8,-1-5-1,6 1-1,0 0 0,-1 1-1,-2 2 1,0 4 0,-1 1 0,-1 8 0,0 3 0,-4 7-1,-3 5 1,1 6 0,-7 7 0,-1 3-1,-3 4 1,-4 3-1,-4 4 1,-2-4 0,-6 1 0,4-6-1,-6-2 1,6-7-1,-1-3 0,4-9 0,9-16 0,-9 15-1,9-15 1,17 0 0,0-3-1,1-2 1,9-1 0,1-1 0,7 2 0,-4 2 0,3 1-1,-3 0 1,0 4-2,-8-6-1,1 10-2,-24-6-4,37 0-18,-37 0-12,19-18 0,-14-2-3,3-1 4</inkml:trace>
          <inkml:trace contextRef="#ctx0" brushRef="#br0" timeOffset="12500">14194-340 87,'0'0'38,"0"0"0,0 0-7,0 0-21,17 21-2,4 12-2,-6 1-1,7 13-1,-4 4 0,1 9-1,-4 0 0,1 2-1,-3-7-1,-3-6-2,-1-5-1,-7-18-7,13 1-32,-15-27-1,0 0 0,0 0 0</inkml:trace>
          <inkml:trace contextRef="#ctx0" brushRef="#br0" timeOffset="13484.3749">14781-381 59,'-3'18'35,"-1"1"0,-2 0-9,9 33-9,-17-12-4,16 31-3,-14-6-2,9 16-2,-7-4 0,7 6-2,-6-9-1,3-3-1,0-11-1,-1-16-4,5-7-2,2-37-7,-1 24-25,1-24-1,3-15-2,1-10 1</inkml:trace>
          <inkml:trace contextRef="#ctx0" brushRef="#br0" timeOffset="14093.75">15395 218 77,'16'4'39,"-16"-4"0,25-9 1,-25-10-26,15 8-5,-12-14-4,3 4-1,-9-7-2,0 2 0,-9-4-2,-3 3 1,-6 2-1,-5 4 0,-7 13 0,-2 4-1,-5 11 1,2 14 1,1 7-1,5 9 0,5 9 0,5 5 1,12 4-1,12 0 1,16-4-1,10-13 0,8-8-1,3-10 0,7-15 1,0-10-2,0-13 1,-11-12-1,-7-7 1,-7-7 0,-9-9 0,-8-5 1,-6-5 0,-3-1 0,-4-1 1,0 7 1,-3 3-1,3 11 0,0 16 1,9 28 0,0 0-1,0 0 1,9 51-1,6 4 0,3 10 0,1 7 0,3 2-1,2 0 0,-1-3 0,-1-10-1,0-8-1,-4-23-3,10 0-7,-15-28-23,17-4-7,-5-19 2,10-4-1</inkml:trace>
          <inkml:trace contextRef="#ctx0" brushRef="#br0" timeOffset="14906.25">15989 118 80,'3'-18'40,"-16"-3"0,-2 5 0,-10-12-22,4 19-11,-10-3-4,2 1-2,-2 4 0,-3 4-2,-1 3 1,-5 14 0,4 7 0,2 7 0,5 9 0,7 7 0,7 6 1,12 4-1,10 3 0,14-8 0,6-9 1,7-3-1,4-14 0,3-10 1,-1-12-1,-6-13-1,-4-9 1,-8-13-1,-5-3 0,-5-7 0,-1-3 0,-9 8 1,3 0 0,-4 13 0,-1 6 1,0 20 1,0 0 0,0 0 0,2 39 1,2-7-1,-1 8 0,8 3 0,2-1-1,6 2 1,8-3-1,5-6 0,8-9 0,6-6-1,2-13-1,1-14 0,0-7-1,-7-13-1,-2-6 0,-10-10 0,-7 1 1,-8-4 0,-6 6 1,-5 5 1,-5 6 1,-2 12 1,3 17-1,0 0 1,0 0 0,-10 21 0,13 5 0,5 6-1,4 1 0,10 8 1,5-4-1,5 0 0,7-5-1,4-6 0,4-8-1,3-11 0,0-9-1,-6-12 0,-2-5 0,-8-15-1,-5-3 1,-8-10 1,-8-3 1,-6 1 0,-5 5 1,-2 5 0,-4 9 1,4 30 0,0 0 0,0 0 0,5 49 0,3 8-1,-1 12 1,3 12-1,1 3-1,1 1 1,-2-2-2,-3-13-4,10 4-18,-19-33-19,4-15-2,-2-26 1,0 0 0</inkml:trace>
        </inkml:traceGroup>
      </inkml:traceGroup>
    </inkml:traceGroup>
    <inkml:traceGroup>
      <inkml:annotationXML>
        <emma:emma xmlns:emma="http://www.w3.org/2003/04/emma" version="1.0">
          <emma:interpretation id="{89E72A4B-8F86-4D4A-800F-2D7982FD326F}" emma:medium="tactile" emma:mode="ink">
            <msink:context xmlns:msink="http://schemas.microsoft.com/ink/2010/main" type="paragraph" rotatedBoundingBox="7602,9879 19197,10273 19017,15559 7423,151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2D94FE-9E30-49F7-9A92-F64FEEFFEC81}" emma:medium="tactile" emma:mode="ink">
              <msink:context xmlns:msink="http://schemas.microsoft.com/ink/2010/main" type="line" rotatedBoundingBox="7602,9879 19197,10273 19017,15559 7423,15165"/>
            </emma:interpretation>
          </emma:emma>
        </inkml:annotationXML>
        <inkml:traceGroup>
          <inkml:annotationXML>
            <emma:emma xmlns:emma="http://www.w3.org/2003/04/emma" version="1.0">
              <emma:interpretation id="{BCB29052-C4D5-444A-8F0B-91AFFC2DBE9A}" emma:medium="tactile" emma:mode="ink">
                <msink:context xmlns:msink="http://schemas.microsoft.com/ink/2010/main" type="inkWord" rotatedBoundingBox="7441,14625 8116,14645 8108,14912 7433,14892"/>
              </emma:interpretation>
              <emma:one-of disjunction-type="recognition" id="oneOf5"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+</emma:literal>
                </emma:interpretation>
                <emma:interpretation id="interp23" emma:lang="en-US" emma:confidence="0">
                  <emma:literal>x</emma:literal>
                </emma:interpretation>
                <emma:interpretation id="interp24" emma:lang="en-US" emma:confidence="0">
                  <emma:literal>e</emma:literal>
                </emma:interpretation>
                <emma:interpretation id="interp25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15546.8749">5040 2629 94,'8'21'39,"-8"-21"1,28 29-1,-15-28-31,17 3-5,-2-4-1,4-5-1,2 1-3,-3-12-4,7 18-12,-15-16-21,-1 5 0,-22 9-1,9-19 1</inkml:trace>
          <inkml:trace contextRef="#ctx0" brushRef="#br0" timeOffset="15750">5070 2777 92,'-9'25'38,"8"3"0,1-12 2,20 5-33,1-14-3,13 0 0,6-7-2,8-2 0,7-5-2,3-5-1,9 3-4,-8-21-14,6 16-21,-3-7 1,2 0-1,-5-5 0</inkml:trace>
        </inkml:traceGroup>
        <inkml:traceGroup>
          <inkml:annotationXML>
            <emma:emma xmlns:emma="http://www.w3.org/2003/04/emma" version="1.0">
              <emma:interpretation id="{5D55107F-5E63-4376-A4AF-FABE4536C884}" emma:medium="tactile" emma:mode="ink">
                <msink:context xmlns:msink="http://schemas.microsoft.com/ink/2010/main" type="inkWord" rotatedBoundingBox="8534,13989 12727,13938 12740,15032 8548,15083"/>
              </emma:interpretation>
              <emma:one-of disjunction-type="recognition" id="oneOf6">
                <emma:interpretation id="interp26" emma:lang="en-US" emma:confidence="1">
                  <emma:literal>$28,000</emma:literal>
                </emma:interpretation>
                <emma:interpretation id="interp27" emma:lang="en-US" emma:confidence="0">
                  <emma:literal>$28.00</emma:literal>
                </emma:interpretation>
                <emma:interpretation id="interp28" emma:lang="en-US" emma:confidence="0">
                  <emma:literal>$280</emma:literal>
                </emma:interpretation>
                <emma:interpretation id="interp29" emma:lang="en-US" emma:confidence="0">
                  <emma:literal>$128,000</emma:literal>
                </emma:interpretation>
                <emma:interpretation id="interp30" emma:lang="en-US" emma:confidence="0">
                  <emma:literal>$028,000</emma:literal>
                </emma:interpretation>
              </emma:one-of>
            </emma:emma>
          </inkml:annotationXML>
          <inkml:trace contextRef="#ctx0" brushRef="#br0" timeOffset="16296.8749">6393 2351 94,'9'-35'40,"-4"19"1,-8-5 0,3 21-30,-3-20-5,3 20-1,-19-5-3,2 10-1,-2 4 0,-3 9 0,-7 1-1,-1 4-1,-1 2 1,3-1-2,3 4 2,3-3-1,7 0 1,11-6-1,9-1 1,12-2 0,8-2-1,9-4 1,6-3 0,7 0 0,4 0 0,0 2 0,-3 2 0,-5 3 0,-8 4 0,-5 3 0,-8 3 0,-9 8 0,-13-2 1,-7 5-1,-11-3 0,-4-6 1,-4 1-1,-8-6 0,-3-9 0,-3-6 0,2-6-1,-1-13-1,7-3-1,-2-10-2,12 3-5,-12-28-18,21 9-13,1-13 1,12 2 0,0-12 0</inkml:trace>
          <inkml:trace contextRef="#ctx0" brushRef="#br0" timeOffset="16562.5">6215 2009 82,'-13'-16'37,"13"16"0,-17-19 1,17 19-28,5 21-3,1 12-1,16 31 0,0 10-3,7 19 1,1 8-2,-1 11 0,-1-8-1,1-5-1,-3-13-1,-4-19-2,0-10-3,-11-38-15,8 1-19,-19-20 1,28-25-1,-18-10-1</inkml:trace>
          <inkml:trace contextRef="#ctx0" brushRef="#br0" timeOffset="17078.125">6966 2377 68,'-16'-10'38,"5"-10"0,8 1 2,-4-16-26,25 19-2,-10-19-4,18 13-2,-3-4-2,8 8-2,2 4 0,-1 11-1,1 10-1,-4 9 1,-2 15-1,-5 10-1,-9 6 2,-3 10-2,-8 1 1,-5 5-1,-7 1 1,-5 1-1,-10-7 2,-2-1-1,-1-6 0,0-5 0,2-6 0,2-6 0,6-10 0,6-6-1,12-18 1,0 0-1,15 12 1,7-17-1,6-2 1,6-4 0,5 1 0,2 1 0,-1 2 0,-2 3 0,-7 4 0,-6 0-1,-3 4-1,-22-4-1,28 12-5,-28-12-18,0 0-13,0 0 0,8-21-1,-7 2 1</inkml:trace>
          <inkml:trace contextRef="#ctx0" brushRef="#br0" timeOffset="17734.375">7948 2374 87,'0'0'37,"0"0"2,0 0-3,-23 5-27,23-5-2,-5 19-2,4-1-1,-8 1-1,3 8-1,-6 3 0,-1 9 0,-2 1-1,-1 6 1,-2 3-1,1-1 0,0-1-1,4 1 1,3-6-1,5-6 0,7-8 0,5-9 0,7-8 0,3-6-1,5-7 1,2-5 0,1-9-1,-1-1 1,-2-8 0,-2-1 0,0-4 0,-6 0 0,-2-2 0,-3-2-1,-5 6 1,-5-2 0,-5 6 0,-4-1-1,-6 6 1,-5-1 0,-6-1 0,-4 2-1,-6-4 1,-1-2 0,-5-1-1,-1-1 1,3-5 1,2-1 0,7-2-1,8-1 1,13 3 0,12 1-1,14 1 1,10 1 0,12 8-1,3 8 0,5 6 0,0 6-1,-4 11-1,-7 1-2,1 17-2,-19-12-6,15 26-22,-17-9-7,0 6 1,-6-6-1</inkml:trace>
          <inkml:trace contextRef="#ctx0" brushRef="#br0" timeOffset="17921.875">8133 2589 86,'9'33'38,"-2"8"0,-5-6-8,9 18-18,-15-14-5,8 8-3,-2-6-3,2-10-2,5 1-4,-9-32-10,21 11-23,-8-18 0,6-9-1,2-16 1</inkml:trace>
          <inkml:trace contextRef="#ctx0" brushRef="#br0" timeOffset="18375">8813 2145 82,'-7'-25'36,"1"-2"-1,-2-3 1,-3-1-32,5 10-1,-11-8 1,3 14-1,-10-1 1,-3 14-1,-11 2 1,0 14 0,-9 9-1,-1 16 1,-2 7-1,6 17 1,3 7-2,14 10 0,12 3-1,18 3 1,15-3-1,16-6-1,12-11 1,10-15-2,6-16 1,3-16 0,-1-17 0,-5-16-1,-2-12 1,-10-13-1,-6-5 0,-10-9-1,-12-2 2,-10-1 0,-10 1 0,-11 4 0,-7 3-1,-6 6 0,-3 7 0,-3 5-2,10 18-4,-9-17-15,30 29-18,-19-8 0,19 8 1,15 7 0</inkml:trace>
          <inkml:trace contextRef="#ctx0" brushRef="#br0" timeOffset="18843.75">9334 2358 69,'31'-9'40,"-8"2"-1,-11-12 0,6 15-23,-24-22-6,5 10-3,-13-9-4,-2 2 0,-8 6-2,-1 1-1,-7 3 0,-4 8 0,0 5 0,-3 11 1,2 12-1,2 8 0,0 13 1,6 13-1,4 6 2,11 9-2,6 2 1,11 4 0,9-11 0,10-2 0,11-12-1,5-11 1,8-15-1,5-17 1,1-15-1,1-13 0,-3-8 0,-3-13 0,-4-5-1,-7-7 0,-8-2 0,-9-7 0,-6 0-1,-10-1 1,-6 6-1,-7 2 0,-3 9 0,-7 7 0,3 12-1,-8 6-1,7 24-1,-4-5-5,20 29-11,-7-10-18,15 6 1,5-4 0,11 0 2</inkml:trace>
          <inkml:trace contextRef="#ctx0" brushRef="#br0" timeOffset="19312.5">10085 2351 86,'15'-14'40,"-15"14"-1,7-30 1,-7 30-30,-13-34-5,13 34 0,-33-24-3,11 18 0,-6 3-1,-4 12 0,-5 8-1,-2 8 0,-2 10 1,0 11 0,2 7-1,4 10 1,8 6-1,10-2 1,11 2 0,12-1 0,10-4 0,12-8 0,10-6 0,9-12 0,8-9 0,3-10 0,2-14-1,1-8-1,1-11 0,-6-9 0,-5-11-1,-11-10 0,-7-3 1,-13-8-1,-12-1 1,-16-1-1,-11 3 1,-12 1 0,-9 9 1,-3 3-2,-1 8 1,-3 3-3,10 12-2,-1-14-18,20 22-16,8-6 1,10 16-2,22-28 3</inkml:trace>
        </inkml:traceGroup>
        <inkml:traceGroup>
          <inkml:annotationXML>
            <emma:emma xmlns:emma="http://www.w3.org/2003/04/emma" version="1.0">
              <emma:interpretation id="{6AA0FE64-0BBA-47F6-8E2C-0F777137A420}" emma:medium="tactile" emma:mode="ink">
                <msink:context xmlns:msink="http://schemas.microsoft.com/ink/2010/main" type="inkWord" rotatedBoundingBox="13777,14128 18242,14280 18199,15532 13735,15380"/>
              </emma:interpretation>
              <emma:one-of disjunction-type="recognition" id="oneOf7">
                <emma:interpretation id="interp31" emma:lang="en-US" emma:confidence="1">
                  <emma:literal>for</emma:literal>
                </emma:interpretation>
                <emma:interpretation id="interp32" emma:lang="en-US" emma:confidence="0">
                  <emma:literal>For</emma:literal>
                </emma:interpretation>
                <emma:interpretation id="interp33" emma:lang="en-US" emma:confidence="0">
                  <emma:literal>fov</emma:literal>
                </emma:interpretation>
              </emma:one-of>
            </emma:emma>
          </inkml:annotationXML>
          <inkml:trace contextRef="#ctx0" brushRef="#br0" timeOffset="20046.875">11354 2783 79,'0'0'35,"0"0"-3,19-6-3,0 5-50,13-12-13,5-1 0,3 4-1,0-1 1</inkml:trace>
          <inkml:trace contextRef="#ctx0" brushRef="#br0" timeOffset="19890.625">11613 3038 75,'-6'21'38,"3"-5"1,3-16 0,0 0-29,0 0-5,-3-17 0,-4-10 0,1-1-2,-9-13-1,-4-6-1,-9-11 0,-3-9-1,-1-9 1,2-3-2,7-6 2,8-3 0,9 5-1,9 7 0,12 11 0,7 10-1,12 18-1,-2 9-2,11 33-10,-18-1-22,9 19-4,-12 9 2,-3 10-2</inkml:trace>
          <inkml:trace contextRef="#ctx0" brushRef="#br0" timeOffset="20484.375">11913 2652 61,'0'0'38,"12"-16"-1,-12 16 2,-15-10-23,-10-8-7,6 16-3,-11-5-1,3 9-2,-2 2-1,1 8 0,-2 4-1,7 10-1,1 6 1,7 7-1,9 5 1,8 5-1,11 0 0,12 3 0,10-8 0,10-6 0,5-9 0,4-14 0,4-13 0,-4-12-1,-6-12 1,-13-7-1,-10-7 0,-10-6 0,-14-2 0,-9-2-1,-10 7 0,-6 2-1,4 9-2,-7-4-2,27 32-6,-30-31-16,30 31-8,0 0-1,26-16 2</inkml:trace>
          <inkml:trace contextRef="#ctx0" brushRef="#br0" timeOffset="20765.625">12181 2622 86,'0'0'38,"22"14"1,-22-14-7,23 36-19,-22-14-5,12 14-3,-1 2-2,7 8-1,0 2-1,5-1-1,0-1 0,-1-5 0,-1-8 0,-2-4 0,-4-10-1,-16-19 0,15 10 0,-15-10 0,0-26 0,-6 0-1,1-3 1,-1-9 0,2-3 0,0-1 1,1 1 0,3 1 1,3 3 0,5 3-1,9-1 1,5 5-1,9 4 0,4-1-2,11 10-4,-12-12-22,14 17-12,-3-2 1,-2 9-1</inkml:trace>
        </inkml:traceGroup>
        <inkml:traceGroup>
          <inkml:annotationXML>
            <emma:emma xmlns:emma="http://www.w3.org/2003/04/emma" version="1.0">
              <emma:interpretation id="{1DD62AFF-B6D7-49CC-99B0-64E5AE467B89}" emma:medium="tactile" emma:mode="ink">
                <msink:context xmlns:msink="http://schemas.microsoft.com/ink/2010/main" type="inkWord" rotatedBoundingBox="15567,14308 18239,14407 18197,15536 15526,15437"/>
              </emma:interpretation>
              <emma:one-of disjunction-type="recognition" id="oneOf8">
                <emma:interpretation id="interp34" emma:lang="en-US" emma:confidence="0">
                  <emma:literal>lights</emma:literal>
                </emma:interpretation>
                <emma:interpretation id="interp35" emma:lang="en-US" emma:confidence="0">
                  <emma:literal>Lights</emma:literal>
                </emma:interpretation>
                <emma:interpretation id="interp36" emma:lang="en-US" emma:confidence="0">
                  <emma:literal>rights</emma:literal>
                </emma:interpretation>
                <emma:interpretation id="interp37" emma:lang="en-US" emma:confidence="0">
                  <emma:literal>tights</emma:literal>
                </emma:interpretation>
                <emma:interpretation id="interp38" emma:lang="en-US" emma:confidence="0">
                  <emma:literal>bights</emma:literal>
                </emma:interpretation>
              </emma:one-of>
            </emma:emma>
          </inkml:annotationXML>
          <inkml:trace contextRef="#ctx0" brushRef="#br0" timeOffset="21234.375">13171 2310 63,'-4'-17'38,"4"17"0,0 0 0,0 15-21,19 33-10,-7 7-1,11 20-2,-2 3 0,4 15-2,-4-4 0,-1-1 0,0-9-2,-6-12 0,1-12-2,-5-24-2,11-2-5,-21-29-18,27-23-13,-11-7 1,5-7-1,-5-13 2</inkml:trace>
          <inkml:trace contextRef="#ctx0" brushRef="#br0" timeOffset="21406.25">13562 2587 70,'-4'33'38,"2"13"-1,-1 5 1,8 13-25,-1-13-10,7-2-3,5 1-4,-7-26-7,14-1-24,-9-16-2,-14-7 0,17-26 0</inkml:trace>
          <inkml:trace contextRef="#ctx0" brushRef="#br0" timeOffset="22109.375">14200 2770 67,'-17'-30'37,"-6"0"0,-8-1 0,6 13-24,-17-8-8,7 15-2,-5 4-2,2 12 0,1 13-1,6 10 1,3 9-1,7 11 1,8 4 0,10 5 0,12-2-1,9-3 1,7-6 0,7-9 0,4-10-1,5-13 1,0-14-1,-2-13 0,-6-9 0,-3-10-1,-8-7 1,-6-5-1,-5-2 0,-8 0 1,-6 6 0,-3 3 0,-8 9 0,1 8 1,0 10 1,13 10-1,-18 12 1,18 11 1,5 3-1,12 10 0,7 4 0,11 6 0,4 3-1,5 2 0,0 0 0,0 4 0,-5-2 0,-8-2 0,-11-3-1,-11 1 0,-10-10 0,-14 0 0,-7-8 0,-9-4-1,-6-13 1,-6-7-2,2-5-1,-3-18-1,8 5-2,-2-28-7,23 6-23,-5-20-3,11-5-1,3-16 0</inkml:trace>
          <inkml:trace contextRef="#ctx0" brushRef="#br0" timeOffset="22562.5">14349 2368 94,'8'22'40,"-10"0"2,7 17-2,0 2-34,10 17-2,-1 5-1,6 11-1,-1 2-1,1 0 0,0-6-1,-4-8 0,-4-9 0,-2-16 0,-3-11-1,-7-26 0,0 0-1,17-1 0,-12-20-1,0-13 0,2-3 0,-2-12 0,2 3 1,-1-5-1,3 5 2,4 4 0,2 6 2,1 12-1,5 10 1,2 17 1,-1 9-1,5 15 1,-5 8-1,-1 9 0,-4 6 0,-2 2 0,-1 0 0,-4-5-1,-1-8 0,-2-9 0,3-9-2,-10-21-2,24 9-2,-18-34-9,19 6-23,-12-15-1,6-3-1,-2-12 2</inkml:trace>
          <inkml:trace contextRef="#ctx0" brushRef="#br0" timeOffset="22750">15027 2578 66,'8'-25'40,"-5"10"-1,-3 15 2,0 0-24,28 45-6,-21-4-4,12 15-2,-3 4-3,4 7 1,-3 0-2,-2-3 0,-3-8-2,-3-10 0,1-7-4,-10-39-8,7 24-27,-7-24-2,0 0 1,-8-38-1</inkml:trace>
          <inkml:trace contextRef="#ctx0" brushRef="#br0" timeOffset="22921.875">15008 2805 95,'0'0'38,"0"0"1,10-37-11,21 25-24,8-2-5,1-11-7,17 15-22,-8-10-7,-2 6-1,-6-2-1</inkml:trace>
          <inkml:trace contextRef="#ctx0" brushRef="#br0" timeOffset="23328.125">15592 2605 60,'15'1'38,"-15"-1"0,0 0 0,-21-5-18,21 5-12,-35 16-4,10-7-2,-6 1-1,-1 4-1,4 2 0,1 4 0,8-1-1,5 2 2,10-1-1,10-1 1,10-1-1,8-3 1,8-4 0,7 1 0,2-3-1,3 0 1,0 0 0,2 0 0,-4 3 0,-6 4 0,-6 1 0,-5 6 1,-10 2-1,-9 3 0,-9 2-1,-11 0 1,-6 0 0,-8-3-1,-8-3 1,-2-4-1,-2-6 0,2-9-1,2-2-1,1-13-2,14 10-16,-7-21-21,16-2 2,4-12-3,11-2 2</inkml:trace>
        </inkml:traceGroup>
        <inkml:traceGroup>
          <inkml:annotationXML>
            <emma:emma xmlns:emma="http://www.w3.org/2003/04/emma" version="1.0">
              <emma:interpretation id="{EF4F1074-0F42-4CC3-9AE9-48B12F262752}" emma:medium="tactile" emma:mode="ink">
                <msink:context xmlns:msink="http://schemas.microsoft.com/ink/2010/main" type="inkWord" rotatedBoundingBox="19182,10273 19197,10273 19197,10288 19182,10288"/>
              </emma:interpretation>
              <emma:one-of disjunction-type="recognition" id="oneOf9">
                <emma:interpretation id="interp39" emma:lang="en-US" emma:confidence="0">
                  <emma:literal>.</emma:literal>
                </emma:interpretation>
                <emma:interpretation id="interp40" emma:lang="en-US" emma:confidence="0">
                  <emma:literal>,</emma:literal>
                </emma:interpretation>
                <emma:interpretation id="interp41" emma:lang="en-US" emma:confidence="0">
                  <emma:literal>'</emma:literal>
                </emma:interpretation>
                <emma:interpretation id="interp42" emma:lang="en-US" emma:confidence="0">
                  <emma:literal>a</emma:literal>
                </emma:interpretation>
                <emma:interpretation id="interp43" emma:lang="en-US" emma:confidence="0">
                  <emma:literal>-</emma:literal>
                </emma:interpretation>
              </emma:one-of>
            </emma:emma>
          </inkml:annotationXML>
          <inkml:trace contextRef="#ctx1" brushRef="#br0">16781-1742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40:23.5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47ED81-A85B-425D-AA46-74428BC50893}" emma:medium="tactile" emma:mode="ink">
          <msink:context xmlns:msink="http://schemas.microsoft.com/ink/2010/main" type="writingRegion" rotatedBoundingBox="10566,10164 23748,9828 23843,13546 10661,13881"/>
        </emma:interpretation>
      </emma:emma>
    </inkml:annotationXML>
    <inkml:traceGroup>
      <inkml:annotationXML>
        <emma:emma xmlns:emma="http://www.w3.org/2003/04/emma" version="1.0">
          <emma:interpretation id="{D85C1231-77A3-48A7-937A-676D678A3D2E}" emma:medium="tactile" emma:mode="ink">
            <msink:context xmlns:msink="http://schemas.microsoft.com/ink/2010/main" type="paragraph" rotatedBoundingBox="12033,10107 19237,10107 19237,11891 12033,118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6D77FA-7E71-40BF-A8E0-2B8FD295A291}" emma:medium="tactile" emma:mode="ink">
              <msink:context xmlns:msink="http://schemas.microsoft.com/ink/2010/main" type="inkBullet" rotatedBoundingBox="12033,10818 12542,10818 12542,11421 12033,11421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9410 5838 13,'0'0'28,"9"-25"2,-9 25-4,0 0-4,14-47-4,5 44-2,-25-25-5,6 28-1,8-32-3,-8 32-2,0-35-1,0 35-1,-16-36-1,16 36-1,-38-37 0,10 24-1,-3 1 1,-5 9 0,-4 6-1,0 14 1,0 3 0,4 15 0,3 6 0,8 11 1,8 6-1,8 2 0,11 3-1,13-5 1,12 0 0,11-10-1,11-8 0,5-15-1,5-5-1,-6-20-2,12 5-6,-27-33-18,10 6-8,-14-11-1,-7-10-1</inkml:trace>
      </inkml:traceGroup>
      <inkml:traceGroup>
        <inkml:annotationXML>
          <emma:emma xmlns:emma="http://www.w3.org/2003/04/emma" version="1.0">
            <emma:interpretation id="{74DBCBE9-76AC-45D0-BB95-83897EDD55BF}" emma:medium="tactile" emma:mode="ink">
              <msink:context xmlns:msink="http://schemas.microsoft.com/ink/2010/main" type="line" rotatedBoundingBox="12572,10107 19237,10107 19237,11891 12572,11891"/>
            </emma:interpretation>
          </emma:emma>
        </inkml:annotationXML>
        <inkml:traceGroup>
          <inkml:annotationXML>
            <emma:emma xmlns:emma="http://www.w3.org/2003/04/emma" version="1.0">
              <emma:interpretation id="{93AB0C66-0A7E-4043-9FB6-EB0DC7541128}" emma:medium="tactile" emma:mode="ink">
                <msink:context xmlns:msink="http://schemas.microsoft.com/ink/2010/main" type="inkWord" rotatedBoundingBox="12807,10026 13733,11069 13264,11485 12338,10442">
                  <msink:destinationLink direction="with" ref="{D2B79290-ABC5-46E9-9575-4C96A793695C}"/>
                </msink:context>
              </emma:interpretation>
              <emma:one-of disjunction-type="recognition" id="oneOf1">
                <emma:interpretation id="interp1" emma:lang="en-US" emma:confidence="0">
                  <emma:literal>"cross</emma:literal>
                </emma:interpretation>
                <emma:interpretation id="interp2" emma:lang="en-US" emma:confidence="0">
                  <emma:literal>tacos</emma:literal>
                </emma:interpretation>
                <emma:interpretation id="interp3" emma:lang="en-US" emma:confidence="0">
                  <emma:literal>taros</emma:literal>
                </emma:interpretation>
                <emma:interpretation id="interp4" emma:lang="en-US" emma:confidence="0">
                  <emma:literal>torsos</emma:literal>
                </emma:interpretation>
                <emma:interpretation id="interp5" emma:lang="en-US" emma:confidence="0">
                  <emma:literal>Faros</emma:literal>
                </emma:interpretation>
              </emma:one-of>
            </emma:emma>
          </inkml:annotationXML>
          <inkml:trace contextRef="#ctx0" brushRef="#br0" timeOffset="437.5">9604 5062 75,'6'-38'36,"7"1"0,10-1 0,13 5-29,-3 3-4,11 13 0,-2 7-3,0 7 2,-4 6-2,-4 9 0,-9 6 1,-8 7-2,-6 10 2,-9 8-2,-7 4 1,-7 6-1,-11 2 1,-5 6 0,-5-1 0,-3-2-1,0-8 1,0-5 0,7-4 0,4-9 0,8-7 0,17-25 0,2 35 1,17-29-1,10-4 0,9-4 1,6-6-1,3 0 0,-1 1 0,-2-3-1,-6 5 0,-11-3-5,3 26-10,-30-18-19,0 0-1,15 30 0,-15-30 1</inkml:trace>
          <inkml:trace contextRef="#ctx0" brushRef="#br0" timeOffset="906.25">10500 5864 57,'2'-31'35,"-2"31"0,-2-32-1,2 32-19,0-25-8,0 25-2,0 0-2,-11-23-1,11 23-1,-25 2 0,6 9 0,19-11 0,-34 37-1,20-9 0,1 2 0,9 0 1,6 0-1,6 0 0,11-7 0,6-5 1,7-11-1,4-7 0,2-5 0,-3-10-1,-3-5 1,-7-5-1,-8 2 0,-11-4-1,-6 27 1,-12-43-1,12 43-1,-44-28 1,18 28-2,-7-10-1,12 25-5,-13-25-8,34 10-15,-29 13-2,29-13 2,0 0 0</inkml:trace>
        </inkml:traceGroup>
        <inkml:traceGroup>
          <inkml:annotationXML>
            <emma:emma xmlns:emma="http://www.w3.org/2003/04/emma" version="1.0">
              <emma:interpretation id="{5897BDB3-18D0-4892-8A84-F28ADEB0F62F}" emma:medium="tactile" emma:mode="ink">
                <msink:context xmlns:msink="http://schemas.microsoft.com/ink/2010/main" type="inkWord" rotatedBoundingBox="14329,10489 16086,10528 16063,11546 14306,11507">
                  <msink:destinationLink direction="with" ref="{D2B79290-ABC5-46E9-9575-4C96A793695C}"/>
                </msink:context>
              </emma:interpretation>
              <emma:one-of disjunction-type="recognition" id="oneOf2">
                <emma:interpretation id="interp6" emma:lang="en-US" emma:confidence="0">
                  <emma:literal>cross</emma:literal>
                </emma:interpretation>
                <emma:interpretation id="interp7" emma:lang="en-US" emma:confidence="0">
                  <emma:literal>c 2035</emma:literal>
                </emma:interpretation>
                <emma:interpretation id="interp8" emma:lang="en-US" emma:confidence="0">
                  <emma:literal>c 2.55</emma:literal>
                </emma:interpretation>
                <emma:interpretation id="interp9" emma:lang="en-US" emma:confidence="0">
                  <emma:literal>costs</emma:literal>
                </emma:interpretation>
                <emma:interpretation id="interp10" emma:lang="en-US" emma:confidence="0">
                  <emma:literal>c 203.5</emma:literal>
                </emma:interpretation>
              </emma:one-of>
            </emma:emma>
          </inkml:annotationXML>
          <inkml:trace contextRef="#ctx0" brushRef="#br0" timeOffset="1531.25">11457 5288 45,'-9'-25'31,"9"25"3,0 0-7,-23-23-14,23 23-3,0 0-4,0 0 1,0 0-3,19 31 1,-19-31-1,27 52 0,-10-14 0,15 20 0,-5-5-1,11 17 0,-2 3-1,6 7 0,-4-4-1,-3 4 0,-7-10 0,-5-2 0,-13-5 0,-5-8 0,-14-10-1,-6-9 1,-12-9-1,-4-7 0,-9-7 0,-5-8-1,-1-5 0,2-5 0,0-3 0,2-4 0,8 4-1,0-7 0,34 15-1,-35-25-1,35 25-4,-15-25-12,15 25-18,0 0 1,29-35 0,-10 20 1</inkml:trace>
          <inkml:trace contextRef="#ctx0" brushRef="#br0" timeOffset="2546.875">12161 5786 53,'0'0'34,"0"0"-1,-17-31-8,17 31-13,0 0-3,0 0-1,0 0-4,0 0-2,-21 3 0,21-3 0,0 0-1,-14 30 1,14-30-1,-5 30 0,5-30 0,7 23 1,-7-23-1,0 0 0,25 7 0,-25-7 0,29-20-1,-29 20 0,28-32 0,-28 32 0,14-38 0,-14 38-1,-4-25 0,4 25 1,-23-13-1,4 13 0,0 10 0,-2-7 0,21-3-1,-29 15-2,29-15-1,0 0-8,0 0-18,23 18-4,0-29 0,9 4 0</inkml:trace>
          <inkml:trace contextRef="#ctx0" brushRef="#br0" timeOffset="3000">12889 5552 72,'0'0'36,"21"-23"-1,-17-4-11,-4 27-15,4-25-3,-4 25-2,0 0-2,-31-23-1,3 18-1,-3 5 1,-7 2-1,-4 9 1,-4 6-1,-1 6 1,5 7 0,15 8 1,6-3-1,17 2 0,10 1 0,15 0 1,17-6-1,10 1 0,9-8 0,4-2-1,2-1 1,-4 4-1,-4-4 1,-7 6-1,-12-3 1,-9 5 0,-12 3 0,-9 4 0,-10-1 0,-8 1 0,-10 1 0,-3-5 0,-6-3-1,-3-10-1,5 0-1,-7-15-2,17 13-13,-8-26-22,8-2 1,19 10-1,-32-43 1</inkml:trace>
        </inkml:traceGroup>
        <inkml:traceGroup>
          <inkml:annotationXML>
            <emma:emma xmlns:emma="http://www.w3.org/2003/04/emma" version="1.0">
              <emma:interpretation id="{11ED5901-692E-4868-988E-02D4C1CA7364}" emma:medium="tactile" emma:mode="ink">
                <msink:context xmlns:msink="http://schemas.microsoft.com/ink/2010/main" type="inkWord" rotatedBoundingBox="18633,10401 19237,10401 19237,11891 18633,11891"/>
              </emma:interpretation>
            </emma:emma>
          </inkml:annotationXML>
          <inkml:trace contextRef="#ctx0" brushRef="#br0" timeOffset="7218.75">15960 5208 35,'0'0'34,"-24"-33"2,24 33-1,-21-25-14,21 25-8,0 0-3,9 40-4,-1-10-1,15 18-2,1 12 0,13 18 1,-7 10-2,12 18 1,-6 4-1,4 8 0,-7 0-1,-3 1 0,-7-6-1,-11-8 0,-5-14 0,-11-14-1,-9-9 0,-10-18 0,-7-9-1,-12-19-1,-6-14 1,-9-13 0,0-5 0,-8-15-1,4 0 1,0-6 0,11 6 0,6-2-1,20 19-3,-1-22-18,25 30-12,0 0 1,36-15-3,-5 20 3</inkml:trace>
        </inkml:traceGroup>
      </inkml:traceGroup>
    </inkml:traceGroup>
    <inkml:traceGroup>
      <inkml:annotationXML>
        <emma:emma xmlns:emma="http://www.w3.org/2003/04/emma" version="1.0">
          <emma:interpretation id="{B234E5B1-E646-4B73-A1EA-67CA8BBDDBA4}" emma:medium="tactile" emma:mode="ink">
            <msink:context xmlns:msink="http://schemas.microsoft.com/ink/2010/main" type="paragraph" rotatedBoundingBox="10615,12109 23797,11773 23843,13546 10661,138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66582-6A9C-4608-AECC-92D57F24E5F0}" emma:medium="tactile" emma:mode="ink">
              <msink:context xmlns:msink="http://schemas.microsoft.com/ink/2010/main" type="line" rotatedBoundingBox="10615,12109 23797,11773 23843,13546 10661,13881"/>
            </emma:interpretation>
          </emma:emma>
        </inkml:annotationXML>
        <inkml:traceGroup>
          <inkml:annotationXML>
            <emma:emma xmlns:emma="http://www.w3.org/2003/04/emma" version="1.0">
              <emma:interpretation id="{22E26D1F-5025-4FAF-9670-5C731283758D}" emma:medium="tactile" emma:mode="ink">
                <msink:context xmlns:msink="http://schemas.microsoft.com/ink/2010/main" type="inkWord" rotatedBoundingBox="10615,12109 11101,12096 11112,12522 10626,12535"/>
              </emma:interpretation>
            </emma:emma>
          </inkml:annotationXML>
          <inkml:trace contextRef="#ctx0" brushRef="#br0" timeOffset="-1312.5">7648 6861 55,'19'5'34,"2"2"0,2-7-1,-2-7-25,17 14-1,-5-12-3,7 5-3,4 0-2,-6-10-4,9 15-9,-20-7-18,2-8-2,-8 7 0,-21 3 0</inkml:trace>
          <inkml:trace contextRef="#ctx0" brushRef="#br0" timeOffset="-1093.75">7698 7203 66,'0'0'36,"23"35"-1,3-28 2,7 18-27,7-27-7,11 7-1,-1-5-1,1 0-2,-3 2-2,-14-14-9,8 14-24,-19 1 1,-23-3-1,25 0 0</inkml:trace>
        </inkml:traceGroup>
        <inkml:traceGroup>
          <inkml:annotationXML>
            <emma:emma xmlns:emma="http://www.w3.org/2003/04/emma" version="1.0">
              <emma:interpretation id="{60CFD275-D199-44ED-A517-212CB8714FAB}" emma:medium="tactile" emma:mode="ink">
                <msink:context xmlns:msink="http://schemas.microsoft.com/ink/2010/main" type="inkWord" rotatedBoundingBox="12271,12546 15554,12463 15577,13394 12295,13478"/>
              </emma:interpretation>
            </emma:emma>
          </inkml:annotationXML>
          <inkml:trace contextRef="#ctx0" brushRef="#br0" timeOffset="3984.375">9753 7798 57,'0'0'35,"0"0"-2,-6-30 0,-13 7-26,19 23-2,-30-32-3,5 19 0,-9-2-1,1 10 0,-13 2 1,1 14-1,-5 6 1,6 13 0,2 5 1,12 16-1,7 1 0,17 11 0,14-2 0,20-4-1,14-6 1,19-6-2,12-13 0,5-11-2,8-6-1,-10-38-8,8-2-26,-15-10 1,-14-8-1,-13-12 0</inkml:trace>
          <inkml:trace contextRef="#ctx0" brushRef="#br0" timeOffset="4421.875">10083 7492 56,'0'0'35,"-21"-8"-1,21 8 1,2-43-23,19 36-8,5-11-1,11 6-2,1-6 0,6 8 0,-1-3-1,-4 11 1,-3 2-1,-4 7 1,-11 11-1,-6 10 1,-9 4 0,-6 9 0,-9 1-1,-5 6 1,-7-3-1,-7-2 0,-3-5 0,-1-8 1,3-5-1,4-5 0,6-7 1,19-13-1,0 0 1,0 0 0,33 2-1,3-7 1,6-3 0,6 3-1,5-2 1,-2 4-1,-3 6-1,-6-1 0,-4 6 0,-15-3-3,4 15-4,-27-20-21,0 0-6,-4 23-2,4-23 2</inkml:trace>
          <inkml:trace contextRef="#ctx0" brushRef="#br0" timeOffset="5031.25">10996 7916 50,'-27'-12'35,"27"12"-1,-23-5 0,-7-6-22,30 11-3,-21 8-5,21-8 0,-21 10-2,21-10 0,0 0-1,-25 28 1,25-28-1,-15 30 0,15-30 0,4 30 0,-4-30 0,28 20-1,-7-15 1,4-5 0,4-5-1,1-5 1,-5-2-1,-6-4 0,-19 16 0,13-30 0,-13 30-1,-26-27 1,1 17-1,-4 5 0,1 5-2,-10-3 0,13 16-3,-11-18-4,36 5-9,-29 27-17,29-27 0,0 0 1,0 0 1</inkml:trace>
          <inkml:trace contextRef="#ctx0" brushRef="#br0" timeOffset="5546.875">11892 7590 53,'-25'0'36,"2"-3"0,-1-2-1,24 5-15,-33 5-18,33-5 0,0 0-1,-28 5-1,28-5 0,-33 20 0,10-5 0,-7 3 0,1 4 0,-3 1 0,7 2 0,4-2 1,21-23-1,-11 40 1,11-40-1,28 25 1,3-17 1,14-1-1,1-2 0,8 3 1,1-1-1,2 6 1,-4-1-1,-5 8 1,-10 3 0,-7 5-1,-14-1 1,-8 4-1,-14-4 0,-7 3 0,-11-5-1,-7-7 0,-1-3 0,-7-10-2,6-2 0,-4-13 0,11 0-3,-4-26-3,29 36-19,-13-55-10,15 10 0,7-5-1,10-8 2</inkml:trace>
          <inkml:trace contextRef="#ctx0" brushRef="#br0" timeOffset="5921.875">12233 7328 72,'23'-35'39,"-23"35"-2,21-28 1,-21 28-31,21-27-2,-21 27-3,40-18 0,-19 16-1,4 4-1,-4 1 1,0 7 0,-21-10-1,32 27 1,-32-27 0,14 41-1,-14-14 1,-6 3-1,-6 3 1,-5 2-1,-9 0 0,-1 3 1,0-3-1,-1 0 0,3-4 0,6-6 0,11-3 0,8-22 0,15 23 0,8-21 0,10-4-1,1-8-1,12 2-3,-14-27-20,12 18-14,-8-6 1,-5-2-2,-8-3 2</inkml:trace>
        </inkml:traceGroup>
        <inkml:traceGroup>
          <inkml:annotationXML>
            <emma:emma xmlns:emma="http://www.w3.org/2003/04/emma" version="1.0">
              <emma:interpretation id="{63286997-BAE7-4617-80AD-3D8F2D3571D1}" emma:medium="tactile" emma:mode="ink">
                <msink:context xmlns:msink="http://schemas.microsoft.com/ink/2010/main" type="inkWord" rotatedBoundingBox="16930,12094 17382,12082 17395,12578 16942,12590"/>
              </emma:interpretation>
            </emma:emma>
          </inkml:annotationXML>
          <inkml:trace contextRef="#ctx0" brushRef="#br0" timeOffset="6515.625">13962 6843 66,'0'0'36,"23"18"-2,-4-21 1,0-2-33,14 5-2,11 8-6,-4-16-11,4 13-17,5 3 0,-9-3-1,-7 3 1</inkml:trace>
          <inkml:trace contextRef="#ctx0" brushRef="#br0" timeOffset="6687.5">14031 7318 69,'36'15'34,"2"-12"-3,20-16-14,1 11-44,7-11-4,7 6-2,-8-14 0</inkml:trace>
        </inkml:traceGroup>
        <inkml:traceGroup>
          <inkml:annotationXML>
            <emma:emma xmlns:emma="http://www.w3.org/2003/04/emma" version="1.0">
              <emma:interpretation id="{778B82B7-087B-4AAC-A28F-625DB5A13BDF}" emma:medium="tactile" emma:mode="ink">
                <msink:context xmlns:msink="http://schemas.microsoft.com/ink/2010/main" type="inkWord" rotatedBoundingBox="18120,12283 20396,12225 20432,13632 18156,13690"/>
              </emma:interpretation>
            </emma:emma>
          </inkml:annotationXML>
          <inkml:trace contextRef="#ctx0" brushRef="#br0" timeOffset="7734.375">15156 7175 67,'23'-10'38,"24"0"0,16-13 0,38 11-28,2-18-4,31 9-2,3-4-1,4 10 0,-11 0-2,-12 8-1,-19 4 0,-21 6-1,-19 12-2,-28-3-1,-1 18-3,-30-30-13,2 31-19,-9-9 2,1 3-2,6-25 3</inkml:trace>
          <inkml:trace contextRef="#ctx0" brushRef="#br0" timeOffset="8375">15966 7914 60,'0'0'36,"25"-20"0,-12-8-5,10 25-18,-23-24-4,0 27-3,8-33-2,-8 33 0,-21-30-2,0 17 0,-12-2-1,-5 5 0,-9 0-1,-7 8 1,-7 2-1,-2 7-1,2 6 1,6 4 0,5 6 1,12 5-1,12 2 0,20-3 0,21-1 0,14-1 1,18-8 0,9-2-1,14-5 1,8-2-1,-1-3 0,1-3 1,-8 6-1,-9 0 1,-11 2-1,-8 7 0,-14 6 1,-10 9-1,-5 6 2,-11 5-2,-8 0 1,-3 2 0,-5-5 0,-9 3 0,-9-8 0,-6-8 0,-8-9-1,2-8 1,-7-5-1,3-12 0,4-6-1,4-12-1,12 0-1,3-25-3,25 22-16,0-25-18,11 0 1,-1-4-1,15-1 1</inkml:trace>
          <inkml:trace contextRef="#ctx0" brushRef="#br0" timeOffset="8703.125">16664 7183 47,'0'0'35,"0"0"2,23-3-1,36 18-20,-6-25-6,33 18-3,0-8-3,11 5-2,2 2-2,-11-4-3,-2 19-11,-33-9-23,-13-1 1,-40-12-2,2 25 2</inkml:trace>
          <inkml:trace contextRef="#ctx0" brushRef="#br0" timeOffset="8875">16797 7630 74,'2'25'38,"21"-5"0,15-13-1,10-9-37,28-8-34,4 0-2,2-8-1,4-7 0</inkml:trace>
        </inkml:traceGroup>
        <inkml:traceGroup>
          <inkml:annotationXML>
            <emma:emma xmlns:emma="http://www.w3.org/2003/04/emma" version="1.0">
              <emma:interpretation id="{293AFF99-A196-43AF-A72D-916BBEC8E63B}" emma:medium="tactile" emma:mode="ink">
                <msink:context xmlns:msink="http://schemas.microsoft.com/ink/2010/main" type="inkWord" rotatedBoundingBox="20811,12054 23803,11978 23829,13023 20838,13099"/>
              </emma:interpretation>
            </emma:emma>
          </inkml:annotationXML>
          <inkml:trace contextRef="#ctx0" brushRef="#br0" timeOffset="9625">17871 7012 40,'-8'-53'36,"0"15"1,-1 8 0,9 30-12,0 0-15,0 0-2,15 55-4,8 8-1,-2 13-1,11 16 0,-1 11-1,9 1 0,6-1 0,9-11 0,2-14-1,4-17 0,4-21-1,0-25 0,3-15 0,-10-25-1,-9-15-1,-13-23 1,-15-8 0,-19-11 0,-11-4 2,-12 6 0,-10 2 2,-1 18-1,-1 12 1,7 30 1,5 16-1,15 29 1,10 19-1,15 24-1,11 8 0,14 15 1,12-3-2,20-2 1,8-10-2,5-15 1,1-18-1,-4-25 0,-8-20-1,-13-22 1,-10-16-1,-28-25 0,-14-7 1,-19-23-1,-13-8 1,-15-4-1,-6 9 0,-12 1-1,9 19 0,-9 9-2,31 36-5,-17 6-18,38 25-8,13 35 0,16 8 0</inkml:trace>
          <inkml:trace contextRef="#ctx0" brushRef="#br0" timeOffset="10328.125">19510 7539 39,'48'25'35,"-10"-12"3,-11-23-1,-29-30-19,11 17-2,-30-32-7,14 12-1,-20-20-4,2 11 0,-13-6-2,0 13-1,-10 4 0,4 16 0,-7 8 0,-2 14 0,-3 18-1,3 13 0,9 17 0,6 10 0,17 13-1,15 8 1,20 1-1,18-1 0,18-6-1,9-10 1,13-12 0,8-18 0,-2-17 1,-7-18 0,-10-15 0,-13-15 1,-12-16-1,-13-9 1,-12-5 0,-17-1-2,-13 4 0,-7 4 1,-1 10-1,-2 18 1,-3 12 0,7 18 0,2 10 1,8 21-1,11 6 1,16 13 2,7 3-2,15 2 1,12-2 0,9-3-1,10-9 0,7-9 0,10-14-1,-9-16-1,5-12-1,-13-20-1,-8-7 1,-11-16-1,-10-15 1,-11-15 0,-14-2 2,-11-6 0,-17 6 1,-4 9 1,-8 9 0,1 16 1,-1 19-1,1 29 1,1 18-1,12 25-1,11 16 0,15 17 1,8 7-2,6 13 1,6 0-1,5-5 0,4-10-1,0-18-1,4-15-1,-10-22-2,6-6-3,-9-49-13,-1 4-20,-15-20 1,-9-2 0,-17-10 1</inkml:trace>
          <inkml:trace contextRef="#ctx0" brushRef="#br0" timeOffset="10484.3748">19962 7175 70,'-36'8'38,"36"-8"0,0 0 0,0 0-30,36 5-3,19-8-5,10-12-5,21 20-13,-12-23-19,-7-2-1,-10-7 0,-9-1 1</inkml:trace>
          <inkml:trace contextRef="#ctx0" brushRef="#br0" timeOffset="10859.3748">20214 7185 73,'0'0'40,"0"0"-2,0 0 2,59-15-30,6 2-9,22-14-12,20 14-26,0-7-1,0-5-1,-10-8 1</inkml:trace>
          <inkml:trace contextRef="#ctx0" brushRef="#br0" timeOffset="10687.5">20484 6858 26,'-11'-35'35,"-4"5"3,5 7-1,-15-9-13,25 32-4,-30 7-8,28 26-4,2 2-3,13 28-1,-1 7-2,11 16 0,1 9-1,-1 3 0,6 0-2,-8-12-1,4-3-2,-10-41-6,15-2-29,-30-40-1,0 0 0,0 0 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3:40:54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AB7D6A-40E8-4990-8FD3-1DBF5F26BD36}" emma:medium="tactile" emma:mode="ink">
          <msink:context xmlns:msink="http://schemas.microsoft.com/ink/2010/main" type="writingRegion" rotatedBoundingBox="2539,4942 15221,4459 15671,16289 2990,16772"/>
        </emma:interpretation>
      </emma:emma>
    </inkml:annotationXML>
    <inkml:traceGroup>
      <inkml:annotationXML>
        <emma:emma xmlns:emma="http://www.w3.org/2003/04/emma" version="1.0">
          <emma:interpretation id="{8495862A-1400-43D8-AECF-BC541DBCD079}" emma:medium="tactile" emma:mode="ink">
            <msink:context xmlns:msink="http://schemas.microsoft.com/ink/2010/main" type="paragraph" rotatedBoundingBox="2745,4587 7520,5015 7376,6617 2601,6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037129-742B-4CED-B60F-544B48D19CA6}" emma:medium="tactile" emma:mode="ink">
              <msink:context xmlns:msink="http://schemas.microsoft.com/ink/2010/main" type="line" rotatedBoundingBox="2745,4587 7520,5015 7376,6617 2601,6189"/>
            </emma:interpretation>
          </emma:emma>
        </inkml:annotationXML>
        <inkml:traceGroup>
          <inkml:annotationXML>
            <emma:emma xmlns:emma="http://www.w3.org/2003/04/emma" version="1.0">
              <emma:interpretation id="{D46C9E1C-92A2-44A9-8164-E2D158A47586}" emma:medium="tactile" emma:mode="ink">
                <msink:context xmlns:msink="http://schemas.microsoft.com/ink/2010/main" type="inkWord" rotatedBoundingBox="2745,4587 7520,5015 7376,6617 2601,6189"/>
              </emma:interpretation>
              <emma:one-of disjunction-type="recognition" id="oneOf0">
                <emma:interpretation id="interp0" emma:lang="en-US" emma:confidence="0">
                  <emma:literal>p=vr/R</emma:literal>
                </emma:interpretation>
                <emma:interpretation id="interp1" emma:lang="en-US" emma:confidence="0">
                  <emma:literal>p=vr/r</emma:literal>
                </emma:interpretation>
                <emma:interpretation id="interp2" emma:lang="en-US" emma:confidence="0">
                  <emma:literal>p:vr/R</emma:literal>
                </emma:interpretation>
                <emma:interpretation id="interp3" emma:lang="en-US" emma:confidence="0">
                  <emma:literal>purer</emma:literal>
                </emma:interpretation>
                <emma:interpretation id="interp4" emma:lang="en-US" emma:confidence="0">
                  <emma:literal>purr</emma:literal>
                </emma:interpretation>
              </emma:one-of>
            </emma:emma>
          </inkml:annotationXML>
          <inkml:trace contextRef="#ctx0" brushRef="#br0">92 77 67,'0'0'38,"-19"-10"-1,19 10 1,-15 32-22,15-32-8,-6 61-3,8-14-1,9 19-2,-3 7 0,7 10 0,-7-1-1,5 6 0,-3-5 0,-1 0 0,-1-15-1,-4-10 1,-2-10-1,1-16 0,-3-32 0,0 0 0,0 0-1,-9-27-1,-1-16 1,-5-17-1,-2-8 1,-6-18 0,2 1 0,-2-8 0,6 2 0,6 4 1,14 6 0,7 6 1,17 9-1,11 19-1,13 12 1,12 14 1,4 16-1,7 13 0,-5 17 1,-4 10-1,-8 10 0,-9 6 0,-12 7 0,-15-1 0,-14-1 0,-20-4-1,-14-4 1,-13-5 0,-17-6-1,-8-4 1,-9-10 0,-4-6-1,7-4 0,6-13 0,20 0-3,12-30-2,33 30-18,33-43-14,14 3 2,20-8-3,19-5 3</inkml:trace>
          <inkml:trace contextRef="#ctx0" brushRef="#br0" timeOffset="203.125">1068 318 86,'-34'20'38,"11"-7"-1,23-13 1,0 0-34,34-8-5,23 13-6,-9-25-21,15 10-7,-6 0-3,-9 0 1</inkml:trace>
          <inkml:trace contextRef="#ctx0" brushRef="#br0" timeOffset="375">1053 740 80,'-15'28'37,"15"-28"-3,13 22-1,31-37-40,11 0-29,4 5 2,4-10-3,4-3 2</inkml:trace>
          <inkml:trace contextRef="#ctx0" brushRef="#br0" timeOffset="781.25">1951 243 87,'-27'-13'39,"27"13"-1,0 0 2,-17 25-33,40 13-2,2 2-3,7 13-1,4 5 0,6 7 0,0 0 0,0 3-1,4-15 0,0-3 0,-3-15 0,-1-10-1,-5-15 0,-5-15-1,-3-10 1,-5-15-1,-12-13 0,-8-12 1,-4-18 0,-10-5 0,-1 1 0,-5-4 1,-6 3 1,1 5-1,3 8 1,3 10-2,6 20 1,7 5-1,2 30-4,9-43-11,10 38-22,4 0 0,2 5 0,2 0-1</inkml:trace>
          <inkml:trace contextRef="#ctx0" brushRef="#br0" timeOffset="1140.625">2694-137 80,'0'0'39,"0"0"-1,-9-22 0,9 22-31,55-20-3,-13 17-2,4 8-2,3 3 0,-7 7 0,-7 7 0,-11 6-1,-12 7 1,-14 5 0,-8 6-1,-9-4 1,-4 3-1,-3-4 1,-1-4 0,2-4 0,4-8 0,21-25 0,-23 35 0,23-35 0,0 0 0,27 5 0,0-15 0,7-2-2,12-1-1,-4-15-4,23 16-22,-10-6-9,-2 1 2,-5-1-3</inkml:trace>
          <inkml:trace contextRef="#ctx0" brushRef="#br0" timeOffset="1484.375">3701-92 72,'0'0'39,"-19"13"-2,15 12 3,-15 0-29,23 33-4,-10 7-3,4 21-1,-7 4 0,1 18-2,-5 5 1,-1 13-2,-3-5 1,-2 7-1,0-13 0,0-2 1,2-10-2,5-12 1,1-13-1,3-21 0,3-6-2,1-29-1,4-22-3,0 0-11,9-27-22,-5-14 2,8-6-2,-1-9 2</inkml:trace>
          <inkml:trace contextRef="#ctx0" brushRef="#br0" timeOffset="2265.625">4145 795 76,'-19'-12'40,"19"12"-2,0 0 2,0 0-31,0 0-2,21 48-4,-8-18 0,3 15-1,-1 0 0,4 5-1,-4-2 0,-1 2 0,-5-9 0,-1-6-1,1-13 0,-9-22-1,0 0 0,0 0-1,0 0 0,-19-45 0,4 5-1,-4-15 1,-2-6 0,-6-12-1,4 3 2,2-10 0,4 4 1,8 9 0,11 6 1,13 13-1,15 13 1,14 18 0,10 9 0,10 18 0,1 10 0,0 10-1,-10 11 1,-11 6-1,-17 4 0,-14 1 0,-15 1 0,-15-8 0,-8-7-1,-9-5 1,2-11-1,-1-7 0,-1-7 1,7-8 0,6-8-1,21 8 1,0 0 1,-9-27-1,9 27 1,36-8 0,-2 11 0,10 7 0,4 2 0,3 11 0,-3 0-1,1 2-1,-7 7-3,-19-27-17,-2 21-19,-21-26 1,8 25-1,-8-25 1</inkml:trace>
        </inkml:traceGroup>
      </inkml:traceGroup>
    </inkml:traceGroup>
    <inkml:traceGroup>
      <inkml:annotationXML>
        <emma:emma xmlns:emma="http://www.w3.org/2003/04/emma" version="1.0">
          <emma:interpretation id="{1AD57CB6-C1C9-492E-9039-C1CEB99D2DD3}" emma:medium="tactile" emma:mode="ink">
            <msink:context xmlns:msink="http://schemas.microsoft.com/ink/2010/main" type="paragraph" rotatedBoundingBox="2520,7288 7833,6440 8127,8280 2814,9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3BA6F-6AF1-4073-A225-1A2D41BA41CD}" emma:medium="tactile" emma:mode="ink">
              <msink:context xmlns:msink="http://schemas.microsoft.com/ink/2010/main" type="line" rotatedBoundingBox="2520,7288 7833,6440 8127,8280 2814,9128"/>
            </emma:interpretation>
          </emma:emma>
        </inkml:annotationXML>
        <inkml:traceGroup>
          <inkml:annotationXML>
            <emma:emma xmlns:emma="http://www.w3.org/2003/04/emma" version="1.0">
              <emma:interpretation id="{108D5BF6-45E5-49D1-AA0B-456FFB3C220F}" emma:medium="tactile" emma:mode="ink">
                <msink:context xmlns:msink="http://schemas.microsoft.com/ink/2010/main" type="inkWord" rotatedBoundingBox="2659,8155 4484,7864 4600,8595 2775,8887"/>
              </emma:interpretation>
              <emma:one-of disjunction-type="recognition" id="oneOf1">
                <emma:interpretation id="interp5" emma:lang="en-US" emma:confidence="0">
                  <emma:literal>W=</emma:literal>
                </emma:interpretation>
                <emma:interpretation id="interp6" emma:lang="en-US" emma:confidence="0">
                  <emma:literal>we</emma:literal>
                </emma:interpretation>
                <emma:interpretation id="interp7" emma:lang="en-US" emma:confidence="0">
                  <emma:literal>WE</emma:literal>
                </emma:interpretation>
                <emma:interpretation id="interp8" emma:lang="en-US" emma:confidence="0">
                  <emma:literal>We</emma:literal>
                </emma:interpretation>
                <emma:interpretation id="interp9" emma:lang="en-US" emma:confidence="0">
                  <emma:literal>wt</emma:literal>
                </emma:interpretation>
              </emma:one-of>
            </emma:emma>
          </inkml:annotationXML>
          <inkml:trace contextRef="#ctx0" brushRef="#br0" timeOffset="4140.625">-20 3167 77,'0'-25'38,"0"25"-1,0 0 1,28 10-27,-22 13-4,17 22-3,-2 5-1,7 13-1,1 5-1,3 5 0,-3-11 0,1-1 0,-5-9-1,-2-11-1,0-11 0,-23-30 0,34 0-1,-20-25 0,5-11-1,-6-11 1,4-11-1,-9-12 2,1-3-1,-3 2 2,-4 11 1,-2 10 0,0 5 1,6 22 0,-6 23 1,28 5 0,-5 25 0,15 20 0,6 6-1,13 19 0,6-2-1,2 2 0,0-9 0,2-11-1,-6-10 0,-2-22-1,-6-13 0,-15-28-2,-5-9 1,-14-16 0,-6-12-1,-17-13 0,-5-8 1,-14-4 0,-2 5 0,-2 4 1,-1 8 0,3 6 0,6 14 0,6 10 0,13 33-2,-2-22-2,23 42-9,-21-20-23,34 35 2,-9-12-3,3 4 3</inkml:trace>
          <inkml:trace contextRef="#ctx0" brushRef="#br0" timeOffset="4562.5">1371 3383 90,'-19'23'37,"40"-23"-1,19-8-1,14-12-37,24 13-9,-15-16-23,11 0-2,-9 1-2,-14 4 2</inkml:trace>
          <inkml:trace contextRef="#ctx0" brushRef="#br0" timeOffset="4390.625">1459 3152 92,'-25'8'38,"25"-8"0,0 0 0,29 5-34,9-13-3,13-5-4,14 11-4,-15-23-14,9 15-17,-8-3 0,-11 6 0,-19 2 0</inkml:trace>
        </inkml:traceGroup>
        <inkml:traceGroup>
          <inkml:annotationXML>
            <emma:emma xmlns:emma="http://www.w3.org/2003/04/emma" version="1.0">
              <emma:interpretation id="{312CBBF3-C6E6-4E77-A864-A5BB710B8D42}" emma:medium="tactile" emma:mode="ink">
                <msink:context xmlns:msink="http://schemas.microsoft.com/ink/2010/main" type="inkWord" rotatedBoundingBox="5093,6877 7833,6440 8127,8280 5387,8717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ocher</emma:literal>
                </emma:interpretation>
                <emma:interpretation id="interp12" emma:lang="en-US" emma:confidence="0">
                  <emma:literal>valor</emma:literal>
                </emma:interpretation>
                <emma:interpretation id="interp13" emma:lang="en-US" emma:confidence="0">
                  <emma:literal>Josher</emma:literal>
                </emma:interpretation>
                <emma:interpretation id="interp14" emma:lang="en-US" emma:confidence="0">
                  <emma:literal>veer</emma:literal>
                </emma:interpretation>
              </emma:one-of>
            </emma:emma>
          </inkml:annotationXML>
          <inkml:trace contextRef="#ctx0" brushRef="#br0" timeOffset="5343.75">2515 2318 13,'0'0'27,"0"0"0,0 0 2,0 0-16,-17-28-5,17 28-4,0 0-3,0 0-5,0 0-10,0 0-13,0 0-1,0 0 1</inkml:trace>
          <inkml:trace contextRef="#ctx0" brushRef="#br0" timeOffset="6484.375">2466 2177 55,'0'0'39,"-10"-27"-3,10 27 2,0 0-20,0 0-7,0 0-4,29 5-2,-5 17-2,-1 3 0,6 10 0,-2 3-2,5 7 1,-5 6-1,-4 1 0,-1 1 0,-4 2 0,-1-9-1,-4-1 1,0-10-1,-3-5 1,-10-30-1,23 33 0,-23-33 0,23-8 0,-23 8 0,28-37 0,-14 9 0,-1-5 0,2-4 0,-1-6-1,-1-2 1,-5-1 0,1-1 0,-5 2-1,0-3 1,-2 3 0,-2 4 0,-2 6 0,-2 5 0,2 2-1,2 28-1,-8-32-1,8 32-3,-13-25-9,13 25-25,0 0 1,0 0-1,0 0 1</inkml:trace>
          <inkml:trace contextRef="#ctx0" brushRef="#br0" timeOffset="6859.375">3211 1810 66,'-15'-35'36,"15"35"-1,23-22 1,-23 22-29,47-23-2,-9 15-4,6 8 0,-4 5 0,-5 8-1,-11 5 0,-10 4 0,-9 6 0,-12 2 0,-12 10 1,-8 3-1,-5-3 1,-5 3-1,1-8 1,4 0-1,3-7 1,8-6-1,21-22 1,0 0 0,2 23 0,23-26 0,9-4-1,4-3 1,6 2-2,2-4 0,2 7-3,-12-18-6,10 18-25,-18 0-1,-7 5-1,-21 0 1</inkml:trace>
          <inkml:trace contextRef="#ctx0" brushRef="#br0" timeOffset="7171.875">4109 1715 73,'-29'5'38,"16"18"0,-6 12 0,4 38-28,-6-11-5,7 24-2,-10 12-1,-3 20 0,-13 7-1,-2 11 1,-8 0-2,-1-3 1,-1-7-1,1-11-1,7-9-3,-2-28 0,23-1-5,-9-41-3,30 9-10,2-45-15,0 0 0,0 0-1,10-35 4</inkml:trace>
          <inkml:trace contextRef="#ctx0" brushRef="#br0" timeOffset="7796.875">4126 3014 66,'-19'22'40,"19"-22"-2,-19 36 2,19-36-20,-8 40-14,10-13-3,8 9 0,1 1-2,6 3 1,6-4-1,6-1 0,5-10 0,4-2-1,6-8 1,4-10-1,5-8-1,2-9 1,-1-6-1,-5-12 0,-3-5 0,-8-11 0,-7-4 0,-12-8 0,-8-4 0,-9-1 1,-11-3-1,-7 4 1,-3 1 0,-5 1 0,6 7 0,-1 3-1,8 5 1,9 5 0,15 2 1,8 5-1,12 6 0,9 4 0,3 5 0,3 8 0,0 8 1,-4 9-1,-8 11 0,-6 7 0,-9 13 1,-4 7-1,-9 8 1,-4 10-1,-4 4 1,0 4 0,-2-1-1,2-2 0,2-3 0,4-4 0,3-9 0,10-6 1,4-11-1,8-5 0,5-10 0,8-7 0,7-6-1,-3-9-2,13 12-7,-27-20-30,8 2 2,-13-10-2,-8 6 0</inkml:trace>
        </inkml:traceGroup>
      </inkml:traceGroup>
    </inkml:traceGroup>
    <inkml:traceGroup>
      <inkml:annotationXML>
        <emma:emma xmlns:emma="http://www.w3.org/2003/04/emma" version="1.0">
          <emma:interpretation id="{CB678608-2C84-475D-A548-F19712E5E989}" emma:medium="tactile" emma:mode="ink">
            <msink:context xmlns:msink="http://schemas.microsoft.com/ink/2010/main" type="paragraph" rotatedBoundingBox="4520,8221 14259,10358 13723,12801 3984,10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5D0B5B-64BC-4B84-9B2B-0F8EDD9D69F0}" emma:medium="tactile" emma:mode="ink">
              <msink:context xmlns:msink="http://schemas.microsoft.com/ink/2010/main" type="line" rotatedBoundingBox="4520,8221 14259,10358 13723,12801 3984,10663"/>
            </emma:interpretation>
          </emma:emma>
        </inkml:annotationXML>
        <inkml:traceGroup>
          <inkml:annotationXML>
            <emma:emma xmlns:emma="http://www.w3.org/2003/04/emma" version="1.0">
              <emma:interpretation id="{F6E0C91B-394B-4399-90BA-7D184C0DCC7A}" emma:medium="tactile" emma:mode="ink">
                <msink:context xmlns:msink="http://schemas.microsoft.com/ink/2010/main" type="inkWord" rotatedBoundingBox="4520,8221 14259,10358 13723,12801 3984,10663"/>
              </emma:interpretation>
              <emma:one-of disjunction-type="recognition" id="oneOf3">
                <emma:interpretation id="interp15" emma:lang="en-US" emma:confidence="0">
                  <emma:literal>Esplanades</emma:literal>
                </emma:interpretation>
                <emma:interpretation id="interp16" emma:lang="en-US" emma:confidence="0">
                  <emma:literal>Istook</emma:literal>
                </emma:interpretation>
                <emma:interpretation id="interp17" emma:lang="en-US" emma:confidence="0">
                  <emma:literal>Istook))</emma:literal>
                </emma:interpretation>
                <emma:interpretation id="interp18" emma:lang="en-US" emma:confidence="0">
                  <emma:literal>Istook)/</emma:literal>
                </emma:interpretation>
                <emma:interpretation id="interp19" emma:lang="en-US" emma:confidence="0">
                  <emma:literal>--yteslc/cls</emma:literal>
                </emma:interpretation>
              </emma:one-of>
            </emma:emma>
          </inkml:annotationXML>
          <inkml:trace contextRef="#ctx0" brushRef="#br0" timeOffset="8593.75">1491 5431 89,'-21'32'38,"21"-32"-2,6 28 3,25-18-34,7-7-3,13 2-1,3 0-2,-1-10-4,12 20-14,-16-20-18,-5 0-1,-6-8 0,-5 0 0</inkml:trace>
          <inkml:trace contextRef="#ctx0" brushRef="#br0" timeOffset="8390.625">1457 4999 61,'-19'32'38,"19"-32"-2,0 0 3,25 3-20,9 7-12,-7-13-2,15 11-2,-2-6-2,7-2-1,1 5-1,-10-7-3,8 14-6,-46-12-25,42 3-1,-42-3-2,19 2 1</inkml:trace>
          <inkml:trace contextRef="#ctx0" brushRef="#br0" timeOffset="9375">3066 4169 73,'-15'-22'39,"15"22"0,-17-25 1,17 25-28,0 0-4,28 22-2,-7 1-3,10 12 0,1 10-1,4 13 0,-3 7-1,-1 8 0,-7 5-1,-8-5 1,-9 0-1,-10-5-1,-8-8 1,-16-12-2,-7-11 1,-11-11-1,-9-11 0,-10-13-1,-4-2 1,-5-12 0,7-1-1,2-15 0,19 6-3,2-28-5,37 7-27,12-7 1,22-3-1,15-12 0</inkml:trace>
          <inkml:trace contextRef="#ctx0" brushRef="#br0" timeOffset="10015.625">4265 3989 76,'-11'50'39,"-1"-5"-1,1 23 1,-4 2-29,7 33-4,-9 13-2,2 17-1,-10 8 0,0 14-1,-9-1-1,-4-1-1,-2-7 1,3-13-2,1-10 0,2-20-3,13-10-2,-6-48-7,29-5-26,-2-40 1,0 0-1,0 0 1</inkml:trace>
          <inkml:trace contextRef="#ctx0" brushRef="#br0" timeOffset="9718.75">3365 4061 82,'0'0'38,"-19"-30"-1,19 30 1,14-37-31,14 27-4,3 0-2,5 7-1,4 6-1,-2 9 1,-5 8-1,-9 8 0,-8 7 1,-9 5-1,-7 3 0,-9 2 1,-8 3 0,-1-3 0,-3 0-1,0-5 1,6-7 0,2-8 0,7 0 0,6-25 0,15 26-1,-15-26 0,44-3-3,-19-17-5,23 5-25,-8-3-2,2-2-1,-4-2 1</inkml:trace>
          <inkml:trace contextRef="#ctx0" brushRef="#br0" timeOffset="10390.625">4664 5426 52,'0'0'35,"26"-20"0,-26 20 0,21-46-16,-2 36-10,-19-20-2,0 30-2,4-43-1,-4 43 0,-21-42-2,0 24 1,-9 3-2,-6 13 1,-6 7-2,0 15 1,-2 7 0,4 16-1,4 5 1,13 12-1,11 5 1,14 6-1,17 2 1,14-8-1,12-5 0,7-7 1,9-15-2,2-11 0,5-12-3,-16-30-5,13 5-23,-21-22-7,-6-4 0,-8-14 0</inkml:trace>
          <inkml:trace contextRef="#ctx0" brushRef="#br0" timeOffset="10875">5030 4715 67,'-8'-30'36,"8"-3"-1,0 5 1,-6-9-27,25 16-3,-3-6-3,12 12 0,-3-3-1,6 11 0,-1 2-1,-1 5 0,1 7-1,-5 8 0,-6 8 0,-6 7 0,-7 10 0,-6 5 0,-6 6 0,-9 1 1,-6 1-1,-9-3 0,-3-2 0,-1-5 0,3-8 0,5-5 1,3-7-1,23-23 0,-23 27 0,23-27 1,29 8-1,1-8 0,4-5 1,8 2-1,2-2 1,0 3-1,0-1 0,-8 3 1,-7 3-1,-8 2 0,-21-5-2,23 12-1,-23-12-5,-4 23-27,4-23-1,0 0-1,-19 5 0</inkml:trace>
          <inkml:trace contextRef="#ctx0" brushRef="#br0" timeOffset="11328.125">6185 4205 67,'0'0'38,"0"0"-1,0 0 1,17 32-27,-36 1-2,13 37-2,-22 11-2,1 27 0,-19 12-1,-5 26 0,-10 7 0,-6 13-3,-9 0 2,5-5-3,-1-11 2,9-4-3,6-10 1,9-16-2,10-14 1,4-16 1,7-9-1,0-13 0,3-8-1,-1-17 0,6-3-2,-4-25-4,19 15-18,4-30-15,0 0 3,-17-38-3,26-7 3</inkml:trace>
          <inkml:trace contextRef="#ctx0" brushRef="#br0" timeOffset="13468.75">6772 4737 48,'0'0'33,"-2"-32"-1,-5 4-6,7 28-6,-2-33-4,2 33-5,0 0-3,0 0-2,0 0-1,0 0-1,17 41-1,-6-1-1,-5 7 0,9 16 0,-1 5 0,7 7 0,-4 1-1,2 4 1,-2-4-1,-4-6-1,-5-10 1,-6-9-2,-10-9 1,-7-14-2,-8-11 1,-9-14-1,-3-6 0,-10-14 0,3-6 1,-6-7 0,8 2-2,0-7 1,15 10-2,-3-10-3,28 35-19,7-30-11,-7 30-1,35-33 0,1 16 1</inkml:trace>
          <inkml:trace contextRef="#ctx0" brushRef="#br0" timeOffset="13734.3749">7577 4468 79,'0'0'37,"0"0"0,-12 36 0,22 31-29,-16 6-4,8 30 0,-10 13 0,3 15-2,-9-1 1,1 1-2,-10-11 1,0-12-2,2-12-1,-2-23-3,14-5-7,-16-36-27,25-32 0,0 0 0,0 0-2</inkml:trace>
          <inkml:trace contextRef="#ctx0" brushRef="#br0" timeOffset="14109.3749">8305 5491 77,'0'0'36,"0"0"-1,0 0-3,21-8-25,-21 8-2,-21-30-2,0 10-1,-2 3-1,-13-1 0,-2 11 1,-10 1-1,-3 17 0,-1 9 0,3 17 1,5 11 0,11 17 0,9 8 0,18 8 0,17 2 0,18 2 0,17-12-1,15-8 0,9-15-1,5-17 0,1-15-2,-8-23-4,9 12-16,-26-29-18,-9-4 2,-17-9-2,-4 5 1</inkml:trace>
          <inkml:trace contextRef="#ctx0" brushRef="#br0" timeOffset="14484.3749">9317 4991 94,'-24'-10'36,"10"38"1,-5 7-7,13 53-24,-13 12 0,6 33-3,-10 21 1,0 24-2,-11 5 0,-4 13-1,-10-12-1,-3-8 1,-3-16-2,-3-19 1,9-23-1,-1-25-2,13-15-1,-1-33-2,22 8-15,-4-38-18,19-15-1,0 0 1,-6-53 0</inkml:trace>
          <inkml:trace contextRef="#ctx0" brushRef="#br0" timeOffset="15484.3749">9874 6091 55,'0'0'35,"-4"-37"1,-3 14-2,7 23-18,-8-50-8,4 25-4,-9-5-1,3 7-2,-7 0 1,-2 8-2,-8 13 1,-5 14 0,-4 11 0,1 22 1,-5 11 0,8 16 0,1 4 0,12 9 0,10-4 0,24 1 0,10-11-1,23-11-1,13-12-1,11-15 0,14-13-2,-4-23-4,13 8-10,-24-25-22,3-13 2,-15-14-1,-7-11 1</inkml:trace>
          <inkml:trace contextRef="#ctx0" brushRef="#br0" timeOffset="15734.3749">10549 5423 79,'0'0'40,"-19"20"-1,9 36 2,26 31-30,-24 14-5,8 30-2,-10 9-1,1 16-1,-6 5-1,-4-5-1,-8-16-1,0-14 0,-3-18-1,1-23-1,10-14-3,-4-39-6,23-9-28,0-23 0,12-23-1,3-24 3</inkml:trace>
          <inkml:trace contextRef="#ctx0" brushRef="#br0" timeOffset="16171.8749">10980 6330 77,'-19'-2'36,"0"-1"0,19 3-1,-29-5-32,29 5-1,-36 10-1,13-2-1,-2 4 0,-7 6 0,1-1-1,-1 6 1,3 2 0,6 0 0,8 3 1,11-3-1,12 3 1,11-3 0,15 0 0,8-2-1,12-1 1,7-4-1,5 9 1,-3-2 0,-2 8-1,-11 0 2,-6 4-1,-14 1 1,-9 5 0,-15 0 0,-8-3 0,-11-5 0,-6 3-1,-14-11 0,-5-2 0,-8-7 0,-5-8-1,1-7-2,-1-11-1,9 0-3,-10-32-17,20 15-17,3-10 1,14 2-1,9-4 2</inkml:trace>
        </inkml:traceGroup>
      </inkml:traceGroup>
    </inkml:traceGroup>
    <inkml:traceGroup>
      <inkml:annotationXML>
        <emma:emma xmlns:emma="http://www.w3.org/2003/04/emma" version="1.0">
          <emma:interpretation id="{D8A5A45B-7EBC-4D55-948C-9CC80FE5E5FC}" emma:medium="tactile" emma:mode="ink">
            <msink:context xmlns:msink="http://schemas.microsoft.com/ink/2010/main" type="paragraph" rotatedBoundingBox="3920,12653 10251,12412 10335,14630 4004,14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BF4E0C-5D48-495B-977D-3B42C8653CC3}" emma:medium="tactile" emma:mode="ink">
              <msink:context xmlns:msink="http://schemas.microsoft.com/ink/2010/main" type="inkBullet" rotatedBoundingBox="3991,14511 4738,14482 4752,14842 4004,14871"/>
            </emma:interpretation>
            <emma:one-of disjunction-type="recognition" id="oneOf4">
              <emma:interpretation id="interp20" emma:lang="en-US" emma:confidence="0">
                <emma:literal>-</emma:literal>
              </emma:interpretation>
            </emma:one-of>
          </emma:emma>
        </inkml:annotationXML>
        <inkml:trace contextRef="#ctx0" brushRef="#br0" timeOffset="17109.375">1308 9498 68,'8'30'35,"-8"-30"0,38 5-1,-2-2-28,6-3-5,10 2-2,11 9-3,-8-17-14,6 12-15,-4 6-1,-13-9 0,-10 4-1</inkml:trace>
        <inkml:trace contextRef="#ctx0" brushRef="#br0" timeOffset="17296.875">1486 9812 73,'5'23'37,"-5"-23"-3,44 15 3,-21-25-33,36 2-3,12 6-3,1-13-4,18 10-24,-12-3-5,-6-4 0,-5-3 0</inkml:trace>
      </inkml:traceGroup>
      <inkml:traceGroup>
        <inkml:annotationXML>
          <emma:emma xmlns:emma="http://www.w3.org/2003/04/emma" version="1.0">
            <emma:interpretation id="{4D3B1474-FC19-4879-9C8A-4D75E23AC3B3}" emma:medium="tactile" emma:mode="ink">
              <msink:context xmlns:msink="http://schemas.microsoft.com/ink/2010/main" type="line" rotatedBoundingBox="5498,12593 10251,12412 10323,14315 5571,14496"/>
            </emma:interpretation>
          </emma:emma>
        </inkml:annotationXML>
        <inkml:traceGroup>
          <inkml:annotationXML>
            <emma:emma xmlns:emma="http://www.w3.org/2003/04/emma" version="1.0">
              <emma:interpretation id="{E0632278-73CA-4000-91E7-14D553C9DFAC}" emma:medium="tactile" emma:mode="ink">
                <msink:context xmlns:msink="http://schemas.microsoft.com/ink/2010/main" type="inkWord" rotatedBoundingBox="5821,12452 10489,13253 10205,14909 5537,14109"/>
              </emma:interpretation>
              <emma:one-of disjunction-type="recognition" id="oneOf5">
                <emma:interpretation id="interp21" emma:lang="en-US" emma:confidence="0">
                  <emma:literal>The</emma:literal>
                </emma:interpretation>
                <emma:interpretation id="interp22" emma:lang="en-US" emma:confidence="0">
                  <emma:literal>j2.c.c</emma:literal>
                </emma:interpretation>
                <emma:interpretation id="interp23" emma:lang="en-US" emma:confidence="0">
                  <emma:literal>sec</emma:literal>
                </emma:interpretation>
                <emma:interpretation id="interp24" emma:lang="en-US" emma:confidence="0">
                  <emma:literal>Tec</emma:literal>
                </emma:interpretation>
                <emma:interpretation id="interp25" emma:lang="en-US" emma:confidence="0">
                  <emma:literal>Tse</emma:literal>
                </emma:interpretation>
              </emma:one-of>
            </emma:emma>
          </inkml:annotationXML>
          <inkml:trace contextRef="#ctx0" brushRef="#br0" timeOffset="17921.875">3135 8114 49,'0'0'34,"-2"-25"2,2 25-1,0 0-17,0 0-8,9 40-3,-9-40-2,33 63-1,-7-15 0,7 22-1,-1 0 0,6 16-2,-5 2 1,-1 7-1,-9-4 1,-4-1-1,-11-15-1,-8-2 1,-8-15-1,-11-13 0,-8-10 0,-9-12 0,-10-8-1,-3-12 0,-6-8 0,-6-8 0,3 0-1,-1-4 0,10-3-1,7-5-1,23 7-1,-2-22-7,40 15-24,0-5-1,21-1-1,11-1 2</inkml:trace>
          <inkml:trace contextRef="#ctx0" brushRef="#br0" timeOffset="18500">3512 7828 39,'-17'-41'33,"17"19"2,2-8-1,4-18-18,24 28-5,-7-20-3,15 17-3,-2-5-1,10 11-1,-6 4-2,2 13 0,-6 13 0,-7 9 0,-10 13 0,-8 11 0,-14 4-1,-9 8 1,-9 5-1,-9-1 1,-3-4-1,-5-5 0,2-8 0,4-10 0,5-5 0,12-7 0,15-23 0,-4 28 0,4-28 0,44 7 1,-8-7-1,8 0 0,3 3 0,1-6 0,-2 6-2,-8-6-1,4 21-8,-42-18-26,32 20 2,-32-20-2,10 23 2</inkml:trace>
          <inkml:trace contextRef="#ctx0" brushRef="#br0" timeOffset="19000">4549 8704 73,'-32'3'37,"32"-3"0,-31-5 0,-3-3-29,34 8-4,0 0-1,-21 20-1,21-20-1,-2 23 0,2-23-1,4 30 1,-4-30 0,8 25 0,-8-25-1,0 0 0,28 3 0,-28-3-1,14-25-1,-9 2 1,-5 23-1,-5-48-1,-3 26 1,-13-3 0,2 10-1,-15-1-1,3 14 0,-9-3-1,13 22-7,-13-11-10,14 9-12,26-15-1,-21 32 1,21-32 1</inkml:trace>
          <inkml:trace contextRef="#ctx0" brushRef="#br0" timeOffset="19406.25">5609 8742 56,'-9'-25'35,"9"25"0,-27-28 0,12-12-21,15 40-8,-23-38-2,23 38 0,-36-30-2,13 20 0,-8 5-1,-5 10 0,-8 8 0,2 9 0,-5 11 0,10 10 1,1 7-1,15 13 1,12 2-1,20 5 2,18-7-2,18-5 1,11-10-2,18-8 1,6-15-1,0-10-1,0-5-2,-17-25-4,7 20-14,-28-22-18,-14-1 2,-16-10-2,-3 1 2</inkml:trace>
          <inkml:trace contextRef="#ctx0" brushRef="#br0" timeOffset="19593.75">6118 8925 87,'-13'38'38,"-4"-5"0,5 4-1,-1-9-34,9-5-4,12 4-9,-8-27-28,0 0 1,23-2-1,-23 2 0</inkml:trace>
          <inkml:trace contextRef="#ctx0" brushRef="#br0" timeOffset="19968.75">7361 8717 90,'0'0'37,"-23"-35"1,23 35-7,-11-25-27,11 25-2,-4-41-1,4 41 0,-28-30-1,3 23 0,-11 7 0,-10 12 1,-8 8-1,-3 16 1,-2 9 0,8 15 0,7 10 1,23 8 0,15 3-1,27 2 1,25-8-1,21-7-1,18-15 0,9-21-2,7-9-2,-12-31-5,7 6-27,-31-23-2,-14 0-1,-24-6 0</inkml:trace>
        </inkml:traceGroup>
      </inkml:traceGroup>
    </inkml:traceGroup>
    <inkml:traceGroup>
      <inkml:annotationXML>
        <emma:emma xmlns:emma="http://www.w3.org/2003/04/emma" version="1.0">
          <emma:interpretation id="{B579749D-1153-4895-9ED0-B71FE9BA3F93}" emma:medium="tactile" emma:mode="ink">
            <msink:context xmlns:msink="http://schemas.microsoft.com/ink/2010/main" type="paragraph" rotatedBoundingBox="5659,14139 15459,13364 15679,16145 5880,169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9DD9B0-3BE3-4F90-BFAD-91D221B5B415}" emma:medium="tactile" emma:mode="ink">
              <msink:context xmlns:msink="http://schemas.microsoft.com/ink/2010/main" type="line" rotatedBoundingBox="5659,14139 15459,13364 15679,16145 5880,16920"/>
            </emma:interpretation>
          </emma:emma>
        </inkml:annotationXML>
        <inkml:traceGroup>
          <inkml:annotationXML>
            <emma:emma xmlns:emma="http://www.w3.org/2003/04/emma" version="1.0">
              <emma:interpretation id="{D907C646-3D35-4371-BB6E-1DE2B0266CC2}" emma:medium="tactile" emma:mode="ink">
                <msink:context xmlns:msink="http://schemas.microsoft.com/ink/2010/main" type="inkWord" rotatedBoundingBox="5704,14701 10408,14329 10578,16472 5873,16844"/>
              </emma:interpretation>
              <emma:one-of disjunction-type="recognition" id="oneOf6">
                <emma:interpretation id="interp26" emma:lang="en-US" emma:confidence="0">
                  <emma:literal>Tass</emma:literal>
                </emma:interpretation>
                <emma:interpretation id="interp27" emma:lang="en-US" emma:confidence="0">
                  <emma:literal>Ts's</emma:literal>
                </emma:interpretation>
                <emma:interpretation id="interp28" emma:lang="en-US" emma:confidence="0">
                  <emma:literal>Tass's</emma:literal>
                </emma:interpretation>
                <emma:interpretation id="interp29" emma:lang="en-US" emma:confidence="0">
                  <emma:literal>ES's</emma:literal>
                </emma:interpretation>
                <emma:interpretation id="interp30" emma:lang="en-US" emma:confidence="0">
                  <emma:literal>Tans's</emma:literal>
                </emma:interpretation>
              </emma:one-of>
            </emma:emma>
          </inkml:annotationXML>
          <inkml:trace contextRef="#ctx0" brushRef="#br0" timeOffset="21109.375">3619 10862 41,'0'0'32,"-2"-27"2,2 27 0,0 0-20,0-48-4,0 48-1,-6-22-3,6 22-1,-26-21-1,7 16-1,-12 3-1,-1-1 0,-8 3-1,0 0 0,-6 3-1,2 9 1,0 6-1,4 12 1,2 8 0,4 12 0,9 8 0,10 17 1,11 6 0,13 4 0,12-5 0,17 3-1,14-15 1,13-5-1,13-15 1,8-8-2,3-17 1,-3-8-1,-4-10 0,-8-15 0,-11 2-1,-13-10-1,-6 1-1,-21-8 0,-2 12-4,-16-17-2,-5 30-12,0 0-19,6-23 4,-6 23-3,-17-25 3</inkml:trace>
          <inkml:trace contextRef="#ctx0" brushRef="#br0" timeOffset="21906.25">4153 10162 67,'-29'-38'37,"23"13"-1,12 2 1,-4-15-28,25 21-3,3-11-3,10 11-1,0-1-1,8 13 1,-4 5-1,0 8 0,-10 9 0,-7 13 0,-12 5 0,-11 8-1,-8 7 1,-9 6-1,-12-1 0,-8 3 0,-5-6 0,0-4 0,2-8 0,7-7-1,1-8 1,28-25 0,-21 28 0,21-28 0,34-3 0,4-7 0,10 0 0,9 0 0,8 0 0,-2 0-1,2 5-1,-14-2-1,-1 17-2,-24-15-5,5 20-26,-31-15 0,13 30-2,-13-30 2</inkml:trace>
          <inkml:trace contextRef="#ctx0" brushRef="#br0" timeOffset="22156.25">5253 10883 94,'-29'27'37,"29"-27"0,-32 8-5,32-8-29,-25 40-2,25-40-2,-17 43-1,17-43-3,-4 32-8,4-32-24,0 0 0,0 0-1,-8-35 2</inkml:trace>
          <inkml:trace contextRef="#ctx0" brushRef="#br0" timeOffset="22593.75">5838 10322 83,'-42'-17'40,"6"7"-1,-2-8 0,17 16-31,21 2-4,0 0-1,-10 22-1,35 13 0,9 11-1,10 14 0,10 13-1,3 12 1,6 11-1,0 4 1,-2 3-1,-6-2 1,-7-8-1,-10-5 0,-8-13 0,-9-10 1,-15-15-1,-12-9 0,-13-11 0,-13-13 0,-14-7 0,-11-10-1,-10-7 0,-5-11 0,1-4 0,2-8-1,10 2-1,6-7-1,26 10-1,6-16-4,42 26-19,-2-15-12,23 5 2,10-8-1</inkml:trace>
          <inkml:trace contextRef="#ctx0" brushRef="#br0" timeOffset="22796.875">6725 10918 81,'-29'20'37,"4"2"0,4-1-1,19 1-33,-5 3-5,7-25-7,0 0-27,11 28 0,-11-28-1,27-20 0</inkml:trace>
          <inkml:trace contextRef="#ctx0" brushRef="#br0" timeOffset="23328.125">7638 10772 65,'-27'3'37,"27"-3"-1,-27-3 1,27 3-25,-26-20-8,7 12-2,19 8-1,-40-5 0,11 8-1,-3-6-1,-7 6 1,-4 7 0,-1 3 0,4 4 0,7 6 0,7 4 0,12-2 0,14 11 0,17-4 0,12-2 0,15-2 1,7-3-1,10-2 1,2-3-1,2 0 0,-4-2 0,2 2 1,-10 2-1,-5 1 1,-8 2-1,-6 3 1,-9-1 0,-6 3 1,-9-2-1,-8 2 1,-14-2-1,-3 0 0,-12-3 0,-5 0 0,-6-5 0,-4-5-1,-6-2 1,-3-8-1,5-3-2,-4-12-1,12 7-5,-13-22-25,26 5-4,6-12-1,19-1-1</inkml:trace>
          <inkml:trace contextRef="#ctx0" brushRef="#br0" timeOffset="20359.375">3045 9687 66,'-19'7'38,"40"6"-1,34-13 2,56 10-29,24-20-2,54 12-1,34-12-1,38 8-2,27-6-1,21 3-2,7 8-2,-9-6-3,2 26-11,-36-18-25,-35 7 2,-40-7-3,-43 5 3</inkml:trace>
        </inkml:traceGroup>
        <inkml:traceGroup>
          <inkml:annotationXML>
            <emma:emma xmlns:emma="http://www.w3.org/2003/04/emma" version="1.0">
              <emma:interpretation id="{3334E7F7-80D8-45CE-9EEC-09F67BA6B982}" emma:medium="tactile" emma:mode="ink">
                <msink:context xmlns:msink="http://schemas.microsoft.com/ink/2010/main" type="inkWord" rotatedBoundingBox="11435,14730 12076,14679 12111,15115 11469,15166"/>
              </emma:interpretation>
              <emma:one-of disjunction-type="recognition" id="oneOf7">
                <emma:interpretation id="interp31" emma:lang="en-US" emma:confidence="0">
                  <emma:literal>=</emma:literal>
                </emma:interpretation>
                <emma:interpretation id="interp32" emma:lang="en-US" emma:confidence="0">
                  <emma:literal>I</emma:literal>
                </emma:interpretation>
                <emma:interpretation id="interp33" emma:lang="en-US" emma:confidence="0">
                  <emma:literal>--</emma:literal>
                </emma:interpretation>
                <emma:interpretation id="interp34" emma:lang="en-US" emma:confidence="0">
                  <emma:literal>IV</emma:literal>
                </emma:interpretation>
                <emma:interpretation id="interp35" emma:lang="en-US" emma:confidence="0">
                  <emma:literal>IX</emma:literal>
                </emma:interpretation>
              </emma:one-of>
            </emma:emma>
          </inkml:annotationXML>
          <inkml:trace contextRef="#ctx0" brushRef="#br0" timeOffset="24265.625">8791 10104 79,'-6'27'37,"6"-27"-2,56 15 0,20-27-35,12 14-13,7-17-22,10-5 0,5-2-1,-1-9 0</inkml:trace>
          <inkml:trace contextRef="#ctx0" brushRef="#br0" timeOffset="24046.875">8761 9717 66,'-4'22'38,"4"-22"-3,28 8 2,-28-8-28,61 0-5,-15 3-3,15-1 0,4 6-3,-4-13-6,15 7-25,-20-2-3,-7-2 0,-13-1 0</inkml:trace>
        </inkml:traceGroup>
        <inkml:traceGroup>
          <inkml:annotationXML>
            <emma:emma xmlns:emma="http://www.w3.org/2003/04/emma" version="1.0">
              <emma:interpretation id="{3860EF61-A881-4F78-9B76-2B9B04A973B0}" emma:medium="tactile" emma:mode="ink">
                <msink:context xmlns:msink="http://schemas.microsoft.com/ink/2010/main" type="inkWord" rotatedBoundingBox="13274,13537 15459,13364 15679,16145 13494,16318"/>
              </emma:interpretation>
              <emma:one-of disjunction-type="recognition" id="oneOf8">
                <emma:interpretation id="interp36" emma:lang="en-US" emma:confidence="0">
                  <emma:literal>S/s</emma:literal>
                </emma:interpretation>
                <emma:interpretation id="interp37" emma:lang="en-US" emma:confidence="0">
                  <emma:literal>Ts</emma:literal>
                </emma:interpretation>
                <emma:interpretation id="interp38" emma:lang="en-US" emma:confidence="0">
                  <emma:literal>Jls</emma:literal>
                </emma:interpretation>
                <emma:interpretation id="interp39" emma:lang="en-US" emma:confidence="0">
                  <emma:literal>Js</emma:literal>
                </emma:interpretation>
                <emma:interpretation id="interp40" emma:lang="en-US" emma:confidence="0">
                  <emma:literal>s/s</emma:literal>
                </emma:interpretation>
              </emma:one-of>
            </emma:emma>
          </inkml:annotationXML>
          <inkml:trace contextRef="#ctx0" brushRef="#br0" timeOffset="24765.625">10970 8546 61,'0'0'37,"-38"-25"1,38 25 0,-46-20-25,46 20-5,0 0-2,6 43-2,11-11-2,14 21 0,5 12 0,10 21-1,3 14 0,3 16 0,1 4-1,-5 1 0,-8 0 0,-12-13 0,-12-13-1,-14-17 0,-18-18 1,-12-20-1,-12-14 1,-14-16-1,-7-13 1,-9-9-1,3-9-1,0-6 0,8-1-1,0-4-1,15 11-1,0-14-5,44 35-12,-26-17-15,26 17 1,23-20-1,13 7 2</inkml:trace>
          <inkml:trace contextRef="#ctx0" brushRef="#br0" timeOffset="25046.875">12150 8672 64,'0'0'39,"0"0"-2,-38 52 2,23 24-27,-6 14-7,13 36-1,-11 17-1,2 18 0,-2 10-1,-6 10-1,-11-6 0,-6-4-1,-2-7-1,0-24-1,10-9-4,-10-41-13,23-9-20,4-28 1,19-18-1,-2-35 1</inkml:trace>
          <inkml:trace contextRef="#ctx0" brushRef="#br0" timeOffset="25500">12705 10204 86,'-34'3'38,"34"-3"-1,-36-10 0,18 7-35,-8 3-1,-3 3-2,-7 4 0,-8 3 0,-4 3 0,-7-3 0,0 5 0,7 3 1,8-1 0,6 3 0,15 3 0,17 2 0,19 3 0,21-3 0,17 2 0,16 4 0,15-4 0,7 1 0,1 4 0,-3 1 0,-9 0 1,-17 7 0,-14-2 1,-16 9-1,-24 1 0,-11 5 1,-19 0-1,-13-1 0,-10-1-1,-10-1 1,-9-7-1,-4-8-1,-3-10 0,-3-15-1,10-2-4,-9-39-14,20 11-17,8-20-1,19-5 0,8-10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0CFE86-EF9B-49CF-8BC7-665FF1D203EA}" emma:medium="tactile" emma:mode="ink">
          <msink:context xmlns:msink="http://schemas.microsoft.com/ink/2010/main" type="writingRegion" rotatedBoundingBox="3322,10674 6996,10501 7259,16082 3585,16255"/>
        </emma:interpretation>
      </emma:emma>
    </inkml:annotationXML>
    <inkml:traceGroup>
      <inkml:annotationXML>
        <emma:emma xmlns:emma="http://www.w3.org/2003/04/emma" version="1.0">
          <emma:interpretation id="{D71DE0DB-E83F-46D6-8004-CB766B137A15}" emma:medium="tactile" emma:mode="ink">
            <msink:context xmlns:msink="http://schemas.microsoft.com/ink/2010/main" type="paragraph" rotatedBoundingBox="3559,10654 6951,10651 6952,11441 3560,11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8008AD-6437-4853-A090-56BAC32487D4}" emma:medium="tactile" emma:mode="ink">
              <msink:context xmlns:msink="http://schemas.microsoft.com/ink/2010/main" type="inkBullet" rotatedBoundingBox="3559,10654 4589,10653 4590,11443 3560,11444"/>
            </emma:interpretation>
            <emma:one-of disjunction-type="recognition" id="oneOf0">
              <emma:interpretation id="interp0" emma:lang="en-US" emma:confidence="0">
                <emma:literal>R:</emma:literal>
              </emma:interpretation>
              <emma:interpretation id="interp1" emma:lang="en-US" emma:confidence="0">
                <emma:literal>B.</emma:literal>
              </emma:interpretation>
              <emma:interpretation id="interp2" emma:lang="en-US" emma:confidence="0">
                <emma:literal>RF</emma:literal>
              </emma:interpretation>
              <emma:interpretation id="interp3" emma:lang="en-US" emma:confidence="0">
                <emma:literal>RI</emma:literal>
              </emma:interpretation>
              <emma:interpretation id="interp4" emma:lang="en-US" emma:confidence="0">
                <emma:literal>RE</emma:literal>
              </emma:interpretation>
            </emma:one-of>
          </emma:emma>
        </inkml:annotationXML>
        <inkml:trace contextRef="#ctx0" brushRef="#br0">30 275 10,'0'0'20,"-19"-16"2,19-5-6,0 21 2,-3-41-2,3 41 1,-3-45-1,3 45 0,-3-41-1,3 41-1,-3-28-5,3 28-1,0 0-2,0 0 0,0 0-2,9 23 0,-9 3-1,4 18 0,-1 4-1,1 10-1,-2 4 1,-2 1-2,0 1 1,-2-4-1,2-9 0,-1-11 0,-1-8 0,-1-9-1,3-23 1,0 0 0,0 0-1,2-21 0,-1-7 0,-1-9 0,5-11 0,-4-7 0,5-5 0,2 0 1,2-1-1,2 1 0,4 3 1,3 3 0,2 8 0,2 9 0,1 9 0,-2 10 0,-1 11 0,-4 11 0,-2 10 0,-4 9 0,-6 10 1,-5 6-1,-1 3 0,-6 8 1,-4-1-1,-2-2-1,-2 1 2,-2-4-2,-1-3 1,0-8-1,0-5 1,4-10-1,14-18-1,-22 18 1,22-18 0,0 0-1,-2-18 0,2 18 1,22-30 0,-4 16 1,6 2 0,6 3 1,1 7 0,3 13 0,0 6 1,0 10-1,-4 6 1,-4 6-1,-4 1 1,-5 3 0,-7-6-1,-1-6-1,-5-6 0,-1-5 0,-3-20-1,0 0-2,2 21-3,-11-39-15,9 18-17,-2-25 1,5 6-2,-1-9 2</inkml:trace>
        <inkml:trace contextRef="#ctx0" brushRef="#br0" timeOffset="250">610 405 62,'-17'16'35,"17"-16"0,0 0-2,30 16-16,-11-23-10,13 11-3,2-8-1,3 1-3,2 3-2,-5-7-3,5 12-13,-11-7-17,-1 2 1,-6-2-2,-21 2 2</inkml:trace>
        <inkml:trace contextRef="#ctx0" brushRef="#br0" timeOffset="453.125">694 605 73,'19'7'35,"6"-4"-1,9-5 0,10 4-28,-3-4-7,-2-5-21,1 4-12,-2 1 1,-9-3-2,-3 1 2</inkml:trace>
      </inkml:traceGroup>
      <inkml:traceGroup>
        <inkml:annotationXML>
          <emma:emma xmlns:emma="http://www.w3.org/2003/04/emma" version="1.0">
            <emma:interpretation id="{71A6DCE4-8C49-4C07-8004-BC795A0933BC}" emma:medium="tactile" emma:mode="ink">
              <msink:context xmlns:msink="http://schemas.microsoft.com/ink/2010/main" type="line" rotatedBoundingBox="4954,10713 6951,10711 6952,11411 4955,11412"/>
            </emma:interpretation>
          </emma:emma>
        </inkml:annotationXML>
        <inkml:traceGroup>
          <inkml:annotationXML>
            <emma:emma xmlns:emma="http://www.w3.org/2003/04/emma" version="1.0">
              <emma:interpretation id="{2263A5FD-CA2C-4A3A-A42B-050D60129D10}" emma:medium="tactile" emma:mode="ink">
                <msink:context xmlns:msink="http://schemas.microsoft.com/ink/2010/main" type="inkWord" rotatedBoundingBox="4954,10713 6951,10711 6952,11411 4955,11412"/>
              </emma:interpretation>
              <emma:one-of disjunction-type="recognition" id="oneOf1">
                <emma:interpretation id="interp5" emma:lang="en-US" emma:confidence="0">
                  <emma:literal>1st</emma:literal>
                </emma:interpretation>
                <emma:interpretation id="interp6" emma:lang="en-US" emma:confidence="0">
                  <emma:literal>15 ^</emma:literal>
                </emma:interpretation>
                <emma:interpretation id="interp7" emma:lang="en-US" emma:confidence="0">
                  <emma:literal>15 r</emma:literal>
                </emma:interpretation>
                <emma:interpretation id="interp8" emma:lang="en-US" emma:confidence="0">
                  <emma:literal>15 s</emma:literal>
                </emma:interpretation>
                <emma:interpretation id="interp9" emma:lang="en-US" emma:confidence="0">
                  <emma:literal>15 n</emma:literal>
                </emma:interpretation>
              </emma:one-of>
            </emma:emma>
          </inkml:annotationXML>
          <inkml:trace contextRef="#ctx0" brushRef="#br0" timeOffset="781.25">1415 145 51,'0'0'34,"0"0"0,-15 17 0,14 3-10,-4-3-14,14 19-4,-6-1 0,6 14-2,-3 2 0,3 7-1,-2-1 0,4 3-1,-6-11 0,3-5-2,-2-5 0,-2-13-1,4-1-3,-8-25-4,13 21-19,-13-21-10,0 0 0,9-33 0,-3 4 0</inkml:trace>
          <inkml:trace contextRef="#ctx0" brushRef="#br0" timeOffset="1234.375">1895 162 50,'0'0'33,"0"0"-1,-17 2 0,17-2-12,-17 12-12,0-3-5,3 5-1,-6-1-2,3 4 1,-4 3 0,0-5 0,5 3 0,3 1-1,13-19 1,-10 29 1,10-29-1,14 19 1,1-19 0,12 7 0,-4-9 0,10-1 1,-2 3-1,4 2 0,-4 3 0,2 4-1,-4 3 2,-2 4-2,-8 3 1,-3 8 0,-7-3-1,-3 3 1,-8-3-1,-2-1 1,-6-1-2,-1-7 0,-2 0 0,-2-8-2,15-7-2,-29-6-3,29 6-6,-22-21-19,16 0-5,0-11-1,4-7 2</inkml:trace>
          <inkml:trace contextRef="#ctx0" brushRef="#br0" timeOffset="1453.125">1881 168 69,'0'0'36,"0"0"0,0 0 0,0 0-21,22 0-8,8-4-3,-4-3-2,4 0-2,1 5-3,-7-7-5,8 13-18,-10-4-9,2-2 0,-2 2-2,0-2 2</inkml:trace>
          <inkml:trace contextRef="#ctx0" brushRef="#br0" timeOffset="2250">2318 596 63,'7'17'36,"-7"-17"-1,12 22 3,-1-1-19,-11-21-9,23 30-3,-10-18-2,8 7-1,-2-4 0,6 0-2,0-8 0,3-3 0,-1-8-1,1-6 0,0-6 0,0-7 0,-4-5-1,-2-4 0,-4-3 1,-1 0-1,-5-2 0,-6 1-1,-2-1 1,-5 0 0,-2 2-1,-3-2 1,-1-2-1,-1 4 1,1-2 0,1 4-1,3 1 1,0 4 0,5 1-1,1 8 1,1 3 0,-4 16 0,19-23-1,-19 23 1,27-7 0,-10 5 0,6 2 0,3 4 0,2-1 1,3 4-1,2 2 0,-1 2 0,0 3 1,-2 3-1,-3 3 0,-5 6 1,-6 2-1,-3 2 1,-7 2 0,-3 0-1,-4 1 2,-2 1-1,-5-2 0,2-4-1,0-2 1,1 1 0,2-6-1,0 0 1,3-3-1,3-3 0,-3-15 0,13 23 0,-13-23 1,31 13-1,-9-13 1,6-2-1,6-3 1,3-4-1,3 0 0,-1-3-1,3 5-2,-16-11-8,5 16-29,-17-3 1,-14 5-1,0 0 0</inkml:trace>
        </inkml:traceGroup>
      </inkml:traceGroup>
    </inkml:traceGroup>
    <inkml:traceGroup>
      <inkml:annotationXML>
        <emma:emma xmlns:emma="http://www.w3.org/2003/04/emma" version="1.0">
          <emma:interpretation id="{ECDA3F18-4AE0-4846-B965-054B44B9A254}" emma:medium="tactile" emma:mode="ink">
            <msink:context xmlns:msink="http://schemas.microsoft.com/ink/2010/main" type="paragraph" rotatedBoundingBox="3392,12155 6078,11664 6188,12267 3503,12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6A101-6EA5-446F-9A76-F59F6C859447}" emma:medium="tactile" emma:mode="ink">
              <msink:context xmlns:msink="http://schemas.microsoft.com/ink/2010/main" type="line" rotatedBoundingBox="3392,12155 6078,11664 6188,12267 3503,12758"/>
            </emma:interpretation>
          </emma:emma>
        </inkml:annotationXML>
        <inkml:traceGroup>
          <inkml:annotationXML>
            <emma:emma xmlns:emma="http://www.w3.org/2003/04/emma" version="1.0">
              <emma:interpretation id="{42D5FA18-957A-41F9-8658-811C539DC1C8}" emma:medium="tactile" emma:mode="ink">
                <msink:context xmlns:msink="http://schemas.microsoft.com/ink/2010/main" type="inkWord" rotatedBoundingBox="3392,12155 6078,11664 6188,12267 3503,12758"/>
              </emma:interpretation>
              <emma:one-of disjunction-type="recognition" id="oneOf2">
                <emma:interpretation id="interp10" emma:lang="en-US" emma:confidence="0">
                  <emma:literal>VIV</emma:literal>
                </emma:interpretation>
                <emma:interpretation id="interp11" emma:lang="en-US" emma:confidence="0">
                  <emma:literal>VERN</emma:literal>
                </emma:interpretation>
                <emma:interpretation id="interp12" emma:lang="en-US" emma:confidence="0">
                  <emma:literal>VENN</emma:literal>
                </emma:interpretation>
                <emma:interpretation id="interp13" emma:lang="en-US" emma:confidence="0">
                  <emma:literal>VEIN</emma:literal>
                </emma:interpretation>
                <emma:interpretation id="interp14" emma:lang="en-US" emma:confidence="0">
                  <emma:literal>r--3V</emma:literal>
                </emma:interpretation>
              </emma:one-of>
            </emma:emma>
          </inkml:annotationXML>
          <inkml:trace contextRef="#ctx0" brushRef="#br0" timeOffset="3828.125">-165 1518 68,'0'0'37,"0"0"-2,16-9 3,2 23-27,-18-14-4,26 28 1,-14-9-3,10 15 1,-4-1-3,4 10 1,-4 1-2,1 5 0,-3 2-1,2-5 0,-3-4 0,1-3 0,-4-9-1,0-5 1,-12-25-1,23 17 0,-23-17 1,21-8-1,-14-8 0,1-9 0,-1-7 0,-1-8 0,1-3 0,-2-4-1,1-4 1,-1 0-1,3 3 1,-1 4-1,2 3 1,0 10 0,-2 4 0,2 6 0,-9 21-1,15-23 1,-15 23-2,21-5-2,-7 14-1,-14-9-7,31 0-28,-31 0 3,28 16-2,-28-16 0</inkml:trace>
          <inkml:trace contextRef="#ctx0" brushRef="#br0" timeOffset="4328.125">515 1785 67,'-10'18'36,"10"-18"-2,19 16 0,10-20-22,8-4-15,16-3-26,1 2-4,-4-7-2,0 2 2</inkml:trace>
          <inkml:trace contextRef="#ctx0" brushRef="#br0" timeOffset="4140.625">528 1655 79,'0'0'36,"22"5"-1,-4-3 1,1-7-30,12 5-3,2-4-1,5 1-3,5 4-6,-12-4-24,6-2-4,-5-1 1,-7-1-3</inkml:trace>
          <inkml:trace contextRef="#ctx0" brushRef="#br0" timeOffset="4937.5">1194 1375 66,'0'0'33,"0"0"0,0 0-1,13-9-22,-13 9-3,37-19-3,-13 6 0,7 8-1,-9-4 0,6 9-1,-9-2 0,0 9-1,-6 1 0,-4 7 0,-6 3-1,-6 3 0,-3 4 0,-4-1-1,-3 1 1,-5 0-1,0-4 2,1-2-1,0-5 1,17-14 0,-23 18 0,23-18 0,0 0 0,0 0 0,0 0-1,19-23 0,-1 14 0,4 2 0,1 4 0,4 5 0,-1 5 1,2 7-1,-4 3 2,-2 6 0,-4 4-1,-2 1 1,-7 2 0,-5 0 0,-8-4 0,-3 2 0,-8-5-1,-3 0 1,-5-5-1,-1-4-1,-3-7 1,1-5-2,2-6 0,2-6-1,7-3-2,-1-13-4,18 7-23,-4-13-7,9 0 0,7-8-2</inkml:trace>
          <inkml:trace contextRef="#ctx0" brushRef="#br0" timeOffset="5453.125">1970 1179 61,'0'0'36,"-15"-2"0,15 2 1,2 16-17,-2-16-8,11 20-3,-11-20-2,20 38-2,-10-16-1,8 9 0,-5-1-1,5 7 0,-2-3-1,1 3-1,0-4 0,2-1 0,-4-4 0,2-1-1,0-4 0,-1-8 1,-1-2-1,-1-4 0,1-8 0,-15-1 1,25-9-1,-25 9 0,22-35 0,-8 7 0,-1-7 0,2-6 0,-1-3 0,4-5-1,1-6 1,2-1 0,1 5 0,0 3-1,-1 2 1,-1 9 0,-3 6 0,-4 8-1,-13 23 0,16-25-2,-16 25-7,0 0-29,-4 19-2,4-19 1,-18 13-1</inkml:trace>
        </inkml:traceGroup>
      </inkml:traceGroup>
    </inkml:traceGroup>
    <inkml:traceGroup>
      <inkml:annotationXML>
        <emma:emma xmlns:emma="http://www.w3.org/2003/04/emma" version="1.0">
          <emma:interpretation id="{8193E64D-F051-487F-836D-9B38D921036E}" emma:medium="tactile" emma:mode="ink">
            <msink:context xmlns:msink="http://schemas.microsoft.com/ink/2010/main" type="paragraph" rotatedBoundingBox="3373,13191 5756,12672 6084,14179 3702,14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CE66D8-0DF6-44CB-8A9F-5841BF0F1D71}" emma:medium="tactile" emma:mode="ink">
              <msink:context xmlns:msink="http://schemas.microsoft.com/ink/2010/main" type="line" rotatedBoundingBox="3373,13191 5756,12672 6084,14179 3702,14698"/>
            </emma:interpretation>
          </emma:emma>
        </inkml:annotationXML>
        <inkml:traceGroup>
          <inkml:annotationXML>
            <emma:emma xmlns:emma="http://www.w3.org/2003/04/emma" version="1.0">
              <emma:interpretation id="{01816B4C-D79D-4A69-8D03-5C0E94B5C9EC}" emma:medium="tactile" emma:mode="ink">
                <msink:context xmlns:msink="http://schemas.microsoft.com/ink/2010/main" type="inkWord" rotatedBoundingBox="3373,13191 5756,12672 6084,14179 3702,14698"/>
              </emma:interpretation>
              <emma:one-of disjunction-type="recognition" id="oneOf3">
                <emma:interpretation id="interp15" emma:lang="en-US" emma:confidence="0">
                  <emma:literal>5?</emma:literal>
                </emma:interpretation>
                <emma:interpretation id="interp16" emma:lang="en-US" emma:confidence="0">
                  <emma:literal>25?</emma:literal>
                </emma:interpretation>
                <emma:interpretation id="interp17" emma:lang="en-US" emma:confidence="0">
                  <emma:literal>£5?</emma:literal>
                </emma:interpretation>
                <emma:interpretation id="interp18" emma:lang="en-US" emma:confidence="0">
                  <emma:literal>i=.7</emma:literal>
                </emma:interpretation>
                <emma:interpretation id="interp19" emma:lang="en-US" emma:confidence="0">
                  <emma:literal>.I=.7</emma:literal>
                </emma:interpretation>
              </emma:one-of>
            </emma:emma>
          </inkml:annotationXML>
          <inkml:trace contextRef="#ctx0" brushRef="#br0" timeOffset="11562.5">1141 3093 65,'0'0'35,"29"23"0,-2-23-2,8-19-20,5 6-13,12 10-17,-2-13-15,-5-5-2,-2 1-1,-7-2 1</inkml:trace>
          <inkml:trace contextRef="#ctx0" brushRef="#br0" timeOffset="12546.8748">2018 3527 66,'0'0'34,"0"0"-1,0 0 1,15 3-24,0-1-5,-15-2-1,22-5-2,-22 5-2,19-6-1,-19 6-1,15-1 0,-15 1-1,13 3 0,-13-3 0,0 0 1,0 0 0,-4 21 0,4-21 2,-12 20 2,12-20-1,-19 21 0,19-21 1,-9 21 0,9-21 0,0 0-1,-7 19-1,7-19-3,0 0-22,0 0-8,0 0 1,19-26-3</inkml:trace>
          <inkml:trace contextRef="#ctx0" brushRef="#br0" timeOffset="12125">1906 2307 70,'-1'-16'36,"2"-3"-1,5-4 0,9 7-21,-3-14-6,16 9-4,-3-2-1,7 7-2,1 4 1,2 10-1,-2 4 0,-1 7 0,-4 8 0,-3 6-1,-7 5 1,-2 6-1,-10 3 1,-4 3 0,-7 1-1,-8 1 1,-6 2 0,-5 4-1,-4-4 1,-1 2-2,-2-7 2,0-2-2,3-4 1,4-5-1,6-3 1,4-11-1,14-14 1,-17 18-1,17-18 0,0 0 1,0 16-2,0-16 1,0 0-2,12 17 1,-12-17-1,12 18-3,0 3-4,-12-21-23,4 26-2,-4-26-1,10 29 1</inkml:trace>
          <inkml:trace contextRef="#ctx0" brushRef="#br0" timeOffset="11343.75">1042 2861 73,'0'0'36,"25"5"-1,1-10 1,13 1-26,-5-10-5,11 3-3,-3-1-1,1-2-3,-1 9-3,-14-13-11,-1 11-20,-6 2 1,-21 5-1,19-9 1</inkml:trace>
          <inkml:trace contextRef="#ctx0" brushRef="#br0" timeOffset="10640.625">6 3426 86,'0'0'37,"18"16"0,2-18 0,19 6-30,-2-9-2,10 8-2,3-3-1,5 7-1,-2 2 0,1 3-1,-3 2 0,-3-1 0,1-1-1,-6-5-1,-3 0-1,-10-10-1,3 4-5,-20-20-17,3 5-11,-8-5 0,-8-6 1,-9-5 0</inkml:trace>
          <inkml:trace contextRef="#ctx0" brushRef="#br0" timeOffset="10375">176 2864 25,'9'-18'22,"-9"18"-1,7-21 2,-9 4-1,2 17-2,5-23-2,-5 23-2,4-18-2,-4 18-4,0 0-1,0 0-2,0 0-1,14 9-1,-16 7-2,4 10 0,-1 6-1,4 10 0,-3 9-1,3 8 1,-1 0-2,4 7 1,-2-5 0,1-1-1,0-7 0,2-7 0,-4-9-1,-1-9-1,0-5-1,-4-23-4,11 18-20,-11-18-13,0 0 1,-21-27-1,21 27 1</inkml:trace>
          <inkml:trace contextRef="#ctx0" brushRef="#br0" timeOffset="9828.125">115 2938 4,'3'-21'5,"-3"21"-2,0 0-3,0 0-2,0 0-3</inkml:trace>
          <inkml:trace contextRef="#ctx0" brushRef="#br0" timeOffset="10953.125">61 2503 67,'0'0'34,"19"-20"1,-3 13 0,11 14-23,-8-8-4,15 15-2,-3-7-2,9 9 0,-2-4-1,8 0-1,-1-1-1,3-4 0,-1-2-2,-4-5-2,2 5-3,-14-19-15,5 11-15,-4-6-1,-1 2 0,-4 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34.6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32CC4B9-0E2E-4757-9AAE-2CE81488B457}" emma:medium="tactile" emma:mode="ink">
          <msink:context xmlns:msink="http://schemas.microsoft.com/ink/2010/main" type="inkDrawing" rotatedBoundingBox="3528,10670 5708,10520 5763,11322 3583,11473" rotationAngle="425339680" semanticType="underline">
            <msink:sourceLink direction="with" ref="{DB58ACEC-EB53-4684-A55C-E188482BFFDA}"/>
            <msink:sourceLink direction="with" ref="{ED68C316-5684-4E27-AE7E-F3D9735425B9}"/>
          </msink:context>
        </emma:interpretation>
      </emma:emma>
    </inkml:annotationXML>
    <inkml:trace contextRef="#ctx0" brushRef="#br0">30 275 10,'0'0'20,"-19"-16"2,19-5-6,0 21 2,-3-41-2,3 41 1,-3-45-1,3 45 0,-3-41-1,3 41-1,-3-28-5,3 28-1,0 0-2,0 0 0,0 0-2,9 23 0,-9 3-1,4 18 0,-1 4-1,1 10-1,-2 4 1,-2 1-2,0 1 1,-2-4-1,2-9 0,-1-11 0,-1-8 0,-1-9-1,3-23 1,0 0 0,0 0-1,2-21 0,-1-7 0,-1-9 0,5-11 0,-4-7 0,5-5 0,2 0 1,2-1-1,2 1 0,4 3 1,3 3 0,2 8 0,2 9 0,1 9 0,-2 10 0,-1 11 0,-4 11 0,-2 10 0,-4 9 0,-6 10 1,-5 6-1,-1 3 0,-6 8 1,-4-1-1,-2-2-1,-2 1 2,-2-4-2,-1-3 1,0-8-1,0-5 1,4-10-1,14-18-1,-22 18 1,22-18 0,0 0-1,-2-18 0,2 18 1,22-30 0,-4 16 1,6 2 0,6 3 1,1 7 0,3 13 0,0 6 1,0 10-1,-4 6 1,-4 6-1,-4 1 1,-5 3 0,-7-6-1,-1-6-1,-5-6 0,-1-5 0,-3-20-1,0 0-2,2 21-3,-11-39-15,9 18-17,-2-25 1,5 6-2,-1-9 2</inkml:trace>
    <inkml:trace contextRef="#ctx0" brushRef="#br0" timeOffset="250">610 405 62,'-17'16'35,"17"-16"0,0 0-2,30 16-16,-11-23-10,13 11-3,2-8-1,3 1-3,2 3-2,-5-7-3,5 12-13,-11-7-17,-1 2 1,-6-2-2,-21 2 2</inkml:trace>
    <inkml:trace contextRef="#ctx0" brushRef="#br0" timeOffset="453.125">694 605 73,'19'7'35,"6"-4"-1,9-5 0,10 4-28,-3-4-7,-2-5-21,1 4-12,-2 1 1,-9-3-2,-3 1 2</inkml:trace>
    <inkml:trace contextRef="#ctx0" brushRef="#br0" timeOffset="1453.125">1881 168 69,'0'0'36,"0"0"0,0 0 0,0 0-21,22 0-8,8-4-3,-4-3-2,4 0-2,1 5-3,-7-7-5,8 13-18,-10-4-9,2-2 0,-2 2-2,0-2 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3-04-18T16:14:45.2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4C6934-6BD0-4D56-A0C0-C22D749CF9D6}" emma:medium="tactile" emma:mode="ink">
          <msink:context xmlns:msink="http://schemas.microsoft.com/ink/2010/main" type="inkDrawing" rotatedBoundingBox="4681,12768 5812,14366 3842,15761 2710,14163" rotationAngle="425339680" semanticType="callout">
            <msink:sourceLink direction="with" ref="{DB58ACEC-EB53-4684-A55C-E188482BFFDA}"/>
            <msink:sourceLink direction="with" ref="{9BD27441-94EF-49DF-861B-7DB56ACE1446}"/>
          </msink:context>
        </emma:interpretation>
      </emma:emma>
    </inkml:annotationXML>
    <inkml:trace contextRef="#ctx0" brushRef="#br0">6 3426 86,'0'0'37,"18"16"0,2-18 0,19 6-30,-2-9-2,10 8-2,3-3-1,5 7-1,-2 2 0,1 3-1,-3 2 0,-3-1 0,1-1-1,-6-5-1,-3 0-1,-10-10-1,3 4-5,-20-20-17,3 5-11,-8-5 0,-8-6 1,-9-5 0</inkml:trace>
    <inkml:trace contextRef="#ctx0" brushRef="#br0" timeOffset="-812.5">115 2938 4,'3'-21'5,"-3"21"-2,0 0-3,0 0-2,0 0-3</inkml:trace>
    <inkml:trace contextRef="#ctx0" brushRef="#br0" timeOffset="-265.625">176 2864 25,'9'-18'22,"-9"18"-1,7-21 2,-9 4-1,2 17-2,5-23-2,-5 23-2,4-18-2,-4 18-4,0 0-1,0 0-2,0 0-1,14 9-1,-16 7-2,4 10 0,-1 6-1,4 10 0,-3 9-1,3 8 1,-1 0-2,4 7 1,-2-5 0,1-1-1,0-7 0,2-7 0,-4-9-1,-1-9-1,0-5-1,-4-23-4,11 18-20,-11-18-13,0 0 1,-21-27-1,21 27 1</inkml:trace>
    <inkml:trace contextRef="#ctx0" brushRef="#br0" timeOffset="1906.25">2018 3527 66,'0'0'34,"0"0"-1,0 0 1,15 3-24,0-1-5,-15-2-1,22-5-2,-22 5-2,19-6-1,-19 6-1,15-1 0,-15 1-1,13 3 0,-13-3 0,0 0 1,0 0 0,-4 21 0,4-21 2,-12 20 2,12-20-1,-19 21 0,19-21 1,-9 21 0,9-21 0,0 0-1,-7 19-1,7-19-3,0 0-22,0 0-8,0 0 1,19-26-3</inkml:trace>
    <inkml:trace contextRef="#ctx0" brushRef="#br0" timeOffset="16593.75">-19 4672 58,'0'0'35,"3"16"0,12-5 1,-1-13-20,19 13-8,-4-11-1,16 7-2,0-7-1,11 0-2,-1 0-1,4-4-1,-1 2-1,-2-1 0,1 3 0,-4-2-1,-4 4-1,-8-6-1,5 11-4,-18-16-6,9 15-21,-10-3 0,-5 3 0,-5 1 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2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2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5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5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7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5356-49E1-4B1A-A22E-14D56F6BDD7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B2CFF-422F-4F3F-BBBB-79022FCF2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12" Type="http://schemas.openxmlformats.org/officeDocument/2006/relationships/customXml" Target="../ink/ink13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24.emf"/><Relationship Id="rId4" Type="http://schemas.openxmlformats.org/officeDocument/2006/relationships/customXml" Target="../ink/ink24.xml"/><Relationship Id="rId9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12" Type="http://schemas.openxmlformats.org/officeDocument/2006/relationships/customXml" Target="../ink/ink33.xml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image" Target="../media/image37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" Type="http://schemas.openxmlformats.org/officeDocument/2006/relationships/image" Target="../media/image34.emf"/><Relationship Id="rId21" Type="http://schemas.openxmlformats.org/officeDocument/2006/relationships/image" Target="../media/image41.emf"/><Relationship Id="rId7" Type="http://schemas.openxmlformats.org/officeDocument/2006/relationships/image" Target="../media/image32.emf"/><Relationship Id="rId12" Type="http://schemas.openxmlformats.org/officeDocument/2006/relationships/customXml" Target="../ink/ink39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36.emf"/><Relationship Id="rId24" Type="http://schemas.openxmlformats.org/officeDocument/2006/relationships/customXml" Target="../ink/ink45.xml"/><Relationship Id="rId5" Type="http://schemas.openxmlformats.org/officeDocument/2006/relationships/image" Target="../media/image35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10" Type="http://schemas.openxmlformats.org/officeDocument/2006/relationships/customXml" Target="../ink/ink38.xml"/><Relationship Id="rId19" Type="http://schemas.openxmlformats.org/officeDocument/2006/relationships/image" Target="../media/image40.emf"/><Relationship Id="rId4" Type="http://schemas.openxmlformats.org/officeDocument/2006/relationships/customXml" Target="../ink/ink35.xml"/><Relationship Id="rId9" Type="http://schemas.openxmlformats.org/officeDocument/2006/relationships/image" Target="../media/image33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 (AP Physics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notes from yesterday</a:t>
            </a:r>
            <a:endParaRPr lang="en-US" dirty="0" smtClean="0"/>
          </a:p>
          <a:p>
            <a:r>
              <a:rPr lang="en-US" dirty="0" smtClean="0"/>
              <a:t>Lecture/Notes on Power</a:t>
            </a:r>
          </a:p>
          <a:p>
            <a:r>
              <a:rPr lang="en-US" dirty="0" smtClean="0"/>
              <a:t>Homework due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</a:p>
          <a:p>
            <a:pPr lvl="1"/>
            <a:r>
              <a:rPr lang="en-US" dirty="0" smtClean="0"/>
              <a:t>P = IV</a:t>
            </a:r>
          </a:p>
          <a:p>
            <a:pPr lvl="1"/>
            <a:r>
              <a:rPr lang="en-US" dirty="0" smtClean="0"/>
              <a:t>Efficiency </a:t>
            </a:r>
            <a:r>
              <a:rPr lang="en-US" dirty="0" smtClean="0"/>
              <a:t>= P</a:t>
            </a:r>
            <a:r>
              <a:rPr lang="en-US" baseline="-25000" dirty="0" smtClean="0"/>
              <a:t>out</a:t>
            </a:r>
            <a:r>
              <a:rPr lang="en-US" dirty="0" smtClean="0"/>
              <a:t>/P</a:t>
            </a:r>
            <a:r>
              <a:rPr lang="en-US" baseline="-25000" dirty="0" smtClean="0"/>
              <a:t>in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 </a:t>
            </a:r>
            <a:r>
              <a:rPr lang="en-US" dirty="0" smtClean="0"/>
              <a:t>= Mechanical Power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= electrical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</a:p>
          <a:p>
            <a:pPr lvl="1"/>
            <a:r>
              <a:rPr lang="en-US" dirty="0" smtClean="0"/>
              <a:t>P </a:t>
            </a:r>
            <a:r>
              <a:rPr lang="en-US" baseline="-25000" dirty="0" smtClean="0"/>
              <a:t>out</a:t>
            </a:r>
            <a:r>
              <a:rPr lang="en-US" dirty="0" smtClean="0"/>
              <a:t> – mechanical power</a:t>
            </a:r>
          </a:p>
          <a:p>
            <a:pPr lvl="1"/>
            <a:r>
              <a:rPr lang="en-US" dirty="0" smtClean="0"/>
              <a:t>P = PE/t = </a:t>
            </a:r>
            <a:r>
              <a:rPr lang="en-US" dirty="0" err="1" smtClean="0"/>
              <a:t>mgh</a:t>
            </a:r>
            <a:r>
              <a:rPr lang="en-US" dirty="0" smtClean="0"/>
              <a:t>/t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= IV = 11 * 120 = 1320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out</a:t>
            </a:r>
            <a:r>
              <a:rPr lang="en-US" dirty="0" smtClean="0"/>
              <a:t> = efficiency * P</a:t>
            </a:r>
            <a:r>
              <a:rPr lang="en-US" baseline="-25000" dirty="0" smtClean="0"/>
              <a:t>in</a:t>
            </a:r>
          </a:p>
          <a:p>
            <a:pPr lvl="1"/>
            <a:r>
              <a:rPr lang="en-US" dirty="0" smtClean="0"/>
              <a:t>= .3 * 1320</a:t>
            </a:r>
          </a:p>
          <a:p>
            <a:pPr lvl="1"/>
            <a:r>
              <a:rPr lang="en-US" dirty="0" smtClean="0"/>
              <a:t>= 396 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in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r>
              <a:rPr lang="en-US" dirty="0" smtClean="0"/>
              <a:t>/t</a:t>
            </a:r>
          </a:p>
          <a:p>
            <a:pPr lvl="1"/>
            <a:r>
              <a:rPr lang="en-US" dirty="0" smtClean="0"/>
              <a:t>t = </a:t>
            </a:r>
            <a:r>
              <a:rPr lang="en-US" dirty="0" err="1" smtClean="0"/>
              <a:t>mgh</a:t>
            </a:r>
            <a:r>
              <a:rPr lang="en-US" dirty="0" smtClean="0"/>
              <a:t>/P</a:t>
            </a:r>
            <a:r>
              <a:rPr lang="en-US" baseline="-25000" dirty="0" smtClean="0"/>
              <a:t>in</a:t>
            </a:r>
          </a:p>
          <a:p>
            <a:pPr lvl="1"/>
            <a:r>
              <a:rPr lang="en-US" dirty="0" smtClean="0"/>
              <a:t>t = 500 * 9.8 * 10/396</a:t>
            </a:r>
          </a:p>
          <a:p>
            <a:pPr lvl="1"/>
            <a:r>
              <a:rPr lang="en-US" dirty="0" smtClean="0"/>
              <a:t>= 123.7 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to the energy not used to pick up the piano?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Motors are inefficient</a:t>
            </a:r>
          </a:p>
          <a:p>
            <a:r>
              <a:rPr lang="en-US" dirty="0" smtClean="0"/>
              <a:t>That’s why they heat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of 15 ohms has a potential difference drop of 3 V.</a:t>
            </a:r>
          </a:p>
          <a:p>
            <a:pPr lvl="1"/>
            <a:r>
              <a:rPr lang="en-US" dirty="0" smtClean="0"/>
              <a:t>Find the current</a:t>
            </a:r>
          </a:p>
          <a:p>
            <a:pPr lvl="1"/>
            <a:r>
              <a:rPr lang="en-US" dirty="0" smtClean="0"/>
              <a:t>Find the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0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of 15 ohms has a potential difference drop of 3 V.</a:t>
            </a:r>
          </a:p>
          <a:p>
            <a:pPr lvl="1"/>
            <a:r>
              <a:rPr lang="en-US" dirty="0" smtClean="0"/>
              <a:t>Find the current</a:t>
            </a:r>
          </a:p>
          <a:p>
            <a:pPr lvl="1"/>
            <a:r>
              <a:rPr lang="en-US" dirty="0" smtClean="0"/>
              <a:t>Find the power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914400" y="3835564"/>
              <a:ext cx="1280520" cy="1302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440" y="3817204"/>
                <a:ext cx="1306800" cy="13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0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of 15 ohms has a potential difference drop of 3 V.</a:t>
            </a:r>
          </a:p>
          <a:p>
            <a:pPr lvl="1"/>
            <a:r>
              <a:rPr lang="en-US" dirty="0" smtClean="0"/>
              <a:t>Find the current</a:t>
            </a:r>
          </a:p>
          <a:p>
            <a:pPr lvl="1"/>
            <a:r>
              <a:rPr lang="en-US" dirty="0" smtClean="0"/>
              <a:t>Find the power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282213" y="3835564"/>
              <a:ext cx="780120" cy="284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213" y="3817204"/>
                <a:ext cx="8028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76453" y="4832404"/>
              <a:ext cx="768240" cy="70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5653" y="4814404"/>
                <a:ext cx="79452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222813" y="4310404"/>
              <a:ext cx="870480" cy="644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9853" y="4293484"/>
                <a:ext cx="9014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785493" y="3856444"/>
              <a:ext cx="717840" cy="56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69293" y="3837364"/>
                <a:ext cx="74736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1307413" y="5323804"/>
              <a:ext cx="2734920" cy="12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94813" y="5313004"/>
                <a:ext cx="276552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/>
              <p14:cNvContentPartPr/>
              <p14:nvPr/>
            </p14:nvContentPartPr>
            <p14:xfrm>
              <a:off x="1472293" y="4423444"/>
              <a:ext cx="118800" cy="10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1133" y="4413724"/>
                <a:ext cx="1368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00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of 15 ohms has a potential difference drop of 3 V.</a:t>
            </a:r>
          </a:p>
          <a:p>
            <a:pPr lvl="1"/>
            <a:r>
              <a:rPr lang="en-US" dirty="0" smtClean="0"/>
              <a:t>Find the current</a:t>
            </a:r>
          </a:p>
          <a:p>
            <a:pPr lvl="1"/>
            <a:r>
              <a:rPr lang="en-US" dirty="0" smtClean="0"/>
              <a:t>Find the power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1222813" y="3835564"/>
              <a:ext cx="1280520" cy="11786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853" y="3817204"/>
                <a:ext cx="1306800" cy="12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and Cost of 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resistor of 15 ohms has a potential difference drop of 3 V.</a:t>
            </a:r>
          </a:p>
          <a:p>
            <a:pPr lvl="1"/>
            <a:r>
              <a:rPr lang="en-US" dirty="0" smtClean="0"/>
              <a:t>Find the current</a:t>
            </a:r>
          </a:p>
          <a:p>
            <a:pPr lvl="1"/>
            <a:r>
              <a:rPr lang="en-US" dirty="0" smtClean="0"/>
              <a:t>Find the power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222813" y="3835564"/>
              <a:ext cx="4221720" cy="2364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9853" y="3817204"/>
                <a:ext cx="4254840" cy="23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1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Kilowatt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kilowatt hour?</a:t>
            </a:r>
          </a:p>
          <a:p>
            <a:endParaRPr lang="en-US" dirty="0"/>
          </a:p>
          <a:p>
            <a:r>
              <a:rPr lang="en-US" dirty="0" smtClean="0"/>
              <a:t>How your parents pay for electricity</a:t>
            </a:r>
          </a:p>
          <a:p>
            <a:endParaRPr lang="en-US" dirty="0"/>
          </a:p>
          <a:p>
            <a:r>
              <a:rPr lang="en-US" dirty="0" smtClean="0"/>
              <a:t>What are the units?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In joules</a:t>
            </a:r>
          </a:p>
        </p:txBody>
      </p:sp>
    </p:spTree>
    <p:extLst>
      <p:ext uri="{BB962C8B-B14F-4D97-AF65-F5344CB8AC3E}">
        <p14:creationId xmlns:p14="http://schemas.microsoft.com/office/powerpoint/2010/main" val="32789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Kilowatt hour to Joules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joules</a:t>
            </a:r>
          </a:p>
          <a:p>
            <a:r>
              <a:rPr lang="en-US" dirty="0" smtClean="0"/>
              <a:t>1 kWh =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585773" y="2671324"/>
              <a:ext cx="1215720" cy="126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7853" y="2650444"/>
                <a:ext cx="1244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2626453" y="2305204"/>
              <a:ext cx="3182040" cy="284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093" y="2286484"/>
                <a:ext cx="32212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2" name="Ink 41"/>
              <p14:cNvContentPartPr/>
              <p14:nvPr/>
            </p14:nvContentPartPr>
            <p14:xfrm>
              <a:off x="4638493" y="2685364"/>
              <a:ext cx="1129320" cy="46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0493" y="2664844"/>
                <a:ext cx="1166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/>
              <p14:cNvContentPartPr/>
              <p14:nvPr/>
            </p14:nvContentPartPr>
            <p14:xfrm>
              <a:off x="4954573" y="2296564"/>
              <a:ext cx="2255040" cy="9028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6573" y="2278564"/>
                <a:ext cx="228276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2784853" y="2715244"/>
              <a:ext cx="1365480" cy="4089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6493" y="2694724"/>
                <a:ext cx="14043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2084653" y="3784444"/>
              <a:ext cx="2620080" cy="4874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2413" y="3766444"/>
                <a:ext cx="2652840" cy="5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Ink 57"/>
              <p14:cNvContentPartPr/>
              <p14:nvPr/>
            </p14:nvContentPartPr>
            <p14:xfrm>
              <a:off x="6547573" y="3046084"/>
              <a:ext cx="862920" cy="2210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29933" y="3028055"/>
                <a:ext cx="886320" cy="2542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24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parents complain about the cost of electricity when you leave a light on?</a:t>
            </a:r>
          </a:p>
          <a:p>
            <a:r>
              <a:rPr lang="en-US" dirty="0" smtClean="0"/>
              <a:t>How much money are you actually wasting?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on Light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W bulb left on for 1 hour</a:t>
            </a:r>
          </a:p>
          <a:p>
            <a:r>
              <a:rPr lang="en-US" dirty="0" smtClean="0"/>
              <a:t>Cost of electricity in St. Louis is about 7 cents per </a:t>
            </a:r>
            <a:r>
              <a:rPr lang="en-US" dirty="0" err="1" smtClean="0"/>
              <a:t>kWhr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on Light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W bulb left on for 1 hour</a:t>
            </a:r>
          </a:p>
          <a:p>
            <a:r>
              <a:rPr lang="en-US" dirty="0" smtClean="0"/>
              <a:t>Cost of electricity in St. Louis is about 7 cents per </a:t>
            </a:r>
            <a:r>
              <a:rPr lang="en-US" dirty="0" err="1" smtClean="0"/>
              <a:t>kWhr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Convert to kWh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on Light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W bulb left on for 1 hour</a:t>
            </a:r>
          </a:p>
          <a:p>
            <a:r>
              <a:rPr lang="en-US" dirty="0" smtClean="0"/>
              <a:t>Cost of electricity in St. Louis is about 7 cents per </a:t>
            </a:r>
            <a:r>
              <a:rPr lang="en-US" dirty="0" err="1" smtClean="0"/>
              <a:t>kWhr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Convert to kWh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43733" y="4239844"/>
              <a:ext cx="2890800" cy="69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73" y="4221844"/>
                <a:ext cx="292572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2366893" y="4534324"/>
              <a:ext cx="1112040" cy="997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7893" y="4514884"/>
                <a:ext cx="11358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3715453" y="4242004"/>
              <a:ext cx="224280" cy="647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9253" y="4224724"/>
                <a:ext cx="2613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4138453" y="4303564"/>
              <a:ext cx="3361320" cy="429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9373" y="4286284"/>
                <a:ext cx="3396240" cy="4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on Light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W bulb left on for 1 hour</a:t>
            </a:r>
          </a:p>
          <a:p>
            <a:r>
              <a:rPr lang="en-US" dirty="0" smtClean="0"/>
              <a:t>Cost of electricity in St. Louis is about 7 cents per </a:t>
            </a:r>
            <a:r>
              <a:rPr lang="en-US" dirty="0" err="1" smtClean="0"/>
              <a:t>kWhr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what is the cost?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49133" y="4462684"/>
              <a:ext cx="5442840" cy="904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773" y="4442884"/>
                <a:ext cx="5471280" cy="9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2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 your parents complain, toss them a penny and tell them to keep the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light a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it cost to light this room each day?</a:t>
            </a:r>
          </a:p>
          <a:p>
            <a:pPr lvl="1"/>
            <a:r>
              <a:rPr lang="en-US" dirty="0" smtClean="0"/>
              <a:t>12 fixtures</a:t>
            </a:r>
          </a:p>
          <a:p>
            <a:pPr lvl="1"/>
            <a:r>
              <a:rPr lang="en-US" dirty="0" smtClean="0"/>
              <a:t>Each fixture has 4 40W bulbs</a:t>
            </a:r>
          </a:p>
          <a:p>
            <a:pPr lvl="1"/>
            <a:r>
              <a:rPr lang="en-US" dirty="0" smtClean="0"/>
              <a:t>They are on for about 9 hours each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E/t</a:t>
            </a:r>
          </a:p>
          <a:p>
            <a:r>
              <a:rPr lang="en-US" dirty="0" smtClean="0"/>
              <a:t>So given</a:t>
            </a:r>
          </a:p>
          <a:p>
            <a:r>
              <a:rPr lang="en-US" dirty="0" smtClean="0"/>
              <a:t>V = PE/q</a:t>
            </a:r>
          </a:p>
          <a:p>
            <a:r>
              <a:rPr lang="en-US" dirty="0" smtClean="0"/>
              <a:t>I = q/t</a:t>
            </a:r>
          </a:p>
          <a:p>
            <a:r>
              <a:rPr lang="en-US" dirty="0" smtClean="0"/>
              <a:t>R = V/I</a:t>
            </a:r>
          </a:p>
          <a:p>
            <a:endParaRPr lang="en-US" dirty="0"/>
          </a:p>
          <a:p>
            <a:r>
              <a:rPr lang="en-US" dirty="0" smtClean="0"/>
              <a:t>Derive the power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light a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it cost to light this room each day?</a:t>
            </a:r>
          </a:p>
          <a:p>
            <a:pPr lvl="1"/>
            <a:r>
              <a:rPr lang="en-US" dirty="0" smtClean="0"/>
              <a:t>12 fixtures</a:t>
            </a:r>
          </a:p>
          <a:p>
            <a:pPr lvl="1"/>
            <a:r>
              <a:rPr lang="en-US" dirty="0" smtClean="0"/>
              <a:t>Each fixture has 4 40W bulbs</a:t>
            </a:r>
          </a:p>
          <a:p>
            <a:pPr lvl="1"/>
            <a:r>
              <a:rPr lang="en-US" dirty="0" smtClean="0"/>
              <a:t>They are on for about 9 hours each day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5093" y="4170004"/>
              <a:ext cx="3262680" cy="703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533" y="4160644"/>
                <a:ext cx="3300120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2649853" y="4528564"/>
              <a:ext cx="855000" cy="75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8333" y="4508764"/>
                <a:ext cx="8827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2732653" y="4114924"/>
              <a:ext cx="6033600" cy="7491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3213" y="4101964"/>
                <a:ext cx="606672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4045213" y="4549444"/>
              <a:ext cx="853560" cy="26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30813" y="4530724"/>
                <a:ext cx="885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7644853" y="4052644"/>
              <a:ext cx="897480" cy="665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1173" y="4038964"/>
                <a:ext cx="9194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" name="Ink 89"/>
              <p14:cNvContentPartPr/>
              <p14:nvPr/>
            </p14:nvContentPartPr>
            <p14:xfrm>
              <a:off x="8755813" y="4042924"/>
              <a:ext cx="120600" cy="704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47893" y="4035004"/>
                <a:ext cx="148320" cy="7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2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light a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does it cost to light this room each day?</a:t>
            </a:r>
          </a:p>
          <a:p>
            <a:pPr lvl="1"/>
            <a:r>
              <a:rPr lang="en-US" dirty="0" smtClean="0"/>
              <a:t>12 fixtures</a:t>
            </a:r>
          </a:p>
          <a:p>
            <a:pPr lvl="1"/>
            <a:r>
              <a:rPr lang="en-US" dirty="0" smtClean="0"/>
              <a:t>Each fixture has 4 40W bulbs</a:t>
            </a:r>
          </a:p>
          <a:p>
            <a:pPr lvl="1"/>
            <a:r>
              <a:rPr lang="en-US" dirty="0" smtClean="0"/>
              <a:t>They are on for about 9 hours each day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65093" y="4503004"/>
              <a:ext cx="1697040" cy="233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533" y="4483924"/>
                <a:ext cx="1733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649853" y="4156684"/>
              <a:ext cx="3401640" cy="7171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8333" y="4148764"/>
                <a:ext cx="34326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9" name="Ink 88"/>
              <p14:cNvContentPartPr/>
              <p14:nvPr/>
            </p14:nvContentPartPr>
            <p14:xfrm>
              <a:off x="7644853" y="4052644"/>
              <a:ext cx="897480" cy="6656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1173" y="4038964"/>
                <a:ext cx="9194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8755813" y="4042924"/>
              <a:ext cx="120600" cy="7048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47893" y="4035004"/>
                <a:ext cx="14832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4278853" y="4329124"/>
              <a:ext cx="135360" cy="147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0133" y="4311124"/>
                <a:ext cx="172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529493" y="4654204"/>
              <a:ext cx="149760" cy="145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10413" y="4638724"/>
                <a:ext cx="187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916493" y="4678324"/>
              <a:ext cx="181800" cy="178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96693" y="4659604"/>
                <a:ext cx="2214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6211333" y="4114924"/>
              <a:ext cx="479520" cy="736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2253" y="4101964"/>
                <a:ext cx="51912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6791653" y="4154164"/>
              <a:ext cx="764640" cy="614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72573" y="4136524"/>
                <a:ext cx="793800" cy="6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/>
              <p14:cNvContentPartPr/>
              <p14:nvPr/>
            </p14:nvContentPartPr>
            <p14:xfrm>
              <a:off x="6957613" y="4490764"/>
              <a:ext cx="740160" cy="338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43933" y="4471684"/>
                <a:ext cx="7610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/>
              <p14:cNvContentPartPr/>
              <p14:nvPr/>
            </p14:nvContentPartPr>
            <p14:xfrm>
              <a:off x="8020333" y="4443964"/>
              <a:ext cx="745920" cy="305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04493" y="4426684"/>
                <a:ext cx="7754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/>
              <p14:cNvContentPartPr/>
              <p14:nvPr/>
            </p14:nvContentPartPr>
            <p14:xfrm>
              <a:off x="995653" y="5279884"/>
              <a:ext cx="2450880" cy="654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0893" y="5266564"/>
                <a:ext cx="248580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/>
              <p14:cNvContentPartPr/>
              <p14:nvPr/>
            </p14:nvContentPartPr>
            <p14:xfrm>
              <a:off x="2447533" y="4312924"/>
              <a:ext cx="608040" cy="551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26653" y="4294204"/>
                <a:ext cx="64260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3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light the school each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there are 180 days of school</a:t>
            </a:r>
          </a:p>
          <a:p>
            <a:r>
              <a:rPr lang="en-US" dirty="0" smtClean="0"/>
              <a:t>About 130 teachers (some rooms are smaller than ours, but we have halls and gym and commons, so this is an ok estimate)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to light the school each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Say there are 180 days of school</a:t>
            </a:r>
          </a:p>
          <a:p>
            <a:r>
              <a:rPr lang="en-US" dirty="0" smtClean="0"/>
              <a:t>About 130 teachers (some rooms are smaller than ours, but we have halls and gym and commons, so this is an ok estimate)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actually not a big expense in the budget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864613" y="3698404"/>
              <a:ext cx="6127560" cy="1874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413" y="3686524"/>
                <a:ext cx="6162480" cy="19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03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Lights not a big expense</a:t>
            </a:r>
          </a:p>
          <a:p>
            <a:r>
              <a:rPr lang="en-US" dirty="0" smtClean="0"/>
              <a:t>Air Conditioning is a big cost item</a:t>
            </a:r>
          </a:p>
          <a:p>
            <a:r>
              <a:rPr lang="en-US" dirty="0" smtClean="0"/>
              <a:t>Fans, computers, </a:t>
            </a:r>
            <a:r>
              <a:rPr lang="en-US" dirty="0" err="1" smtClean="0"/>
              <a:t>etc</a:t>
            </a:r>
            <a:r>
              <a:rPr lang="en-US" dirty="0" smtClean="0"/>
              <a:t> also cost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Scavenger 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find items around your house to find the Watts.</a:t>
            </a:r>
          </a:p>
          <a:p>
            <a:r>
              <a:rPr lang="en-US" dirty="0" smtClean="0"/>
              <a:t>By estimating the time it’s used per month, you can find how much </a:t>
            </a:r>
            <a:r>
              <a:rPr lang="en-US" smtClean="0"/>
              <a:t>it costs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PE/t = </a:t>
            </a:r>
          </a:p>
          <a:p>
            <a:r>
              <a:rPr lang="en-US" dirty="0" err="1" smtClean="0"/>
              <a:t>Pe</a:t>
            </a:r>
            <a:r>
              <a:rPr lang="en-US" dirty="0" smtClean="0"/>
              <a:t>/q * q/t</a:t>
            </a:r>
          </a:p>
          <a:p>
            <a:endParaRPr lang="en-US" dirty="0"/>
          </a:p>
          <a:p>
            <a:r>
              <a:rPr lang="en-US" dirty="0" smtClean="0"/>
              <a:t>P = VI or IV (like the plant)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other 2 equations?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Hint:</a:t>
            </a:r>
          </a:p>
          <a:p>
            <a:r>
              <a:rPr lang="en-US" dirty="0" smtClean="0"/>
              <a:t>V = 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= (IR) * I </a:t>
            </a:r>
          </a:p>
          <a:p>
            <a:r>
              <a:rPr lang="en-US" dirty="0" smtClean="0"/>
              <a:t>P =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* R</a:t>
            </a:r>
          </a:p>
          <a:p>
            <a:endParaRPr lang="en-US" dirty="0"/>
          </a:p>
          <a:p>
            <a:r>
              <a:rPr lang="en-US" dirty="0" smtClean="0"/>
              <a:t>P = (V/R) * V </a:t>
            </a:r>
          </a:p>
          <a:p>
            <a:r>
              <a:rPr lang="en-US" dirty="0" smtClean="0"/>
              <a:t>P = </a:t>
            </a:r>
            <a:r>
              <a:rPr lang="en-US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/R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6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Units on Both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913810" y="1800306"/>
              <a:ext cx="1924920" cy="1776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730" y="1783746"/>
                <a:ext cx="1951200" cy="18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606530" y="3854466"/>
              <a:ext cx="877320" cy="14752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130" y="3836826"/>
                <a:ext cx="910080" cy="15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5" name="Ink 54"/>
              <p14:cNvContentPartPr/>
              <p14:nvPr/>
            </p14:nvContentPartPr>
            <p14:xfrm>
              <a:off x="1417450" y="3927186"/>
              <a:ext cx="1122840" cy="1003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0530" y="3910266"/>
                <a:ext cx="1158120" cy="10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/>
              <p14:cNvContentPartPr/>
              <p14:nvPr/>
            </p14:nvContentPartPr>
            <p14:xfrm>
              <a:off x="4398970" y="4366026"/>
              <a:ext cx="1126080" cy="31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9250" y="4348746"/>
                <a:ext cx="1140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3821890" y="3638466"/>
              <a:ext cx="4750560" cy="12841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5050" y="3621546"/>
                <a:ext cx="4763160" cy="13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964210" y="1739826"/>
              <a:ext cx="4671360" cy="42444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650" y="1722186"/>
                <a:ext cx="4705200" cy="42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4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electric motor draws 11 A at a potential difference of 120 V.  It has an efficiency of 30%.  How long does it take to lift a 500 kg piano a distance of 10 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963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Plan for Today (AP Physics I)</vt:lpstr>
      <vt:lpstr>Power and Cost of Energy</vt:lpstr>
      <vt:lpstr>Equations</vt:lpstr>
      <vt:lpstr>Equation</vt:lpstr>
      <vt:lpstr>What are the other 2 equations?</vt:lpstr>
      <vt:lpstr>Power Equations</vt:lpstr>
      <vt:lpstr>Check Units on Both</vt:lpstr>
      <vt:lpstr>Other Equation</vt:lpstr>
      <vt:lpstr>Example</vt:lpstr>
      <vt:lpstr>Example</vt:lpstr>
      <vt:lpstr>Example</vt:lpstr>
      <vt:lpstr>Example</vt:lpstr>
      <vt:lpstr>Example</vt:lpstr>
      <vt:lpstr>Example</vt:lpstr>
      <vt:lpstr>PowerPoint Presentation</vt:lpstr>
      <vt:lpstr>Example</vt:lpstr>
      <vt:lpstr>Example</vt:lpstr>
      <vt:lpstr>Example</vt:lpstr>
      <vt:lpstr>Example</vt:lpstr>
      <vt:lpstr>Example</vt:lpstr>
      <vt:lpstr>Kilowatt Hours</vt:lpstr>
      <vt:lpstr>Kilowatt hour to Joules</vt:lpstr>
      <vt:lpstr>What this means</vt:lpstr>
      <vt:lpstr>Left on Light Example</vt:lpstr>
      <vt:lpstr>Left on Light Example</vt:lpstr>
      <vt:lpstr>Left on Light Example</vt:lpstr>
      <vt:lpstr>Left on Light Example</vt:lpstr>
      <vt:lpstr>What this means</vt:lpstr>
      <vt:lpstr>Cost to light a classroom</vt:lpstr>
      <vt:lpstr>Cost to light a classroom</vt:lpstr>
      <vt:lpstr>Cost to light a classroom</vt:lpstr>
      <vt:lpstr>Cost to light the school each year</vt:lpstr>
      <vt:lpstr>Cost to light the school each year</vt:lpstr>
      <vt:lpstr>Cost of Electricity</vt:lpstr>
      <vt:lpstr>Electricity Scavenger Hunt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for Today (AP Physics I)</dc:title>
  <dc:creator>tech</dc:creator>
  <cp:lastModifiedBy>Jane Knittig</cp:lastModifiedBy>
  <cp:revision>10</cp:revision>
  <dcterms:created xsi:type="dcterms:W3CDTF">2013-04-18T13:14:00Z</dcterms:created>
  <dcterms:modified xsi:type="dcterms:W3CDTF">2014-05-08T12:19:19Z</dcterms:modified>
</cp:coreProperties>
</file>