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6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2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7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0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9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1E09-6BB8-47A4-B08B-F5E2C265A03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2E7-8DD8-4C65-AF91-1B20E30DE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4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homework, cost of electricity chart and </a:t>
            </a:r>
            <a:r>
              <a:rPr lang="en-US" smtClean="0"/>
              <a:t>conceptual review</a:t>
            </a:r>
          </a:p>
          <a:p>
            <a:r>
              <a:rPr lang="en-US" dirty="0" smtClean="0"/>
              <a:t>Lecture/Notes on Resistors in Series and Parallel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Kit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</a:t>
            </a:r>
            <a:r>
              <a:rPr lang="en-US" sz="1600" dirty="0" smtClean="0"/>
              <a:t>B</a:t>
            </a:r>
            <a:r>
              <a:rPr lang="en-US" dirty="0" smtClean="0"/>
              <a:t> = V</a:t>
            </a:r>
            <a:r>
              <a:rPr lang="en-US" sz="1600" dirty="0" smtClean="0"/>
              <a:t>1</a:t>
            </a:r>
            <a:r>
              <a:rPr lang="en-US" dirty="0" smtClean="0"/>
              <a:t>+ V</a:t>
            </a:r>
            <a:r>
              <a:rPr lang="en-US" sz="1600" dirty="0" smtClean="0"/>
              <a:t>2</a:t>
            </a:r>
            <a:r>
              <a:rPr lang="en-US" dirty="0" smtClean="0"/>
              <a:t> +V</a:t>
            </a:r>
            <a:r>
              <a:rPr lang="en-US" sz="16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sz="1600" dirty="0" smtClean="0"/>
              <a:t>B</a:t>
            </a:r>
            <a:r>
              <a:rPr lang="en-US" dirty="0" smtClean="0"/>
              <a:t> = I</a:t>
            </a:r>
            <a:r>
              <a:rPr lang="en-US" sz="1600" dirty="0" smtClean="0"/>
              <a:t>1</a:t>
            </a:r>
            <a:r>
              <a:rPr lang="en-US" dirty="0" smtClean="0"/>
              <a:t>= I</a:t>
            </a:r>
            <a:r>
              <a:rPr lang="en-US" sz="1600" dirty="0" smtClean="0"/>
              <a:t>2</a:t>
            </a:r>
            <a:r>
              <a:rPr lang="en-US" dirty="0" smtClean="0"/>
              <a:t> = I</a:t>
            </a:r>
            <a:r>
              <a:rPr lang="en-US" sz="1600" dirty="0" smtClean="0"/>
              <a:t>3</a:t>
            </a:r>
          </a:p>
          <a:p>
            <a:endParaRPr lang="en-US" sz="1600" dirty="0" smtClean="0"/>
          </a:p>
          <a:p>
            <a:r>
              <a:rPr lang="en-US" dirty="0" err="1" smtClean="0"/>
              <a:t>R</a:t>
            </a:r>
            <a:r>
              <a:rPr lang="en-US" sz="1600" dirty="0" err="1" smtClean="0"/>
              <a:t>eq</a:t>
            </a:r>
            <a:r>
              <a:rPr lang="en-US" dirty="0" smtClean="0"/>
              <a:t> = R</a:t>
            </a:r>
            <a:r>
              <a:rPr lang="en-US" sz="1600" dirty="0" smtClean="0"/>
              <a:t>1</a:t>
            </a:r>
            <a:r>
              <a:rPr lang="en-US" dirty="0" smtClean="0"/>
              <a:t>+ R</a:t>
            </a:r>
            <a:r>
              <a:rPr lang="en-US" sz="1600" dirty="0" smtClean="0"/>
              <a:t>2</a:t>
            </a:r>
            <a:r>
              <a:rPr lang="en-US" dirty="0" smtClean="0"/>
              <a:t> + R</a:t>
            </a:r>
            <a:r>
              <a:rPr lang="en-US" sz="1600" dirty="0" smtClean="0"/>
              <a:t>3</a:t>
            </a:r>
          </a:p>
          <a:p>
            <a:endParaRPr lang="en-US" sz="1600" dirty="0" smtClean="0"/>
          </a:p>
          <a:p>
            <a:r>
              <a:rPr lang="en-US" dirty="0" smtClean="0"/>
              <a:t>1/</a:t>
            </a:r>
            <a:r>
              <a:rPr lang="en-US" dirty="0" err="1" smtClean="0"/>
              <a:t>C</a:t>
            </a:r>
            <a:r>
              <a:rPr lang="en-US" sz="1600" dirty="0" err="1" smtClean="0"/>
              <a:t>eq</a:t>
            </a:r>
            <a:r>
              <a:rPr lang="en-US" dirty="0" smtClean="0"/>
              <a:t> = 1/C</a:t>
            </a:r>
            <a:r>
              <a:rPr lang="en-US" sz="1600" dirty="0" smtClean="0"/>
              <a:t>1</a:t>
            </a:r>
            <a:r>
              <a:rPr lang="en-US" dirty="0" smtClean="0"/>
              <a:t>+ 1/C</a:t>
            </a:r>
            <a:r>
              <a:rPr lang="en-US" sz="1600" dirty="0" smtClean="0"/>
              <a:t>2</a:t>
            </a:r>
            <a:r>
              <a:rPr lang="en-US" dirty="0" smtClean="0"/>
              <a:t> + 1/C</a:t>
            </a:r>
            <a:r>
              <a:rPr lang="en-US" sz="1600" dirty="0" smtClean="0"/>
              <a:t>3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sz="1600" dirty="0" smtClean="0"/>
              <a:t>B</a:t>
            </a:r>
            <a:r>
              <a:rPr lang="en-US" dirty="0" smtClean="0"/>
              <a:t> = I</a:t>
            </a:r>
            <a:r>
              <a:rPr lang="en-US" sz="1600" dirty="0" smtClean="0"/>
              <a:t>1</a:t>
            </a:r>
            <a:r>
              <a:rPr lang="en-US" dirty="0" smtClean="0"/>
              <a:t>+ I</a:t>
            </a:r>
            <a:r>
              <a:rPr lang="en-US" sz="1600" dirty="0" smtClean="0"/>
              <a:t>2</a:t>
            </a:r>
            <a:r>
              <a:rPr lang="en-US" dirty="0" smtClean="0"/>
              <a:t> + I</a:t>
            </a:r>
            <a:r>
              <a:rPr lang="en-US" sz="1600" dirty="0" smtClean="0"/>
              <a:t>3</a:t>
            </a:r>
          </a:p>
          <a:p>
            <a:endParaRPr lang="en-US" sz="1600" dirty="0" smtClean="0"/>
          </a:p>
          <a:p>
            <a:r>
              <a:rPr lang="en-US" dirty="0" smtClean="0"/>
              <a:t>V</a:t>
            </a:r>
            <a:r>
              <a:rPr lang="en-US" sz="1600" dirty="0" smtClean="0"/>
              <a:t>B</a:t>
            </a:r>
            <a:r>
              <a:rPr lang="en-US" dirty="0" smtClean="0"/>
              <a:t> = V</a:t>
            </a:r>
            <a:r>
              <a:rPr lang="en-US" sz="1600" dirty="0" smtClean="0"/>
              <a:t>1</a:t>
            </a:r>
            <a:r>
              <a:rPr lang="en-US" dirty="0" smtClean="0"/>
              <a:t>= V</a:t>
            </a:r>
            <a:r>
              <a:rPr lang="en-US" sz="1600" dirty="0" smtClean="0"/>
              <a:t>2</a:t>
            </a:r>
            <a:r>
              <a:rPr lang="en-US" dirty="0" smtClean="0"/>
              <a:t> =V</a:t>
            </a:r>
            <a:r>
              <a:rPr lang="en-US" sz="1600" dirty="0" smtClean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1/</a:t>
            </a:r>
            <a:r>
              <a:rPr lang="en-US" dirty="0" err="1" smtClean="0"/>
              <a:t>R</a:t>
            </a:r>
            <a:r>
              <a:rPr lang="en-US" sz="1600" dirty="0" err="1" smtClean="0"/>
              <a:t>eq</a:t>
            </a:r>
            <a:r>
              <a:rPr lang="en-US" dirty="0" smtClean="0"/>
              <a:t> = 1/R</a:t>
            </a:r>
            <a:r>
              <a:rPr lang="en-US" sz="1600" dirty="0" smtClean="0"/>
              <a:t>1</a:t>
            </a:r>
            <a:r>
              <a:rPr lang="en-US" dirty="0" smtClean="0"/>
              <a:t>+ 1/R</a:t>
            </a:r>
            <a:r>
              <a:rPr lang="en-US" sz="1600" dirty="0" smtClean="0"/>
              <a:t>2</a:t>
            </a:r>
            <a:r>
              <a:rPr lang="en-US" dirty="0" smtClean="0"/>
              <a:t> + 1/R</a:t>
            </a:r>
            <a:r>
              <a:rPr lang="en-US" sz="1600" dirty="0" smtClean="0"/>
              <a:t>3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dirty="0" err="1" smtClean="0"/>
              <a:t>C</a:t>
            </a:r>
            <a:r>
              <a:rPr lang="en-US" sz="1600" dirty="0" err="1" smtClean="0"/>
              <a:t>eq</a:t>
            </a:r>
            <a:r>
              <a:rPr lang="en-US" dirty="0" smtClean="0"/>
              <a:t> = C</a:t>
            </a:r>
            <a:r>
              <a:rPr lang="en-US" sz="1600" dirty="0" smtClean="0"/>
              <a:t>1</a:t>
            </a:r>
            <a:r>
              <a:rPr lang="en-US" dirty="0" smtClean="0"/>
              <a:t>+ C</a:t>
            </a:r>
            <a:r>
              <a:rPr lang="en-US" sz="1600" dirty="0" smtClean="0"/>
              <a:t>2</a:t>
            </a:r>
            <a:r>
              <a:rPr lang="en-US" dirty="0" smtClean="0"/>
              <a:t> + C</a:t>
            </a:r>
            <a:r>
              <a:rPr lang="en-US" sz="1600" dirty="0" smtClean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with have a 4 ohm, 7 ohm, and 12 ohm resistor connected with a 6V battery.  Find I and V for series and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Vs</a:t>
            </a:r>
            <a:r>
              <a:rPr lang="en-US" dirty="0" smtClean="0"/>
              <a:t> add</a:t>
            </a:r>
          </a:p>
          <a:p>
            <a:r>
              <a:rPr lang="en-US" dirty="0" smtClean="0"/>
              <a:t>Is same</a:t>
            </a:r>
          </a:p>
          <a:p>
            <a:r>
              <a:rPr lang="en-US" dirty="0" err="1" smtClean="0"/>
              <a:t>Rs</a:t>
            </a:r>
            <a:r>
              <a:rPr lang="en-US" dirty="0" smtClean="0"/>
              <a:t> add = 23 </a:t>
            </a:r>
          </a:p>
          <a:p>
            <a:endParaRPr lang="en-US" dirty="0"/>
          </a:p>
          <a:p>
            <a:r>
              <a:rPr lang="en-US" dirty="0" smtClean="0"/>
              <a:t>I = 6/23 = .26 A</a:t>
            </a:r>
          </a:p>
          <a:p>
            <a:endParaRPr lang="en-US" dirty="0"/>
          </a:p>
          <a:p>
            <a:r>
              <a:rPr lang="en-US" dirty="0" smtClean="0"/>
              <a:t>V4 = 1.04</a:t>
            </a:r>
          </a:p>
          <a:p>
            <a:r>
              <a:rPr lang="en-US" dirty="0" smtClean="0"/>
              <a:t>V7 = 1.83 </a:t>
            </a:r>
          </a:p>
          <a:p>
            <a:r>
              <a:rPr lang="en-US" dirty="0" smtClean="0"/>
              <a:t>V12 = 3.13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Vs</a:t>
            </a:r>
            <a:r>
              <a:rPr lang="en-US" dirty="0" smtClean="0"/>
              <a:t> same</a:t>
            </a:r>
          </a:p>
          <a:p>
            <a:r>
              <a:rPr lang="en-US" dirty="0" smtClean="0"/>
              <a:t>Is add</a:t>
            </a:r>
          </a:p>
          <a:p>
            <a:r>
              <a:rPr lang="en-US" dirty="0" smtClean="0"/>
              <a:t>V = 6</a:t>
            </a:r>
          </a:p>
          <a:p>
            <a:r>
              <a:rPr lang="en-US" dirty="0" smtClean="0"/>
              <a:t>I4 = 1.5</a:t>
            </a:r>
          </a:p>
          <a:p>
            <a:r>
              <a:rPr lang="en-US" dirty="0" smtClean="0"/>
              <a:t>I7 = .86</a:t>
            </a:r>
          </a:p>
          <a:p>
            <a:r>
              <a:rPr lang="en-US" smtClean="0"/>
              <a:t>I12 = .5 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Talked about capacitors in series and in parallel</a:t>
            </a:r>
          </a:p>
          <a:p>
            <a:pPr lvl="1"/>
            <a:r>
              <a:rPr lang="en-US" dirty="0" smtClean="0"/>
              <a:t>Series – all in a row/one loop</a:t>
            </a:r>
          </a:p>
          <a:p>
            <a:pPr lvl="2"/>
            <a:r>
              <a:rPr lang="en-US" dirty="0" smtClean="0"/>
              <a:t>Electricity has one path to follow</a:t>
            </a:r>
          </a:p>
          <a:p>
            <a:pPr lvl="1"/>
            <a:r>
              <a:rPr lang="en-US" dirty="0" smtClean="0"/>
              <a:t>Parallel – separate paths for electricity to follow</a:t>
            </a:r>
          </a:p>
          <a:p>
            <a:pPr lvl="1"/>
            <a:r>
              <a:rPr lang="en-US" dirty="0" smtClean="0"/>
              <a:t>Same idea for resistors in series and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be the same for resistors in series?</a:t>
            </a:r>
          </a:p>
          <a:p>
            <a:r>
              <a:rPr lang="en-US" dirty="0" smtClean="0"/>
              <a:t>What will change?</a:t>
            </a:r>
          </a:p>
          <a:p>
            <a:r>
              <a:rPr lang="en-US" dirty="0" smtClean="0"/>
              <a:t>Current through all resistors has to be the same</a:t>
            </a:r>
          </a:p>
          <a:p>
            <a:r>
              <a:rPr lang="en-US" dirty="0" smtClean="0"/>
              <a:t>I</a:t>
            </a:r>
            <a:r>
              <a:rPr lang="en-US" sz="2000" dirty="0" smtClean="0"/>
              <a:t>B</a:t>
            </a:r>
            <a:r>
              <a:rPr lang="en-US" dirty="0" smtClean="0"/>
              <a:t> = I</a:t>
            </a:r>
            <a:r>
              <a:rPr lang="en-US" sz="2000" dirty="0" smtClean="0"/>
              <a:t>1</a:t>
            </a:r>
            <a:r>
              <a:rPr lang="en-US" dirty="0" smtClean="0"/>
              <a:t>= I</a:t>
            </a:r>
            <a:r>
              <a:rPr lang="en-US" sz="2000" dirty="0" smtClean="0"/>
              <a:t>2</a:t>
            </a:r>
            <a:r>
              <a:rPr lang="en-US" dirty="0" smtClean="0"/>
              <a:t> = I</a:t>
            </a:r>
            <a:r>
              <a:rPr lang="en-US" sz="2000" dirty="0" smtClean="0"/>
              <a:t>3</a:t>
            </a:r>
          </a:p>
          <a:p>
            <a:r>
              <a:rPr lang="en-US" dirty="0" smtClean="0"/>
              <a:t>Why is this true?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7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will be the same because of the law of conservation of mass/charge</a:t>
            </a:r>
          </a:p>
          <a:p>
            <a:r>
              <a:rPr lang="en-US" dirty="0" smtClean="0"/>
              <a:t>Electrons don’t die, have babies, go on vacation, etc.</a:t>
            </a:r>
          </a:p>
          <a:p>
            <a:r>
              <a:rPr lang="en-US" dirty="0" smtClean="0"/>
              <a:t>This means there is one path for the electrons and current to go through - same</a:t>
            </a:r>
          </a:p>
        </p:txBody>
      </p:sp>
    </p:spTree>
    <p:extLst>
      <p:ext uri="{BB962C8B-B14F-4D97-AF65-F5344CB8AC3E}">
        <p14:creationId xmlns:p14="http://schemas.microsoft.com/office/powerpoint/2010/main" val="13885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different?</a:t>
            </a:r>
          </a:p>
          <a:p>
            <a:r>
              <a:rPr lang="en-US" dirty="0" smtClean="0"/>
              <a:t>Voltage from the battery (energy) gets distributed across all resistors (just like before)</a:t>
            </a:r>
          </a:p>
          <a:p>
            <a:r>
              <a:rPr lang="en-US" dirty="0" smtClean="0"/>
              <a:t>V</a:t>
            </a:r>
            <a:r>
              <a:rPr lang="en-US" sz="2000" dirty="0" smtClean="0"/>
              <a:t>B</a:t>
            </a:r>
            <a:r>
              <a:rPr lang="en-US" dirty="0" smtClean="0"/>
              <a:t> = V</a:t>
            </a:r>
            <a:r>
              <a:rPr lang="en-US" sz="2000" dirty="0" smtClean="0"/>
              <a:t>1</a:t>
            </a:r>
            <a:r>
              <a:rPr lang="en-US" dirty="0" smtClean="0"/>
              <a:t>+ V</a:t>
            </a:r>
            <a:r>
              <a:rPr lang="en-US" sz="2000" dirty="0" smtClean="0"/>
              <a:t>2</a:t>
            </a:r>
            <a:r>
              <a:rPr lang="en-US" dirty="0" smtClean="0"/>
              <a:t> +V</a:t>
            </a:r>
            <a:r>
              <a:rPr lang="en-US" sz="2000" dirty="0" smtClean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</a:t>
            </a:r>
            <a:r>
              <a:rPr lang="en-US" sz="2000" dirty="0" smtClean="0"/>
              <a:t>B</a:t>
            </a:r>
            <a:r>
              <a:rPr lang="en-US" dirty="0" smtClean="0"/>
              <a:t> = V</a:t>
            </a:r>
            <a:r>
              <a:rPr lang="en-US" sz="2000" dirty="0" smtClean="0"/>
              <a:t>1</a:t>
            </a:r>
            <a:r>
              <a:rPr lang="en-US" dirty="0" smtClean="0"/>
              <a:t>+ V</a:t>
            </a:r>
            <a:r>
              <a:rPr lang="en-US" sz="2000" dirty="0" smtClean="0"/>
              <a:t>2</a:t>
            </a:r>
            <a:r>
              <a:rPr lang="en-US" dirty="0" smtClean="0"/>
              <a:t> +V</a:t>
            </a:r>
            <a:r>
              <a:rPr lang="en-US" sz="2000" dirty="0" smtClean="0"/>
              <a:t>3</a:t>
            </a:r>
          </a:p>
          <a:p>
            <a:r>
              <a:rPr lang="en-US" dirty="0" smtClean="0"/>
              <a:t> and V = IR</a:t>
            </a:r>
          </a:p>
          <a:p>
            <a:endParaRPr lang="en-US" dirty="0"/>
          </a:p>
          <a:p>
            <a:r>
              <a:rPr lang="en-US" dirty="0" smtClean="0"/>
              <a:t>So </a:t>
            </a:r>
            <a:r>
              <a:rPr lang="en-US" dirty="0" err="1" smtClean="0"/>
              <a:t>I</a:t>
            </a:r>
            <a:r>
              <a:rPr lang="en-US" sz="2000" dirty="0" err="1" smtClean="0"/>
              <a:t>eq</a:t>
            </a:r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I</a:t>
            </a:r>
            <a:r>
              <a:rPr lang="en-US" sz="2000" dirty="0" smtClean="0"/>
              <a:t>1</a:t>
            </a:r>
            <a:r>
              <a:rPr lang="en-US" dirty="0" smtClean="0"/>
              <a:t>R</a:t>
            </a:r>
            <a:r>
              <a:rPr lang="en-US" sz="2000" dirty="0" smtClean="0"/>
              <a:t>1</a:t>
            </a:r>
            <a:r>
              <a:rPr lang="en-US" dirty="0" smtClean="0"/>
              <a:t> + I</a:t>
            </a:r>
            <a:r>
              <a:rPr lang="en-US" sz="2000" dirty="0" smtClean="0"/>
              <a:t>2</a:t>
            </a:r>
            <a:r>
              <a:rPr lang="en-US" dirty="0" smtClean="0"/>
              <a:t>R</a:t>
            </a:r>
            <a:r>
              <a:rPr lang="en-US" sz="2000" dirty="0" smtClean="0"/>
              <a:t>2</a:t>
            </a:r>
            <a:r>
              <a:rPr lang="en-US" dirty="0" smtClean="0"/>
              <a:t> + I</a:t>
            </a:r>
            <a:r>
              <a:rPr lang="en-US" sz="2000" dirty="0" smtClean="0"/>
              <a:t>3</a:t>
            </a:r>
            <a:r>
              <a:rPr lang="en-US" dirty="0" smtClean="0"/>
              <a:t> R</a:t>
            </a:r>
            <a:r>
              <a:rPr lang="en-US" sz="2000" dirty="0" smtClean="0"/>
              <a:t>3</a:t>
            </a:r>
          </a:p>
          <a:p>
            <a:r>
              <a:rPr lang="en-US" dirty="0" smtClean="0"/>
              <a:t>But I</a:t>
            </a:r>
            <a:r>
              <a:rPr lang="en-US" sz="2000" dirty="0" smtClean="0"/>
              <a:t>B</a:t>
            </a:r>
            <a:r>
              <a:rPr lang="en-US" dirty="0" smtClean="0"/>
              <a:t> = I</a:t>
            </a:r>
            <a:r>
              <a:rPr lang="en-US" sz="2000" dirty="0" smtClean="0"/>
              <a:t>1</a:t>
            </a:r>
            <a:r>
              <a:rPr lang="en-US" dirty="0" smtClean="0"/>
              <a:t>= I</a:t>
            </a:r>
            <a:r>
              <a:rPr lang="en-US" sz="2000" dirty="0" smtClean="0"/>
              <a:t>2</a:t>
            </a:r>
            <a:r>
              <a:rPr lang="en-US" dirty="0" smtClean="0"/>
              <a:t> = I</a:t>
            </a:r>
            <a:r>
              <a:rPr lang="en-US" sz="2000" dirty="0" smtClean="0"/>
              <a:t>3</a:t>
            </a:r>
          </a:p>
          <a:p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R</a:t>
            </a:r>
            <a:r>
              <a:rPr lang="en-US" sz="2000" dirty="0" smtClean="0"/>
              <a:t>1</a:t>
            </a:r>
            <a:r>
              <a:rPr lang="en-US" dirty="0" smtClean="0"/>
              <a:t>+ </a:t>
            </a:r>
            <a:r>
              <a:rPr lang="en-US" dirty="0"/>
              <a:t>R</a:t>
            </a:r>
            <a:r>
              <a:rPr lang="en-US" sz="2000" dirty="0" smtClean="0"/>
              <a:t>2</a:t>
            </a:r>
            <a:r>
              <a:rPr lang="en-US" dirty="0" smtClean="0"/>
              <a:t> + R</a:t>
            </a:r>
            <a:r>
              <a:rPr lang="en-US" sz="2000" dirty="0" smtClean="0"/>
              <a:t>3</a:t>
            </a:r>
          </a:p>
          <a:p>
            <a:endParaRPr lang="en-US" sz="2000" dirty="0"/>
          </a:p>
          <a:p>
            <a:r>
              <a:rPr lang="en-US" dirty="0" smtClean="0"/>
              <a:t>Remember for capacitors in Series</a:t>
            </a:r>
          </a:p>
          <a:p>
            <a:r>
              <a:rPr lang="en-US" dirty="0" smtClean="0"/>
              <a:t>1/</a:t>
            </a:r>
            <a:r>
              <a:rPr lang="en-US" dirty="0" err="1" smtClean="0"/>
              <a:t>C</a:t>
            </a:r>
            <a:r>
              <a:rPr lang="en-US" sz="2000" dirty="0" err="1" smtClean="0"/>
              <a:t>eq</a:t>
            </a:r>
            <a:r>
              <a:rPr lang="en-US" dirty="0" smtClean="0"/>
              <a:t> = 1/C</a:t>
            </a:r>
            <a:r>
              <a:rPr lang="en-US" sz="2000" dirty="0" smtClean="0"/>
              <a:t>1</a:t>
            </a:r>
            <a:r>
              <a:rPr lang="en-US" dirty="0" smtClean="0"/>
              <a:t>+ 1/C</a:t>
            </a:r>
            <a:r>
              <a:rPr lang="en-US" sz="2000" dirty="0" smtClean="0"/>
              <a:t>2</a:t>
            </a:r>
            <a:r>
              <a:rPr lang="en-US" dirty="0" smtClean="0"/>
              <a:t> + 1/C</a:t>
            </a:r>
            <a:r>
              <a:rPr lang="en-US" sz="2000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same?</a:t>
            </a:r>
          </a:p>
          <a:p>
            <a:r>
              <a:rPr lang="en-US" dirty="0" smtClean="0"/>
              <a:t>What is different?</a:t>
            </a:r>
          </a:p>
          <a:p>
            <a:r>
              <a:rPr lang="en-US" dirty="0" smtClean="0"/>
              <a:t>Voltage all the same</a:t>
            </a:r>
          </a:p>
          <a:p>
            <a:r>
              <a:rPr lang="en-US" dirty="0" smtClean="0"/>
              <a:t>Current is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2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en-US" sz="2000" dirty="0" smtClean="0"/>
              <a:t>B</a:t>
            </a:r>
            <a:r>
              <a:rPr lang="en-US" dirty="0" smtClean="0"/>
              <a:t> = V</a:t>
            </a:r>
            <a:r>
              <a:rPr lang="en-US" sz="2000" dirty="0" smtClean="0"/>
              <a:t>1</a:t>
            </a:r>
            <a:r>
              <a:rPr lang="en-US" dirty="0"/>
              <a:t>=</a:t>
            </a:r>
            <a:r>
              <a:rPr lang="en-US" dirty="0" smtClean="0"/>
              <a:t> V</a:t>
            </a:r>
            <a:r>
              <a:rPr lang="en-US" sz="2000" dirty="0" smtClean="0"/>
              <a:t>2</a:t>
            </a:r>
            <a:r>
              <a:rPr lang="en-US" dirty="0" smtClean="0"/>
              <a:t> =V</a:t>
            </a:r>
            <a:r>
              <a:rPr lang="en-US" sz="2000" dirty="0" smtClean="0"/>
              <a:t>3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sz="2000" dirty="0" smtClean="0"/>
              <a:t>B</a:t>
            </a:r>
            <a:r>
              <a:rPr lang="en-US" dirty="0" smtClean="0"/>
              <a:t> = I</a:t>
            </a:r>
            <a:r>
              <a:rPr lang="en-US" sz="2000" dirty="0" smtClean="0"/>
              <a:t>1</a:t>
            </a:r>
            <a:r>
              <a:rPr lang="en-US" dirty="0"/>
              <a:t>+</a:t>
            </a:r>
            <a:r>
              <a:rPr lang="en-US" dirty="0" smtClean="0"/>
              <a:t> I</a:t>
            </a:r>
            <a:r>
              <a:rPr lang="en-US" sz="2000" dirty="0" smtClean="0"/>
              <a:t>2</a:t>
            </a:r>
            <a:r>
              <a:rPr lang="en-US" dirty="0" smtClean="0"/>
              <a:t> + I</a:t>
            </a:r>
            <a:r>
              <a:rPr lang="en-US" sz="2000" dirty="0" smtClean="0"/>
              <a:t>3</a:t>
            </a:r>
          </a:p>
          <a:p>
            <a:endParaRPr lang="en-US" dirty="0"/>
          </a:p>
          <a:p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?</a:t>
            </a:r>
          </a:p>
          <a:p>
            <a:r>
              <a:rPr lang="en-US" dirty="0" smtClean="0"/>
              <a:t>What is your expectation?</a:t>
            </a:r>
          </a:p>
          <a:p>
            <a:r>
              <a:rPr lang="en-US" dirty="0" smtClean="0"/>
              <a:t>1/</a:t>
            </a:r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1/R</a:t>
            </a:r>
            <a:r>
              <a:rPr lang="en-US" sz="2000" dirty="0" smtClean="0"/>
              <a:t>1</a:t>
            </a:r>
            <a:r>
              <a:rPr lang="en-US" dirty="0" smtClean="0"/>
              <a:t>+ 1/R</a:t>
            </a:r>
            <a:r>
              <a:rPr lang="en-US" sz="2000" dirty="0" smtClean="0"/>
              <a:t>2</a:t>
            </a:r>
            <a:r>
              <a:rPr lang="en-US" dirty="0" smtClean="0"/>
              <a:t> + 1/R</a:t>
            </a:r>
            <a:r>
              <a:rPr lang="en-US" sz="2000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sz="2000" dirty="0" smtClean="0"/>
              <a:t>B</a:t>
            </a:r>
            <a:r>
              <a:rPr lang="en-US" dirty="0" smtClean="0"/>
              <a:t> = I</a:t>
            </a:r>
            <a:r>
              <a:rPr lang="en-US" sz="2000" dirty="0" smtClean="0"/>
              <a:t>1</a:t>
            </a:r>
            <a:r>
              <a:rPr lang="en-US" dirty="0" smtClean="0"/>
              <a:t>+ I</a:t>
            </a:r>
            <a:r>
              <a:rPr lang="en-US" sz="2000" dirty="0" smtClean="0"/>
              <a:t>2</a:t>
            </a:r>
            <a:r>
              <a:rPr lang="en-US" dirty="0" smtClean="0"/>
              <a:t> + I</a:t>
            </a:r>
            <a:r>
              <a:rPr lang="en-US" sz="2000" dirty="0" smtClean="0"/>
              <a:t>3</a:t>
            </a:r>
          </a:p>
          <a:p>
            <a:r>
              <a:rPr lang="en-US" dirty="0" smtClean="0"/>
              <a:t>I = V/R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sz="2000" dirty="0" smtClean="0"/>
              <a:t>B/</a:t>
            </a:r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V</a:t>
            </a:r>
            <a:r>
              <a:rPr lang="en-US" sz="2000" dirty="0" smtClean="0"/>
              <a:t>1</a:t>
            </a:r>
            <a:r>
              <a:rPr lang="en-US" dirty="0" smtClean="0"/>
              <a:t>/R</a:t>
            </a:r>
            <a:r>
              <a:rPr lang="en-US" sz="2000" dirty="0" smtClean="0"/>
              <a:t>1</a:t>
            </a:r>
            <a:r>
              <a:rPr lang="en-US" dirty="0" smtClean="0"/>
              <a:t> + V</a:t>
            </a:r>
            <a:r>
              <a:rPr lang="en-US" sz="2000" dirty="0" smtClean="0"/>
              <a:t>2</a:t>
            </a:r>
            <a:r>
              <a:rPr lang="en-US" dirty="0" smtClean="0"/>
              <a:t>/R</a:t>
            </a:r>
            <a:r>
              <a:rPr lang="en-US" sz="2000" dirty="0" smtClean="0"/>
              <a:t>2</a:t>
            </a:r>
            <a:r>
              <a:rPr lang="en-US" dirty="0" smtClean="0"/>
              <a:t> + V</a:t>
            </a:r>
            <a:r>
              <a:rPr lang="en-US" sz="2000" dirty="0" smtClean="0"/>
              <a:t>3</a:t>
            </a:r>
            <a:r>
              <a:rPr lang="en-US" dirty="0" smtClean="0"/>
              <a:t>/R</a:t>
            </a:r>
            <a:r>
              <a:rPr lang="en-US" sz="2000" dirty="0" smtClean="0"/>
              <a:t>3</a:t>
            </a:r>
          </a:p>
          <a:p>
            <a:endParaRPr lang="en-US" dirty="0" smtClean="0"/>
          </a:p>
          <a:p>
            <a:r>
              <a:rPr lang="en-US" dirty="0" err="1" smtClean="0"/>
              <a:t>Vs</a:t>
            </a:r>
            <a:r>
              <a:rPr lang="en-US" dirty="0" smtClean="0"/>
              <a:t> all same</a:t>
            </a:r>
          </a:p>
          <a:p>
            <a:r>
              <a:rPr lang="en-US" dirty="0" smtClean="0"/>
              <a:t>1/</a:t>
            </a:r>
            <a:r>
              <a:rPr lang="en-US" dirty="0" err="1" smtClean="0"/>
              <a:t>R</a:t>
            </a:r>
            <a:r>
              <a:rPr lang="en-US" sz="2000" dirty="0" err="1" smtClean="0"/>
              <a:t>eq</a:t>
            </a:r>
            <a:r>
              <a:rPr lang="en-US" dirty="0" smtClean="0"/>
              <a:t> = 1/R</a:t>
            </a:r>
            <a:r>
              <a:rPr lang="en-US" sz="2000" dirty="0" smtClean="0"/>
              <a:t>1</a:t>
            </a:r>
            <a:r>
              <a:rPr lang="en-US" dirty="0" smtClean="0"/>
              <a:t>+ 1/R</a:t>
            </a:r>
            <a:r>
              <a:rPr lang="en-US" sz="2000" dirty="0" smtClean="0"/>
              <a:t>2</a:t>
            </a:r>
            <a:r>
              <a:rPr lang="en-US" dirty="0" smtClean="0"/>
              <a:t> + 1/R</a:t>
            </a:r>
            <a:r>
              <a:rPr lang="en-US" sz="2000" dirty="0" smtClean="0"/>
              <a:t>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444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Plan for Today (AP Physics I)</vt:lpstr>
      <vt:lpstr>Review</vt:lpstr>
      <vt:lpstr>Resistors in Series</vt:lpstr>
      <vt:lpstr>Resistors in Series</vt:lpstr>
      <vt:lpstr>Resistors in Series</vt:lpstr>
      <vt:lpstr>Resistors in Series</vt:lpstr>
      <vt:lpstr>Resistors in Parallel</vt:lpstr>
      <vt:lpstr>Resistors in Parallel</vt:lpstr>
      <vt:lpstr>Resistors in Parallel</vt:lpstr>
      <vt:lpstr>Tool Kit</vt:lpstr>
      <vt:lpstr>Example</vt:lpstr>
      <vt:lpstr>Series</vt:lpstr>
      <vt:lpstr>Parallel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9</cp:revision>
  <dcterms:created xsi:type="dcterms:W3CDTF">2013-04-23T13:47:07Z</dcterms:created>
  <dcterms:modified xsi:type="dcterms:W3CDTF">2014-04-30T17:23:18Z</dcterms:modified>
</cp:coreProperties>
</file>