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14:52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AE40FC-8780-40AF-9545-6EBB30DB7B39}" emma:medium="tactile" emma:mode="ink">
          <msink:context xmlns:msink="http://schemas.microsoft.com/ink/2010/main" type="writingRegion" rotatedBoundingBox="10159,3900 15493,3710 15680,8947 10345,9137"/>
        </emma:interpretation>
      </emma:emma>
    </inkml:annotationXML>
    <inkml:traceGroup>
      <inkml:annotationXML>
        <emma:emma xmlns:emma="http://www.w3.org/2003/04/emma" version="1.0">
          <emma:interpretation id="{24803A4B-46C0-4B2D-9B46-69E14CFE2069}" emma:medium="tactile" emma:mode="ink">
            <msink:context xmlns:msink="http://schemas.microsoft.com/ink/2010/main" type="paragraph" rotatedBoundingBox="11497,3852 15225,3719 15253,4491 11524,46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2891E2-2303-48EE-81F5-8E092CB04FB6}" emma:medium="tactile" emma:mode="ink">
              <msink:context xmlns:msink="http://schemas.microsoft.com/ink/2010/main" type="inkBullet" rotatedBoundingBox="11500,3953 12624,3913 12645,4498 11521,4538"/>
            </emma:interpretation>
            <emma:one-of disjunction-type="recognition" id="oneOf0">
              <emma:interpretation id="interp0" emma:lang="en-US" emma:confidence="0">
                <emma:literal>x</emma:literal>
              </emma:interpretation>
              <emma:interpretation id="interp1" emma:lang="en-US" emma:confidence="0">
                <emma:literal>X</emma:literal>
              </emma:interpretation>
              <emma:interpretation id="interp2" emma:lang="en-US" emma:confidence="0">
                <emma:literal>^</emma:literal>
              </emma:interpretation>
              <emma:interpretation id="interp3" emma:lang="en-US" emma:confidence="0">
                <emma:literal>3</emma:literal>
              </emma:interpretation>
              <emma:interpretation id="interp4" emma:lang="en-US" emma:confidence="0">
                <emma:literal>r</emma:literal>
              </emma:interpretation>
            </emma:one-of>
          </emma:emma>
        </inkml:annotationXML>
        <inkml:trace contextRef="#ctx0" brushRef="#br0">0 102 67,'0'0'33,"0"0"1,0 0 0,23-35-21,19 35-5,-6-17-2,21 12-1,1-13-1,16 11 0,-2-6-2,5 11 0,-3-4-1,0 6 0,-3 3-1,-4 2 0,-10 5 0,-4 0-1,-5 3-1,-12-6-2,2 6-3,-38-13-5,40 0-21,-40 0-3,0 0 0,-9-28 1</inkml:trace>
        <inkml:trace contextRef="#ctx0" brushRef="#br0" timeOffset="328.125">534-242 68,'-19'-12'34,"19"12"-1,0 0-1,-6-30-21,37 37-3,-1-7-4,16 13-2,5-1 0,7 8 0,3 3-1,7 10 1,-9-1-2,-1 8 1,-7 3-1,-9 0 0,-10 0 0,-11-1 0,-13 1 0,-8-5 0,-8-3-1,-7-5 1,-6-2-1,-7-11-1,3 3-1,-6-15-2,31-5-6,-49 3-12,49-3-10,-27-20 0,27 20-1,8-40 1</inkml:trace>
      </inkml:traceGroup>
      <inkml:traceGroup>
        <inkml:annotationXML>
          <emma:emma xmlns:emma="http://www.w3.org/2003/04/emma" version="1.0">
            <emma:interpretation id="{7CAC1022-C0C5-4663-8C9A-D75FE44A0CC3}" emma:medium="tactile" emma:mode="ink">
              <msink:context xmlns:msink="http://schemas.microsoft.com/ink/2010/main" type="line" rotatedBoundingBox="13087,3796 15225,3719 15253,4491 13114,4567"/>
            </emma:interpretation>
          </emma:emma>
        </inkml:annotationXML>
        <inkml:traceGroup>
          <inkml:annotationXML>
            <emma:emma xmlns:emma="http://www.w3.org/2003/04/emma" version="1.0">
              <emma:interpretation id="{3221D8B9-1165-43A4-BCB7-E1FBA85568FA}" emma:medium="tactile" emma:mode="ink">
                <msink:context xmlns:msink="http://schemas.microsoft.com/ink/2010/main" type="inkWord" rotatedBoundingBox="13087,3796 15225,3719 15253,4491 13114,4567"/>
              </emma:interpretation>
              <emma:one-of disjunction-type="recognition" id="oneOf1">
                <emma:interpretation id="interp5" emma:lang="en-US" emma:confidence="0">
                  <emma:literal>loop</emma:literal>
                </emma:interpretation>
                <emma:interpretation id="interp6" emma:lang="en-US" emma:confidence="0">
                  <emma:literal>L OOP</emma:literal>
                </emma:interpretation>
                <emma:interpretation id="interp7" emma:lang="en-US" emma:confidence="0">
                  <emma:literal>L op</emma:literal>
                </emma:interpretation>
                <emma:interpretation id="interp8" emma:lang="en-US" emma:confidence="0">
                  <emma:literal>Loop</emma:literal>
                </emma:interpretation>
                <emma:interpretation id="interp9" emma:lang="en-US" emma:confidence="0">
                  <emma:literal>L oop</emma:literal>
                </emma:interpretation>
              </emma:one-of>
            </emma:emma>
          </inkml:annotationXML>
          <inkml:trace contextRef="#ctx0" brushRef="#br0" timeOffset="609.375">1577-400 61,'0'0'33,"-2"-23"-1,2 23 1,0 0-19,2 28-6,-4-3-4,8 13-1,-1 5-1,5 7 0,-1-2 0,3 4-1,3-4-1,4-8-1,12-2-2,-5-23-4,18 5-3,-13-27-10,20 7-9,-5-16-5,-2-6 0,0-3 3</inkml:trace>
          <inkml:trace contextRef="#ctx0" brushRef="#br0" timeOffset="968.75">2090-234 44,'-4'-25'30,"-8"2"2,-9-2-7,21 25-6,-47-20-6,47 20-2,-50 7-4,31 14-3,-8 1 0,8 11-2,2 4 0,10 11-1,3 5 0,13 0 0,7-6-1,14-6 0,8-6-1,6-10 0,11-10 0,-3-15-1,5-5 0,-11-15 0,1-3-1,-18-9 1,-4-1-1,-21-7 1,-4 5 0,-16-1 0,-5 4 1,-7 7 0,-1 7-2,-1 3-1,9 15-1,-2-8-2,23 8-4,0 0-7,0 0-9,36 21-4,-7-21 2,16 7 3</inkml:trace>
          <inkml:trace contextRef="#ctx0" brushRef="#br0" timeOffset="1343.75">2635-202 35,'40'-12'29,"-8"-3"0,-3 7-4,-25-14-4,-4 22-5,0-28-4,0 28-1,-33-18-5,7 18-2,-9 0-1,-1 13-1,-6 2 0,8 13 0,-2 7-1,11 10 0,8 3 0,15 2 0,15-2-1,12-5 0,17-8 0,7-5 0,14-7 0,2-21-1,6-7 0,-5-15 0,-3-3 0,-13-7 0,-8-5 0,-12-8 0,-14 1 0,-11 1 0,-12 6 0,-7 5 0,-7 7 0,-5 1 0,3 14-2,-4-7-2,27 15-2,-34-10-5,34 10-11,0 0-10,30 5 0,-9-5 1,10-5 1</inkml:trace>
          <inkml:trace contextRef="#ctx0" brushRef="#br0" timeOffset="1812.5">3117-287 0,'25'-2'30,"0"2"2,-2 2 3,-23-2 0,30 23-9,-30-23-6,12 35-7,-12-35-5,7 60-1,-5-17-3,8 10-1,-1 2-1,1 3-1,5-1-1,0-4 0,-1-3 0,1-14-1,0-9-1,-15-27-1,23 23 0,-23-23-1,8-25 0,-12-5 0,0-6 0,-9-19 0,3-5 1,-5-10 1,0 2 1,3-3 1,3 1 0,9 5 1,9 4 0,12 19 0,8 12 0,11 12 0,9 13-1,5 12 1,1 9-1,-2 9 0,-9 12 1,-8 4-1,-11 1 0,-11 3 0,-16 1 0,-10-4 0,-11-1-1,-7-6 1,-3-8-1,-7-9 0,4-3-2,-2-20-1,15 10-4,-9-33-9,22 6-16,8-3 1,8-5-2,9-3 1</inkml:trace>
        </inkml:traceGroup>
      </inkml:traceGroup>
    </inkml:traceGroup>
    <inkml:traceGroup>
      <inkml:annotationXML>
        <emma:emma xmlns:emma="http://www.w3.org/2003/04/emma" version="1.0">
          <emma:interpretation id="{F492ED54-2A29-4558-8B89-26D2890E3080}" emma:medium="tactile" emma:mode="ink">
            <msink:context xmlns:msink="http://schemas.microsoft.com/ink/2010/main" type="paragraph" rotatedBoundingBox="10161,4894 13162,4604 13276,5783 10275,6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0E7A8-0D0F-4D7A-99A8-A8263D5E2063}" emma:medium="tactile" emma:mode="ink">
              <msink:context xmlns:msink="http://schemas.microsoft.com/ink/2010/main" type="inkBullet" rotatedBoundingBox="10161,4894 12005,4716 12106,5771 10263,5950"/>
            </emma:interpretation>
            <emma:one-of disjunction-type="recognition" id="oneOf2">
              <emma:interpretation id="interp10" emma:lang="en-US" emma:confidence="1">
                <emma:literal>"</emma:literal>
              </emma:interpretation>
              <emma:interpretation id="interp11" emma:lang="en-US" emma:confidence="0">
                <emma:literal>4</emma:literal>
              </emma:interpretation>
              <emma:interpretation id="interp12" emma:lang="en-US" emma:confidence="0">
                <emma:literal>a</emma:literal>
              </emma:interpretation>
              <emma:interpretation id="interp13" emma:lang="en-US" emma:confidence="0">
                <emma:literal>+</emma:literal>
              </emma:interpretation>
              <emma:interpretation id="interp14" emma:lang="en-US" emma:confidence="0">
                <emma:literal>^</emma:literal>
              </emma:interpretation>
            </emma:one-of>
          </emma:emma>
        </inkml:annotationXML>
        <inkml:trace contextRef="#ctx0" brushRef="#br0" timeOffset="-4531.25">-1256 1235 41,'-23'0'31,"23"0"2,0 0-1,-21-20-18,21 20-3,0 0-3,34-8-2,-34 8-3,35-10 1,-35 10-1,45-12 0,-22 4 0,4 8-1,-2-2 0,3 2-1,-1-3 0,2 3 0,1 0 0,6-2 0,-5-3 0,5 2-1,-2 1 1,1-1 0,1 1-1,0-1 0,0 1 0,-1 2 1,1 0-1,2-3 0,4 3 0,2 0 1,2-2-1,1-1 0,1 1 0,3-1 0,1 1 1,1 2-1,-3-5 0,1 2 0,-3 1 0,-2-1 0,1 1 1,-5-1-1,-4 3 0,-5-2 0,-1 2 0,-7 0 0,-2 0 1,-2 0-1,-2 0 0,-19 0 0,32 2 0,-32-2 0,31 0 0,-31 0 0,34 3 0,-34-3 0,40 0 0,-19 5 0,2-3 0,-2 1 0,0 2 0,-2-3 0,0 1-1,-19-3 1,23 7-1,-23-7 0,0 0-1,0 0-3,21 13-6,-21-13-25,-19 2 0,19-2-1,-21-7 1</inkml:trace>
        <inkml:trace contextRef="#ctx0" brushRef="#br0" timeOffset="-3859.375">362 539 29,'0'0'25,"0"0"3,14-30-6,-14 30-4,0 0-4,0 0-2,0 0-2,7 25 0,-7-25-2,-3 38-1,3-38-2,7 58 0,-7-23-2,8 10 0,-6-5-1,7 10-1,-5 3 0,4 2-1,3 1 1,1 2-2,-1-3 2,-1 0-2,3-5 1,-2-2 0,-1-8 0,1-2 1,-5-8-1,0 0 1,-2-2-1,3-5 0,-3-1 0,-2 1 1,-2-23-1,6 37 0,-6-37 0,5 31 0,-5-31 0,4 25-1,-4-25 1,0 0-2,0 0 0,0 0-2,0 0-3,0 0-8,0 0-20,6-30 0,-6 30-1,6-46 1</inkml:trace>
      </inkml:traceGroup>
      <inkml:traceGroup>
        <inkml:annotationXML>
          <emma:emma xmlns:emma="http://www.w3.org/2003/04/emma" version="1.0">
            <emma:interpretation id="{19EBFCDA-7FE3-4201-9CBD-C0B9979E7766}" emma:medium="tactile" emma:mode="ink">
              <msink:context xmlns:msink="http://schemas.microsoft.com/ink/2010/main" type="line" rotatedBoundingBox="12224,4752 13168,4661 13276,5783 12333,5874"/>
            </emma:interpretation>
          </emma:emma>
        </inkml:annotationXML>
        <inkml:traceGroup>
          <inkml:annotationXML>
            <emma:emma xmlns:emma="http://www.w3.org/2003/04/emma" version="1.0">
              <emma:interpretation id="{D59DFE87-9C6B-46DE-8D3E-D6A80120B0A8}" emma:medium="tactile" emma:mode="ink">
                <msink:context xmlns:msink="http://schemas.microsoft.com/ink/2010/main" type="inkWord" rotatedBoundingBox="12681,4680 13469,5220 12947,5981 12159,5441"/>
              </emma:interpretation>
              <emma:one-of disjunction-type="recognition" id="oneOf3">
                <emma:interpretation id="interp15" emma:lang="en-US" emma:confidence="0">
                  <emma:literal>'l.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it,</emma:literal>
                </emma:interpretation>
                <emma:interpretation id="interp18" emma:lang="en-US" emma:confidence="0">
                  <emma:literal>it.</emma:literal>
                </emma:interpretation>
                <emma:interpretation id="interp19" emma:lang="en-US" emma:confidence="0">
                  <emma:literal>Il,</emma:literal>
                </emma:interpretation>
              </emma:one-of>
            </emma:emma>
          </inkml:annotationXML>
          <inkml:trace contextRef="#ctx0" brushRef="#br0" timeOffset="-3421.875">767 1077 48,'0'0'29,"0"0"1,-6-23-7,6 23-10,0 0-4,19 38-3,-19-38 0,15 23 1,-15-23-2,15 35-1,-15-35 0,16 45-1,-11-22 0,5 7-1,-4-5-1,3 2 0,-3-1 0,-6-26-1,13 37 0,-13-37 0,12 25-2,-12-25-1,0 0-5,0 0-14,7-22-12,-7 22-1,2-40 0,-2 14 1</inkml:trace>
          <inkml:trace contextRef="#ctx0" brushRef="#br0" timeOffset="-2781.25">1222 539 41,'0'0'30,"-7"-30"2,7 30-1,0 0-13,-12-23-6,12 23-2,0 0-4,0 0-1,0 0-1,25 36 0,-25-36-1,8 45 0,-5-18 0,3 11-1,-2 2 0,5 8-1,-3 7 0,4 3-1,-1 0 1,1 0-2,-1-1 2,1 1-2,1-2 1,-1-1 1,-1-12-1,-1-1 0,-2 1 0,1-5 0,-1-1 1,-2-2-1,0-4 0,1-1 0,-1-5 0,0-2 0,-2-1 0,-2-22 0,6 30 0,-6-30 0,0 0 0,9 25 0,-9-25 0,0 0-2,0 0 1,0 0-3,0 0-2,-6-30-6,6 30-23,10-27-1,-10 27 0,2-46 0</inkml:trace>
          <inkml:trace contextRef="#ctx0" brushRef="#br0" timeOffset="-2359.375">1680 1052 41,'0'0'31,"0"0"1,0 0-1,-10-23-15,10 23-4,0 0-3,17 43-4,-17-43 0,8 27-1,-8-27-1,8 41 0,-8-41-1,9 45 0,-7-23-1,4 4 0,-2-4 0,-4-22 0,9 38-1,-9-38 1,6 25-1,-6-25-1,0 0-1,0 0-2,0 0-5,0 0-19,-4-30-7,4 30 0,-8-33-2</inkml:trace>
        </inkml:traceGroup>
      </inkml:traceGroup>
    </inkml:traceGroup>
    <inkml:traceGroup>
      <inkml:annotationXML>
        <emma:emma xmlns:emma="http://www.w3.org/2003/04/emma" version="1.0">
          <emma:interpretation id="{5FCEA18C-900A-4D9F-A790-F36D5B5C6941}" emma:medium="tactile" emma:mode="ink">
            <msink:context xmlns:msink="http://schemas.microsoft.com/ink/2010/main" type="paragraph" rotatedBoundingBox="10963,7096 15649,7083 15655,9013 10968,9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258EE7-F99F-44BD-868A-F4F6679BBA01}" emma:medium="tactile" emma:mode="ink">
              <msink:context xmlns:msink="http://schemas.microsoft.com/ink/2010/main" type="inkBullet" rotatedBoundingBox="10966,8295 11954,8292 11955,8376 10967,8379"/>
            </emma:interpretation>
            <emma:one-of disjunction-type="recognition" id="oneOf4">
              <emma:interpretation id="interp20" emma:lang="en-US" emma:confidence="0">
                <emma:literal>-</emma:literal>
              </emma:interpretation>
            </emma:one-of>
          </emma:emma>
        </inkml:annotationXML>
        <inkml:trace contextRef="#ctx0" brushRef="#br0" timeOffset="4375">-539 4099 31,'-8'25'31,"8"-25"2,0 0-1,21 36-14,-21-36-9,44-6 1,-19-9-2,22 20-2,-9-22-1,14 14 0,-4-12-2,9 13 1,-2-6-2,4 6 0,-4-3 0,3 2-1,-3 1 0,-2 2 0,-3 0 0,-4 0-1,-4 0 1,-6 0-1,-4-3 0,-5 6 1,-4-3-1,-4 0 0,-19 0 0,25 2 0,-25-2 1,0 0-1,21 3-1,-21-3 0,0 0 0,0 0-1,0 0-2,0 0-4,0 0-5,-23-8-18,23 8-4,-21-10-2,21 10 2</inkml:trace>
      </inkml:traceGroup>
      <inkml:traceGroup>
        <inkml:annotationXML>
          <emma:emma xmlns:emma="http://www.w3.org/2003/04/emma" version="1.0">
            <emma:interpretation id="{4DFAF7A8-0070-4089-92A2-3825EB4BA9CF}" emma:medium="tactile" emma:mode="ink">
              <msink:context xmlns:msink="http://schemas.microsoft.com/ink/2010/main" type="line" rotatedBoundingBox="11990,7093 15649,7083 15655,9013 11995,9023"/>
            </emma:interpretation>
          </emma:emma>
        </inkml:annotationXML>
        <inkml:traceGroup>
          <inkml:annotationXML>
            <emma:emma xmlns:emma="http://www.w3.org/2003/04/emma" version="1.0">
              <emma:interpretation id="{C93D4EC8-835A-4625-9A1A-FA45CD16EB7F}" emma:medium="tactile" emma:mode="ink">
                <msink:context xmlns:msink="http://schemas.microsoft.com/ink/2010/main" type="inkWord" rotatedBoundingBox="12027,7074 15688,7208 15619,9090 11958,8956"/>
              </emma:interpretation>
              <emma:one-of disjunction-type="recognition" id="oneOf5">
                <emma:interpretation id="interp21" emma:lang="en-US" emma:confidence="0">
                  <emma:literal>ilil-</emma:literal>
                </emma:interpretation>
                <emma:interpretation id="interp22" emma:lang="en-US" emma:confidence="0">
                  <emma:literal>"lit</emma:literal>
                </emma:interpretation>
                <emma:interpretation id="interp23" emma:lang="en-US" emma:confidence="0">
                  <emma:literal>alit</emma:literal>
                </emma:interpretation>
                <emma:interpretation id="interp24" emma:lang="en-US" emma:confidence="0">
                  <emma:literal>ili1-</emma:literal>
                </emma:interpretation>
                <emma:interpretation id="interp25" emma:lang="en-US" emma:confidence="0">
                  <emma:literal>ili/-</emma:literal>
                </emma:interpretation>
              </emma:one-of>
            </emma:emma>
          </inkml:annotationXML>
          <inkml:trace contextRef="#ctx0" brushRef="#br0" timeOffset="5468.75">484 3770 35,'0'0'25,"0"0"0,0 0-3,0 0-4,0 0-3,0 0-3,0 0-2,0 0-1,0 0-3,-5 23-2,5-23-1,2 35 0,5-13 0,-9 4 0,10 4-1,-8 0 0,4 10 0,0-2-1,1 2 0,-1-5 1,2 3-1,-2-5 1,3-3-2,-3-3 2,-4-27-2,6 35 1,-6-35 0,0 0-1,7 28 0,-7-28 0,0 0 0,0 0-2,0 0 0,2-22-4,-15-11-7,13 33-24,8-43 0,-8 15-1,0-2 1</inkml:trace>
          <inkml:trace contextRef="#ctx0" brushRef="#br0" timeOffset="6203.125">980 2896 35,'0'0'32,"4"-23"1,-4 23 0,0 0-15,0 0-5,0 0-4,-6 28-2,6-28-3,2 58 1,-6-23 0,10 18-1,-6-1-1,4 9 1,-6-4-1,8 14-1,-6-1 1,5 10-1,-3-2 0,2 3 0,-2-3-1,2 7 1,0 0-1,3-2 0,-3-2 0,0-6 0,2-7 1,1-3-2,-1-2 1,0-5 0,-1-10 0,-1-3-1,0-5 0,-2-5 0,2-2 0,-4-8 0,0-25 0,5 38-1,-5-38 0,0 0-1,0 0-1,0 0-2,0 0-5,8-33-10,-4 10-20,-2-14 2,5 2-1,1-8 2</inkml:trace>
          <inkml:trace contextRef="#ctx0" brushRef="#br0" timeOffset="6609.375">1571 3808 63,'0'0'35,"-13"27"-2,13-27 2,0 0-25,-8 33-3,8-33-2,6 38-1,-6-38-1,6 48 0,-3-23 0,1 7-1,-4-2 0,4-2-2,-2-3 1,0-2-2,-2-23 0,4 30-1,-4-30-2,0 0-7,0 0-19,0 0-6,13-35 0,-15 10-1</inkml:trace>
          <inkml:trace contextRef="#ctx0" brushRef="#br0" timeOffset="7343.75">2017 3084 23,'4'-32'31,"-4"32"2,4-26 0,-4 26-11,0 0-6,0 0-3,0 0-4,0 0-2,17 46-1,-21-16 0,12 18-2,-8-3 1,7 20-2,-5-2 0,4 12 1,-2-2-2,0 10 1,1 0-1,-1 2 0,-2-4 0,2-1-1,-4 3 1,4 0-1,0-5 0,1-3 0,-1-4 0,0-4 0,0-1-1,3-3 1,-1-13-1,-2-2 0,2-6 0,-1-2 0,-1-4 0,0-4 0,0-7 0,-4-25 0,7 36 0,-7-36-1,4 22 1,-4-22 0,0 0-1,0 0 0,0 0 0,0 0 0,0 0 0,0 0-1,0 0 0,6-27 0,-6 27-1,0 0-1,6-26-1,-12 1-4,6 25-12,11-22-17,-11 22 0,-2-46 0,4 19 1</inkml:trace>
          <inkml:trace contextRef="#ctx0" brushRef="#br0" timeOffset="8234.3748">2284 4067 45,'0'0'33,"0"0"0,0 0 0,0 0-20,21-8 0,-21 8-6,38-5-2,-19-5 1,16 12-2,-7-12 0,14 10-1,-4-5 0,8 5 0,2-2-1,11 4-1,2-4 1,4 2-1,7 0-1,-1 0 1,1 0-1,-1-3 0,1 1 0,-3-1 0,-1-2 0,1 0 0,-8-2 0,2 2 0,-2 0 1,-2 0-1,-2 0 1,2 0-1,-7 2 0,3-2 0,-5 3 0,-1-1 1,-5 1-1,-2-1 0,-4 1 0,-7 2 1,-5 0-1,-5-3 0,-21 3-1,23 0-1,-23 0-2,0 0-7,0 0-27,0 0 0,0 0 1,-38-15-3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1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4FCC1B-B441-4107-A7CE-7F29CFF1C4C7}" emma:medium="tactile" emma:mode="ink">
          <msink:context xmlns:msink="http://schemas.microsoft.com/ink/2010/main" type="inkDrawing" rotatedBoundingBox="2609,12577 4529,12511 4532,12596 2611,12661" shapeName="Other"/>
        </emma:interpretation>
      </emma:emma>
    </inkml:annotationXML>
    <inkml:trace contextRef="#ctx0" brushRef="#br0">-715-698 19,'0'0'28,"0"0"2,0 0-3,0 0-7,-19-15-2,19 15-2,0 0-3,31 20-4,-31-20-1,28 5-2,-28-5-1,44 10-2,-17-8 0,11 8 0,2-7-1,8 5 0,1-6-1,8 3 1,-1-5-1,10 3 1,-3-6-1,4 1 0,0-1 0,3-2 0,-3-3-1,-2 3 1,-2-5-1,-2 3 1,-4-1-1,-6 1 0,-3 2 0,0 0 0,-6 0 1,-2 2-1,-2 1 0,0 2 0,-4 0 0,1 0 0,-1 0 0,-4 0 0,-3 2 1,0 1-1,-2-3 0,3 0 0,-5 0 0,0 2 1,0-2-1,0 3 0,-2-3 0,2 0 1,-4 2-1,2-2 0,0 0 0,-2 0 0,0-5 0,-19 5 1,34-5-1,-34 5 0,25-2-1,-25 2 0,0 0-1,19-8-3,-19 8-9,0 0-25,0 0 1,0 0-1,-34-33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0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8A17D7-A83B-45E0-AA7E-09E5CDABD6B3}" emma:medium="tactile" emma:mode="ink">
          <msink:context xmlns:msink="http://schemas.microsoft.com/ink/2010/main" type="inkDrawing" rotatedBoundingBox="3339,13351 3795,13277 3798,13299 3342,13372" shapeName="Other">
            <msink:destinationLink direction="with" ref="{0E7BD87A-5EBF-4412-A2EB-FFC3849F9F68}"/>
          </msink:context>
        </emma:interpretation>
      </emma:emma>
    </inkml:annotationXML>
    <inkml:trace contextRef="#ctx0" brushRef="#br0">17 63 10,'0'0'15,"0"0"0,0 0 1,0 0-2,-21-2 4,21 2-2,0 0 1,0 0-2,0 0-1,0 0-1,0 0-3,33 7-2,-33-7-3,32-2 0,-11-1-2,10 3-1,1-7 0,6 4 0,-2-7-1,1 5 0,1-5-1,-4 2 1,-3 1 0,-3 2-1,-5 0 0,-4 5 1,-19 0-1,25-3 0,-25 3-1,0 0-2,0 0-1,0 0-9,0 0-24,0 0 1,0 0-1,0 0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2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7BD87A-5EBF-4412-A2EB-FFC3849F9F68}" emma:medium="tactile" emma:mode="ink">
          <msink:context xmlns:msink="http://schemas.microsoft.com/ink/2010/main" type="inkDrawing" rotatedBoundingBox="2851,14000 7776,10296 9948,13183 5023,16888" semanticType="callout" shapeName="Other">
            <msink:sourceLink direction="with" ref="{2F8A17D7-A83B-45E0-AA7E-09E5CDABD6B3}"/>
            <msink:sourceLink direction="with" ref="{1DE0716A-3C45-4CA7-98D2-38CEB0EED9C5}"/>
          </msink:context>
        </emma:interpretation>
      </emma:emma>
    </inkml:annotationXML>
    <inkml:trace contextRef="#ctx0" brushRef="#br0">4035 0 51,'-25'10'34,"2"2"1,-3-1-1,-1-17-18,27 6-6,-19 23-4,19-23-1,0 0-2,40 28-1,-13-23 0,11 2 0,2-7 0,7 3 0,-3-6-1,4 6 1,-2-3-1,1 2 0,-10 1-1,-1 2 1,-6 0-1,-7 5 1,-4 2-1,-19-12 0,19 26 1,-19-26 0,-5 35 0,5-35 0,-31 32-1,10-9 1,-9 5-1,-3 2 1,-7 5-1,-6 3 1,-1 2-1,3 10 0,2-5-1,4-2 1,11-5 0,8-3 1,13-10-1,6-25 0,23 33 0,4-28 0,15-10 1,9-3-1,8-7 0,2 0 0,2-3 0,-2 6 1,-5 2-1,-7 7 0,-9 11 0,-11 7 1,-14 10 0,-9 8-1,-12 7 1,-7 5 0,-10 3-1,-8 0 1,-9-1-1,-2 1 1,-5-5 0,1-6 0,0-1 1,4-9-2,4-2 1,8 1 0,7-11 0,23-15-1,-21 25-1,21-25 1,0 0 0,28 7 0,-5-12 0,10-12 0,9 7 0,3-10 0,1 7 0,2-5 0,-2 11 0,-1 4 0,-7 8 0,-9 10 0,-6 6 0,-4 6 0,-11 6 0,-3 7-1,-10 3 2,-5 2-2,-5 5 1,-8-5 0,-4 1 0,-7 1 1,-4-1-1,-4-4 0,0-4 0,2 2 1,-2-7-1,2 2 0,4-7 0,7-6 0,6 1 0,23-23 0,-30 35 0,30-35-1,-6 23 1,6-23 0,0 0 0,21 15 0,-21-15 0,23 5 0,-23-5 0,23 2 0,-23-2 0,23 0 0,-23 0 0,19-2 0,-19 2 0,26 0 0,-26 0 0,33 0 0,-10 2 0,1-4 0,1 2 0,6-3 0,1 1 0,2 2 0,1-3 0,-3 3 0,1-2 1,-1 7-1,0-3 0,-5 8 1,-4-5-1,-2 5 0,-21-10 0,32 15 1,-32-15-1,0 0 0,0 0 0,16 23 1,-16-23-1,0 0 0,0 0 0,0 0 1,0 0-1,-18 15 0,18-15 0,0 0 0,0 0 0,-19 10 0,19-10 0,0 0 0,0 0 0,0 0 0,-24 25 0,24-25 0,0 0 0,0 0 0,-25 28 0,25-28 0,0 0 0,-27 25 0,27-25 0,-25 23 0,25-23-1,-32 25 1,32-25 0,-29 32 0,29-32 0,-28 31 0,28-31-1,-21 32 1,21-32 0,-14 25 0,14-25 0,0 0 0,-15 31 0,15-31 0,0 0 0,-9 30 0,9-30 0,0 0 0,-2 35 0,2-35 0,-2 30 0,2-30 0,0 33 0,0-33 0,0 40 0,0-40 1,2 43-1,-2-21 0,0-22 0,5 43 0,-5-20 1,0-1-1,0 1 0,0 7 0,0 0 0,0-2 0,0-1 0,0 3 0,0-2 0,2 2-1,-2-2 2,0-28-1,-2 43 0,-1-18 0,3-3 0,-2 3 1,2-2-1,-2 2 0,0 3 0,-2-3 0,2 0 0,0 0 1,0 3-1,-1-3 0,1 0 0,-2 3 0,4-3 0,-2 0 1,0 0-1,2 3 0,-2-3 0,0 0 0,0 0 0,2-25 0,0 40 0,0-40 0,-2 41 0,2-41 0,0 32 0,0-32 0,-3 25 0,3-25 0,-2 30 0,2-30 0,0 28 0,0-28 0,0 0 0,0 33 0,0-33 0,-2 22 0,2-22 0,0 23 0,0-23 0,-2 28 1,2-28-1,-2 32 0,2-32 0,-6 38 0,6-38 0,-2 38 0,2-38 0,-5 42-1,5-42 1,-4 41 0,4-41 0,0 40 0,0-40 0,-2 37 0,2-37 0,0 33 0,0-33 0,0 28 0,0-28 0,4 22 0,-4-22 0,0 0 0,11 23 0,-11-23 0,0 0 0,0 23 0,0-23 0,0 0 0,0 0 0,4 22 0,-4-22 0,0 0 1,0 0-1,0 0 0,0 0 0,2 23 0,-2-23 0,0 0 0,0 0 0,0 0 0,0 0 0,0 0-1,0 0 1,0 0 0,0 0 0,0 0 0,0 0 0,0 0 0,0 0 0,0 0 0,0 0 0,-2 22 0,2-22 0,0 0 0,0 0 0,0 0 0,0 0 0,0 0 0,0 0 0,0 0 0,0 0 0,0 0 0,0 0 0,0 0 0,-21 13 0,21-13 0,0 0 0,0 0 0,0 0 0,0 0 0,0 0 0,0 0 0,0 0 0,0 0 0,-19 0 0,19 0 0,0 0-1,0 0 1,0 0 1,-21-5-1,21 5 0,0 0 0,-19-8 0,19 8 0,0 0 0,-27-5 0,27 5 0,0 0 0,-23-5 0,23 5 0,-19-2 0,19 2 0,-19 0 0,19 0 0,-21 2 0,21-2 0,-21 3 0,21-3 0,-26 2 0,26-2 0,-23 0-1,23 0 2,-25 3-1,25-3 0,-27 0 0,27 0 0,-25 0 0,25 0 0,-28 2 0,28-2-1,-27 0 1,27 0 0,-23 0 0,23 0 0,-23-2 0,23 2 0,-21 0 0,21 0 0,-21 0 0,21 0 0,-24 0 0,24 0 0,-23 0 0,23 0 0,-21-3 0,21 3 0,-25-5 0,25 5 0,-27-5 0,27 5 0,-36-2 0,17 2 0,-2 0 0,-2 2 0,4-2 0,-4 0 0,2 3 0,-2-3 0,4 0 0,-2 2 0,-3-2 0,24 0 0,-37 0 0,18 0 0,0 0 0,19 0 0,-32 0-1,32 0 1,-33-2 0,14 2 0,19 0 0,-36 0 0,17 0 1,-2 2-1,0-2 0,-2 3 0,2-3 0,0 0 0,-2 2 0,-1-2 0,1 3 0,0-1 0,0 3 0,0-2 0,-7-1 0,7 3 0,-4-2 0,2-1 0,-3 4 0,1-4 0,2-2 0,0 3 0,1-1 0,-1 1 1,2-1-2,2 1 2,0-3-2,2 2 1,-2 1 0,2-1 0,0-2 0,0 0 0,0 0 0,0 0 0,0-2 0,1 2 0,-1 0 0,-2-3 0,0 3 0,-1 3 0,1-3-1,-2 0 1,-2 0 0,0 0 0,2 2 0,-7 1 0,3-1 0,-3 1-1,-1 2 1,-1-3 0,-1 6 0,-1-3 0,-2-3 0,1 3 0,-1-2 0,0-1 0,0-2 0,1 3-1,1-1 1,-2 1 0,2-1 0,1 3-1,-5 0 1,0 0 0,0 0 0,0 8 0,1-5 0,-1 4 1,-2-2-1,0 3 0,2 2 0,0 0-1,-4-5 1,2-3 0,-2 9 0,0-9 0,0 8 0,0-10-1,0 0 1,2 3 0,2 4 0,-2-9 0,6-1-1,3 1 1,-1-3 0,5 2 0,2-2 0,4-2 0,-3 2 0,6 0 0,-1 0 0,-5 2-1,3-2 1,-2 5 0,0-2 0,-2-1 0,0 3 0,-1-2 0,3 2-1,-2-5 1,4 2 0,0 1 0,2-3 0,0 0 0,19 0 0,-36 3 0,17-3 0,1 0 0,-6 0 0,5 2 0,-4-2-1,0 0 1,-2 0 0,2 3 0,0-1 0,0 1 0,4 2 0,-5-3 0,6 3-1,-3-2 2,21-3-1,-34 10 0,34-10-1,-32 5 1,32-5 0,-25 2 0,25-2 1,-19 0-2,19 0 1,0 0 0,-23 0 1,23 0-1,0 0 0,0 0 0,-21 3 0,21-3 0,0 0 0,0 0-1,0 0 1,0 0 0,-21-5 0,21 5 0,0 0 0,0 0 0,0 0 0,0 0 0,-8-25 0,8 25 0,0 0 0,-5-36 0,5 14 0,0-1 0,2-7 1,-2 2 0,0-2-1,3 0 1,-3-3-1,2-2 1,-2 8-1,0-1 0,0 0 0,-2 1 0,2-3 0,-3 2 0,3-5 0,0 1 0,0-1 0,0-2 0,0-5 0,3 2 0,-3-2 0,0 2 0,0 0 0,2 3 0,0-3 0,0 3 0,0 5 0,0 0 0,2 0 0,0 2 0,-1 1 0,1 1 0,-2 4 0,0-1-1,0 1 2,-2 22-2,4-43 1,-4 43 0,4-38 0,-1 16 1,-3 22-1,2-38-1,-2 38 1,4-40 0,-4 40 0,4-38 0,-4 38 0,4-38 0,-4 38 0,5-37 0,-5 37 0,8-35 0,-8 35 0,13-33-1,-13 33 1,10-30 0,-10 30 0,11-25 0,-11 25 0,0 0 0,6-23 0,-6 23 0,0 0-1,0 0-1,0 0-4,0 0-14,0 0-21,0 0 1,-17-25-1,17 25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9F3AFF-696B-4AD9-B79F-F246E84C26ED}" emma:medium="tactile" emma:mode="ink">
          <msink:context xmlns:msink="http://schemas.microsoft.com/ink/2010/main" type="inkDrawing" rotatedBoundingBox="7917,8736 9216,8805 9211,8892 7913,8823" shapeName="Other">
            <msink:destinationLink direction="to" ref="{0D3F5B89-5C59-4841-806A-82F76B114932}"/>
            <msink:destinationLink direction="with" ref="{106AFB4F-A8C7-4FC3-9951-680D82BB05B1}"/>
          </msink:context>
        </emma:interpretation>
      </emma:emma>
    </inkml:annotationXML>
    <inkml:trace contextRef="#ctx0" brushRef="#br0">19 19 23,'0'0'21,"0"0"0,0 0 0,0 0-6,0 0 0,0 0-3,-21 0-1,21 0-2,0 0-1,0 0-2,0 0 0,0 0 0,0 0-1,30 13-2,-30-13 0,33-5 0,-14 2-1,6 3-1,-25 0 1,45-2 0,-26-1 0,4 6-1,0-3 0,2 0 0,-2-3 0,2 1 0,1-1 0,1 1 0,-2-1-1,1-2 1,-1 2-1,-2 3 0,0-2 1,0 4-1,0-2 0,-2 3 0,2-3 1,1 2-1,-5 1 0,4 0 1,-4-3-1,2 5 0,-2-5 1,2 2-1,-21-2 0,37 5 1,-13-2 0,-3-1-1,2-2 1,2 0 0,0 0-1,0 0 1,3-2-1,-3-1 1,2 1-1,-1 2 1,-3 0-1,0 0 0,-2 2 0,-2-2 0,-19 0 0,33 8 1,-33-8-1,26 10 0,-26-10 0,23 12 1,-23-12-1,21 13 0,-21-13 0,25 12 0,-25-12 0,25 8 0,-25-8 1,26 7-1,-26-7 0,23 8 0,-23-8 0,0 0 0,23 2 0,-23-2 1,0 0-1,0 0 0,0 0 0,0 0 0,0 0 1,0 0-1,0 0 0,0 0-1,0 0-1,0 0-1,-23 18-3,2-31-7,21 13-26,-19-7 1,19 7-1,-25-23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5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6AFB4F-A8C7-4FC3-9951-680D82BB05B1}" emma:medium="tactile" emma:mode="ink">
          <msink:context xmlns:msink="http://schemas.microsoft.com/ink/2010/main" type="inkDrawing" rotatedBoundingBox="9180,7876 9273,9689 9231,9692 9139,7878" semanticType="callout" shapeName="Other">
            <msink:sourceLink direction="with" ref="{5B9F3AFF-696B-4AD9-B79F-F246E84C26ED}"/>
            <msink:sourceLink direction="with" ref="{FC7517D0-27E9-4A8C-B632-93C9F5391F0B}"/>
          </msink:context>
        </emma:interpretation>
      </emma:emma>
    </inkml:annotationXML>
    <inkml:trace contextRef="#ctx0" brushRef="#br0">20 0 34,'0'0'30,"0"0"-1,0 0-5,0 0-4,0 0-4,-2 28-4,2-28-2,-4 42-2,-4-16-2,10 19-1,-9-8-1,7 16-1,-4 2 0,8 6 0,-6 2 0,9 2-1,-5 0 0,4 3 0,0 0 0,1 2 0,-3-7 0,0 5-1,0-3 0,0 1-1,1-1 1,-3-5-1,2 0 1,0-2-1,0-5 0,3 0 1,-3-3-1,-2-5 0,2-2 0,-2 0 0,0-3 0,-2-2 0,0-3 1,-2-3-1,0-4 0,2-3 0,-2 0 0,2-25 0,-2 33 0,2-33 0,0 0-1,-4 22 1,4-22-1,0 0 0,0 0-1,0 0-2,8-30-2,-14-5-9,23 8-24,-17-11 0,6-2-1,-4-8 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6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42919B-E084-41E4-9037-DAF57E88C975}" emma:medium="tactile" emma:mode="ink">
          <msink:context xmlns:msink="http://schemas.microsoft.com/ink/2010/main" type="inkDrawing" rotatedBoundingBox="9597,9046 9598,8682 9621,8683 9620,9047" semanticType="callout" shapeName="Other">
            <msink:sourceLink direction="with" ref="{FC7517D0-27E9-4A8C-B632-93C9F5391F0B}"/>
          </msink:context>
        </emma:interpretation>
      </emma:emma>
    </inkml:annotationXML>
    <inkml:trace contextRef="#ctx0" brushRef="#br0">0-10 14,'0'0'27,"0"0"1,0 0 0,0 0-12,0 0 0,23 0-3,-23 0-1,0 0-2,0 0-1,0 0-1,-9 22-3,14 1 0,-5-23-1,-2 47-1,-1-19-1,6 7 0,-6-2 0,6 5 0,-6-8-1,6 2 0,-6-6 0,3-4-1,0-22 1,0 28 0,0-28-1,0 0 0,0 0-1,0 0-1,0 0-1,0 0-4,0 0-10,-2-23-21,2 23 1,0-43-1,2 18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7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62F36E-0E8C-4D57-9841-42FAA58ECB58}" emma:medium="tactile" emma:mode="ink">
          <msink:context xmlns:msink="http://schemas.microsoft.com/ink/2010/main" type="inkDrawing" rotatedBoundingBox="10124,7650 10228,9423 10184,9426 10079,7652" semanticType="callout" shapeName="Other">
            <msink:sourceLink direction="with" ref="{FC7517D0-27E9-4A8C-B632-93C9F5391F0B}"/>
          </msink:context>
        </emma:interpretation>
      </emma:emma>
    </inkml:annotationXML>
    <inkml:trace contextRef="#ctx0" brushRef="#br0">0 137 11,'0'-51'29,"0"51"1,0-40 1,-2 15-10,2 25-6,6-23-4,-6 23-3,0 0-1,0 0 1,0 0-2,0 0-1,11 26 0,-7-4-1,-4-22 0,2 53-1,-4-23 0,4 15 0,-2-2-1,6 12 1,-4 3 0,5 7 0,-7-2-1,6 13 1,-2-6-1,5 5 0,-7-2 1,4 0-2,-4-3 1,2 3-1,-2-2 0,3-6 0,-3 0-1,-2 1 1,2-4-1,0-6 0,0-4 0,0 1 1,0-5-1,0-3 0,0-5 0,3-5 0,-1-2 0,-2 0 0,0-6 0,-2-4 0,0-23 0,0 30 0,0-30 0,0 0-1,0 0 0,0 0-1,0 0-1,0 0-1,10-25-6,-22-20-17,22 10-13,-10-11 0,9 1 0,-5-13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9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947404-712D-4F98-8BE6-421DA506D347}" emma:medium="tactile" emma:mode="ink">
          <msink:context xmlns:msink="http://schemas.microsoft.com/ink/2010/main" type="inkDrawing" rotatedBoundingBox="11328,7995 13192,9439 12523,10303 10659,8859" semanticType="strikethrough" shapeName="Other">
            <msink:sourceLink direction="with" ref="{FC7517D0-27E9-4A8C-B632-93C9F5391F0B}"/>
          </msink:context>
        </emma:interpretation>
      </emma:emma>
    </inkml:annotationXML>
    <inkml:trace contextRef="#ctx0" brushRef="#br0">0 4 7,'0'0'27,"0"0"1,0 0 2,0 0-12,0 0-5,37 0-2,-37 0-2,36-5-2,-36 5-1,36 0 0,-36 0-1,31 3 1,-31-3-2,30 5-1,-30-5 0,31 7 0,-12-7-1,7 5 0,1-5 0,9 5-1,6-5 1,2 0 0,4-2-1,9 2 0,0 0 1,2 0-1,-2 0-1,-3-3 1,-1 3 0,-1 3-1,-5-1 1,-5 3-1,-2 0 1,-2 0-1,-5 0 0,3 0 1,-2 0-1,-1 0 1,7 0-1,-2 0 1,2-5-1,0 3 0,-2-3 1,0 2 0,0-2-1,-3 0 0,-3 3 1,-5-3-1,1 2 0,-3 1 1,-4-1-1,2 1 0,-4-1 0,0 1 1,0-1-1,-19-2 0,33 3 0,-33-3 1,30 5-1,-30-5 0,27 8 0,-27-8 0,21 5 1,-21-5-1,0 0 0,23 7 0,-23-7 0,0 0 0,0 0 1,0 0-1,0 0 0,0 0 0,9 25 1,-9-25-1,0 0 0,0 0 0,0 0 1,0 0-1,-11 23 0,11-23 0,0 0 0,0 0 1,0 0-1,-8 27 0,8-27 0,0 0 1,-4 28-1,4-28 0,0 28 1,0-28-1,0 32 0,0-32 1,2 41-1,0-19 1,0 6 0,-2 0-1,2-1 1,0 6-1,-2-1 1,2 4 0,-2-4-1,2 3 1,-2 1-1,5-1 1,-3 0-1,0 0 1,2 3-1,-2-3 0,2 3 0,1 2 1,-3-2-1,0-1 0,-2 1 0,0 2 1,0-5 0,-2 8-1,0-3 1,2 0-1,-3-4 0,3-1 1,-2-3-1,4 1 0,-2-3 0,3-7 0,-3-23 0,-3 38 0,3-38 0,0 35 0,0-35 0,0 27 0,0-27 0,0 0 0,-2 28 0,2-28 1,0 0-2,0 0 1,0 0-3,0 0-7,0 0-30,2-45 0,-2 2-1,-8-17-2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34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B46A9A-D7C1-4F91-A222-31F6AACC0404}" emma:medium="tactile" emma:mode="ink">
          <msink:context xmlns:msink="http://schemas.microsoft.com/ink/2010/main" type="writingRegion" rotatedBoundingBox="8736,10601 10073,10852 9885,11852 8548,11601">
            <msink:destinationLink direction="with" ref="{AF93266F-13EB-4EF5-9A4E-471883FE38F9}"/>
          </msink:context>
        </emma:interpretation>
      </emma:emma>
    </inkml:annotationXML>
    <inkml:traceGroup>
      <inkml:annotationXML>
        <emma:emma xmlns:emma="http://www.w3.org/2003/04/emma" version="1.0">
          <emma:interpretation id="{BAAADFC6-94B2-4032-8E9F-10CEE683F52B}" emma:medium="tactile" emma:mode="ink">
            <msink:context xmlns:msink="http://schemas.microsoft.com/ink/2010/main" type="paragraph" rotatedBoundingBox="8736,10601 10073,10852 9885,11852 8548,11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89C21C-B241-439D-87A6-78493A4E9D01}" emma:medium="tactile" emma:mode="ink">
              <msink:context xmlns:msink="http://schemas.microsoft.com/ink/2010/main" type="line" rotatedBoundingBox="8736,10601 10073,10852 9885,11852 8548,11601"/>
            </emma:interpretation>
          </emma:emma>
        </inkml:annotationXML>
        <inkml:traceGroup>
          <inkml:annotationXML>
            <emma:emma xmlns:emma="http://www.w3.org/2003/04/emma" version="1.0">
              <emma:interpretation id="{1DE0716A-3C45-4CA7-98D2-38CEB0EED9C5}" emma:medium="tactile" emma:mode="ink">
                <msink:context xmlns:msink="http://schemas.microsoft.com/ink/2010/main" type="inkWord" rotatedBoundingBox="8736,10601 10073,10852 9885,11852 8548,11601">
                  <msink:destinationLink direction="with" ref="{0E7BD87A-5EBF-4412-A2EB-FFC3849F9F68}"/>
                </msink:context>
              </emma:interpretation>
              <emma:one-of disjunction-type="recognition" id="oneOf0">
                <emma:interpretation id="interp0" emma:lang="en-US" emma:confidence="0">
                  <emma:literal>Ur</emma:literal>
                </emma:interpretation>
                <emma:interpretation id="interp1" emma:lang="en-US" emma:confidence="0">
                  <emma:literal>nr</emma:literal>
                </emma:interpretation>
                <emma:interpretation id="interp2" emma:lang="en-US" emma:confidence="0">
                  <emma:literal>Air</emma:literal>
                </emma:interpretation>
                <emma:interpretation id="interp3" emma:lang="en-US" emma:confidence="0">
                  <emma:literal>Nor</emma:literal>
                </emma:interpretation>
                <emma:interpretation id="interp4" emma:lang="en-US" emma:confidence="0">
                  <emma:literal>Nr</emma:literal>
                </emma:interpretation>
              </emma:one-of>
            </emma:emma>
          </inkml:annotationXML>
          <inkml:trace contextRef="#ctx0" brushRef="#br0">545-3123 53,'0'0'34,"25"-20"-1,-25 20 1,0 0-22,0 0-2,0 0-4,28 45-1,-28-17-2,4 12 0,-6 3 0,2 5-1,-6-3-1,3 3 0,-1-8 0,2-2 0,0-8-1,4-5 0,-2-25 0,13 25 1,-13-25-1,23-5 0,-23 5 0,38-25 0,-15 7 0,4-2 0,1 0 0,-1 0 0,0 2-1,-4 1 0,0 4 0,-23 13-1,36-25-2,-36 25-1,21-23-3,-23-7-2,2 30-9,4-40-5,-4 40-2,-4-63 1,4 38 7,-15-18 8,11 8 7,-4 5 8,-9-13 9,17 43 11,-15-50 2,15 50 0,-14-30-5,14 30-3,0 0-8,0 0-2,4 30-2,4 0-2,-6 0-1,7 13-1,-3 5-1,5 10 0,-1-1 0,1 6-1,-1 0 0,1 0-1,-1 0 2,1-6-1,-1-1 0,-1-1 0,1-10 0,-4 0-1,3-7 1,-3-10-2,0-3 0,-6-25-3,0 0 0,0 0-4,0 0-16,3-38-17,-3 8 1,-7-10 0,7 0 1</inkml:trace>
          <inkml:trace contextRef="#ctx0" brushRef="#br0" timeOffset="671.875">1136-2748 63,'0'0'37,"0"35"1,0-35 0,0 53-11,0-53-21,11 42-1,-1-19-2,9 5 0,-2-6-1,4 8 0,0-7 0,2 7 0,0-10-1,-2 3 0,0-11-1,0-9 0,0-6 1,0-7-1,-21 10-1,32-50 0,-22 20 0,-1-13 0,-5 5-1,-4-7 1,-2 3-1,-6-4 1,-1 4 1,-3-1 0,-3 0-1,0 3 1,-2 0 0,3 2 0,1-2 0,2 2 0,7-4 0,4 1 0,7 1 0,3-3 0,7 8 0,2 3 1,4 6-1,4 4 0,-1 12 0,-1 10 0,0 7 0,-2 11 1,-4 10-1,0 4 0,-6 8 1,-1 11-1,-3 1 1,-3 4-1,-4 1 1,0-1-1,-2-4 1,-2-4-1,2-3 0,0-4 1,0-6-1,4-3 0,3-6 0,1-4 0,-8-22 0,29 35 1,-10-27-1,2-3 0,5-8 0,-1-4 1,2-3-1,-4-5 0,-4 0-1,-19 15-3,30-23-10,-30 23-25,-7-33-1,-7 11 1,14 22-2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2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93266F-13EB-4EF5-9A4E-471883FE38F9}" emma:medium="tactile" emma:mode="ink">
          <msink:context xmlns:msink="http://schemas.microsoft.com/ink/2010/main" type="inkDrawing" rotatedBoundingBox="12973,10401 13007,14697 12025,14705 11991,10409" semanticType="verticalRange" shapeName="Other">
            <msink:sourceLink direction="with" ref="{D2B46A9A-D7C1-4F91-A222-31F6AACC0404}"/>
            <msink:sourceLink direction="with" ref="{F66A39D3-0F3B-48D5-B8C1-4170B097B951}"/>
            <msink:sourceLink direction="with" ref="{71FDA43C-53C4-4FF2-93E0-12AB4A41BF74}"/>
          </msink:context>
        </emma:interpretation>
      </emma:emma>
    </inkml:annotationXML>
    <inkml:trace contextRef="#ctx0" brushRef="#br0">451 32 9,'-32'-15'22,"32"15"-1,0 0-1,-23-10-2,23 10-2,0 0-1,0 0-2,-30-8 0,30 8-3,0 0 0,0 28-2,0-28-1,0 0-2,11 27 0,8-12-1,-19-15-1,44 20 0,-14-12-1,7 2 0,3-2-1,7-1 1,-3-2-1,0 3 0,-4-3-1,-4 2 1,-9 1-1,-6 4 1,-21-12-1,17 28 1,-17-28 0,-17 43-1,-4-21 0,-4 3 1,-7 3-1,-6 2 0,-4-2 1,-2 5-1,-4 2 0,-1-3 0,5 4 0,2-1 0,6 0 0,7-5 0,6 0 0,6-7 0,17-23 0,-4 35 0,4-35 0,25 15 0,2-15 1,7 0-1,4-2 1,8-4-1,5 1 0,1 3 1,-1-1-1,-1 6 0,-10 4 0,-4 4 0,-7 1 1,-10 6-1,-8 4 1,-11 3-1,-11 3 1,-6 5-1,-10 2 1,-7 3 0,-6-3-1,-6 0 0,-4 0 0,-1-5 0,5-2 0,2-3-1,8-7 2,9-3-1,4-3-1,23-12 1,0 0 0,0 0 0,0 0 0,23 13 0,6-16 0,9-2 0,4-2 0,11-1 1,1 3-1,1 0 1,0 3-2,-5 2 1,-6 5 0,-6 0 0,-8 5 1,-30-10-1,23 37 0,-25-11 0,-11 1 1,-8 3-1,-11 3 1,-5 0-2,-8-1 1,-3 1 0,-2-3 0,-1-5-1,3 0 1,6-2 0,8-5-1,9-3 1,25-15 0,-25 25 0,25-25 0,0 0-1,33 17 1,-5-17 0,3 0 0,9-2 0,4-1 1,2-2-1,3 3 0,-1-1 0,-4 1 0,-2 2 0,-6 0 0,-6 0 0,-7 2 0,-23-2 0,25 8 0,-25-8 0,0 0 0,-6 35 1,6-35-1,-32 35 0,7-10 0,-7 3 0,-5 2 0,-6 0 0,-1 0 0,0 3 0,-2 0 0,4-6 0,4-4 0,6 2 0,11-7-1,21-18 1,-21 32 0,21-32 0,0 0 0,23 25 0,-23-25 1,32 8-1,-32-8 0,36 5 0,-36-5 0,31-5 0,-31 5 0,28-3 0,-28 3 0,23-2 0,-23 2 0,19-3 0,-19 3 0,19 5 0,-19-5 0,19 5 0,-19-5 0,21 8 0,-21-8 0,19 10 0,-19-10 0,18 10 0,-18-10 0,19 18 0,-19-18 0,21 20 0,-21-20 0,24 22 0,-24-22 0,21 23 0,-21-23 0,0 0 0,23 25 0,-23-25 0,0 0 0,0 0 0,10 25 0,-10-25 1,0 0-1,0 0 0,0 0 0,0 23 0,0-23 0,0 0 0,0 0 0,0 25 0,0-25 0,0 0 0,0 0 0,2 28 0,-2-28 0,0 0 0,0 0 0,2 25 0,-2-25 0,0 0 0,0 0 0,0 0 0,0 0 0,0 0 0,0 0 0,0 0 0,0 0 0,0 0 0,0 0 1,0 0-1,0 0-1,0 0 1,0 0 0,0 0 0,0 0 0,0 0 0,-2 22 0,2-22 0,0 0 0,0 0 0,0 0 0,0 0 0,0 0 0,0 0 0,0 0 0,0 0 0,0 0 0,0 0 0,0 0 0,0 0 0,-8 23 0,8-23 0,0 0 0,0 0 0,-6 23 0,6-23 0,0 0 0,0 0 0,-2 27 0,2-27 1,0 0-1,2 35 0,-2-35 0,2 38 0,-2-15 1,4 2-1,-4 2 1,2 4-2,0 1 1,-2 8 0,0 1 0,0-1-1,0 3 1,0-1-1,-2 1 1,2-3 0,0 3 0,0-3 0,0 0 0,2 3 0,-2 0 0,0-1 1,-2 4-1,2 1 0,0 1 0,-2 0 0,2-3 1,0-2-1,-2 0 0,4-3 0,0-3 0,-2-1 0,2-4 0,0 1 0,0-3 0,3 3 0,-3-8 0,0 5 1,0-2-1,0-1 0,0 1 0,0-3 0,0 0 0,0-2 0,-2 2 0,0-3 1,0-22-2,0 41 2,0-41-1,-2 35 0,2-35 0,-2 33 0,2-33 0,0 27 0,0-27 0,-2 23 0,2-23 0,0 0 0,0 27 0,0-27 0,0 0 0,-2 23 0,2-23 0,0 0 0,-2 23 0,2-23 0,0 0 0,-4 22 0,4-22 0,0 0 0,0 28 0,0-28 0,0 0 0,0 22 0,0-22 0,0 0 1,0 0-1,0 0 0,0 0 0,0 0 0,0 0 0,0 0 0,0 0 0,0 0 0,0 0 0,0 0 0,-19 5 0,19-5 0,0 0 0,-28-5 0,28 5 0,-27-5 0,27 5 0,-31-5 0,12 0 0,0 3 0,0-1 0,-2-2 0,-2 3 0,2-3 0,-1 2 0,-1 1 0,2-1 0,2 1 0,0 2 0,-2 0 0,21 0 0,-31-3 0,31 3-1,-27-2 1,27 2 0,-28 0 0,28 0 1,-27 0-2,27 0 1,-27 2 0,27-2 0,-34 5 0,34-5 0,-38 8 0,17-3 0,-2 0 0,0 0 0,-3 0 0,1 0 1,2 0-1,2 0 0,0 0 0,2-2 0,19-3 0,-29 5 0,29-5 0,-21 2 0,21-2 0,-19 5 0,19-5 0,0 0-1,-23 8 1,23-8 0,0 0 0,-24 10 0,24-10 0,0 0 0,0 0-1,-19 10-1,19-10-3,0 0-11,0 0-25,0 0 2,-12-43-2,16 13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14:51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6690B3-82E6-45D3-A58A-2F40EB555D2E}" emma:medium="tactile" emma:mode="ink">
          <msink:context xmlns:msink="http://schemas.microsoft.com/ink/2010/main" type="inkDrawing" rotatedBoundingBox="13316,5135 15716,4825 15726,4903 13327,5213" shapeName="Other"/>
        </emma:interpretation>
      </emma:emma>
    </inkml:annotationXML>
    <inkml:trace contextRef="#ctx0" brushRef="#br0">1813 994 22,'0'0'29,"0"0"0,0 0 3,0 0-13,-2-23-4,2 23-6,19-7-1,4 9 0,-23-2-3,42-17 1,-19-1-2,17 13-1,0-10-1,10 7 1,5-9-1,12 7 1,5-3-2,10 1 0,4 2 0,5 0-1,-1-3 1,2 3-1,-3-3 0,1 3 0,-4-2 0,1 2 0,-5-3 0,2 1 0,-2-1 1,4 3-1,0 0 0,3-3 1,-1 3-1,5 0 1,-1 0-1,-6 5 1,-4-2-1,-12 4 0,-9 1 0,-17-1-1,-13 8-1,-31-5-4,19 15-19,-19-15-13,-40 15 2,3-10-2,-12-2 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9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EA50A6-EAD9-4570-9B92-87390D9F4DFB}" emma:medium="tactile" emma:mode="ink">
          <msink:context xmlns:msink="http://schemas.microsoft.com/ink/2010/main" type="writingRegion" rotatedBoundingBox="1048,11677 2291,11677 2291,12959 1048,12959"/>
        </emma:interpretation>
      </emma:emma>
    </inkml:annotationXML>
    <inkml:traceGroup>
      <inkml:annotationXML>
        <emma:emma xmlns:emma="http://www.w3.org/2003/04/emma" version="1.0">
          <emma:interpretation id="{FC554895-8061-4F76-80FA-2208DEF50E06}" emma:medium="tactile" emma:mode="ink">
            <msink:context xmlns:msink="http://schemas.microsoft.com/ink/2010/main" type="paragraph" rotatedBoundingBox="1048,11677 2291,11677 2291,12959 1048,12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3082B8-899A-4E49-A6AB-90A44F814F4A}" emma:medium="tactile" emma:mode="ink">
              <msink:context xmlns:msink="http://schemas.microsoft.com/ink/2010/main" type="line" rotatedBoundingBox="1048,11677 2291,11677 2291,12959 1048,12959"/>
            </emma:interpretation>
          </emma:emma>
        </inkml:annotationXML>
        <inkml:traceGroup>
          <inkml:annotationXML>
            <emma:emma xmlns:emma="http://www.w3.org/2003/04/emma" version="1.0">
              <emma:interpretation id="{17826DE8-832F-4D38-83BF-8C877FD27C2B}" emma:medium="tactile" emma:mode="ink">
                <msink:context xmlns:msink="http://schemas.microsoft.com/ink/2010/main" type="inkWord" rotatedBoundingBox="1048,11677 2291,11677 2291,12959 1048,12959"/>
              </emma:interpretation>
              <emma:one-of disjunction-type="recognition" id="oneOf0">
                <emma:interpretation id="interp0" emma:lang="en-US" emma:confidence="0">
                  <emma:literal>AV</emma:literal>
                </emma:interpretation>
                <emma:interpretation id="interp1" emma:lang="en-US" emma:confidence="0">
                  <emma:literal>for</emma:literal>
                </emma:interpretation>
                <emma:interpretation id="interp2" emma:lang="en-US" emma:confidence="0">
                  <emma:literal>Gov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GV</emma:literal>
                </emma:interpretation>
              </emma:one-of>
            </emma:emma>
          </inkml:annotationXML>
          <inkml:trace contextRef="#ctx0" brushRef="#br0">429 189 43,'0'0'31,"-27"-38"1,12 15-8,15 23-7,-21-42-2,21 42-2,-15-33-5,15 33 1,-17-33-2,17 33 0,-27-20-3,6 28 1,-8 2-2,1 10-2,-5 8 1,1 12-1,-2 8 0,3 12-1,-3 13 1,11 5 0,4 10 0,7 10 0,5 5 0,9 2 0,7 1-1,10-6 1,12-10-1,7-14 1,4-11-1,7-20 0,3-17 0,1-15 0,-1-18 0,1-10 0,-5-18 0,-6-7-1,-6-11 1,-4-4-1,-7-5 0,-10-3 0,-5 10 0,-10 0 0,-6 11 0,-9 4 1,-2 13-1,-8 7 1,-2 11-1,-5 12 1,3 10-1,-3 13 1,3 12 0,3 8 0,5 7 0,5 5 0,5 5 0,9-2 0,10-10 0,7-10-1,8-8-1,5-23-2,16 4-8,-17-32-26,17-14 1,-8-20-1,0-5 0</inkml:trace>
          <inkml:trace contextRef="#ctx0" brushRef="#br0" timeOffset="453.125">702 201 71,'0'0'38,"0"0"-2,0 0 2,-6 53-22,6-53-9,30 65-2,-11-17-2,10 15 0,3 2-1,5 13 1,-5-3-2,4 8 1,-7-7-1,5-3 0,-5-8-1,1-12 1,-7-6-1,-2-14 1,-2-13-1,-19-20 0,27 3 0,-27-3 0,13-53-1,-11 3 1,-2-6-1,-4-14 1,-1-8-1,-1-7 0,4 2 1,0-3-1,4 9 1,6 4 0,3 7 0,6 14 0,0 6 0,2 11 0,-1 8 0,-18 27-2,34-21-8,-34 21-27,0 0-3,2-22 2,-2 22-3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3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6A39D3-0F3B-48D5-B8C1-4170B097B951}" emma:medium="tactile" emma:mode="ink">
          <msink:context xmlns:msink="http://schemas.microsoft.com/ink/2010/main" type="writingRegion" rotatedBoundingBox="10120,5674 15476,11110 14042,12522 8686,7087">
            <msink:destinationLink direction="with" ref="{AF93266F-13EB-4EF5-9A4E-471883FE38F9}"/>
          </msink:context>
        </emma:interpretation>
      </emma:emma>
    </inkml:annotationXML>
    <inkml:traceGroup>
      <inkml:annotationXML>
        <emma:emma xmlns:emma="http://www.w3.org/2003/04/emma" version="1.0">
          <emma:interpretation id="{AF974A62-37AA-4C5C-8B08-04DF431E0FF9}" emma:medium="tactile" emma:mode="ink">
            <msink:context xmlns:msink="http://schemas.microsoft.com/ink/2010/main" type="paragraph" rotatedBoundingBox="10120,5674 15476,11110 14042,12522 8686,7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7CA77-59C8-4874-AA40-26441B4B7C29}" emma:medium="tactile" emma:mode="ink">
              <msink:context xmlns:msink="http://schemas.microsoft.com/ink/2010/main" type="line" rotatedBoundingBox="10120,5674 15476,11110 14042,12522 8686,7087"/>
            </emma:interpretation>
          </emma:emma>
        </inkml:annotationXML>
        <inkml:traceGroup>
          <inkml:annotationXML>
            <emma:emma xmlns:emma="http://www.w3.org/2003/04/emma" version="1.0">
              <emma:interpretation id="{FC7517D0-27E9-4A8C-B632-93C9F5391F0B}" emma:medium="tactile" emma:mode="ink">
                <msink:context xmlns:msink="http://schemas.microsoft.com/ink/2010/main" type="inkWord" rotatedBoundingBox="10601,5928 11675,8575 10150,9194 9076,6547">
                  <msink:destinationLink direction="with" ref="{1D62F36E-0E8C-4D57-9841-42FAA58ECB58}"/>
                  <msink:destinationLink direction="with" ref="{106AFB4F-A8C7-4FC3-9951-680D82BB05B1}"/>
                  <msink:destinationLink direction="with" ref="{8D42919B-E084-41E4-9037-DAF57E88C975}"/>
                  <msink:destinationLink direction="with" ref="{A2947404-712D-4F98-8BE6-421DA506D347}"/>
                </msink:context>
              </emma:interpretation>
              <emma:one-of disjunction-type="recognition" id="oneOf0">
                <emma:interpretation id="interp0" emma:lang="en-US" emma:confidence="0">
                  <emma:literal>a,</emma:literal>
                </emma:interpretation>
                <emma:interpretation id="interp1" emma:lang="en-US" emma:confidence="0">
                  <emma:literal>at,</emma:literal>
                </emma:interpretation>
                <emma:interpretation id="interp2" emma:lang="en-US" emma:confidence="0">
                  <emma:literal>are,</emma:literal>
                </emma:interpretation>
                <emma:interpretation id="interp3" emma:lang="en-US" emma:confidence="0">
                  <emma:literal>or,</emma:literal>
                </emma:interpretation>
                <emma:interpretation id="interp4" emma:lang="en-US" emma:confidence="0">
                  <emma:literal>an,</emma:literal>
                </emma:interpretation>
              </emma:one-of>
            </emma:emma>
          </inkml:annotationXML>
          <inkml:trace contextRef="#ctx0" brushRef="#br0">517 229 43,'0'0'34,"0"0"1,0 0 0,0 0-17,0 0-6,0-25-4,0 25-2,-4-27-2,4 27 0,-17-36-1,17 36-2,-32-45 1,9 23-1,-2-3 0,-4 4-1,-5 6 0,-4 5 1,0 5-1,-4 13 0,0 7 0,2 7 0,0 14 1,7 6-1,1 6 0,7 10 0,8 5 0,11-3 0,10 0 0,11-4 0,10-14 0,13-7 0,6-14 0,8-16 0,3-20 1,2-11-1,-2-11 1,-7-9-1,-6-4 0,-6-5 0,-9 5 0,-6 2 0,-10 10 0,-3 8 0,-4 8 0,-4 22 1,0 0-1,0 0 0,0 0 1,0 0 0,-12 42-1,12-4 1,-2 7-1,4 13 1,0 0 0,4 7-1,-2 3 1,5 2 0,-5-2-1,4 0 1,-1-13-1,-1-5 1,-2-9-2,0-11 1,1-8-1,-5-22-2,0 0-1,0 0-5,16-25-22,-16-15-8,7 0 1,-7-15-1</inkml:trace>
          <inkml:trace contextRef="#ctx0" brushRef="#br0" timeOffset="500">921 51 77,'0'0'36,"0"0"1,4-23-1,-4 23-27,0 0-3,21 41-2,-21-41-1,19 55 0,-8-20 0,3 10 0,-3 1-1,3 11 0,1-1-1,2-1 0,0 0 0,4 0 0,-2-4-1,2-6 1,0-5-1,2-12 0,-2-1 0,-2-9 0,-19-18 0,27 17 0,-27-17 0,26-10 0,-26 10 0,16-32 0,-9 4 0,1-2 0,1-10-1,1-3 2,-2-5-1,5-2 0,2-5 0,4 0 0,6-6 0,0 1 1,3 7-1,-1 0 0,0 8 0,1 3 0,-5 6-1,-9 6 1,-14 30-2,19-40-3,-19 40-13,0 0-22,0 0 1,0 0-1,-19-30 0</inkml:trace>
          <inkml:trace contextRef="#ctx0" brushRef="#br0" timeOffset="-14125">1411 2048 20,'0'0'30,"0"0"2,0 0 3,0 0-14,0 0-4,0 0-6,4 31-1,-4-31-3,-4 40 0,4-40-2,-4 55-1,-3-25-1,9 13 1,-4-5-2,4 9 0,-4-4 0,4 0-1,-2-3 0,0-2 0,-2-6 0,4-4 0,-2-28-1,-2 35 0,2-35 0,0 0-1,0 23-1,0-23-3,0 0-4,-10-33-18,10 33-12,-4-43 1,4 13-1,-2-3 2</inkml:trace>
        </inkml:traceGroup>
        <inkml:traceGroup>
          <inkml:annotationXML>
            <emma:emma xmlns:emma="http://www.w3.org/2003/04/emma" version="1.0">
              <emma:interpretation id="{E70068C2-C47A-4A1E-9A53-5CEA4470AFAF}" emma:medium="tactile" emma:mode="ink">
                <msink:context xmlns:msink="http://schemas.microsoft.com/ink/2010/main" type="inkWord" rotatedBoundingBox="14130,10212 15242,11340 14226,12341 13115,11213"/>
              </emma:interpretation>
              <emma:one-of disjunction-type="recognition" id="oneOf1">
                <emma:interpretation id="interp5" emma:lang="en-US" emma:confidence="0">
                  <emma:literal>be</emma:literal>
                </emma:interpretation>
                <emma:interpretation id="interp6" emma:lang="en-US" emma:confidence="0">
                  <emma:literal>so</emma:literal>
                </emma:interpretation>
                <emma:interpretation id="interp7" emma:lang="en-US" emma:confidence="0">
                  <emma:literal>boo</emma:literal>
                </emma:interpretation>
                <emma:interpretation id="interp8" emma:lang="en-US" emma:confidence="0">
                  <emma:literal>bro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6109.375">4315 4428 76,'-16'22'37,"16"-22"0,0 0 0,0 0-27,0 0-3,21-27-3,-21 27-1,37-26-1,-11 11 0,5 3-1,-1 2 1,1 5-1,-1 7 0,-1 3 0,-4 3 0,-4 9 0,-6 11 0,-6 10 0,-9 4-1,-5 9 1,-5 1 0,-7 6-1,-6-5 0,-2-3 1,-1-7-1,-1-5 0,4-11 0,0-7 1,4-5-1,19-15 0,-27 11 0,27-11 0,0 0 0,0 0 0,14-28 0,7 15 0,5 3 0,7 0 0,3 5 0,6 5 1,0 8-1,0 4 1,-6 11 0,0 10 0,-9 4 0,-8 8 0,-6 3 1,-7 10-2,-12-3 2,-5-2-3,-8-8 2,-8-2-2,-3-13 2,-5-10-2,-5-5 1,-3-15 0,4-10-1,-1-2 2,4-8-2,4-6 1,9 1-2,2-7-1,17 7-3,-5-23-5,33 23-28,-10-18-2,16 10 2,-1-7-2</inkml:trace>
          <inkml:trace contextRef="#ctx0" brushRef="#br0" timeOffset="6843.75">4866 4840 89,'0'0'37,"17"32"2,-17-32-2,13 33-28,-13-33-1,8 58-3,-3-23-1,5 10-1,-4-2 0,5 7-2,1-2 1,5-3-2,0-7 1,6-6-2,3-6 1,3-14 0,3-12 0,3-17-1,-1-9 1,0-6 1,-3-8-2,-1-6 2,-3-4-2,-6 0 2,-4 2-2,-5 0 1,-5 6 0,-5-1-1,-6 0 1,-3 3-1,-3 0 1,-5 2 0,-2 0 1,2 3-2,-1-2 1,-1 1 0,2-1 1,5-1-2,1 8 1,5-3 0,6 1 0,4 1 0,7 4 0,4 4 0,4 3 0,4 8 0,5-1 0,5 13 0,1 10 0,2 3 0,-2 9 0,-3 11 1,-1 10-1,-3 4 1,-6 9-1,-6 1 0,-6 1 1,-5 5-1,-4-3 1,-2-2-1,-4 0 0,-2-8 1,-3-2-1,3-6-1,0-1 1,-1-4 0,5-1 0,-2-1 0,6-8 0,2 1-1,-4-28 1,19 38 0,-19-38 0,40 12 0,-17-14 0,7-6 0,-1-2 0,1-10-1,-1 7-2,-8-29-10,11 22-26,-18-10-2,-1 2 1,-11-12-2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6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F22AF4-7308-4CC4-A043-2C0FE5249DB1}" emma:medium="tactile" emma:mode="ink">
          <msink:context xmlns:msink="http://schemas.microsoft.com/ink/2010/main" type="writingRegion" rotatedBoundingBox="8140,14027 12371,14143 12303,16652 8071,16536"/>
        </emma:interpretation>
      </emma:emma>
    </inkml:annotationXML>
    <inkml:traceGroup>
      <inkml:annotationXML>
        <emma:emma xmlns:emma="http://www.w3.org/2003/04/emma" version="1.0">
          <emma:interpretation id="{8510ECDD-3B1B-46D5-82D1-42F5BD4732B7}" emma:medium="tactile" emma:mode="ink">
            <msink:context xmlns:msink="http://schemas.microsoft.com/ink/2010/main" type="paragraph" rotatedBoundingBox="8140,14027 12371,14143 12350,14930 8118,14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DA43C-53C4-4FF2-93E0-12AB4A41BF74}" emma:medium="tactile" emma:mode="ink">
              <msink:context xmlns:msink="http://schemas.microsoft.com/ink/2010/main" type="line" rotatedBoundingBox="8140,14027 12371,14143 12350,14930 8118,14814">
                <msink:destinationLink direction="with" ref="{AF93266F-13EB-4EF5-9A4E-471883FE38F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980A81-CD2F-4BA5-B026-B68441E93822}" emma:medium="tactile" emma:mode="ink">
                <msink:context xmlns:msink="http://schemas.microsoft.com/ink/2010/main" type="inkWord" rotatedBoundingBox="8140,14027 12371,14143 12350,14930 8118,14814"/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nm</emma:literal>
                </emma:interpretation>
                <emma:interpretation id="interp2" emma:lang="en-US" emma:confidence="0">
                  <emma:literal>mho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msn</emma:literal>
                </emma:interpretation>
              </emma:one-of>
            </emma:emma>
          </inkml:annotationXML>
          <inkml:trace contextRef="#ctx0" brushRef="#br0">0 568 19,'0'0'20,"0"0"2,0 0-3,0 0 0,0 0-4,0 0-1,0 0-4,0 0-1,0 0-1,0 0-1,24 5-2,-24-5 2,29 13-3,-4-1 1,-6-12-2,13 10 0,-3-10 0,7 8-1,-2-11 0,8 6 0,-2-6-1,4 1 0,2-1 0,0 1 0,-2-3 0,1 2-1,-3 1 1,-7-1-1,-1 1 0,-7 4 0,-6-2 1,-21 0-1,28 0 0,-28 0 0,0 0 1,0 0-1,0 0 1,0 0-1,0 0 0,0 0 0,0 0 1,0 0-1,0 0 0,0 0 0,0 0 0,0 0 0,0 0 0,0 0 0,0 0 0,0 0 0,8 23 0,-8-23 0,0 0 0,0 0 0,0 0 0,0 0 0,0 0-1,0 0 2,0 0-1,0 0 0,0 0 0,-6 22-1,6-22 1,0 0 0,0 0 0,0 0 0,0 0 0,0 0 0,0 0 0,0 0 1,0 0-2,0 0 1,0 0 0,0 0 0,0 0 0,0 0 0,0 0-1,0 0 1,-11 23 0,11-23-1,0 0 1,0 0 0,0 0 0,0 0 0,0 0 0,0 0 0,0 0 0,0 0 0,0 0 0,21-25 0,-21 25 0,17-28 0,-17 28 0,23-40 0,-10 17 1,0 1-1,-13 22 0,25-40 0,-25 40-1,21-33 1,-21 33 0,0 0 1,19-23-1,-19 23 0,0 0 0,0 0 0,23 18 1,-23-18 0,15 35 0,-5-10 0,1 3 1,1 4-2,1 1 2,0 5-2,1-3 2,3-2-2,-2-8 1,-15-25-1,29 25 0,-29-25 0,32-18 0,-15-9 0,2-14 0,6-9 0,0-10-1,0-5 1,3-3-1,-3 2 1,0 4 0,-2 6-1,-4 9 1,-6 11 0,-13 36 0,23-27 0,-23 27 1,21 22-1,-10 9 1,1 9 0,1 10 0,1 5-1,1 3 1,2 0 0,-2-5-1,2-6 0,-1-9 0,1-10 0,-17-28 0,34 12 0,-15-24 0,-2-13 0,-3-13 0,1-10 0,0-7-1,0-5 1,-1-1-1,-1 3 0,2 3 1,-1 7 0,1 11-1,0 9 1,-15 28 0,29-20 0,-29 20 0,30 20 1,-16 8-1,1 9 1,0 6-1,2 7 1,-3 6 0,5-4-1,-2 1 1,2-8-1,-2-4 0,-2-11 0,1-8 0,-16-22 1,30 13-1,-30-13 0,25-23-1,-12 1 1,1-6 0,3-7-1,2-3 1,0-4-1,4-6 1,-2-2-1,0 2 1,2-2-1,-2 4 1,-4 4 0,0 6 0,-2 6 0,-15 30 0,25-30 0,-25 30 0,21 15 0,-10 8 1,1 10 0,-1 4-1,1 11 1,1 5-1,0 4 1,1-1-1,1-6 1,-2 0-1,1-5 0,-1-9 0,0-4 0,-1-7 0,-12-25 0,23 31 0,-23-31 1,0 0-1,26 15-1,-26-15 1,0 0 0,0 0 0,0 0-1,23-15 1,-23 15-1,0 0 1,0 0-1,19-23 1,-19 23 0,0 0 0,0 0 0,0 0-1,19-13 1,-19 13 0,0 0 0,0 0 0,19 0 0,-19 0 0,0 0 0,23-5 0,-23 5 0,19-5 0,-19 5 0,29-5-1,-10 0 2,2 3-2,2 2 1,5-3 0,3 3 0,3 0 0,1 0 0,3 3 0,2 2 0,0 0 0,0 0 0,-2 2 0,0 1 0,0-1 1,0 1-1,0-3 0,-3 3 0,-1-3 0,0 0 0,-1-3 0,-1 1 0,-5-1 0,-2 1 0,-4-1 0,-2-2 1,0 0-2,-19 0 1,30 0 0,-30 0 0,23 3 0,-23-3 0,21 2 0,-21-2 0,21 0 0,-21 0 0,25 3 0,-25-3 0,25 2 0,-25-2 0,28 0 0,-28 0 0,27 0 0,-27 0 0,29 3 0,-29-3 0,32 2 0,-32-2 0,27 5 0,-27-5-1,28 3 1,-28-3 0,23 5 0,-23-5 0,23 2 0,-23-2 0,27 5 0,-27-5 0,28 5 0,-28-5 0,27 5 0,-27-5-1,25 5 1,-25-5 0,25 3 0,-25-3 0,28 2 0,-28-2 0,27 0 0,-27 0 0,28 6 1,-28-6-1,25 5 0,-25-5 0,25 2 1,-25-2-1,25 10 0,-25-10 0,23 5 0,-23-5 0,21 10 0,-21-10 1,21 8-2,-21-8 0,0 0-4,0 0-9,30-15-25,-30 15 1,4-28-2,-10 0 1</inkml:trace>
        </inkml:traceGroup>
      </inkml:traceGroup>
    </inkml:traceGroup>
    <inkml:traceGroup>
      <inkml:annotationXML>
        <emma:emma xmlns:emma="http://www.w3.org/2003/04/emma" version="1.0">
          <emma:interpretation id="{31C744A2-3AA8-4743-9BBA-6BEF6B51BB50}" emma:medium="tactile" emma:mode="ink">
            <msink:context xmlns:msink="http://schemas.microsoft.com/ink/2010/main" type="paragraph" rotatedBoundingBox="9627,15739 11246,15679 11279,16552 9659,166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66E3A0-89FC-4601-8B33-94AC13175E24}" emma:medium="tactile" emma:mode="ink">
              <msink:context xmlns:msink="http://schemas.microsoft.com/ink/2010/main" type="line" rotatedBoundingBox="9627,15739 11246,15679 11279,16552 9659,16612"/>
            </emma:interpretation>
          </emma:emma>
        </inkml:annotationXML>
        <inkml:traceGroup>
          <inkml:annotationXML>
            <emma:emma xmlns:emma="http://www.w3.org/2003/04/emma" version="1.0">
              <emma:interpretation id="{D1B7B5A4-4DA2-4321-9045-4507BBF02E78}" emma:medium="tactile" emma:mode="ink">
                <msink:context xmlns:msink="http://schemas.microsoft.com/ink/2010/main" type="inkWord" rotatedBoundingBox="9627,15739 11246,15679 11279,16552 9659,16612"/>
              </emma:interpretation>
              <emma:one-of disjunction-type="recognition" id="oneOf1">
                <emma:interpretation id="interp5" emma:lang="en-US" emma:confidence="0">
                  <emma:literal>2nd</emma:literal>
                </emma:interpretation>
                <emma:interpretation id="interp6" emma:lang="en-US" emma:confidence="0">
                  <emma:literal>air</emma:literal>
                </emma:interpretation>
                <emma:interpretation id="interp7" emma:lang="en-US" emma:confidence="0">
                  <emma:literal>Ur</emma:literal>
                </emma:interpretation>
                <emma:interpretation id="interp8" emma:lang="en-US" emma:confidence="0">
                  <emma:literal>rd</emma:literal>
                </emma:interpretation>
                <emma:interpretation id="interp9" emma:lang="en-US" emma:confidence="0">
                  <emma:literal>2rd</emma:literal>
                </emma:interpretation>
              </emma:one-of>
            </emma:emma>
          </inkml:annotationXML>
          <inkml:trace contextRef="#ctx0" brushRef="#br0" timeOffset="9828.125">1569 1837 72,'-31'32'36,"31"-32"0,-25 20 1,25-20-28,0 0-4,0 0-1,0 0-1,29-20-1,-8 3 0,4 2 1,3-3-1,5 6-1,1-3 1,0 7-2,-3 8 2,1 5-1,-5 13 0,-2 7 0,-10 7 0,-4 11 0,-9 7 0,-4 8 0,-11 0 0,-8 2 0,-6-5 0,-3 1-1,-1-6 1,-1-7-1,3-6 1,1-6-1,9-6 0,19-25 0,-27 37 0,27-37 0,0 0 0,0 0 0,23 23 0,2-23 0,7 0 0,4 0 0,6 0 0,4 0 0,0 2 0,-4 1 0,0-1 0,-8-2-1,-5 6 0,-5-9-1,-1 8-4,-19-30-7,17 15-27,-17-15 1,-4 25 0,9-56-1</inkml:trace>
          <inkml:trace contextRef="#ctx0" brushRef="#br0" timeOffset="10546.8748">2259 2103 90,'0'0'39,"0"0"-2,19 40 3,-19-40-34,9 50-2,-1-22 0,9 10-2,0-6 0,4 4-1,0-6 0,2-3 0,2-9 0,7-3-1,-3-10 0,3-12 0,-3-8 0,-2-8 0,-1-5 0,-5-4 0,-2-4-1,-11-6 1,-4-1-2,-4 3 2,-4 2 0,-6-2-1,-1 2 1,-4 3-1,-8 0 1,2 2 0,2 1 0,0 1-1,2 4 1,11-3 0,-2-1 0,10 1 0,10-2 0,5 4-1,4 0 2,5 6-2,-1 2 2,0 7-1,4 8 0,-1 8 0,-5 9 0,2 8 0,-4 10 1,2 6-1,-6 4 1,2 3 0,-4 4-1,-3 1 1,-3 0-1,-1-6 1,-1 1-1,-1-3 0,-4-2 0,0-3 0,-2-2 0,0-6 0,0 1 0,0-3 0,0-2 1,2 2-1,-2-25 0,11 40 0,-11-40 1,21 35-1,-21-35 1,33 25-2,-12-17 1,3-8 1,-1 0-1,4-5 0,0-3-1,-1-9 1,-1-1-2,-10-4 1,-15 22-5,16-61-17,-16 61-17,9-55 0,-13 25 0,-11-8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7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9BD8F0-629D-4E31-9408-9F00D0BB1293}" emma:medium="tactile" emma:mode="ink">
          <msink:context xmlns:msink="http://schemas.microsoft.com/ink/2010/main" type="inkDrawing" rotatedBoundingBox="3586,8886 7772,8755 7839,10881 3652,11012" semanticType="callout" shapeName="Other">
            <msink:sourceLink direction="from" ref="{B4DDE7EC-2B68-4EB4-97B9-A3181255368B}"/>
            <msink:sourceLink direction="to" ref="{F2F8224F-1103-43C8-94A8-9D198914788A}"/>
          </msink:context>
        </emma:interpretation>
      </emma:emma>
    </inkml:annotationXML>
    <inkml:trace contextRef="#ctx0" brushRef="#br0">6 2250 23,'-4'-28'24,"4"28"-2,0 0-2,4-25-2,-4 25-1,2-23-2,-2 23-1,2-25-3,-2 25 0,3-40-3,-3 40 0,4-40-2,-4 40-1,4-58-2,0 25 0,-2-10-1,5 3 0,-5-7-1,2-4 0,0-4 0,0 0 0,-2-1 0,0 1 0,1-5-1,1 2 1,-4-2 0,2 5-1,0-6 0,-2 6 1,0 0 0,0 2-1,0 8 0,0 2 1,-2 0-1,2 3 0,-2 2 1,2 6-1,-2-3 0,2 2 0,0 0 0,-2 3 0,2 0 0,-3 2 0,1 3 0,2 3 0,-2-1 1,2 23-1,-6-43 0,6 43 0,-4-40 0,4 40 0,-4-38 0,4 38 1,-5-35-1,5 35 0,-6-35 0,6 35 0,-6-30 0,6 30 0,-9-33 0,9 33 0,-4-32 0,4 32 0,-6-33 0,6 33 0,-2-28 0,2 28 0,0-27 0,0 27 0,0-23 0,0 23 0,0 0 0,2-30 0,-2 30 0,0 0 0,0-28 0,0 28 0,0 0 0,0 0-1,0 0 1,0 0 0,2-22 0,-2 22 0,0 0 0,0 0 0,0 0 0,0 0 0,0 0 0,0 0 0,0 0 0,0 0 0,0 0 0,0 0 0,21 2 0,-21-2 0,0 0 0,23 3 0,-23-3 0,21 2 0,-21-2 0,27 5 1,-27-5-1,30 3 0,-30-3 0,29 7 0,-29-7 1,26 10-1,-26-10 0,18 10 0,-18-10 0,0 0 0,26 15 1,-26-15-2,19 5 2,-19-5-2,23 3 1,-23-3 0,25 2-1,-25-2 1,29 3 0,-29-3 0,32 0 0,-32 0 1,34 2-1,-15 1 0,0-3 0,2 0 1,-2-3-1,2 3 0,-3-2 0,1-1 0,2 3 0,-2-2 1,0 2-1,2 0 0,2 2 0,1-2 0,1 3 0,4-1 1,1-2-1,1 3 0,3-6 0,4 1 0,0 2 0,2-3 0,2-2 0,2 0 0,-2 0 0,4 0 0,-2 0 0,-2 3 0,-2-1 0,0 1 0,-2-1 1,0 3-1,0-2 0,-2 4 0,-1-2 0,1 0 0,0 0 0,2 0 0,-2 3-1,-1-3 1,1 0 0,2 0 0,-2 0 0,-1-3-1,3 3 1,0-2 0,-2-1 0,4 1 0,0-3 0,2 2 0,0 1 0,0 2 0,0-3 1,0 3-1,2 0 0,-2-2 0,2 2 0,-1 0 0,-1 0-1,2-3 1,0 1 0,-4-1 0,2 1 0,-6-1 0,2 1 1,-5-1-1,1-2 0,0 0 0,-3 0 0,5-3-1,0 1 1,1-3 0,-1 2 0,2 1-1,0 2 1,-4 0 0,3 0 0,-5 2 0,-3 3 0,1-2 0,-1 2 0,-1-3 0,-1 3 0,0-2 0,1-1 0,-1 1 0,0-1 0,1-2 0,-3 3 0,4-1 0,-3 1 0,1-1 0,-2 1 0,5-1 1,-5-2-1,2 5 0,-4-5 0,3 2 0,-1 3 0,-2-2 0,-2 2 0,-2-3 0,2 3 0,-2 0 0,0 0 0,-19 0 0,33 0 0,-33 0 0,34 3 0,-34-3 0,30-3 0,-30 3 0,29-2 0,-29 2 0,29-3 1,-29 3-2,26-2 1,-26 2 1,23-3-1,-23 3 0,23 0 0,-23 0 0,19 0 0,-19 0 0,19 0 0,-19 0 0,19 3 0,-19-3 0,0 0 0,21 2 0,-21-2 0,0 0 0,21 3 0,-21-3 0,0 0 0,0 0 0,21 5 0,-21-5 1,0 0-1,0 0 0,0 0 0,0 0 0,0 0 0,0 0 0,0 0 0,0 0 0,0 0 0,0 0 0,0 0 0,0 0 0,8 23 0,-8-23 0,0 0 0,0 0 0,0 0 1,-8 27-1,8-27 0,0 0 0,-6 23 0,6-23 0,0 0 0,-7 32 0,7-32 0,-4 31 1,4-31-1,-4 37 0,2-14 0,0 0 0,2-1 0,-2 6 1,2-1-1,0-4 0,-3 2 1,3 3-1,-2-1 0,4 1 1,-4 2-1,2 0 1,0 1-1,2 1 0,-2 1 0,3-3 1,-3 0-1,2 0 0,0 0 0,0 1 0,-2-1 0,0 0 1,0 3-1,0 2 0,0-3 0,-2 4 0,0-1 0,0 2 0,2-1 1,-3-1-1,1-3 1,0 4-1,0-4 1,0 1-1,0-3 1,2 0-1,0-2 1,-2-1-1,2-1 0,0-26 0,0 42 0,0-42 0,0 38 0,0-38 0,0 33 0,0-33 0,0 32 0,0-32 0,2 35 0,-2-35 0,2 38 0,-2-38 0,2 38 0,-2-38 0,4 38 0,-4-38 0,0 35 0,0-35 0,0 30 1,0-30-1,0 0 0,0 28 0,0-28 0,0 0 0,0 0 0,0 0 0,0 0 0,0 0 0,-2 22 0,2-22 0,0 0 0,0 0 0,0 0 1,0 0-1,0 0 0,0 0 0,0 0 1,0 0-1,0 0 1,0 0-1,0 0 1,0 0 0,0 0-1,0 0 1,-21-17 0,21 17 0,0 0 1,0 0-2,0 0 0,0 0 0,0 0 0,0 0 0,-19-23 0,19 23 0,0 0 0,0 0 0,0 0 0,0 0 0,0 0 0,0 0 0,0 0 0,0 0 0,0 0 0,0 0 0,0 0 0,-4-25 0,4 25 0,0 0 0,0 0 0,0 0-2,-8-23 1,8 23 0,0 0 0,0 0 0,0 0 1,0 0-1,0 0 1,-7-22-1,7 22 0,0 0 0,0 0 0,0 0 0,0 0 0,-19-3 0,19 3 0,0 0 0,0 0-1,-23-10 0,23 10 0,0 0-3,0 0-2,-29-28-10,29 28-23,-4-25 0,4 25-1,-7-35 2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3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DDE7EC-2B68-4EB4-97B9-A3181255368B}" emma:medium="tactile" emma:mode="ink">
          <msink:context xmlns:msink="http://schemas.microsoft.com/ink/2010/main" type="inkDrawing" rotatedBoundingBox="2558,10999 4332,10931 4338,11078 2564,11146" shapeName="Other">
            <msink:destinationLink direction="from" ref="{F99BD8F0-629D-4E31-9408-9F00D0BB1293}"/>
          </msink:context>
        </emma:interpretation>
      </emma:emma>
    </inkml:annotationXML>
    <inkml:trace contextRef="#ctx0" brushRef="#br0">-736-2145 30,'-23'-10'26,"23"10"-1,0 0-1,-21-26-4,21 26-3,0 0-3,0 0-3,0 0 0,0 0-4,10-25-1,-10 25-1,23-2-1,-2 4 0,-21-2-2,40-5 1,-19 0-1,7 3 0,-1-3 0,2 0-1,3-3 1,4 1-1,-1-1 1,7 1-1,-2-3 0,5 5 0,1-6 0,0 4-1,5-1 1,-1 3 0,1 0-1,1 0 1,1 3-1,-3-3 1,-1 2-1,1 3 1,-4 0-1,1 0 0,-5-2 1,-2 2-1,0 0 0,-5 2 0,-1 1 1,4-3-1,-2 0 0,-1 2 0,-1 1 0,-2 2-1,-1-3 1,-1 1 0,-1-1 0,-6 3 0,-2 3 0,0-3 0,-2 0 0,2 3 0,-21-8 0,36 10 0,-36-10 1,34 10-1,-16-5 0,-18-5 0,32 7 0,-32-7 0,27 5 0,-27-5 0,24 8 0,-24-8 0,0 0 1,23 5-1,-23-5 0,0 0 0,0 0 0,0 0 0,0 0-1,0 0-1,0 0-3,0 0-6,0 0-27,0 0-2,0 0 1,-40-13-2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1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28BB10-817B-4E92-BA75-C6106EE0E773}" emma:medium="tactile" emma:mode="ink">
          <msink:context xmlns:msink="http://schemas.microsoft.com/ink/2010/main" type="inkDrawing" rotatedBoundingBox="3274,11958 3810,11859 3816,11891 3279,11989" shapeName="Other"/>
        </emma:interpretation>
      </emma:emma>
    </inkml:annotationXML>
    <inkml:trace contextRef="#ctx0" brushRef="#br0">-65-1311 4,'0'0'10,"14"-23"0,-14 23-1,0 0 1,21-5 2,-21 5 0,0 0 1,30 3 1,-30-3 1,21 2-1,-21-2 1,25 3-1,-25-3-2,32 0 0,-32 0-4,40-8-1,-40 8-2,48-10 0,-23-2-2,11 9 0,-7-10-1,7 6 0,-6-3 0,1 5-1,-6-3 0,1 3-1,-7 3 1,-19 2-1,27-5-1,-27 5 0,0 0-1,0 0-4,23 20-11,-23-20-20,0 0 0,-19-13-1,19 13 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1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C73615-293D-4250-A1DB-61B1DFD47D79}" emma:medium="tactile" emma:mode="ink">
          <msink:context xmlns:msink="http://schemas.microsoft.com/ink/2010/main" type="inkDrawing" rotatedBoundingBox="2609,12577 4529,12511 4532,12596 2611,12661" shapeName="Other"/>
        </emma:interpretation>
      </emma:emma>
    </inkml:annotationXML>
    <inkml:trace contextRef="#ctx0" brushRef="#br0">-715-698 19,'0'0'28,"0"0"2,0 0-3,0 0-7,-19-15-2,19 15-2,0 0-3,31 20-4,-31-20-1,28 5-2,-28-5-1,44 10-2,-17-8 0,11 8 0,2-7-1,8 5 0,1-6-1,8 3 1,-1-5-1,10 3 1,-3-6-1,4 1 0,0-1 0,3-2 0,-3-3-1,-2 3 1,-2-5-1,-2 3 1,-4-1-1,-6 1 0,-3 2 0,0 0 0,-6 0 1,-2 2-1,-2 1 0,0 2 0,-4 0 0,1 0 0,-1 0 0,-4 0 0,-3 2 1,0 1-1,-2-3 0,3 0 0,-5 0 0,0 2 1,0-2-1,0 3 0,-2-3 0,2 0 1,-4 2-1,2-2 0,0 0 0,-2 0 0,0-5 0,-19 5 1,34-5-1,-34 5 0,25-2-1,-25 2 0,0 0-1,19-8-3,-19 8-9,0 0-25,0 0 1,0 0-1,-34-33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2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01E116-C8E1-4FC1-B46C-EC6D0613D340}" emma:medium="tactile" emma:mode="ink">
          <msink:context xmlns:msink="http://schemas.microsoft.com/ink/2010/main" type="inkDrawing" rotatedBoundingBox="2851,14000 7776,10296 9948,13183 5023,16888" semanticType="callout" shapeName="Other">
            <msink:sourceLink direction="with" ref="{4562CE59-3BA7-4291-99F4-D3B4DEBC440B}"/>
            <msink:sourceLink direction="with" ref="{B4460FB2-1D3C-49B8-A88F-F9DB1883E751}"/>
          </msink:context>
        </emma:interpretation>
      </emma:emma>
    </inkml:annotationXML>
    <inkml:trace contextRef="#ctx0" brushRef="#br0">4035 0 51,'-25'10'34,"2"2"1,-3-1-1,-1-17-18,27 6-6,-19 23-4,19-23-1,0 0-2,40 28-1,-13-23 0,11 2 0,2-7 0,7 3 0,-3-6-1,4 6 1,-2-3-1,1 2 0,-10 1-1,-1 2 1,-6 0-1,-7 5 1,-4 2-1,-19-12 0,19 26 1,-19-26 0,-5 35 0,5-35 0,-31 32-1,10-9 1,-9 5-1,-3 2 1,-7 5-1,-6 3 1,-1 2-1,3 10 0,2-5-1,4-2 1,11-5 0,8-3 1,13-10-1,6-25 0,23 33 0,4-28 0,15-10 1,9-3-1,8-7 0,2 0 0,2-3 0,-2 6 1,-5 2-1,-7 7 0,-9 11 0,-11 7 1,-14 10 0,-9 8-1,-12 7 1,-7 5 0,-10 3-1,-8 0 1,-9-1-1,-2 1 1,-5-5 0,1-6 0,0-1 1,4-9-2,4-2 1,8 1 0,7-11 0,23-15-1,-21 25-1,21-25 1,0 0 0,28 7 0,-5-12 0,10-12 0,9 7 0,3-10 0,1 7 0,2-5 0,-2 11 0,-1 4 0,-7 8 0,-9 10 0,-6 6 0,-4 6 0,-11 6 0,-3 7-1,-10 3 2,-5 2-2,-5 5 1,-8-5 0,-4 1 0,-7 1 1,-4-1-1,-4-4 0,0-4 0,2 2 1,-2-7-1,2 2 0,4-7 0,7-6 0,6 1 0,23-23 0,-30 35 0,30-35-1,-6 23 1,6-23 0,0 0 0,21 15 0,-21-15 0,23 5 0,-23-5 0,23 2 0,-23-2 0,23 0 0,-23 0 0,19-2 0,-19 2 0,26 0 0,-26 0 0,33 0 0,-10 2 0,1-4 0,1 2 0,6-3 0,1 1 0,2 2 0,1-3 0,-3 3 0,1-2 1,-1 7-1,0-3 0,-5 8 1,-4-5-1,-2 5 0,-21-10 0,32 15 1,-32-15-1,0 0 0,0 0 0,16 23 1,-16-23-1,0 0 0,0 0 0,0 0 1,0 0-1,-18 15 0,18-15 0,0 0 0,0 0 0,-19 10 0,19-10 0,0 0 0,0 0 0,0 0 0,-24 25 0,24-25 0,0 0 0,0 0 0,-25 28 0,25-28 0,0 0 0,-27 25 0,27-25 0,-25 23 0,25-23-1,-32 25 1,32-25 0,-29 32 0,29-32 0,-28 31 0,28-31-1,-21 32 1,21-32 0,-14 25 0,14-25 0,0 0 0,-15 31 0,15-31 0,0 0 0,-9 30 0,9-30 0,0 0 0,-2 35 0,2-35 0,-2 30 0,2-30 0,0 33 0,0-33 0,0 40 0,0-40 1,2 43-1,-2-21 0,0-22 0,5 43 0,-5-20 1,0-1-1,0 1 0,0 7 0,0 0 0,0-2 0,0-1 0,0 3 0,0-2 0,2 2-1,-2-2 2,0-28-1,-2 43 0,-1-18 0,3-3 0,-2 3 1,2-2-1,-2 2 0,0 3 0,-2-3 0,2 0 0,0 0 1,0 3-1,-1-3 0,1 0 0,-2 3 0,4-3 0,-2 0 1,0 0-1,2 3 0,-2-3 0,0 0 0,0 0 0,2-25 0,0 40 0,0-40 0,-2 41 0,2-41 0,0 32 0,0-32 0,-3 25 0,3-25 0,-2 30 0,2-30 0,0 28 0,0-28 0,0 0 0,0 33 0,0-33 0,-2 22 0,2-22 0,0 23 0,0-23 0,-2 28 1,2-28-1,-2 32 0,2-32 0,-6 38 0,6-38 0,-2 38 0,2-38 0,-5 42-1,5-42 1,-4 41 0,4-41 0,0 40 0,0-40 0,-2 37 0,2-37 0,0 33 0,0-33 0,0 28 0,0-28 0,4 22 0,-4-22 0,0 0 0,11 23 0,-11-23 0,0 0 0,0 23 0,0-23 0,0 0 0,0 0 0,4 22 0,-4-22 0,0 0 1,0 0-1,0 0 0,0 0 0,2 23 0,-2-23 0,0 0 0,0 0 0,0 0 0,0 0 0,0 0-1,0 0 1,0 0 0,0 0 0,0 0 0,0 0 0,0 0 0,0 0 0,0 0 0,0 0 0,-2 22 0,2-22 0,0 0 0,0 0 0,0 0 0,0 0 0,0 0 0,0 0 0,0 0 0,0 0 0,0 0 0,0 0 0,0 0 0,-21 13 0,21-13 0,0 0 0,0 0 0,0 0 0,0 0 0,0 0 0,0 0 0,0 0 0,0 0 0,-19 0 0,19 0 0,0 0-1,0 0 1,0 0 1,-21-5-1,21 5 0,0 0 0,-19-8 0,19 8 0,0 0 0,-27-5 0,27 5 0,0 0 0,-23-5 0,23 5 0,-19-2 0,19 2 0,-19 0 0,19 0 0,-21 2 0,21-2 0,-21 3 0,21-3 0,-26 2 0,26-2 0,-23 0-1,23 0 2,-25 3-1,25-3 0,-27 0 0,27 0 0,-25 0 0,25 0 0,-28 2 0,28-2-1,-27 0 1,27 0 0,-23 0 0,23 0 0,-23-2 0,23 2 0,-21 0 0,21 0 0,-21 0 0,21 0 0,-24 0 0,24 0 0,-23 0 0,23 0 0,-21-3 0,21 3 0,-25-5 0,25 5 0,-27-5 0,27 5 0,-36-2 0,17 2 0,-2 0 0,-2 2 0,4-2 0,-4 0 0,2 3 0,-2-3 0,4 0 0,-2 2 0,-3-2 0,24 0 0,-37 0 0,18 0 0,0 0 0,19 0 0,-32 0-1,32 0 1,-33-2 0,14 2 0,19 0 0,-36 0 0,17 0 1,-2 2-1,0-2 0,-2 3 0,2-3 0,0 0 0,-2 2 0,-1-2 0,1 3 0,0-1 0,0 3 0,0-2 0,-7-1 0,7 3 0,-4-2 0,2-1 0,-3 4 0,1-4 0,2-2 0,0 3 0,1-1 0,-1 1 1,2-1-2,2 1 2,0-3-2,2 2 1,-2 1 0,2-1 0,0-2 0,0 0 0,0 0 0,0 0 0,0-2 0,1 2 0,-1 0 0,-2-3 0,0 3 0,-1 3 0,1-3-1,-2 0 1,-2 0 0,0 0 0,2 2 0,-7 1 0,3-1 0,-3 1-1,-1 2 1,-1-3 0,-1 6 0,-1-3 0,-2-3 0,1 3 0,-1-2 0,0-1 0,0-2 0,1 3-1,1-1 1,-2 1 0,2-1 0,1 3-1,-5 0 1,0 0 0,0 0 0,0 8 0,1-5 0,-1 4 1,-2-2-1,0 3 0,2 2 0,0 0-1,-4-5 1,2-3 0,-2 9 0,0-9 0,0 8 0,0-10-1,0 0 1,2 3 0,2 4 0,-2-9 0,6-1-1,3 1 1,-1-3 0,5 2 0,2-2 0,4-2 0,-3 2 0,6 0 0,-1 0 0,-5 2-1,3-2 1,-2 5 0,0-2 0,-2-1 0,0 3 0,-1-2 0,3 2-1,-2-5 1,4 2 0,0 1 0,2-3 0,0 0 0,19 0 0,-36 3 0,17-3 0,1 0 0,-6 0 0,5 2 0,-4-2-1,0 0 1,-2 0 0,2 3 0,0-1 0,0 1 0,4 2 0,-5-3 0,6 3-1,-3-2 2,21-3-1,-34 10 0,34-10-1,-32 5 1,32-5 0,-25 2 0,25-2 1,-19 0-2,19 0 1,0 0 0,-23 0 1,23 0-1,0 0 0,0 0 0,-21 3 0,21-3 0,0 0 0,0 0-1,0 0 1,0 0 0,-21-5 0,21 5 0,0 0 0,0 0 0,0 0 0,0 0 0,-8-25 0,8 25 0,0 0 0,-5-36 0,5 14 0,0-1 0,2-7 1,-2 2 0,0-2-1,3 0 1,-3-3-1,2-2 1,-2 8-1,0-1 0,0 0 0,-2 1 0,2-3 0,-3 2 0,3-5 0,0 1 0,0-1 0,0-2 0,0-5 0,3 2 0,-3-2 0,0 2 0,0 0 0,2 3 0,0-3 0,0 3 0,0 5 0,0 0 0,2 0 0,0 2 0,-1 1 0,1 1 0,-2 4 0,0-1-1,0 1 2,-2 22-2,4-43 1,-4 43 0,4-38 0,-1 16 1,-3 22-1,2-38-1,-2 38 1,4-40 0,-4 40 0,4-38 0,-4 38 0,4-38 0,-4 38 0,5-37 0,-5 37 0,8-35 0,-8 35 0,13-33-1,-13 33 1,10-30 0,-10 30 0,11-25 0,-11 25 0,0 0 0,6-23 0,-6 23 0,0 0-1,0 0-1,0 0-4,0 0-14,0 0-21,0 0 1,-17-25-1,17 25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5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CAB0FA-039F-4168-BFDE-42B2E0CE9633}" emma:medium="tactile" emma:mode="ink">
          <msink:context xmlns:msink="http://schemas.microsoft.com/ink/2010/main" type="inkDrawing" rotatedBoundingBox="9180,7876 9273,9689 9231,9692 9139,7878" semanticType="verticalRange" shapeName="Line">
            <msink:sourceLink direction="with" ref="{A50520DC-D575-4F23-AFB4-6DD2B5A4FB3C}"/>
          </msink:context>
        </emma:interpretation>
      </emma:emma>
    </inkml:annotationXML>
    <inkml:trace contextRef="#ctx0" brushRef="#br0">20 0 34,'0'0'30,"0"0"-1,0 0-5,0 0-4,0 0-4,-2 28-4,2-28-2,-4 42-2,-4-16-2,10 19-1,-9-8-1,7 16-1,-4 2 0,8 6 0,-6 2 0,9 2-1,-5 0 0,4 3 0,0 0 0,1 2 0,-3-7 0,0 5-1,0-3 0,0 1-1,1-1 1,-3-5-1,2 0 1,0-2-1,0-5 0,3 0 1,-3-3-1,-2-5 0,2-2 0,-2 0 0,0-3 0,-2-2 0,0-3 1,-2-3-1,0-4 0,2-3 0,-2 0 0,2-25 0,-2 33 0,2-33 0,0 0-1,-4 22 1,4-22-1,0 0 0,0 0-1,0 0-2,8-30-2,-14-5-9,23 8-24,-17-11 0,6-2-1,-4-8 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9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B9B497-C5C9-462E-84D5-720C7B85C495}" emma:medium="tactile" emma:mode="ink">
          <msink:context xmlns:msink="http://schemas.microsoft.com/ink/2010/main" type="inkDrawing" rotatedBoundingBox="11328,7995 13192,9439 12523,10303 10659,8859" semanticType="callout" shapeName="Other">
            <msink:sourceLink direction="with" ref="{83AAC56C-02D2-4833-862C-B198CEBBF585}"/>
            <msink:sourceLink direction="with" ref="{0C272824-F193-4706-B5CB-C69BB6891205}"/>
          </msink:context>
        </emma:interpretation>
      </emma:emma>
    </inkml:annotationXML>
    <inkml:trace contextRef="#ctx0" brushRef="#br0">0 4 7,'0'0'27,"0"0"1,0 0 2,0 0-12,0 0-5,37 0-2,-37 0-2,36-5-2,-36 5-1,36 0 0,-36 0-1,31 3 1,-31-3-2,30 5-1,-30-5 0,31 7 0,-12-7-1,7 5 0,1-5 0,9 5-1,6-5 1,2 0 0,4-2-1,9 2 0,0 0 1,2 0-1,-2 0-1,-3-3 1,-1 3 0,-1 3-1,-5-1 1,-5 3-1,-2 0 1,-2 0-1,-5 0 0,3 0 1,-2 0-1,-1 0 1,7 0-1,-2 0 1,2-5-1,0 3 0,-2-3 1,0 2 0,0-2-1,-3 0 0,-3 3 1,-5-3-1,1 2 0,-3 1 1,-4-1-1,2 1 0,-4-1 0,0 1 1,0-1-1,-19-2 0,33 3 0,-33-3 1,30 5-1,-30-5 0,27 8 0,-27-8 0,21 5 1,-21-5-1,0 0 0,23 7 0,-23-7 0,0 0 0,0 0 1,0 0-1,0 0 0,0 0 0,9 25 1,-9-25-1,0 0 0,0 0 0,0 0 1,0 0-1,-11 23 0,11-23 0,0 0 0,0 0 1,0 0-1,-8 27 0,8-27 0,0 0 1,-4 28-1,4-28 0,0 28 1,0-28-1,0 32 0,0-32 1,2 41-1,0-19 1,0 6 0,-2 0-1,2-1 1,0 6-1,-2-1 1,2 4 0,-2-4-1,2 3 1,-2 1-1,5-1 1,-3 0-1,0 0 1,2 3-1,-2-3 0,2 3 0,1 2 1,-3-2-1,0-1 0,-2 1 0,0 2 1,0-5 0,-2 8-1,0-3 1,2 0-1,-3-4 0,3-1 1,-2-3-1,4 1 0,-2-3 0,3-7 0,-3-23 0,-3 38 0,3-38 0,0 35 0,0-35 0,0 27 0,0-27 0,0 0 0,-2 28 0,2-28 1,0 0-2,0 0 1,0 0-3,0 0-7,0 0-30,2-45 0,-2 2-1,-8-17-2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15:02.2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99712B-D319-4828-9502-595E2B500756}" emma:medium="tactile" emma:mode="ink">
          <msink:context xmlns:msink="http://schemas.microsoft.com/ink/2010/main" type="inkDrawing" rotatedBoundingBox="11917,7003 13657,6836 13663,6902 11924,7069" shapeName="Other"/>
        </emma:interpretation>
      </emma:emma>
    </inkml:annotationXML>
    <inkml:trace contextRef="#ctx0" brushRef="#br0">408 2830 69,'0'0'35,"0"0"-2,29-20-3,7 23-22,0-16-2,18 11-1,7-8-2,17 7 0,-2-2 0,14 3-1,7-3-1,4 0 1,4 0-1,0 0-1,-2 0 1,-4 0-1,-4-5 1,-9-1-1,-8 1 0,-6 0 0,-7-2 0,-8 2-1,-5 0 1,-8-3-2,-6 8 0,-13-7-1,3 12-4,-22-23-8,13 18-21,-19 5 1,0 0-1,0 0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37.5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E8C05A-915C-423B-98D8-825346C96810}" emma:medium="tactile" emma:mode="ink">
          <msink:context xmlns:msink="http://schemas.microsoft.com/ink/2010/main" type="writingRegion" rotatedBoundingBox="11193,9973 11074,14131 5315,13966 5434,9809">
            <msink:destinationLink direction="with" ref="{D2216748-F2B4-4AE1-8282-AEDAEB131503}"/>
            <msink:destinationLink direction="with" ref="{83AAC56C-02D2-4833-862C-B198CEBBF585}"/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CC2EC8D5-C9B4-4EB8-B450-7A4C311BC7FB}" emma:medium="tactile" emma:mode="ink">
            <msink:context xmlns:msink="http://schemas.microsoft.com/ink/2010/main" type="paragraph" rotatedBoundingBox="11360,11435 10667,13566 9773,13275 10466,111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3831AD-6E5D-4937-8FC6-3E2913A2E911}" emma:medium="tactile" emma:mode="ink">
              <msink:context xmlns:msink="http://schemas.microsoft.com/ink/2010/main" type="line" rotatedBoundingBox="11360,11435 10667,13566 9773,13275 10466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0C3D9F19-11DD-4C72-AFCE-1327B31C3843}" emma:medium="tactile" emma:mode="ink">
                <msink:context xmlns:msink="http://schemas.microsoft.com/ink/2010/main" type="inkWord" rotatedBoundingBox="11360,11435 10667,13566 9773,13275 10466,11145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¢</emma:literal>
                </emma:interpretation>
              </emma:one-of>
            </emma:emma>
          </inkml:annotationXML>
          <inkml:trace contextRef="#ctx0" brushRef="#br0">4804 4121 25,'0'0'28,"0"0"2,21 15 0,-19 20-16,-2-35-5,19 65 0,-15-32 0,15 22-2,-17-12-1,11 17 0,-15-10-2,4 16-1,-8-9-1,4 4-1,-3-6 0,3 0 0,2-10-1,2-2-1,5-5 1,3-10 0,1-6 0,-11-22 0,36 28 1,-9-23-1,2-5 0,7-5 1,4-5 0,6 0-1,3-3 1,3 1-1,3-1 0,0 5 0,-5 3-1,-4-2-1,1 17-4,-20-18-21,0 11-8,-8-6 0,-19 3-1</inkml:trace>
          <inkml:trace contextRef="#ctx0" brushRef="#br0" timeOffset="2296.875">5317 3063 40,'0'0'29,"4"-23"3,3 1-8,-7 22-11,21-43-3,-2 28-2,-7-20-2,16 15 0,-9-11-1,10 11-1,-8 0-1,9 10 0,-5 3-1,8 14-1,-3 6 1,1 12-1,-1 5 0,-1 13 0,-3 2 0,-5 10 0,-11 5 0,-4 3-1,-10 3 1,-8-1-2,-9-2 2,-5 0-1,-5-8-1,-3-2 1,0-13-1,3-10 1,2-5 0,1-5 0,9-7 0,19-13 0,-19 15-1,19-15 1,0 0 0,23 7 0,-4-9 0,9 2 0,1-5 1,5 0-1,2-3 0,1 1 1,1-1-1,2 1 1,-2-3-1,0 5 1,-4 0-1,-3 0 1,-8-1-1,-4 1-1,-19 5-3,0 0-20,0 0-11,0 0-1,-6-32-1,-17 17 1</inkml:trace>
        </inkml:traceGroup>
      </inkml:traceGroup>
    </inkml:traceGroup>
    <inkml:traceGroup>
      <inkml:annotationXML>
        <emma:emma xmlns:emma="http://www.w3.org/2003/04/emma" version="1.0">
          <emma:interpretation id="{204435E0-0A6C-47FA-8392-E9733682F2AD}" emma:medium="tactile" emma:mode="ink">
            <msink:context xmlns:msink="http://schemas.microsoft.com/ink/2010/main" type="paragraph" rotatedBoundingBox="8736,10601 10073,10852 9885,11852 8548,116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909012-1D66-4EE2-9AA6-DC2BCE5BE5A8}" emma:medium="tactile" emma:mode="ink">
              <msink:context xmlns:msink="http://schemas.microsoft.com/ink/2010/main" type="line" rotatedBoundingBox="8736,10601 10073,10852 9885,11852 8548,11601"/>
            </emma:interpretation>
          </emma:emma>
        </inkml:annotationXML>
        <inkml:traceGroup>
          <inkml:annotationXML>
            <emma:emma xmlns:emma="http://www.w3.org/2003/04/emma" version="1.0">
              <emma:interpretation id="{724C4D87-63B9-46EC-993B-7C97AC33DA39}" emma:medium="tactile" emma:mode="ink">
                <msink:context xmlns:msink="http://schemas.microsoft.com/ink/2010/main" type="inkWord" rotatedBoundingBox="8736,10601 10073,10852 9885,11852 8548,11601"/>
              </emma:interpretation>
              <emma:one-of disjunction-type="recognition" id="oneOf1">
                <emma:interpretation id="interp5" emma:lang="en-US" emma:confidence="0">
                  <emma:literal>Ur</emma:literal>
                </emma:interpretation>
                <emma:interpretation id="interp6" emma:lang="en-US" emma:confidence="0">
                  <emma:literal>nr</emma:literal>
                </emma:interpretation>
                <emma:interpretation id="interp7" emma:lang="en-US" emma:confidence="0">
                  <emma:literal>Air</emma:literal>
                </emma:interpretation>
                <emma:interpretation id="interp8" emma:lang="en-US" emma:confidence="0">
                  <emma:literal>Nor</emma:literal>
                </emma:interpretation>
                <emma:interpretation id="interp9" emma:lang="en-US" emma:confidence="0">
                  <emma:literal>Nr</emma:literal>
                </emma:interpretation>
              </emma:one-of>
            </emma:emma>
          </inkml:annotationXML>
          <inkml:trace contextRef="#ctx0" brushRef="#br1" timeOffset="-63406.25">3460 2545 53,'0'0'34,"25"-20"-1,-25 20 1,0 0-22,0 0-2,0 0-4,28 45-1,-28-17-2,4 12 0,-6 3 0,2 5-1,-6-3-1,3 3 0,-1-8 0,2-2 0,0-8-1,4-5 0,-2-25 0,13 25 1,-13-25-1,23-5 0,-23 5 0,38-25 0,-15 7 0,4-2 0,1 0 0,-1 0 0,0 2-1,-4 1 0,0 4 0,-23 13-1,36-25-2,-36 25-1,21-23-3,-23-7-2,2 30-9,4-40-5,-4 40-2,-4-63 1,4 38 7,-15-18 8,11 8 7,-4 5 8,-9-13 9,17 43 11,-15-50 2,15 50 0,-14-30-5,14 30-3,0 0-8,0 0-2,4 30-2,4 0-2,-6 0-1,7 13-1,-3 5-1,5 10 0,-1-1 0,1 6-1,-1 0 0,1 0-1,-1 0 2,1-6-1,-1-1 0,-1-1 0,1-10 0,-4 0-1,3-7 1,-3-10-2,0-3 0,-6-25-3,0 0 0,0 0-4,0 0-16,3-38-17,-3 8 1,-7-10 0,7 0 1</inkml:trace>
          <inkml:trace contextRef="#ctx0" brushRef="#br1" timeOffset="-62734.375">4051 2920 63,'0'0'37,"0"35"1,0-35 0,0 53-11,0-53-21,11 42-1,-1-19-2,9 5 0,-2-6-1,4 8 0,0-7 0,2 7 0,0-10-1,-2 3 0,0-11-1,0-9 0,0-6 1,0-7-1,-21 10-1,32-50 0,-22 20 0,-1-13 0,-5 5-1,-4-7 1,-2 3-1,-6-4 1,-1 4 1,-3-1 0,-3 0-1,0 3 1,-2 0 0,3 2 0,1-2 0,2 2 0,7-4 0,4 1 0,7 1 0,3-3 0,7 8 0,2 3 1,4 6-1,4 4 0,-1 12 0,-1 10 0,0 7 0,-2 11 1,-4 10-1,0 4 0,-6 8 1,-1 11-1,-3 1 1,-3 4-1,-4 1 1,0-1-1,-2-4 1,-2-4-1,2-3 0,0-4 1,0-6-1,4-3 0,3-6 0,1-4 0,-8-22 0,29 35 1,-10-27-1,2-3 0,5-8 0,-1-4 1,2-3-1,-4-5 0,-4 0-1,-19 15-3,30-23-10,-30 23-25,-7-33-1,-7 11 1,14 22-2</inkml:trace>
        </inkml:traceGroup>
      </inkml:traceGroup>
    </inkml:traceGroup>
    <inkml:traceGroup>
      <inkml:annotationXML>
        <emma:emma xmlns:emma="http://www.w3.org/2003/04/emma" version="1.0">
          <emma:interpretation id="{B0D1C72B-D5C4-4C0F-827C-A5BB46D29F07}" emma:medium="tactile" emma:mode="ink">
            <msink:context xmlns:msink="http://schemas.microsoft.com/ink/2010/main" type="paragraph" rotatedBoundingBox="7582,9851 7644,12118 6929,12138 6867,9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A304D0-21D4-46D0-9D99-8E36AB5130A8}" emma:medium="tactile" emma:mode="ink">
              <msink:context xmlns:msink="http://schemas.microsoft.com/ink/2010/main" type="line" rotatedBoundingBox="7582,9851 7644,12118 6929,12138 6867,9871"/>
            </emma:interpretation>
          </emma:emma>
        </inkml:annotationXML>
        <inkml:traceGroup>
          <inkml:annotationXML>
            <emma:emma xmlns:emma="http://www.w3.org/2003/04/emma" version="1.0">
              <emma:interpretation id="{4562CE59-3BA7-4291-99F4-D3B4DEBC440B}" emma:medium="tactile" emma:mode="ink">
                <msink:context xmlns:msink="http://schemas.microsoft.com/ink/2010/main" type="inkWord" rotatedBoundingBox="7582,9851 7603,10596 6887,10615 6867,9871">
                  <msink:destinationLink direction="with" ref="{1501E116-C8E1-4FC1-B46C-EC6D0613D340}"/>
                </msink:context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for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or</emma:literal>
                </emma:interpretation>
              </emma:one-of>
            </emma:emma>
          </inkml:annotationXML>
          <inkml:trace contextRef="#ctx0" brushRef="#br2" timeOffset="-29390.625">1685 1573 65,'0'0'35,"-17"-25"-1,17 25-1,19-15-24,-19 15-5,49-30-1,-16 15-4,5 2 1,2 5-3,-8-7-6,16 15-13,-12-5-12,-7 0 0,-2 5-1,-8-2 2</inkml:trace>
          <inkml:trace contextRef="#ctx0" brushRef="#br2" timeOffset="-29875">1839 1510 52,'-9'-22'36,"9"22"-1,0 0 2,0 0-15,0 0-12,0 0-3,0 0-2,2 40-1,5-8 0,-7 1-1,6 10-1,-6-3 0,2 5 0,-2-2-2,2-5 0,-2-6-1,-2-7-1,4-2-2,-2-23-6,0 0-24,0 0-5,0 0 1,-15-23-1</inkml:trace>
          <inkml:trace contextRef="#ctx0" brushRef="#br2" timeOffset="-29625">1672 1900 78,'0'0'37,"5"25"-1,-5-25 2,40 12-31,-17-17-3,15 8-1,2-8-2,2 2 0,-2-2-2,-3-5 0,1 8-2,-17-16-5,17 23-13,-38-5-15,25-25 0,-25 25-1,0-33 1</inkml:trace>
          <inkml:trace contextRef="#ctx0" brushRef="#br2" timeOffset="-28875">2085 1857 19,'0'28'30,"0"-28"0,0 0 3,19 2-15,-19-2-4,25-13-1,-25 13-2,33-17-3,-33 17-2,38-18-2,-38 18-1,36-7-1,-36 7 0,30 0-1,-30 0 0,18 20 0,-18-20 0,3 43 0,-10-18 0,-5 7 0,-3 1-1,-2 2 1,-4-2-1,0-3 0,2-5 0,19-25 0,-29 35 0,29-35 0,0 0 0,0 0 1,0 0-1,0 0 1,33-5-1,-7-5 0,3-5 1,3 3-1,-1 2 0,-1 2-1,-3 8 0,-27 0-4,38 20-11,-38-20-21,2 30 2,-2-30-2,-25 43 1</inkml:trace>
        </inkml:traceGroup>
        <inkml:traceGroup>
          <inkml:annotationXML>
            <emma:emma xmlns:emma="http://www.w3.org/2003/04/emma" version="1.0">
              <emma:interpretation id="{15CD52C4-48AF-4CC4-9440-116BDA702C4F}" emma:medium="tactile" emma:mode="ink">
                <msink:context xmlns:msink="http://schemas.microsoft.com/ink/2010/main" type="inkWord" rotatedBoundingBox="7543,11160 7569,12120 7005,12136 6979,11175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t</emma:literal>
                </emma:interpretation>
                <emma:interpretation id="interp17" emma:lang="en-US" emma:confidence="0">
                  <emma:literal>To</emma:literal>
                </emma:interpretation>
                <emma:interpretation id="interp18" emma:lang="en-US" emma:confidence="0">
                  <emma:literal>so</emma:literal>
                </emma:interpretation>
                <emma:interpretation id="interp19" emma:lang="en-US" emma:confidence="0">
                  <emma:literal>Jo</emma:literal>
                </emma:interpretation>
              </emma:one-of>
            </emma:emma>
          </inkml:annotationXML>
          <inkml:trace contextRef="#ctx0" brushRef="#br2" timeOffset="-28437.5">1977 2749 86,'0'0'37,"0"0"0,0 0 2,-23 27-33,36 4 0,-9 1-3,2 8-1,1 8 0,1 5 0,-2 10 0,1 5-2,-1-1 2,-6 4-3,2-3 2,0-6-2,-2-4 1,4-8-3,-4-9 1,-2-19-1,2 1-3,0-23-7,0 0-24,-16-38 0,9 13-2,-8-10 3</inkml:trace>
          <inkml:trace contextRef="#ctx0" brushRef="#br2" timeOffset="-28171.875">1811 3372 83,'-6'35'37,"-2"-10"0,10 23 0,-9-23-29,22 13-3,-2-8-1,10 3-2,0-6 1,6 1-1,1-8-1,1-3 1,-1-9-1,6-5 0,-3-9 0,3-6-1,2-8 0,-5-10-1,7-3-1,-8-22-7,18 15-29,-24-21-1,1 11 0,-12-8 0</inkml:trace>
        </inkml:traceGroup>
      </inkml:traceGroup>
    </inkml:traceGroup>
    <inkml:traceGroup>
      <inkml:annotationXML>
        <emma:emma xmlns:emma="http://www.w3.org/2003/04/emma" version="1.0">
          <emma:interpretation id="{50C71ADB-3FB8-41EC-9648-C012D2E04716}" emma:medium="tactile" emma:mode="ink">
            <msink:context xmlns:msink="http://schemas.microsoft.com/ink/2010/main" type="paragraph" rotatedBoundingBox="6107,10588 6009,13986 5315,13966 5412,105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B3A4C6-C93D-471F-933C-35BCBECF558F}" emma:medium="tactile" emma:mode="ink">
              <msink:context xmlns:msink="http://schemas.microsoft.com/ink/2010/main" type="line" rotatedBoundingBox="6107,10588 6009,13986 5315,13966 5412,10568">
                <msink:destinationLink direction="with" ref="{2D20E66C-F21D-4208-AA74-503BE30987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91CDF6D-1C54-43A6-B873-AF743F716398}" emma:medium="tactile" emma:mode="ink">
                <msink:context xmlns:msink="http://schemas.microsoft.com/ink/2010/main" type="inkWord" rotatedBoundingBox="5692,10576 5683,10893 5588,10890 5597,10573"/>
              </emma:interpretation>
              <emma:one-of disjunction-type="recognition" id="oneOf4">
                <emma:interpretation id="interp20" emma:lang="en-US" emma:confidence="0">
                  <emma:literal>I</emma:literal>
                </emma:interpretation>
                <emma:interpretation id="interp21" emma:lang="en-US" emma:confidence="0">
                  <emma:literal>_</emma:literal>
                </emma:interpretation>
                <emma:interpretation id="interp22" emma:lang="en-US" emma:confidence="0">
                  <emma:literal>.</emma:literal>
                </emma:interpretation>
                <emma:interpretation id="interp23" emma:lang="en-US" emma:confidence="0">
                  <emma:literal>-</emma:literal>
                </emma:interpretation>
                <emma:interpretation id="interp24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-2546.875">389 2181 14,'0'0'15,"0"0"0,9-28-3,-9 28-1,0 0-1,0 0-1,0 0-2,0 0 0,0 0-2,13 30-1,-11-7-1,4 10 0,0 2-1,1 3 0,-1 2 0,2-5-1,-1 3 0,1-13 0,-2-3 0,-6-22 0,0 0 0,0 0 0,0 0-1,0 0 0,0 0 0,9-30-1,-9 30 0,-5-40 0,5 40 0,-4-30 0,4 30 0,-2-25-1,2 25 1,0 0 0,0 0 1,0 0-2,0 0 1,0 0-1,0 0 0,0 0-1,0 0 0,0 0 0,0 0 0,4-23 0,-4 23 1,0 0-1,0 0 1,0 0-4,0 0-1,0 0-5,0 0-7,0 0-3,0 0 0</inkml:trace>
        </inkml:traceGroup>
        <inkml:traceGroup>
          <inkml:annotationXML>
            <emma:emma xmlns:emma="http://www.w3.org/2003/04/emma" version="1.0">
              <emma:interpretation id="{12712FAE-F0D5-4DFF-A713-FC1E472DC8E8}" emma:medium="tactile" emma:mode="ink">
                <msink:context xmlns:msink="http://schemas.microsoft.com/ink/2010/main" type="inkWord" rotatedBoundingBox="6033,13152 6009,13986 5315,13966 5339,13132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b</emma:literal>
                </emma:interpretation>
                <emma:interpretation id="interp28" emma:lang="en-US" emma:confidence="0">
                  <emma:literal>J</emma:literal>
                </emma:interpretation>
                <emma:interpretation id="interp2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-5687.5">167 4713 67,'-24'21'35,"24"-21"-3,-14 50 2,24-10-30,-18-2 0,12 14-2,-8 1 0,6 8 0,-2-6-1,0 5 0,-2-2 1,0 0-1,0-6-1,-1 1 1,3-8 0,3-4-1,3-9 1,2-4-1,-8-28 0,30 33 1,-9-28 0,6-5 0,5-10 0,6-1-1,1-6 1,8 4 0,-1-4 0,7-1-1,-3 3 1,3 3-1,-7 1 0,-4 6 1,-4 0-1,-5 3 0,-5 2-1,-28 0-3,42 10-20,-42-10-13,0 0 1,-9-28-1,-9-2-1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3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4422E1-FDEE-41F4-A81E-7114548159E5}" emma:medium="tactile" emma:mode="ink">
          <msink:context xmlns:msink="http://schemas.microsoft.com/ink/2010/main" type="writingRegion" rotatedBoundingBox="13507,10607 15774,10799 15482,14247 13215,14055"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A0BB08D3-176E-4571-9885-B9E7B19CFE31}" emma:medium="tactile" emma:mode="ink">
            <msink:context xmlns:msink="http://schemas.microsoft.com/ink/2010/main" type="paragraph" rotatedBoundingBox="13503,10620 15099,10735 15018,11866 13422,11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7AB107-71DB-4586-8D83-F88FBAEAB493}" emma:medium="tactile" emma:mode="ink">
              <msink:context xmlns:msink="http://schemas.microsoft.com/ink/2010/main" type="line" rotatedBoundingBox="13503,10620 15099,10735 15018,11866 13422,11751"/>
            </emma:interpretation>
          </emma:emma>
        </inkml:annotationXML>
        <inkml:traceGroup>
          <inkml:annotationXML>
            <emma:emma xmlns:emma="http://www.w3.org/2003/04/emma" version="1.0">
              <emma:interpretation id="{5D86C252-5BAF-428E-9847-24233E0B054D}" emma:medium="tactile" emma:mode="ink">
                <msink:context xmlns:msink="http://schemas.microsoft.com/ink/2010/main" type="inkWord" rotatedBoundingBox="13503,10620 15099,10735 15018,11866 13422,11751"/>
              </emma:interpretation>
              <emma:one-of disjunction-type="recognition" id="oneOf0">
                <emma:interpretation id="interp0" emma:lang="en-US" emma:confidence="0">
                  <emma:literal>3rd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Sr</emma:literal>
                </emma:interpretation>
                <emma:interpretation id="interp3" emma:lang="en-US" emma:confidence="0">
                  <emma:literal>Zn</emma:literal>
                </emma:interpretation>
                <emma:interpretation id="interp4" emma:lang="en-US" emma:confidence="0">
                  <emma:literal>sir</emma:literal>
                </emma:interpretation>
              </emma:one-of>
            </emma:emma>
          </inkml:annotationXML>
          <inkml:trace contextRef="#ctx0" brushRef="#br0">4315 4428 76,'-16'22'37,"16"-22"0,0 0 0,0 0-27,0 0-3,21-27-3,-21 27-1,37-26-1,-11 11 0,5 3-1,-1 2 1,1 5-1,-1 7 0,-1 3 0,-4 3 0,-4 9 0,-6 11 0,-6 10 0,-9 4-1,-5 9 1,-5 1 0,-7 6-1,-6-5 0,-2-3 1,-1-7-1,-1-5 0,4-11 0,0-7 1,4-5-1,19-15 0,-27 11 0,27-11 0,0 0 0,0 0 0,14-28 0,7 15 0,5 3 0,7 0 0,3 5 0,6 5 1,0 8-1,0 4 1,-6 11 0,0 10 0,-9 4 0,-8 8 0,-6 3 1,-7 10-2,-12-3 2,-5-2-3,-8-8 2,-8-2-2,-3-13 2,-5-10-2,-5-5 1,-3-15 0,4-10-1,-1-2 2,4-8-2,4-6 1,9 1-2,2-7-1,17 7-3,-5-23-5,33 23-28,-10-18-2,16 10 2,-1-7-2</inkml:trace>
          <inkml:trace contextRef="#ctx0" brushRef="#br0" timeOffset="734.375">4866 4840 89,'0'0'37,"17"32"2,-17-32-2,13 33-28,-13-33-1,8 58-3,-3-23-1,5 10-1,-4-2 0,5 7-2,1-2 1,5-3-2,0-7 1,6-6-2,3-6 1,3-14 0,3-12 0,3-17-1,-1-9 1,0-6 1,-3-8-2,-1-6 2,-3-4-2,-6 0 2,-4 2-2,-5 0 1,-5 6 0,-5-1-1,-6 0 1,-3 3-1,-3 0 1,-5 2 0,-2 0 1,2 3-2,-1-2 1,-1 1 0,2-1 1,5-1-2,1 8 1,5-3 0,6 1 0,4 1 0,7 4 0,4 4 0,4 3 0,4 8 0,5-1 0,5 13 0,1 10 0,2 3 0,-2 9 0,-3 11 1,-1 10-1,-3 4 1,-6 9-1,-6 1 0,-6 1 1,-5 5-1,-4-3 1,-2-2-1,-4 0 0,-2-8 1,-3-2-1,3-6-1,0-1 1,-1-4 0,5-1 0,-2-1 0,6-8 0,2 1-1,-4-28 1,19 38 0,-19-38 0,40 12 0,-17-14 0,7-6 0,-1-2 0,1-10-1,-1 7-2,-8-29-10,11 22-26,-18-10-2,-1 2 1,-11-12-2</inkml:trace>
        </inkml:traceGroup>
      </inkml:traceGroup>
    </inkml:traceGroup>
    <inkml:traceGroup>
      <inkml:annotationXML>
        <emma:emma xmlns:emma="http://www.w3.org/2003/04/emma" version="1.0">
          <emma:interpretation id="{E37348F1-758A-442A-AB51-BBCEBCEF8D0E}" emma:medium="tactile" emma:mode="ink">
            <msink:context xmlns:msink="http://schemas.microsoft.com/ink/2010/main" type="paragraph" rotatedBoundingBox="13539,12184 14914,13030 14319,13997 12945,13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8AD36-0C9A-4CDD-B7C1-10E1B5356987}" emma:medium="tactile" emma:mode="ink">
              <msink:context xmlns:msink="http://schemas.microsoft.com/ink/2010/main" type="line" rotatedBoundingBox="13539,12184 14914,13030 14319,13997 12945,13151"/>
            </emma:interpretation>
          </emma:emma>
        </inkml:annotationXML>
        <inkml:traceGroup>
          <inkml:annotationXML>
            <emma:emma xmlns:emma="http://www.w3.org/2003/04/emma" version="1.0">
              <emma:interpretation id="{75C34848-8E46-407D-ACF4-E655AC1E7F02}" emma:medium="tactile" emma:mode="ink">
                <msink:context xmlns:msink="http://schemas.microsoft.com/ink/2010/main" type="inkWord" rotatedBoundingBox="13539,12184 14914,13030 14319,13997 12945,13151"/>
              </emma:interpretation>
              <emma:one-of disjunction-type="recognition" id="oneOf1">
                <emma:interpretation id="interp5" emma:lang="en-US" emma:confidence="1">
                  <emma:literal>It</emma:literal>
                </emma:interpretation>
                <emma:interpretation id="interp6" emma:lang="en-US" emma:confidence="0">
                  <emma:literal>lt</emma:literal>
                </emma:interpretation>
                <emma:interpretation id="interp7" emma:lang="en-US" emma:confidence="0">
                  <emma:literal>it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1t</emma:literal>
                </emma:interpretation>
              </emma:one-of>
            </emma:emma>
          </inkml:annotationXML>
          <inkml:trace contextRef="#ctx0" brushRef="#br1" timeOffset="37062.5">4349 5794 67,'-19'23'37,"17"0"-1,-2-1 2,4 38-23,-4-19-10,16 21 0,-3 1-2,5 13 0,-1 2-1,2 7 0,-5 0 0,3 8-1,-5-5 0,-1 3-1,-3-8 0,-2-3 0,2-7 0,-2-8-1,2-4 1,-1-19-1,-1-4 0,0-13 0,-2-25-2,0 0-1,8 25-7,-25-47-21,17 22-6,-17-48 0,7 20-1</inkml:trace>
          <inkml:trace contextRef="#ctx0" brushRef="#br1" timeOffset="38187.5">5117 6613 88,'0'0'38,"0"0"0,25-7 0,21 7-36,13-3-2,8-9-4,20 19-10,-20-14-22,9 4-1,-17-2-2,-11 3 2</inkml:trace>
          <inkml:trace contextRef="#ctx0" brushRef="#br1" timeOffset="37750">5251 6621 88,'0'0'38,"0"0"0,-23 18 0,42 12-33,-17-5-1,11 15-3,-1 3 0,7 7-1,-4 3 0,4 4 0,-4-1 0,-3-6 0,-1-2-2,-5-13-1,7 8-7,-13-43-25,-9 30-3,9-30-1,0 0-1</inkml:trace>
        </inkml:traceGroup>
      </inkml:traceGroup>
    </inkml:traceGroup>
    <inkml:traceGroup>
      <inkml:annotationXML>
        <emma:emma xmlns:emma="http://www.w3.org/2003/04/emma" version="1.0">
          <emma:interpretation id="{636E56C4-6A63-47A7-8120-222359FBA51D}" emma:medium="tactile" emma:mode="ink">
            <msink:context xmlns:msink="http://schemas.microsoft.com/ink/2010/main" type="paragraph" rotatedBoundingBox="13314,13249 15550,13439 15482,14247 13246,14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A6189-27E5-419A-A5FB-AADD7EE1E2BC}" emma:medium="tactile" emma:mode="ink">
              <msink:context xmlns:msink="http://schemas.microsoft.com/ink/2010/main" type="inkBullet" rotatedBoundingBox="13301,13410 14025,13472 13988,13905 13264,13844"/>
            </emma:interpretation>
            <emma:one-of disjunction-type="recognition" id="oneOf2">
              <emma:interpretation id="interp10" emma:lang="en-US" emma:confidence="0">
                <emma:literal>-</emma:literal>
              </emma:interpretation>
            </emma:one-of>
          </emma:emma>
        </inkml:annotationXML>
        <inkml:trace contextRef="#ctx0" brushRef="#br1" timeOffset="37390.6248">4118 7008 74,'-7'25'39,"16"10"-2,-7-2 1,23 15-30,-14-8-3,14 12-1,-2-4-2,7 5 0,-1-10-1,0-6 0,1-11 0,1-9-1,5-19 0,4-11 1,4-15-1,5-12-1,3-8 1,-1-4-1,-1 4 0,-4-5-2,-1 16 0,-18-6-6,13 35-15,-40 8-15,0 0 1,0 0 0,0 0 1</inkml:trace>
      </inkml:traceGroup>
      <inkml:traceGroup>
        <inkml:annotationXML>
          <emma:emma xmlns:emma="http://www.w3.org/2003/04/emma" version="1.0">
            <emma:interpretation id="{E2A812D4-3F27-4752-8881-9FDBAD3DBF2D}" emma:medium="tactile" emma:mode="ink">
              <msink:context xmlns:msink="http://schemas.microsoft.com/ink/2010/main" type="line" rotatedBoundingBox="14356,13337 15550,13439 15482,14247 14287,14146"/>
            </emma:interpretation>
          </emma:emma>
        </inkml:annotationXML>
        <inkml:traceGroup>
          <inkml:annotationXML>
            <emma:emma xmlns:emma="http://www.w3.org/2003/04/emma" version="1.0">
              <emma:interpretation id="{8D8FF855-22BD-4E2C-B71D-4C9FF52ADBCF}" emma:medium="tactile" emma:mode="ink">
                <msink:context xmlns:msink="http://schemas.microsoft.com/ink/2010/main" type="inkWord" rotatedBoundingBox="14356,13337 15550,13439 15482,14247 14287,14146"/>
              </emma:interpretation>
              <emma:one-of disjunction-type="recognition" id="oneOf3">
                <emma:interpretation id="interp11" emma:lang="en-US" emma:confidence="0">
                  <emma:literal>1-3</emma:literal>
                </emma:interpretation>
                <emma:interpretation id="interp12" emma:lang="en-US" emma:confidence="0">
                  <emma:literal>_ 3</emma:literal>
                </emma:interpretation>
                <emma:interpretation id="interp13" emma:lang="en-US" emma:confidence="0">
                  <emma:literal>~ 3</emma:literal>
                </emma:interpretation>
                <emma:interpretation id="interp14" emma:lang="en-US" emma:confidence="0">
                  <emma:literal>5-3</emma:literal>
                </emma:interpretation>
                <emma:interpretation id="interp15" emma:lang="en-US" emma:confidence="0">
                  <emma:literal>- 3</emma:literal>
                </emma:interpretation>
              </emma:one-of>
            </emma:emma>
          </inkml:annotationXML>
          <inkml:trace contextRef="#ctx0" brushRef="#br1" timeOffset="37968.75">5142 7247 82,'-2'22'39,"2"-22"-1,17 33 1,-17-33-34,52 15-1,-10-13-3,11-4-1,4-1 0,-5-7-2,1 5-1,-13-15-2,4 23-7,-44-3-24,38-33-2,-38 33 0,17-40 0</inkml:trace>
          <inkml:trace contextRef="#ctx0" brushRef="#br1" timeOffset="38765.6248">5914 6998 63,'-25'22'39,"25"-22"-3,-32 33 3,32-33-23,0 0-14,0 0 0,27 15-2,-6-17 1,3-6 0,1 3-1,-2-5 1,2 7 0,-2-2-1,-2 8 1,0 2-1,-21-5 1,32 23-1,-32-23 1,15 42-1,-17-14 1,-9 2-1,-2 3 0,-6-3 1,-2 3-1,-2-8 0,2 0 0,21-25 0,-31 30 0,31-30 0,0 0 0,0 0 0,0 0 1,23 2-1,-4-7 1,6 0 0,7 3 0,1 4 0,5 6 0,0 2 0,0 10 1,-9 8-1,3 4 1,-11 6-1,-6 7 1,-13 3-1,-7 0 1,-13 0-1,-8-6 0,-7-4-1,-5-8 1,-6-5-1,-5-12-1,1-3 0,-5-15-2,18 10-7,-20-23-30,28-2-1,-1-13 0,18 3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7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BD02F4-7D97-43E1-9B12-67E5F02A3388}" emma:medium="tactile" emma:mode="ink">
          <msink:context xmlns:msink="http://schemas.microsoft.com/ink/2010/main" type="writingRegion" rotatedBoundingBox="10591,7645 10616,9420 9608,9434 9583,7659"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A9F124D7-B28C-4C63-A645-23B585447FFC}" emma:medium="tactile" emma:mode="ink">
            <msink:context xmlns:msink="http://schemas.microsoft.com/ink/2010/main" type="paragraph" rotatedBoundingBox="10591,7645 10616,9420 9608,9434 9583,7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A642CD-DFAC-4966-9A2A-9DC3AF3EB72F}" emma:medium="tactile" emma:mode="ink">
              <msink:context xmlns:msink="http://schemas.microsoft.com/ink/2010/main" type="line" rotatedBoundingBox="10591,7645 10616,9420 9608,9434 9583,7659"/>
            </emma:interpretation>
          </emma:emma>
        </inkml:annotationXML>
        <inkml:traceGroup>
          <inkml:annotationXML>
            <emma:emma xmlns:emma="http://www.w3.org/2003/04/emma" version="1.0">
              <emma:interpretation id="{3CC60927-4E8E-4D21-B114-64D4CE6A93A0}" emma:medium="tactile" emma:mode="ink">
                <msink:context xmlns:msink="http://schemas.microsoft.com/ink/2010/main" type="inkWord" rotatedBoundingBox="10591,7645 10616,9420 9608,9434 9583,7659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4880-630 11,'0'-51'29,"0"51"1,0-40 1,-2 15-10,2 25-6,6-23-4,-6 23-3,0 0-1,0 0 1,0 0-2,0 0-1,11 26 0,-7-4-1,-4-22 0,2 53-1,-4-23 0,4 15 0,-2-2-1,6 12 1,-4 3 0,5 7 0,-7-2-1,6 13 1,-2-6-1,5 5 0,-7-2 1,4 0-2,-4-3 1,2 3-1,-2-2 0,3-6 0,-3 0-1,-2 1 1,2-4-1,0-6 0,0-4 0,0 1 1,0-5-1,0-3 0,0-5 0,3-5 0,-1-2 0,-2 0 0,0-6 0,-2-4 0,0-23 0,0 30 0,0-30 0,0 0-1,0 0 0,0 0-1,0 0-1,0 0-1,10-25-6,-22-20-17,22 10-13,-10-11 0,9 1 0,-5-13 1</inkml:trace>
          <inkml:trace contextRef="#ctx0" brushRef="#br0" timeOffset="718.75">5391 30 20,'0'0'30,"0"0"2,0 0 3,0 0-14,0 0-4,0 0-6,4 31-1,-4-31-3,-4 40 0,4-40-2,-4 55-1,-3-25-1,9 13 1,-4-5-2,4 9 0,-4-4 0,4 0-1,-2-3 0,0-2 0,-2-6 0,4-4 0,-2-28-1,-2 35 0,2-35 0,0 0-1,0 23-1,0-23-3,0 0-4,-10-33-18,10 33-12,-4-43 1,4 13-1,-2-3 2</inkml:trace>
          <inkml:trace contextRef="#ctx0" brushRef="#br0" timeOffset="-812.5">4390 262 14,'0'0'27,"0"0"1,0 0 0,0 0-12,0 0 0,23 0-3,-23 0-1,0 0-2,0 0-1,0 0-1,-9 22-3,14 1 0,-5-23-1,-2 47-1,-1-19-1,6 7 0,-6-2 0,6 5 0,-6-8-1,6 2 0,-6-6 0,3-4-1,0-22 1,0 28 0,0-28-1,0 0 0,0 0-1,0 0-1,0 0-1,0 0-4,0 0-10,-2-23-21,2 23 1,0-43-1,2 18 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6.0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29C429-51F2-4977-B772-9F45E6230FA5}" emma:medium="tactile" emma:mode="ink">
          <msink:context xmlns:msink="http://schemas.microsoft.com/ink/2010/main" type="writingRegion" rotatedBoundingBox="8140,14027 12833,14155 12765,16665 8071,16536"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A9EDCA6F-D8A5-434B-BD6B-6B04060F5D80}" emma:medium="tactile" emma:mode="ink">
            <msink:context xmlns:msink="http://schemas.microsoft.com/ink/2010/main" type="paragraph" rotatedBoundingBox="8140,14027 12371,14143 12350,14930 8118,14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E61FBA-F2A8-42C8-92EC-D2200F02EE7E}" emma:medium="tactile" emma:mode="ink">
              <msink:context xmlns:msink="http://schemas.microsoft.com/ink/2010/main" type="line" rotatedBoundingBox="8140,14027 12371,14143 12350,14930 8118,14814">
                <msink:destinationLink direction="with" ref="{83AAC56C-02D2-4833-862C-B198CEBBF585}"/>
                <msink:destinationLink direction="with" ref="{77C15EFE-30CE-440D-948E-AABCB87759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5BEFE8-5A07-4EF9-82D5-1500596C3997}" emma:medium="tactile" emma:mode="ink">
                <msink:context xmlns:msink="http://schemas.microsoft.com/ink/2010/main" type="inkWord" rotatedBoundingBox="8140,14027 12371,14143 12350,14930 8118,14814"/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nm</emma:literal>
                </emma:interpretation>
                <emma:interpretation id="interp2" emma:lang="en-US" emma:confidence="0">
                  <emma:literal>mho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msn</emma:literal>
                </emma:interpretation>
              </emma:one-of>
            </emma:emma>
          </inkml:annotationXML>
          <inkml:trace contextRef="#ctx0" brushRef="#br0">3614-674 19,'0'0'20,"0"0"2,0 0-3,0 0 0,0 0-4,0 0-1,0 0-4,0 0-1,0 0-1,0 0-1,24 5-2,-24-5 2,29 13-3,-4-1 1,-6-12-2,13 10 0,-3-10 0,7 8-1,-2-11 0,8 6 0,-2-6-1,4 1 0,2-1 0,0 1 0,-2-3 0,1 2-1,-3 1 1,-7-1-1,-1 1 0,-7 4 0,-6-2 1,-21 0-1,28 0 0,-28 0 0,0 0 1,0 0-1,0 0 1,0 0-1,0 0 0,0 0 0,0 0 1,0 0-1,0 0 0,0 0 0,0 0 0,0 0 0,0 0 0,0 0 0,0 0 0,0 0 0,8 23 0,-8-23 0,0 0 0,0 0 0,0 0 0,0 0 0,0 0-1,0 0 2,0 0-1,0 0 0,0 0 0,-6 22-1,6-22 1,0 0 0,0 0 0,0 0 0,0 0 0,0 0 0,0 0 0,0 0 1,0 0-2,0 0 1,0 0 0,0 0 0,0 0 0,0 0 0,0 0-1,0 0 1,-11 23 0,11-23-1,0 0 1,0 0 0,0 0 0,0 0 0,0 0 0,0 0 0,0 0 0,0 0 0,0 0 0,21-25 0,-21 25 0,17-28 0,-17 28 0,23-40 0,-10 17 1,0 1-1,-13 22 0,25-40 0,-25 40-1,21-33 1,-21 33 0,0 0 1,19-23-1,-19 23 0,0 0 0,0 0 0,23 18 1,-23-18 0,15 35 0,-5-10 0,1 3 1,1 4-2,1 1 2,0 5-2,1-3 2,3-2-2,-2-8 1,-15-25-1,29 25 0,-29-25 0,32-18 0,-15-9 0,2-14 0,6-9 0,0-10-1,0-5 1,3-3-1,-3 2 1,0 4 0,-2 6-1,-4 9 1,-6 11 0,-13 36 0,23-27 0,-23 27 1,21 22-1,-10 9 1,1 9 0,1 10 0,1 5-1,1 3 1,2 0 0,-2-5-1,2-6 0,-1-9 0,1-10 0,-17-28 0,34 12 0,-15-24 0,-2-13 0,-3-13 0,1-10 0,0-7-1,0-5 1,-1-1-1,-1 3 0,2 3 1,-1 7 0,1 11-1,0 9 1,-15 28 0,29-20 0,-29 20 0,30 20 1,-16 8-1,1 9 1,0 6-1,2 7 1,-3 6 0,5-4-1,-2 1 1,2-8-1,-2-4 0,-2-11 0,1-8 0,-16-22 1,30 13-1,-30-13 0,25-23-1,-12 1 1,1-6 0,3-7-1,2-3 1,0-4-1,4-6 1,-2-2-1,0 2 1,2-2-1,-2 4 1,-4 4 0,0 6 0,-2 6 0,-15 30 0,25-30 0,-25 30 0,21 15 0,-10 8 1,1 10 0,-1 4-1,1 11 1,1 5-1,0 4 1,1-1-1,1-6 1,-2 0-1,1-5 0,-1-9 0,0-4 0,-1-7 0,-12-25 0,23 31 0,-23-31 1,0 0-1,26 15-1,-26-15 1,0 0 0,0 0 0,0 0-1,23-15 1,-23 15-1,0 0 1,0 0-1,19-23 1,-19 23 0,0 0 0,0 0 0,0 0-1,19-13 1,-19 13 0,0 0 0,0 0 0,19 0 0,-19 0 0,0 0 0,23-5 0,-23 5 0,19-5 0,-19 5 0,29-5-1,-10 0 2,2 3-2,2 2 1,5-3 0,3 3 0,3 0 0,1 0 0,3 3 0,2 2 0,0 0 0,0 0 0,-2 2 0,0 1 0,0-1 1,0 1-1,0-3 0,-3 3 0,-1-3 0,0 0 0,-1-3 0,-1 1 0,-5-1 0,-2 1 0,-4-1 0,-2-2 1,0 0-2,-19 0 1,30 0 0,-30 0 0,23 3 0,-23-3 0,21 2 0,-21-2 0,21 0 0,-21 0 0,25 3 0,-25-3 0,25 2 0,-25-2 0,28 0 0,-28 0 0,27 0 0,-27 0 0,29 3 0,-29-3 0,32 2 0,-32-2 0,27 5 0,-27-5-1,28 3 1,-28-3 0,23 5 0,-23-5 0,23 2 0,-23-2 0,27 5 0,-27-5 0,28 5 0,-28-5 0,27 5 0,-27-5-1,25 5 1,-25-5 0,25 3 0,-25-3 0,28 2 0,-28-2 0,27 0 0,-27 0 0,28 6 1,-28-6-1,25 5 0,-25-5 0,25 2 1,-25-2-1,25 10 0,-25-10 0,23 5 0,-23-5 0,21 10 0,-21-10 1,21 8-2,-21-8 0,0 0-4,0 0-9,30-15-25,-30 15 1,4-28-2,-10 0 1</inkml:trace>
        </inkml:traceGroup>
      </inkml:traceGroup>
    </inkml:traceGroup>
    <inkml:traceGroup>
      <inkml:annotationXML>
        <emma:emma xmlns:emma="http://www.w3.org/2003/04/emma" version="1.0">
          <emma:interpretation id="{083E054C-B304-43D6-9B19-7F92AE4EFA1D}" emma:medium="tactile" emma:mode="ink">
            <msink:context xmlns:msink="http://schemas.microsoft.com/ink/2010/main" type="paragraph" rotatedBoundingBox="9722,15099 12870,15411 12726,16873 9578,165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91B3CA-5152-4328-905A-027798752555}" emma:medium="tactile" emma:mode="ink">
              <msink:context xmlns:msink="http://schemas.microsoft.com/ink/2010/main" type="line" rotatedBoundingBox="9722,15099 12870,15411 12726,16873 9578,16562"/>
            </emma:interpretation>
          </emma:emma>
        </inkml:annotationXML>
        <inkml:traceGroup>
          <inkml:annotationXML>
            <emma:emma xmlns:emma="http://www.w3.org/2003/04/emma" version="1.0">
              <emma:interpretation id="{D84C10B3-0B89-4BA5-974B-69313B42BD23}" emma:medium="tactile" emma:mode="ink">
                <msink:context xmlns:msink="http://schemas.microsoft.com/ink/2010/main" type="inkWord" rotatedBoundingBox="9722,15099 12870,15411 12726,16873 9578,16562"/>
              </emma:interpretation>
              <emma:one-of disjunction-type="recognition" id="oneOf1">
                <emma:interpretation id="interp5" emma:lang="en-US" emma:confidence="0">
                  <emma:literal>arts</emma:literal>
                </emma:interpretation>
                <emma:interpretation id="interp6" emma:lang="en-US" emma:confidence="0">
                  <emma:literal>int 3</emma:literal>
                </emma:interpretation>
                <emma:interpretation id="interp7" emma:lang="en-US" emma:confidence="0">
                  <emma:literal>in I 3</emma:literal>
                </emma:interpretation>
                <emma:interpretation id="interp8" emma:lang="en-US" emma:confidence="0">
                  <emma:literal>ire 3</emma:literal>
                </emma:interpretation>
                <emma:interpretation id="interp9" emma:lang="en-US" emma:confidence="0">
                  <emma:literal>ir I 3</emma:literal>
                </emma:interpretation>
              </emma:one-of>
            </emma:emma>
          </inkml:annotationXML>
          <inkml:trace contextRef="#ctx0" brushRef="#br1" timeOffset="52093.75">5488-204 59,'-21'2'33,"21"-2"0,0 0 0,-38 10-25,38-10-1,-10 23-2,10-23-1,-21 38-1,8-11 0,-8-2 1,4 11-1,-4-4-1,0 8-1,-2-2 1,9 2-2,3 1 1,7-11-1,8-5 0,9-3 0,6-7-1,6-4 1,8-9-1,3 3 0,10-10 0,-1 3 0,3 2-2,-6-5 0,9 15-4,-18-23-5,11 21-21,-14-11-2,-7 11-1,-23-8 1</inkml:trace>
          <inkml:trace contextRef="#ctx0" brushRef="#br1" timeOffset="52984.375">7074 311 74,'0'0'35,"0"0"0,-6-30 1,29 27-33,6-9 0,14 14-2,3-7 0,2 5-1,3 5-1,-9-7-2,8 17-5,-25-20-19,7 7-7,-5-7-2,-6 8 1</inkml:trace>
          <inkml:trace contextRef="#ctx0" brushRef="#br1" timeOffset="52718.75">7141 778 90,'-14'45'38,"14"-45"0,12 31 1,-12-31-35,45 10-1,-12-10-2,7-5-1,4 0-2,-6-8-1,8 10-4,-22-24-10,9 17-21,-33 10 0,30-23 0,-30 23 0</inkml:trace>
          <inkml:trace contextRef="#ctx0" brushRef="#br1" timeOffset="52515.6248">7253 276 82,'0'0'39,"0"0"-1,-2 27 1,2-27-31,-9 53-4,16-10-1,3 7-1,1 5-1,-1 3 0,3-3 0,-3-2-1,1-3-1,-5-12-1,5 0-2,-11-38-5,17 30-26,-17-30-4,0 0 1,-13-25-1</inkml:trace>
          <inkml:trace contextRef="#ctx0" brushRef="#br1" timeOffset="53593.75">7905 683 72,'0'0'38,"-25"27"-2,25-27 2,0 0-27,0 0-10,0 0 1,35-12-2,-13 4 0,-1-2 1,0 3-1,0 2 0,-21 5 0,35-3 0,-35 3 0,32 10 1,-32-10-1,25 28 0,-25-28 0,11 42 0,-16-16 0,-1 1 1,-9-2-1,1 0 0,-5-2 0,19-23 0,-36 35 0,36-35 0,-25 18 1,25-18-1,0 0 0,0 0 0,0 0 0,0 0 1,29-10-1,-8 5 0,0 2 1,9 3 0,-3 3 0,5 7 0,-5 2 1,2 8 0,-10 3 0,4 10 0,-10-1 1,-4 9-2,-14-4 1,-1 4-1,-13-6 1,-4-3-2,-4-7 1,-7-2 0,-6-10-1,0-6 1,-2-4-1,2-8 0,8 0-1,1-15-5,31 20-28,-19-41-6,19 14 0,4-16-2</inkml:trace>
          <inkml:trace contextRef="#ctx0" brushRef="#br0" timeOffset="9828.125">5183 595 72,'-31'32'36,"31"-32"0,-25 20 1,25-20-28,0 0-4,0 0-1,0 0-1,29-20-1,-8 3 0,4 2 1,3-3-1,5 6-1,1-3 1,0 7-2,-3 8 2,1 5-1,-5 13 0,-2 7 0,-10 7 0,-4 11 0,-9 7 0,-4 8 0,-11 0 0,-8 2 0,-6-5 0,-3 1-1,-1-6 1,-1-7-1,3-6 1,1-6-1,9-6 0,19-25 0,-27 37 0,27-37 0,0 0 0,0 0 0,23 23 0,2-23 0,7 0 0,4 0 0,6 0 0,4 0 0,0 2 0,-4 1 0,0-1 0,-8-2-1,-5 6 0,-5-9-1,-1 8-4,-19-30-7,17 15-27,-17-15 1,-4 25 0,9-56-1</inkml:trace>
          <inkml:trace contextRef="#ctx0" brushRef="#br0" timeOffset="10546.8748">5873 861 90,'0'0'39,"0"0"-2,19 40 3,-19-40-34,9 50-2,-1-22 0,9 10-2,0-6 0,4 4-1,0-6 0,2-3 0,2-9 0,7-3-1,-3-10 0,3-12 0,-3-8 0,-2-8 0,-1-5 0,-5-4 0,-2-4-1,-11-6 1,-4-1-2,-4 3 2,-4 2 0,-6-2-1,-1 2 1,-4 3-1,-8 0 1,2 2 0,2 1 0,0 1-1,2 4 1,11-3 0,-2-1 0,10 1 0,10-2 0,5 4-1,4 0 2,5 6-2,-1 2 2,0 7-1,4 8 0,-1 8 0,-5 9 0,2 8 0,-4 10 1,2 6-1,-6 4 1,2 3 0,-4 4-1,-3 1 1,-3 0-1,-1-6 1,-1 1-1,-1-3 0,-4-2 0,0-3 0,-2-2 0,0-6 0,0 1 0,0-3 0,0-2 1,2 2-1,-2-25 0,11 40 0,-11-40 1,21 35-1,-21-35 1,33 25-2,-12-17 1,3-8 1,-1 0-1,4-5 0,0-3-1,-1-9 1,-1-1-2,-10-4 1,-15 22-5,16-61-17,-16 61-17,9-55 0,-13 25 0,-11-8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F8224F-1103-43C8-94A8-9D198914788A}" emma:medium="tactile" emma:mode="ink">
          <msink:context xmlns:msink="http://schemas.microsoft.com/ink/2010/main" type="inkDrawing" rotatedBoundingBox="7917,8736 9216,8805 9211,8892 7913,8823" shapeName="Other">
            <msink:destinationLink direction="to" ref="{F99BD8F0-629D-4E31-9408-9F00D0BB1293}"/>
          </msink:context>
        </emma:interpretation>
      </emma:emma>
    </inkml:annotationXML>
    <inkml:trace contextRef="#ctx0" brushRef="#br0">2728 367 23,'0'0'21,"0"0"0,0 0 0,0 0-6,0 0 0,0 0-3,-21 0-1,21 0-2,0 0-1,0 0-2,0 0 0,0 0 0,0 0-1,30 13-2,-30-13 0,33-5 0,-14 2-1,6 3-1,-25 0 1,45-2 0,-26-1 0,4 6-1,0-3 0,2 0 0,-2-3 0,2 1 0,1-1 0,1 1 0,-2-1-1,1-2 1,-1 2-1,-2 3 0,0-2 1,0 4-1,0-2 0,-2 3 0,2-3 1,1 2-1,-5 1 0,4 0 1,-4-3-1,2 5 0,-2-5 1,2 2-1,-21-2 0,37 5 1,-13-2 0,-3-1-1,2-2 1,2 0 0,0 0-1,0 0 1,3-2-1,-3-1 1,2 1-1,-1 2 1,-3 0-1,0 0 0,-2 2 0,-2-2 0,-19 0 0,33 8 1,-33-8-1,26 10 0,-26-10 0,23 12 1,-23-12-1,21 13 0,-21-13 0,25 12 0,-25-12 0,25 8 0,-25-8 1,26 7-1,-26-7 0,23 8 0,-23-8 0,0 0 0,23 2 0,-23-2 1,0 0-1,0 0 0,0 0 0,0 0 0,0 0 1,0 0-1,0 0 0,0 0-1,0 0-1,0 0-1,-23 18-3,2-31-7,21 13-26,-19-7 1,19 7-1,-25-23 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05.5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F5CC18-2BEC-485F-8346-C218E885359A}" emma:medium="tactile" emma:mode="ink">
          <msink:context xmlns:msink="http://schemas.microsoft.com/ink/2010/main" type="writingRegion" rotatedBoundingBox="5015,8033 10629,5963 11023,7031 5409,9101"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6BC4A374-C3E3-42A8-85A0-9F2E81130DA1}" emma:medium="tactile" emma:mode="ink">
            <msink:context xmlns:msink="http://schemas.microsoft.com/ink/2010/main" type="paragraph" rotatedBoundingBox="5015,8033 10629,5963 11023,7031 5409,9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ACBEFB-9139-42D3-B24F-CE09B5B5F2A6}" emma:medium="tactile" emma:mode="ink">
              <msink:context xmlns:msink="http://schemas.microsoft.com/ink/2010/main" type="line" rotatedBoundingBox="5015,8033 10629,5963 11023,7031 5409,9101"/>
            </emma:interpretation>
          </emma:emma>
        </inkml:annotationXML>
        <inkml:traceGroup>
          <inkml:annotationXML>
            <emma:emma xmlns:emma="http://www.w3.org/2003/04/emma" version="1.0">
              <emma:interpretation id="{4B9ACAF2-5C52-4F81-8AB9-12F68877461E}" emma:medium="tactile" emma:mode="ink">
                <msink:context xmlns:msink="http://schemas.microsoft.com/ink/2010/main" type="inkWord" rotatedBoundingBox="5026,8063 6620,7475 7003,8513 5409,9101"/>
              </emma:interpretation>
              <emma:one-of disjunction-type="recognition" id="oneOf0">
                <emma:interpretation id="interp0" emma:lang="en-US" emma:confidence="0">
                  <emma:literal>Its</emma:literal>
                </emma:interpretation>
                <emma:interpretation id="interp1" emma:lang="en-US" emma:confidence="0">
                  <emma:literal>Iy</emma:literal>
                </emma:interpretation>
                <emma:interpretation id="interp2" emma:lang="en-US" emma:confidence="0">
                  <emma:literal>Inns</emma:literal>
                </emma:interpretation>
                <emma:interpretation id="interp3" emma:lang="en-US" emma:confidence="0">
                  <emma:literal>Int</emma:literal>
                </emma:interpretation>
                <emma:interpretation id="interp4" emma:lang="en-US" emma:confidence="0">
                  <emma:literal>Inn)</emma:literal>
                </emma:interpretation>
              </emma:one-of>
            </emma:emma>
          </inkml:annotationXML>
          <inkml:trace contextRef="#ctx0" brushRef="#br0">2 103 78,'-4'25'38,"4"-25"-3,28 3 2,9-3-32,-5-15 0,12 7-3,0-7-3,3 0-1,3 8-2,-16-16-5,12 23-17,-19-8-9,-8-2-1,-19 10-1,13-30 2</inkml:trace>
          <inkml:trace contextRef="#ctx0" brushRef="#br0" timeOffset="-234.375">137-475 41,'0'0'33,"0"0"2,0 0 0,23-5-16,-23 5-6,0 0-3,-6 28-4,12 0-1,-8-3-1,8 15-1,-6-2 0,7 9-1,-3 1-1,4 7 0,-1-4-1,1 1 0,-2-4 0,-1-5-1,5-8-1,-8-10-2,9 3-2,-11-28-11,0 0-22,0 0 3,2-28-2,-8 6 1</inkml:trace>
          <inkml:trace contextRef="#ctx0" brushRef="#br0" timeOffset="250">2-339 58,'-21'-25'32,"21"25"-2,24-15-8,-5-3-16,20 11-2,-1-6-2,6 6-2,3 2-3,-5-5-5,4 12-8,-8 6-15,-11-11 0,5 13 1,-32-10 0</inkml:trace>
          <inkml:trace contextRef="#ctx0" brushRef="#br0" timeOffset="593.75">791-35 67,'0'0'36,"-6"40"-1,4-15 1,2-25-27,0 53-3,4-28-3,6 13-2,1-10 0,-3-1-1,1-2-1,-9-25-3,15 41-4,-15-41-19,0 0-8,0 0-1,-11-46 1</inkml:trace>
          <inkml:trace contextRef="#ctx0" brushRef="#br0" timeOffset="1015.625">1096-153 48,'0'0'32,"0"0"2,0 0 0,9 25-22,-9-25-2,29 3-4,-10-6 0,12 8-2,1-7-1,8 7 0,-4-10-1,6 2-1,-2-2 0,4-2-1,-2 2-2,-6-6-1,4 9-3,-17-21-5,15 23-16,-15-12-9,-23 12 0,25-23 1</inkml:trace>
          <inkml:trace contextRef="#ctx0" brushRef="#br0" timeOffset="1375">1351-349 55,'0'0'34,"0"0"0,0 0-1,27 30-24,-27-30-1,55 18-4,-24-8-1,13 7-1,-6-2 0,2 6 0,-4-4 0,-5 8 0,-3-5 0,-5 5-1,-10 6 1,-3 4-2,-6-5 1,-6 5-1,-6-2 1,-3-1-2,-6-1 1,-1-4-1,18-27-2,-40 30-2,29-7-6,-14-20-23,25-3-2,-21-16 0,21-11 1</inkml:trace>
        </inkml:traceGroup>
        <inkml:traceGroup>
          <inkml:annotationXML>
            <emma:emma xmlns:emma="http://www.w3.org/2003/04/emma" version="1.0">
              <emma:interpretation id="{8FBFAA3F-6C61-45B2-9897-9BEBDDEB4923}" emma:medium="tactile" emma:mode="ink">
                <msink:context xmlns:msink="http://schemas.microsoft.com/ink/2010/main" type="inkWord" rotatedBoundingBox="9083,6533 10629,5963 10992,6947 9446,7517"/>
              </emma:interpretation>
              <emma:one-of disjunction-type="recognition" id="oneOf1">
                <emma:interpretation id="interp5" emma:lang="en-US" emma:confidence="0">
                  <emma:literal>9r</emma:literal>
                </emma:interpretation>
                <emma:interpretation id="interp6" emma:lang="en-US" emma:confidence="0">
                  <emma:literal>au</emma:literal>
                </emma:interpretation>
                <emma:interpretation id="interp7" emma:lang="en-US" emma:confidence="0">
                  <emma:literal>go</emma:literal>
                </emma:interpretation>
                <emma:interpretation id="interp8" emma:lang="en-US" emma:confidence="0">
                  <emma:literal>ar</emma:literal>
                </emma:interpretation>
                <emma:interpretation id="interp9" emma:lang="en-US" emma:confidence="0">
                  <emma:literal>9k</emma:literal>
                </emma:interpretation>
              </emma:one-of>
            </emma:emma>
          </inkml:annotationXML>
          <inkml:trace contextRef="#ctx0" brushRef="#br1" timeOffset="-33609.375">4497-1789 43,'0'0'34,"0"0"1,0 0 0,0 0-17,0 0-6,0-25-4,0 25-2,-4-27-2,4 27 0,-17-36-1,17 36-2,-32-45 1,9 23-1,-2-3 0,-4 4-1,-5 6 0,-4 5 1,0 5-1,-4 13 0,0 7 0,2 7 0,0 14 1,7 6-1,1 6 0,7 10 0,8 5 0,11-3 0,10 0 0,11-4 0,10-14 0,13-7 0,6-14 0,8-16 0,3-20 1,2-11-1,-2-11 1,-7-9-1,-6-4 0,-6-5 0,-9 5 0,-6 2 0,-10 10 0,-3 8 0,-4 8 0,-4 22 1,0 0-1,0 0 0,0 0 1,0 0 0,-12 42-1,12-4 1,-2 7-1,4 13 1,0 0 0,4 7-1,-2 3 1,5 2 0,-5-2-1,4 0 1,-1-13-1,-1-5 1,-2-9-2,0-11 1,1-8-1,-5-22-2,0 0-1,0 0-5,16-25-22,-16-15-8,7 0 1,-7-15-1</inkml:trace>
          <inkml:trace contextRef="#ctx0" brushRef="#br1" timeOffset="-33109.375">4901-1967 77,'0'0'36,"0"0"1,4-23-1,-4 23-27,0 0-3,21 41-2,-21-41-1,19 55 0,-8-20 0,3 10 0,-3 1-1,3 11 0,1-1-1,2-1 0,0 0 0,4 0 0,-2-4-1,2-6 1,0-5-1,2-12 0,-2-1 0,-2-9 0,-19-18 0,27 17 0,-27-17 0,26-10 0,-26 10 0,16-32 0,-9 4 0,1-2 0,1-10-1,1-3 2,-2-5-1,5-2 0,2-5 0,4 0 0,6-6 0,0 1 1,3 7-1,-1 0 0,0 8 0,1 3 0,-5 6-1,-9 6 1,-14 30-2,19-40-3,-19 40-13,0 0-22,0 0 1,0 0-1,-19-30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31.4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20E66C-F21D-4208-AA74-503BE30987BE}" emma:medium="tactile" emma:mode="ink">
          <msink:context xmlns:msink="http://schemas.microsoft.com/ink/2010/main" type="inkDrawing" rotatedBoundingBox="5116,13854 5268,9777 6892,9837 6739,13914" semanticType="verticalRange" shapeName="Other">
            <msink:sourceLink direction="with" ref="{ADB3A4C6-C93D-471F-933C-35BCBECF558F}"/>
          </msink:context>
        </emma:interpretation>
      </emma:emma>
    </inkml:annotationXML>
    <inkml:trace contextRef="#ctx0" brushRef="#br0">47 807 18,'0'0'24,"0"0"-3,0 0-4,-21-28-1,21 28-2,-6-23-2,6 23-1,-6-22-1,6 22-1,-7-28-2,7 28-1,-4-33 1,4 33-3,0-37 0,0 37-1,4-43 0,-4 43-1,13-50-1,-7 25 1,3-6-2,3 1 1,1 0 0,2 0-1,-1-5 1,3 0-2,0-1 2,4 1-1,0 3 1,2-1-1,5 0 1,3 3-1,3 0 0,8 5 2,2 5-2,4 0 0,7 5 0,2 2 1,4 6-1,4 7 0,0 2 0,3 6 1,-1 2-1,-2 5 1,-2 5-1,0 7 1,-4 6 0,0 5-1,-6-1 1,-5 6-1,-4 0 1,-2 5-1,-8-3 1,-3 5-1,-3-5 0,-3 3 1,-6 5 0,0 2-1,-4 3 1,1 2-1,-3 5 1,0 6-1,-3 4 1,1 6-1,-5-1 0,-2 5 1,-2 1-1,0 7 1,-4-3 0,0-2 0,0 8 0,-2-6-1,-2 1 1,-1 2-1,1-3 1,-2 0-1,-3 3 0,0-2 0,-3-8 0,-3 5 1,0-3-1,0 3 0,-8-8 1,2 1 0,-2-8-1,-3 0 0,-1-1 1,-1-9-1,-3-3 1,-3-4-1,0 2 0,-2-1 0,-2-1 0,-2-4-1,-2-4 1,0 2-1,-4-2 1,-1 0-1,-1-5 1,1-6 0,-1 3 0,2-2 0,-3-3 0,1 0 0,1-2 0,3-3 0,4-5 0,-2-2 0,4 0 0,2-3 0,2-5 0,5-3 0,3-2 0,1 0 1,2-5-2,-1 3 1,3-5 0,2-1-1,-2 3 0,-2-5 0,6 3-1,-4-11-3,23 8-4,-30-23-13,30 23-17,-10-40 1,18 10-1,-1-13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9.5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8B82FF-DD63-421A-B5EA-AA6D487C0063}" emma:medium="tactile" emma:mode="ink">
          <msink:context xmlns:msink="http://schemas.microsoft.com/ink/2010/main" type="writingRegion" rotatedBoundingBox="1402,11362 4094,12682 3447,14003 754,12683"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83E9B70A-DA9E-4DE4-8891-3A8C29E70ECD}" emma:medium="tactile" emma:mode="ink">
            <msink:context xmlns:msink="http://schemas.microsoft.com/ink/2010/main" type="paragraph" rotatedBoundingBox="1402,11362 4094,12682 3447,14003 754,12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D9CCE-FA7F-45DF-813C-03954D979CDA}" emma:medium="tactile" emma:mode="ink">
              <msink:context xmlns:msink="http://schemas.microsoft.com/ink/2010/main" type="line" rotatedBoundingBox="1402,11362 4094,12682 3447,14003 754,12683"/>
            </emma:interpretation>
          </emma:emma>
        </inkml:annotationXML>
        <inkml:traceGroup>
          <inkml:annotationXML>
            <emma:emma xmlns:emma="http://www.w3.org/2003/04/emma" version="1.0">
              <emma:interpretation id="{57AEBAF2-CA76-4D75-A945-EDB4281021F4}" emma:medium="tactile" emma:mode="ink">
                <msink:context xmlns:msink="http://schemas.microsoft.com/ink/2010/main" type="inkWord" rotatedBoundingBox="1402,11362 4094,12682 3447,14003 754,12683"/>
              </emma:interpretation>
              <emma:one-of disjunction-type="recognition" id="oneOf0">
                <emma:interpretation id="interp0" emma:lang="en-US" emma:confidence="0">
                  <emma:literal>Co.</emma:literal>
                </emma:interpretation>
                <emma:interpretation id="interp1" emma:lang="en-US" emma:confidence="0">
                  <emma:literal>Cor.</emma:literal>
                </emma:interpretation>
                <emma:interpretation id="interp2" emma:lang="en-US" emma:confidence="0">
                  <emma:literal>Core.</emma:literal>
                </emma:interpretation>
                <emma:interpretation id="interp3" emma:lang="en-US" emma:confidence="0">
                  <emma:literal>Coo.</emma:literal>
                </emma:interpretation>
                <emma:interpretation id="interp4" emma:lang="en-US" emma:confidence="0">
                  <emma:literal>Gore.</emma:literal>
                </emma:interpretation>
              </emma:one-of>
            </emma:emma>
          </inkml:annotationXML>
          <inkml:trace contextRef="#ctx0" brushRef="#br0">-1870-1424 43,'0'0'31,"-27"-38"1,12 15-8,15 23-7,-21-42-2,21 42-2,-15-33-5,15 33 1,-17-33-2,17 33 0,-27-20-3,6 28 1,-8 2-2,1 10-2,-5 8 1,1 12-1,-2 8 0,3 12-1,-3 13 1,11 5 0,4 10 0,7 10 0,5 5 0,9 2 0,7 1-1,10-6 1,12-10-1,7-14 1,4-11-1,7-20 0,3-17 0,1-15 0,-1-18 0,1-10 0,-5-18 0,-6-7-1,-6-11 1,-4-4-1,-7-5 0,-10-3 0,-5 10 0,-10 0 0,-6 11 0,-9 4 1,-2 13-1,-8 7 1,-2 11-1,-5 12 1,3 10-1,-3 13 1,3 12 0,3 8 0,5 7 0,5 5 0,5 5 0,9-2 0,10-10 0,7-10-1,8-8-1,5-23-2,16 4-8,-17-32-26,17-14 1,-8-20-1,0-5 0</inkml:trace>
          <inkml:trace contextRef="#ctx0" brushRef="#br0" timeOffset="453.125">-1597-1412 71,'0'0'38,"0"0"-2,0 0 2,-6 53-22,6-53-9,30 65-2,-11-17-2,10 15 0,3 2-1,5 13 1,-5-3-2,4 8 1,-7-7-1,5-3 0,-5-8-1,1-12 1,-7-6-1,-2-14 1,-2-13-1,-19-20 0,27 3 0,-27-3 0,13-53-1,-11 3 1,-2-6-1,-4-14 1,-1-8-1,-1-7 0,4 2 1,0-3-1,4 9 1,6 4 0,3 7 0,6 14 0,0 6 0,2 11 0,-1 8 0,-18 27-2,34-21-8,-34 21-27,0 0-3,2-22 2,-2 22-3</inkml:trace>
          <inkml:trace contextRef="#ctx0" brushRef="#br0" timeOffset="-29265.625">17 63 10,'0'0'15,"0"0"0,0 0 1,0 0-2,-21-2 4,21 2-2,0 0 1,0 0-2,0 0-1,0 0-1,0 0-3,33 7-2,-33-7-3,32-2 0,-11-1-2,10 3-1,1-7 0,6 4 0,-2-7-1,1 5 0,1-5-1,-4 2 1,-3 1 0,-3 2-1,-5 0 0,-4 5 1,-19 0-1,25-3 0,-25 3-1,0 0-2,0 0-1,0 0-9,0 0-24,0 0 1,0 0-1,0 0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37.1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216748-F2B4-4AE1-8282-AEDAEB131503}" emma:medium="tactile" emma:mode="ink">
          <msink:context xmlns:msink="http://schemas.microsoft.com/ink/2010/main" type="inkDrawing" rotatedBoundingBox="11618,9786 11912,13148 9949,13320 9655,9957" semanticType="verticalRange" shapeName="Other">
            <msink:sourceLink direction="with" ref="{8EE8C05A-915C-423B-98D8-825346C96810}"/>
            <msink:sourceLink direction="with" ref="{61D7C371-1693-467F-8F15-89A7C9E1836F}"/>
          </msink:context>
        </emma:interpretation>
      </emma:emma>
    </inkml:annotationXML>
    <inkml:trace contextRef="#ctx0" brushRef="#br0">-1 392 36,'-10'-25'29,"10"25"2,0 0-2,-17-42-19,17 42-1,31-36-3,3 19 0,-3-13-1,18 0-2,3-8 0,14 8 1,1-8-2,9 8 0,1 0-2,3 7 1,7 6-1,3 9 2,-6 10 0,4 11-2,1 12 2,-3 15-1,0 6 0,5 11 1,-11 9 0,4 12 0,-4-1-1,2 16 1,-7-10-1,-1 10 1,-9 3-1,-2 4 1,-10 3-1,-3 3 0,-12-3 0,-6 2 1,-9-2-1,-6-2 0,-9-3 0,-2-3-1,-8-7 1,-2 0-2,-6-5 2,-3-3-1,-4-2 0,-2 0-1,-6-7 1,-4-1 1,-7-2-1,-6 2 0,-7 0 0,-3 1 1,-5-3-1,-6-3 0,-4 3 0,-1-5 0,-1-3 0,0-5 0,3-5 0,-1-2 0,2-3 0,2-2-1,0-5 1,4-1-1,2-4 1,4-5-1,3-3 0,4-3 1,4-6 0,6-6 0,4 0 0,1-3 0,3-2 0,5 0-1,2-5 1,21 0-1,-29-2-1,29 2-2,-19-13-2,2-17-6,17 30-21,8-33-2,-10 11-3,-2-6 2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2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AAC56C-02D2-4833-862C-B198CEBBF585}" emma:medium="tactile" emma:mode="ink">
          <msink:context xmlns:msink="http://schemas.microsoft.com/ink/2010/main" type="inkDrawing" rotatedBoundingBox="12973,10401 13007,14697 12025,14705 11991,10409" semanticType="verticalRange" shapeName="Other">
            <msink:sourceLink direction="with" ref="{A0E61FBA-F2A8-42C8-92EC-D2200F02EE7E}"/>
            <msink:sourceLink direction="with" ref="{8EE8C05A-915C-423B-98D8-825346C96810}"/>
            <msink:sourceLink direction="with" ref="{61D7C371-1693-467F-8F15-89A7C9E1836F}"/>
            <msink:destinationLink direction="with" ref="{51B9B497-C5C9-462E-84D5-720C7B85C495}"/>
          </msink:context>
        </emma:interpretation>
      </emma:emma>
    </inkml:annotationXML>
    <inkml:trace contextRef="#ctx0" brushRef="#br0">451 32 9,'-32'-15'22,"32"15"-1,0 0-1,-23-10-2,23 10-2,0 0-1,0 0-2,-30-8 0,30 8-3,0 0 0,0 28-2,0-28-1,0 0-2,11 27 0,8-12-1,-19-15-1,44 20 0,-14-12-1,7 2 0,3-2-1,7-1 1,-3-2-1,0 3 0,-4-3-1,-4 2 1,-9 1-1,-6 4 1,-21-12-1,17 28 1,-17-28 0,-17 43-1,-4-21 0,-4 3 1,-7 3-1,-6 2 0,-4-2 1,-2 5-1,-4 2 0,-1-3 0,5 4 0,2-1 0,6 0 0,7-5 0,6 0 0,6-7 0,17-23 0,-4 35 0,4-35 0,25 15 0,2-15 1,7 0-1,4-2 1,8-4-1,5 1 0,1 3 1,-1-1-1,-1 6 0,-10 4 0,-4 4 0,-7 1 1,-10 6-1,-8 4 1,-11 3-1,-11 3 1,-6 5-1,-10 2 1,-7 3 0,-6-3-1,-6 0 0,-4 0 0,-1-5 0,5-2 0,2-3-1,8-7 2,9-3-1,4-3-1,23-12 1,0 0 0,0 0 0,0 0 0,23 13 0,6-16 0,9-2 0,4-2 0,11-1 1,1 3-1,1 0 1,0 3-2,-5 2 1,-6 5 0,-6 0 0,-8 5 1,-30-10-1,23 37 0,-25-11 0,-11 1 1,-8 3-1,-11 3 1,-5 0-2,-8-1 1,-3 1 0,-2-3 0,-1-5-1,3 0 1,6-2 0,8-5-1,9-3 1,25-15 0,-25 25 0,25-25 0,0 0-1,33 17 1,-5-17 0,3 0 0,9-2 0,4-1 1,2-2-1,3 3 0,-1-1 0,-4 1 0,-2 2 0,-6 0 0,-6 0 0,-7 2 0,-23-2 0,25 8 0,-25-8 0,0 0 0,-6 35 1,6-35-1,-32 35 0,7-10 0,-7 3 0,-5 2 0,-6 0 0,-1 0 0,0 3 0,-2 0 0,4-6 0,4-4 0,6 2 0,11-7-1,21-18 1,-21 32 0,21-32 0,0 0 0,23 25 0,-23-25 1,32 8-1,-32-8 0,36 5 0,-36-5 0,31-5 0,-31 5 0,28-3 0,-28 3 0,23-2 0,-23 2 0,19-3 0,-19 3 0,19 5 0,-19-5 0,19 5 0,-19-5 0,21 8 0,-21-8 0,19 10 0,-19-10 0,18 10 0,-18-10 0,19 18 0,-19-18 0,21 20 0,-21-20 0,24 22 0,-24-22 0,21 23 0,-21-23 0,0 0 0,23 25 0,-23-25 0,0 0 0,0 0 0,10 25 0,-10-25 1,0 0-1,0 0 0,0 0 0,0 23 0,0-23 0,0 0 0,0 0 0,0 25 0,0-25 0,0 0 0,0 0 0,2 28 0,-2-28 0,0 0 0,0 0 0,2 25 0,-2-25 0,0 0 0,0 0 0,0 0 0,0 0 0,0 0 0,0 0 0,0 0 0,0 0 0,0 0 0,0 0 1,0 0-1,0 0-1,0 0 1,0 0 0,0 0 0,0 0 0,0 0 0,-2 22 0,2-22 0,0 0 0,0 0 0,0 0 0,0 0 0,0 0 0,0 0 0,0 0 0,0 0 0,0 0 0,0 0 0,0 0 0,0 0 0,-8 23 0,8-23 0,0 0 0,0 0 0,-6 23 0,6-23 0,0 0 0,0 0 0,-2 27 0,2-27 1,0 0-1,2 35 0,-2-35 0,2 38 0,-2-15 1,4 2-1,-4 2 1,2 4-2,0 1 1,-2 8 0,0 1 0,0-1-1,0 3 1,0-1-1,-2 1 1,2-3 0,0 3 0,0-3 0,0 0 0,2 3 0,-2 0 0,0-1 1,-2 4-1,2 1 0,0 1 0,-2 0 0,2-3 1,0-2-1,-2 0 0,4-3 0,0-3 0,-2-1 0,2-4 0,0 1 0,0-3 0,3 3 0,-3-8 0,0 5 1,0-2-1,0-1 0,0 1 0,0-3 0,0 0 0,0-2 0,-2 2 0,0-3 1,0-22-2,0 41 2,0-41-1,-2 35 0,2-35 0,-2 33 0,2-33 0,0 27 0,0-27 0,-2 23 0,2-23 0,0 0 0,0 27 0,0-27 0,0 0 0,-2 23 0,2-23 0,0 0 0,-2 23 0,2-23 0,0 0 0,-4 22 0,4-22 0,0 0 0,0 28 0,0-28 0,0 0 0,0 22 0,0-22 0,0 0 1,0 0-1,0 0 0,0 0 0,0 0 0,0 0 0,0 0 0,0 0 0,0 0 0,0 0 0,0 0 0,-19 5 0,19-5 0,0 0 0,-28-5 0,28 5 0,-27-5 0,27 5 0,-31-5 0,12 0 0,0 3 0,0-1 0,-2-2 0,-2 3 0,2-3 0,-1 2 0,-1 1 0,2-1 0,2 1 0,0 2 0,-2 0 0,21 0 0,-31-3 0,31 3-1,-27-2 1,27 2 0,-28 0 0,28 0 1,-27 0-2,27 0 1,-27 2 0,27-2 0,-34 5 0,34-5 0,-38 8 0,17-3 0,-2 0 0,0 0 0,-3 0 0,1 0 1,2 0-1,2 0 0,0 0 0,2-2 0,19-3 0,-29 5 0,29-5 0,-21 2 0,21-2 0,-19 5 0,19-5 0,0 0-1,-23 8 1,23-8 0,0 0 0,-24 10 0,24-10 0,0 0 0,0 0-1,-19 10-1,19-10-3,0 0-11,0 0-25,0 0 2,-12-43-2,16 13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15:02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C7B06E-70B4-42D1-8A90-52C63D442651}" emma:medium="tactile" emma:mode="ink">
          <msink:context xmlns:msink="http://schemas.microsoft.com/ink/2010/main" type="inkDrawing" rotatedBoundingBox="13382,6378 13896,7092 13570,7327 13055,6614" shapeName="Other"/>
        </emma:interpretation>
      </emma:emma>
    </inkml:annotationXML>
    <inkml:trace contextRef="#ctx0" brushRef="#br0">1672 2323 52,'0'0'34,"-19"-8"-2,19 8 1,0 0-23,42 5-1,-13 0-5,18 13 0,-1-3-2,9 10 1,-1 3-1,5 7 0,-8 0 0,1 5-1,-5 1 0,-3 1 0,-4 1 1,-7 2-2,-7-7 1,-3 0-1,-9-6 0,-5 1 1,-7-5-1,-6-1 0,-9-2 0,13-25 0,-38 41 0,11-24 0,-5 3 0,-1-2 0,-1-1-1,-2-1 0,11 4-3,-6-20-7,31 0-25,-22 12 1,22-12-1,0 0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0.8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0520DC-D575-4F23-AFB4-6DD2B5A4FB3C}" emma:medium="tactile" emma:mode="ink">
          <msink:context xmlns:msink="http://schemas.microsoft.com/ink/2010/main" type="writingRegion" rotatedBoundingBox="9094,7488 12122,8031 11969,8885 8942,8343">
            <msink:destinationLink direction="with" ref="{22CAB0FA-039F-4168-BFDE-42B2E0CE9633}"/>
            <msink:destinationLink direction="with" ref="{7B061DBC-4F60-415A-BC0E-1662A2DF1046}"/>
          </msink:context>
        </emma:interpretation>
      </emma:emma>
    </inkml:annotationXML>
    <inkml:traceGroup>
      <inkml:annotationXML>
        <emma:emma xmlns:emma="http://www.w3.org/2003/04/emma" version="1.0">
          <emma:interpretation id="{A38A6C27-04F7-433F-9463-41C1A9A5252E}" emma:medium="tactile" emma:mode="ink">
            <msink:context xmlns:msink="http://schemas.microsoft.com/ink/2010/main" type="paragraph" rotatedBoundingBox="9094,7488 12122,8031 11969,8885 8942,8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9ED0A4-8A14-4C4B-8059-920518DDAFC2}" emma:medium="tactile" emma:mode="ink">
              <msink:context xmlns:msink="http://schemas.microsoft.com/ink/2010/main" type="line" rotatedBoundingBox="9094,7488 12122,8031 11969,8885 8941,8343"/>
            </emma:interpretation>
          </emma:emma>
        </inkml:annotationXML>
        <inkml:traceGroup>
          <inkml:annotationXML>
            <emma:emma xmlns:emma="http://www.w3.org/2003/04/emma" version="1.0">
              <emma:interpretation id="{0C272824-F193-4706-B5CB-C69BB6891205}" emma:medium="tactile" emma:mode="ink">
                <msink:context xmlns:msink="http://schemas.microsoft.com/ink/2010/main" type="inkWord" rotatedBoundingBox="9094,7488 12122,8031 11969,8885 8941,8343">
                  <msink:destinationLink direction="with" ref="{51B9B497-C5C9-462E-84D5-720C7B85C495}"/>
                </msink:context>
              </emma:interpretation>
              <emma:one-of disjunction-type="recognition" id="oneOf0">
                <emma:interpretation id="interp0" emma:lang="en-US" emma:confidence="0">
                  <emma:literal>FEZ</emma:literal>
                </emma:interpretation>
                <emma:interpretation id="interp1" emma:lang="en-US" emma:confidence="0">
                  <emma:literal>FF 3</emma:literal>
                </emma:interpretation>
                <emma:interpretation id="interp2" emma:lang="en-US" emma:confidence="0">
                  <emma:literal>FE 3</emma:literal>
                </emma:interpretation>
                <emma:interpretation id="interp3" emma:lang="en-US" emma:confidence="0">
                  <emma:literal>FEB</emma:literal>
                </emma:interpretation>
                <emma:interpretation id="interp4" emma:lang="en-US" emma:confidence="0">
                  <emma:literal>FI 3</emma:literal>
                </emma:interpretation>
              </emma:one-of>
            </emma:emma>
          </inkml:annotationXML>
          <inkml:trace contextRef="#ctx0" brushRef="#br0">5706-372 82,'0'0'37,"2"-22"0,22 7 0,16 0-34,6-5-2,9 2-2,12 8-2,-15-15-5,20 27-13,-24-12-15,-8 3 0,-10 4-1,-7 1 2</inkml:trace>
          <inkml:trace contextRef="#ctx0" brushRef="#br0" timeOffset="-437.5">5982-447 61,'0'0'37,"2"-23"-2,-2 23 3,0 0-27,13 23-3,-13-23-2,14 45-2,-9-15-1,7 13 0,-6 0-2,5 15 1,-5-3 0,3 0-2,-3-2 1,0-8-2,5 0-1,-9-17-3,15 10-8,-17-38-24,0 0-2,0 0 0,-13-30 2</inkml:trace>
          <inkml:trace contextRef="#ctx0" brushRef="#br0" timeOffset="-218.75">5858 40 76,'0'0'37,"0"23"1,0-23 0,40 20-28,-9-25-6,18 0-2,1-5-1,7-8-3,2 11-2,-13-23-4,11 30-13,-23-20-17,-7 0 1,-27 20-1,17-46 2</inkml:trace>
          <inkml:trace contextRef="#ctx0" brushRef="#br0" timeOffset="640.625">6419-133 62,'0'0'35,"0"0"1,0 0-2,15 25-20,-13-47-7,-2 22-2,30-18-2,-11 8-1,-19 10-1,37-23 0,-18 13 0,0 5 0,-19 5-1,32 3 1,-32-3-1,19 25 0,-15 0 1,-6 8 0,-4 2 0,-5 0-1,-2 3 1,-1-6-1,-1 1 0,-2-3 0,17-30 0,-27 28 0,27-28 0,0 0 1,0 0-1,0 0 0,0 0 0,19-15 0,4 5 0,0 0 0,4 2 0,3 6 0,-1 4 0,7 3 1,-7 8 0,-1 9 0,-7 1 0,-4 10 0,-11-3 0,-2 5 1,-10-2-1,-7 2 0,-8-5 0,-2-5 0,-6-7-1,-1-6 0,1-7 0,-3-5 0,5-2-1,-1-8-1,10 0 0,-3-13-5,21 23-19,2-30-13,6 5 1,3-5 0,10-1 0</inkml:trace>
          <inkml:trace contextRef="#ctx0" brushRef="#br0" timeOffset="2046.875">4566-490 60,'21'-10'36,"7"10"-2,10-2 1,8-18-24,17 25-7,2-3-1,11 11-1,-2-1-1,-1 6 0,-10-1 0,-4 6 0,-15 2-1,-8 0 1,-11-2 0,-6 5 0,-10-6 0,-3 3-1,-6-2 1,-2 2-1,-4-2 0,-5 2 0,-4-3 0,-2 1 0,-1 2 0,-6-2 0,1-1 0,-2-7-3,6 11-2,-15-21-26,34-5-5,-33 15-2,33-15 3</inkml:trace>
          <inkml:trace contextRef="#ctx0" brushRef="#br0" timeOffset="1671.875">3734-78 66,'0'0'38,"0"0"-3,0 0 4,0 0-32,52-20-1,-16 0-2,19 13-1,6-8-2,8 4 2,7-1-2,6 2 0,6-3 0,7-2-1,-1 0 1,1 3-1,0-3 1,-3 2-1,-3 3 0,-5 0 0,-11 2 0,-8 3 0,-6 5-1,-10-2 1,-9 4-1,-7-4-1,-3 7 0,-30-5-3,36 7-4,-36-7-18,0 0-9,0 0-1,-26-15 1,7 10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42.2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061DBC-4F60-415A-BC0E-1662A2DF1046}" emma:medium="tactile" emma:mode="ink">
          <msink:context xmlns:msink="http://schemas.microsoft.com/ink/2010/main" type="inkDrawing" rotatedBoundingBox="2895,5468 16729,6449 15847,18892 2013,17912" hotPoints="16136,12158 9143,19152 2149,12158 9143,5165" semanticType="enclosure" shapeName="Circle">
            <msink:sourceLink direction="with" ref="{8EE8C05A-915C-423B-98D8-825346C96810}"/>
            <msink:sourceLink direction="with" ref="{18BD02F4-7D97-43E1-9B12-67E5F02A3388}"/>
            <msink:sourceLink direction="with" ref="{56F5CC18-2BEC-485F-8346-C218E885359A}"/>
            <msink:sourceLink direction="with" ref="{A50520DC-D575-4F23-AFB4-6DD2B5A4FB3C}"/>
            <msink:sourceLink direction="with" ref="{0A29C429-51F2-4977-B772-9F45E6230FA5}"/>
            <msink:sourceLink direction="with" ref="{574422E1-FDEE-41F4-A81E-7114548159E5}"/>
            <msink:sourceLink direction="with" ref="{488B82FF-DD63-421A-B5EA-AA6D487C0063}"/>
            <msink:sourceLink direction="with" ref="{61D7C371-1693-467F-8F15-89A7C9E1836F}"/>
            <msink:destinationLink direction="with" ref="{DF9DD3E7-7A90-4FD8-9CD3-278EF607082B}"/>
          </msink:context>
        </emma:interpretation>
      </emma:emma>
    </inkml:annotationXML>
    <inkml:trace contextRef="#ctx0" brushRef="#br0">492 5056 5,'0'0'26,"-29"-21"2,29 21 2,-34-32-13,7-8-3,14 9 0,-14-26-3,14 9-1,-12-20-3,10 3 1,-6-16-3,13-4-1,-9-21 0,13 6-1,-5-11 0,7-2-1,0-12 0,10-6-1,-1-5 0,3 1 1,5-6-1,6 0-1,4-4 1,9-4 0,6 4-1,6 4 0,9-2 1,8 2-1,6-5 0,7 1 0,10-4 0,11 6 0,4 0 0,8 0 0,9-3 0,6 8 0,4 15 0,5 5 0,8 10 0,6 7-1,7 6 1,7 4 0,6 13 0,7 3-1,13 2 1,9 8-1,10-1 1,2 6-1,13 10 1,6 5-1,5 5 1,10 9 0,1 9-1,4 4 1,-3 8 0,6 8 0,2 4 0,7 3 0,4 0 0,-2 5 0,8 5 0,4 3 0,5 4 0,-1 4 0,-1 11 0,0 6 0,-5 7 0,2 11 1,-8 4-1,-8 13 0,-7 2 0,-2 11 0,3 9 0,-12 11 0,-3 4 0,-5 13 0,-4 13 1,1 12-1,-3 11 0,-5 9 1,-3 8-1,-7 7 0,-6 11 1,-2 7-1,-6 7 0,-5 6 0,-14 7 1,-11 10-1,-17-2-1,-10 12 2,-8 5-2,-18 8 2,-16 0-2,-15 2 1,-10 8 0,-14 5-1,-11 5 1,-7 7-1,-15-2 1,-8-3-1,-9-2 0,-6 3 1,-10-9-1,-5-6 1,-10-11-1,-9-7 0,-12-6 1,-8-9 0,-13-5 0,-11-8 0,-15-3 0,-10-4 0,-16-5 1,-14-11-1,-8-5 1,-16-4-1,-7-8 0,-13-8 1,-10-12-1,-12-3 1,-7-12-1,-11-3 1,-10-12-1,-6-11 0,-13-9 0,-7-11 1,-1-9-1,-3-13 0,-3-5 1,-1-11-2,-6-6 1,0-6-1,0-7 2,0-8-2,-6-5 1,-5-2-1,1-8 1,1-5 0,-3-3 0,1-2 0,1-5 0,-1 3 0,9-3 0,0 0 0,2-2 0,0-1 0,6-2 0,3 0 0,-1-2 0,5-1 0,-5-2 0,7-3 0,4-2 0,8 0 0,-2-5 0,9 0 0,2-2 0,8-9 0,8-4-1,7-5 1,6-5 0,9-5 1,4-8-2,8-7 2,9-8-2,10-5 2,11-15-1,10-2 0,8-13 0,14-8 0,16-10 1,17-4-2,10-11 2,15 0-1,9 1 1,14-11-1,13 0 0,12-4 1,11-4-1,11 1 0,5 5 0,10 7 0,9 11 0,1 11-1,4 16 1,-2 16-1,0 16 1,-7 13-1,1 18 0,-7 5-1,-6 17-2,-13-12-2,-6 30-10,0 0-15,0 0-5,5 30-1,-5-30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7.6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C15EFE-30CE-440D-948E-AABCB87759BE}" emma:medium="tactile" emma:mode="ink">
          <msink:context xmlns:msink="http://schemas.microsoft.com/ink/2010/main" type="inkDrawing" rotatedBoundingBox="10147,15356 12209,15299 12212,15414 10150,15470" semanticType="underline" shapeName="Other">
            <msink:sourceLink direction="with" ref="{A0E61FBA-F2A8-42C8-92EC-D2200F02EE7E}"/>
          </msink:context>
        </emma:interpretation>
      </emma:emma>
    </inkml:annotationXML>
    <inkml:trace contextRef="#ctx0" brushRef="#br0">7701 47 67,'0'0'38,"0"0"-1,0 0 1,2 28-26,-2-28-5,-19-5-2,19 5-2,-27-13 0,6 6-1,-4 2 0,-9-3-1,-4 3 1,-8 2-1,-3 3 0,-7 0 0,-5 8 0,-11 0 0,-2 2 0,-8 0 0,-6 0-1,-11 0 1,-4-3 0,-4 1-1,-2-1 0,-5 1 1,3-3-1,-1-3 0,5 1 1,6-3-1,8 0 0,9-5-1,13-3 1,14 3-1,11-7-1,16 7-2,3-15-3,27 20-21,0 0-12,19-15 0,-19 15 0,25-31 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20.9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D7C371-1693-467F-8F15-89A7C9E1836F}" emma:medium="tactile" emma:mode="ink">
          <msink:context xmlns:msink="http://schemas.microsoft.com/ink/2010/main" type="writingRegion" rotatedBoundingBox="5516,14546 6946,16141 5524,17416 4094,15821">
            <msink:destinationLink direction="with" ref="{7B061DBC-4F60-415A-BC0E-1662A2DF1046}"/>
            <msink:destinationLink direction="with" ref="{83AAC56C-02D2-4833-862C-B198CEBBF585}"/>
            <msink:destinationLink direction="with" ref="{D2216748-F2B4-4AE1-8282-AEDAEB131503}"/>
          </msink:context>
        </emma:interpretation>
      </emma:emma>
    </inkml:annotationXML>
    <inkml:traceGroup>
      <inkml:annotationXML>
        <emma:emma xmlns:emma="http://www.w3.org/2003/04/emma" version="1.0">
          <emma:interpretation id="{BB04E4D6-910B-4FAF-BA4A-3AA3E68222F3}" emma:medium="tactile" emma:mode="ink">
            <msink:context xmlns:msink="http://schemas.microsoft.com/ink/2010/main" type="paragraph" rotatedBoundingBox="5516,14546 6946,16141 5524,17416 4094,15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40AB8F-82F4-41D7-9E1F-9F648EEB542D}" emma:medium="tactile" emma:mode="ink">
              <msink:context xmlns:msink="http://schemas.microsoft.com/ink/2010/main" type="line" rotatedBoundingBox="5516,14546 6946,16141 5524,17416 4094,15821"/>
            </emma:interpretation>
          </emma:emma>
        </inkml:annotationXML>
        <inkml:traceGroup>
          <inkml:annotationXML>
            <emma:emma xmlns:emma="http://www.w3.org/2003/04/emma" version="1.0">
              <emma:interpretation id="{B4460FB2-1D3C-49B8-A88F-F9DB1883E751}" emma:medium="tactile" emma:mode="ink">
                <msink:context xmlns:msink="http://schemas.microsoft.com/ink/2010/main" type="inkWord" rotatedBoundingBox="5516,14546 6946,16141 5524,17416 4094,15821">
                  <msink:destinationLink direction="with" ref="{1501E116-C8E1-4FC1-B46C-EC6D0613D340}"/>
                </msink:context>
              </emma:interpretation>
              <emma:one-of disjunction-type="recognition" id="oneOf0">
                <emma:interpretation id="interp0" emma:lang="en-US" emma:confidence="0">
                  <emma:literal>ray</emma:literal>
                </emma:interpretation>
                <emma:interpretation id="interp1" emma:lang="en-US" emma:confidence="0">
                  <emma:literal>ti</emma:literal>
                </emma:interpretation>
                <emma:interpretation id="interp2" emma:lang="en-US" emma:confidence="0">
                  <emma:literal>wks</emma:literal>
                </emma:interpretation>
                <emma:interpretation id="interp3" emma:lang="en-US" emma:confidence="0">
                  <emma:literal>te</emma:literal>
                </emma:interpretation>
                <emma:interpretation id="interp4" emma:lang="en-US" emma:confidence="0">
                  <emma:literal>ray'</emma:literal>
                </emma:interpretation>
              </emma:one-of>
            </emma:emma>
          </inkml:annotationXML>
          <inkml:trace contextRef="#ctx0" brushRef="#br0">138 34 74,'0'0'36,"0"0"-1,-4-35-4,4 35-23,-5 23-3,5 2-1,-10 0-1,6 13-1,-11 2 0,2 8 0,-1 2 0,1 8 0,-4-3-2,0 0 1,5-4 0,3-6-1,5-2 0,6-8 0,2-10 0,-4-25-1,24 27 1,1-24 0,4-3 0,9-8-1,6-2 1,3 0 0,3-2 0,0 2-1,-1 5 1,-9 2-1,-7 8-2,-11-5-1,1 30-12,-23-30-21,-7 38 1,7-38-2,-25 43 1</inkml:trace>
          <inkml:trace contextRef="#ctx0" brushRef="#br0" timeOffset="-484.375">1783 80 73,'0'0'37,"-22"12"-1,22-12 2,0 0-29,-21 13-3,21-13-1,0 0-2,-29 20 0,6-15 0,-4 2 0,-13-1-1,-5 6 0,-13-2 0,-6 3-1,-13-1 0,-5 1 0,-7 4 0,-7-2-1,-3 3 1,-2 0-1,0-1 0,4 1 0,7-6 0,5 6 0,10-8 1,14 3-2,10-6 1,11-4-2,15 2 0,2-10-3,23 5-2,0 0-11,0 0-22,-6-28 1,6 28-1,12-23 1</inkml:trace>
          <inkml:trace contextRef="#ctx0" brushRef="#br0" timeOffset="812.5">577 1085 79,'-21'-8'39,"21"8"-2,0 0 0,17-30-33,13 15-2,14 0-2,6 2-1,1-4-4,12 22-8,-21-13-22,8 11-1,-10-3-1,-6 7 1</inkml:trace>
          <inkml:trace contextRef="#ctx0" brushRef="#br0" timeOffset="593.75">569 1497 75,'-11'32'39,"11"-32"-1,0 46 0,0-46-27,43-3-8,-6 1 0,14 2-2,1-8 0,5 0-1,-2-2-2,-7-5 0,-1 13-4,-24-28-9,8 17-24,-31 13 2,21-35-2,-23 10 2</inkml:trace>
          <inkml:trace contextRef="#ctx0" brushRef="#br0" timeOffset="359.375">701 826 86,'0'0'37,"7"30"1,-7-30 1,21 58-33,-17-26-2,13 19-1,-5 1-1,1 9-2,-2-1 1,-1 0-1,-1 1-1,-9-9-1,8-1-2,-19-24-5,24 3-28,-13-30-1,0 0-1,-21 5 0</inkml:trace>
          <inkml:trace contextRef="#ctx0" brushRef="#br0" timeOffset="1187.5">1467 1278 74,'0'0'38,"-8"25"0,8-25 0,-2 28-29,12 0-3,-8-3-2,7 10-1,-5 0 0,2 5-2,-2-5 0,-2 1-1,0-6-1,-2-30-2,9 52-10,-9-52-26,0 0 0,-17-25 0,13-5-1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42.6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9DD3E7-7A90-4FD8-9CD3-278EF607082B}" emma:medium="tactile" emma:mode="ink">
          <msink:context xmlns:msink="http://schemas.microsoft.com/ink/2010/main" type="inkDrawing" rotatedBoundingBox="2188,14707 3100,15068 2906,15557 1995,15197" semanticType="callout" shapeName="Other">
            <msink:sourceLink direction="with" ref="{7B061DBC-4F60-415A-BC0E-1662A2DF1046}"/>
          </msink:context>
        </emma:interpretation>
      </emma:emma>
    </inkml:annotationXML>
    <inkml:trace contextRef="#ctx0" brushRef="#br0">0 366 33,'35'-17'29,"-35"17"2,40-28-1,-10 15-24,-9-14 0,15 4 0,-7-15-1,13 1 0,-8-11-2,10 8 1,-6 0-2,4 9 2,2 11-2,2 18 2,-4 7-2,5 25 1,-7 8-1,6 19 0,-6 1 0,6 15-1,-10-5 1,2 0 0,-5-5-2,-1-6-1,2 1-7,-18-28-25,5-17-2,-21-13-1,17-38-1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43.73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958CBE-ACF7-4B16-B747-0275F4EE6AE7}" emma:medium="tactile" emma:mode="ink">
          <msink:context xmlns:msink="http://schemas.microsoft.com/ink/2010/main" type="writingRegion" rotatedBoundingBox="14549,7168 15018,7168 15018,8198 14549,8198"/>
        </emma:interpretation>
      </emma:emma>
    </inkml:annotationXML>
    <inkml:traceGroup>
      <inkml:annotationXML>
        <emma:emma xmlns:emma="http://www.w3.org/2003/04/emma" version="1.0">
          <emma:interpretation id="{C603A2FC-BC98-46EC-ADD5-A5FA074E47AC}" emma:medium="tactile" emma:mode="ink">
            <msink:context xmlns:msink="http://schemas.microsoft.com/ink/2010/main" type="paragraph" rotatedBoundingBox="14549,7168 15018,7168 15018,8198 14549,8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A08E36-95D0-4650-943B-CA6F9E250B77}" emma:medium="tactile" emma:mode="ink">
              <msink:context xmlns:msink="http://schemas.microsoft.com/ink/2010/main" type="line" rotatedBoundingBox="14549,7168 15018,7168 15018,8198 14549,8198"/>
            </emma:interpretation>
          </emma:emma>
        </inkml:annotationXML>
        <inkml:traceGroup>
          <inkml:annotationXML>
            <emma:emma xmlns:emma="http://www.w3.org/2003/04/emma" version="1.0">
              <emma:interpretation id="{83F1227C-6AC7-47C1-BBA8-7A951BC39473}" emma:medium="tactile" emma:mode="ink">
                <msink:context xmlns:msink="http://schemas.microsoft.com/ink/2010/main" type="inkWord" rotatedBoundingBox="14549,7168 15018,7168 15018,8198 14549,8198"/>
              </emma:interpretation>
            </emma:emma>
          </inkml:annotationXML>
          <inkml:trace contextRef="#ctx0" brushRef="#br0">40 115 60,'0'0'34,"0"0"0,0 0-6,15-25-19,18 12-2,-1-14-4,10 12-1,0-5-1,2 10 0,-6 5-1,-4 7 1,-7 8-1,-6 13 1,-11 9-1,-7 9 0,-12 6 1,-6 6-1,-8 2 0,-4-2 1,-5 0-1,5-10 0,0-8 0,6-8 0,21-27 1,-24 20-1,24-20 0,0 0 1,15-30-1,-15 30 1,38-27-1,-13 17 0,5 2 1,1 11 0,1 4-1,2 16 2,-7 9-1,0 9 0,-10 6 1,-2 11 0,-15 0 0,-4 7 0,-13-4-1,-9-4 1,-7-9-1,-7-5 0,-4-13 0,-7-10 0,1-7-1,1-8 1,3-10-1,4-5-2,17 7-8,-7-20-28,22-4 2,12-8-4,13-13 2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7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2D29F5-6221-4DE3-ABFE-572B4E1DF158}" emma:medium="tactile" emma:mode="ink">
          <msink:context xmlns:msink="http://schemas.microsoft.com/ink/2010/main" type="inkDrawing" rotatedBoundingBox="3586,8886 7772,8755 7839,10881 3652,11012" semanticType="callout" shapeName="Other">
            <msink:sourceLink direction="from" ref="{A4BD8454-249F-4A54-AB8C-E45D321BD2E8}"/>
            <msink:sourceLink direction="to" ref="{2C99F4FC-5A9F-4E62-8F46-B521B18D57B4}"/>
          </msink:context>
        </emma:interpretation>
      </emma:emma>
    </inkml:annotationXML>
    <inkml:trace contextRef="#ctx0" brushRef="#br0">6 2250 23,'-4'-28'24,"4"28"-2,0 0-2,4-25-2,-4 25-1,2-23-2,-2 23-1,2-25-3,-2 25 0,3-40-3,-3 40 0,4-40-2,-4 40-1,4-58-2,0 25 0,-2-10-1,5 3 0,-5-7-1,2-4 0,0-4 0,0 0 0,-2-1 0,0 1 0,1-5-1,1 2 1,-4-2 0,2 5-1,0-6 0,-2 6 1,0 0 0,0 2-1,0 8 0,0 2 1,-2 0-1,2 3 0,-2 2 1,2 6-1,-2-3 0,2 2 0,0 0 0,-2 3 0,2 0 0,-3 2 0,1 3 0,2 3 0,-2-1 1,2 23-1,-6-43 0,6 43 0,-4-40 0,4 40 0,-4-38 0,4 38 1,-5-35-1,5 35 0,-6-35 0,6 35 0,-6-30 0,6 30 0,-9-33 0,9 33 0,-4-32 0,4 32 0,-6-33 0,6 33 0,-2-28 0,2 28 0,0-27 0,0 27 0,0-23 0,0 23 0,0 0 0,2-30 0,-2 30 0,0 0 0,0-28 0,0 28 0,0 0 0,0 0-1,0 0 1,0 0 0,2-22 0,-2 22 0,0 0 0,0 0 0,0 0 0,0 0 0,0 0 0,0 0 0,0 0 0,0 0 0,0 0 0,0 0 0,21 2 0,-21-2 0,0 0 0,23 3 0,-23-3 0,21 2 0,-21-2 0,27 5 1,-27-5-1,30 3 0,-30-3 0,29 7 0,-29-7 1,26 10-1,-26-10 0,18 10 0,-18-10 0,0 0 0,26 15 1,-26-15-2,19 5 2,-19-5-2,23 3 1,-23-3 0,25 2-1,-25-2 1,29 3 0,-29-3 0,32 0 0,-32 0 1,34 2-1,-15 1 0,0-3 0,2 0 1,-2-3-1,2 3 0,-3-2 0,1-1 0,2 3 0,-2-2 1,0 2-1,2 0 0,2 2 0,1-2 0,1 3 0,4-1 1,1-2-1,1 3 0,3-6 0,4 1 0,0 2 0,2-3 0,2-2 0,2 0 0,-2 0 0,4 0 0,-2 0 0,-2 3 0,-2-1 0,0 1 0,-2-1 1,0 3-1,0-2 0,-2 4 0,-1-2 0,1 0 0,0 0 0,2 0 0,-2 3-1,-1-3 1,1 0 0,2 0 0,-2 0 0,-1-3-1,3 3 1,0-2 0,-2-1 0,4 1 0,0-3 0,2 2 0,0 1 0,0 2 0,0-3 1,0 3-1,2 0 0,-2-2 0,2 2 0,-1 0 0,-1 0-1,2-3 1,0 1 0,-4-1 0,2 1 0,-6-1 0,2 1 1,-5-1-1,1-2 0,0 0 0,-3 0 0,5-3-1,0 1 1,1-3 0,-1 2 0,2 1-1,0 2 1,-4 0 0,3 0 0,-5 2 0,-3 3 0,1-2 0,-1 2 0,-1-3 0,-1 3 0,0-2 0,1-1 0,-1 1 0,0-1 0,1-2 0,-3 3 0,4-1 0,-3 1 0,1-1 0,-2 1 0,5-1 1,-5-2-1,2 5 0,-4-5 0,3 2 0,-1 3 0,-2-2 0,-2 2 0,-2-3 0,2 3 0,-2 0 0,0 0 0,-19 0 0,33 0 0,-33 0 0,34 3 0,-34-3 0,30-3 0,-30 3 0,29-2 0,-29 2 0,29-3 1,-29 3-2,26-2 1,-26 2 1,23-3-1,-23 3 0,23 0 0,-23 0 0,19 0 0,-19 0 0,19 0 0,-19 0 0,19 3 0,-19-3 0,0 0 0,21 2 0,-21-2 0,0 0 0,21 3 0,-21-3 0,0 0 0,0 0 0,21 5 0,-21-5 1,0 0-1,0 0 0,0 0 0,0 0 0,0 0 0,0 0 0,0 0 0,0 0 0,0 0 0,0 0 0,0 0 0,0 0 0,8 23 0,-8-23 0,0 0 0,0 0 0,0 0 1,-8 27-1,8-27 0,0 0 0,-6 23 0,6-23 0,0 0 0,-7 32 0,7-32 0,-4 31 1,4-31-1,-4 37 0,2-14 0,0 0 0,2-1 0,-2 6 1,2-1-1,0-4 0,-3 2 1,3 3-1,-2-1 0,4 1 1,-4 2-1,2 0 1,0 1-1,2 1 0,-2 1 0,3-3 1,-3 0-1,2 0 0,0 0 0,0 1 0,-2-1 0,0 0 1,0 3-1,0 2 0,0-3 0,-2 4 0,0-1 0,0 2 0,2-1 1,-3-1-1,1-3 1,0 4-1,0-4 1,0 1-1,0-3 1,2 0-1,0-2 1,-2-1-1,2-1 0,0-26 0,0 42 0,0-42 0,0 38 0,0-38 0,0 33 0,0-33 0,0 32 0,0-32 0,2 35 0,-2-35 0,2 38 0,-2-38 0,2 38 0,-2-38 0,4 38 0,-4-38 0,0 35 0,0-35 0,0 30 1,0-30-1,0 0 0,0 28 0,0-28 0,0 0 0,0 0 0,0 0 0,0 0 0,0 0 0,-2 22 0,2-22 0,0 0 0,0 0 0,0 0 1,0 0-1,0 0 0,0 0 0,0 0 1,0 0-1,0 0 1,0 0-1,0 0 1,0 0 0,0 0-1,0 0 1,-21-17 0,21 17 0,0 0 1,0 0-2,0 0 0,0 0 0,0 0 0,0 0 0,-19-23 0,19 23 0,0 0 0,0 0 0,0 0 0,0 0 0,0 0 0,0 0 0,0 0 0,0 0 0,0 0 0,0 0 0,0 0 0,-4-25 0,4 25 0,0 0 0,0 0 0,0 0-2,-8-23 1,8 23 0,0 0 0,0 0 0,0 0 1,0 0-1,0 0 1,-7-22-1,7 22 0,0 0 0,0 0 0,0 0 0,0 0 0,-19-3 0,19 3 0,0 0 0,0 0-1,-23-10 0,23 10 0,0 0-3,0 0-2,-29-28-10,29 28-23,-4-25 0,4 25-1,-7-35 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3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BD8454-249F-4A54-AB8C-E45D321BD2E8}" emma:medium="tactile" emma:mode="ink">
          <msink:context xmlns:msink="http://schemas.microsoft.com/ink/2010/main" type="inkDrawing" rotatedBoundingBox="2558,10999 4332,10931 4338,11078 2564,11146" shapeName="Other">
            <msink:destinationLink direction="from" ref="{112D29F5-6221-4DE3-ABFE-572B4E1DF158}"/>
          </msink:context>
        </emma:interpretation>
      </emma:emma>
    </inkml:annotationXML>
    <inkml:trace contextRef="#ctx0" brushRef="#br0">-736-2145 30,'-23'-10'26,"23"10"-1,0 0-1,-21-26-4,21 26-3,0 0-3,0 0-3,0 0 0,0 0-4,10-25-1,-10 25-1,23-2-1,-2 4 0,-21-2-2,40-5 1,-19 0-1,7 3 0,-1-3 0,2 0-1,3-3 1,4 1-1,-1-1 1,7 1-1,-2-3 0,5 5 0,1-6 0,0 4-1,5-1 1,-1 3 0,1 0-1,1 0 1,1 3-1,-3-3 1,-1 2-1,1 3 1,-4 0-1,1 0 0,-5-2 1,-2 2-1,0 0 0,-5 2 0,-1 1 1,4-3-1,-2 0 0,-1 2 0,-1 1 0,-2 2-1,-1-3 1,-1 1 0,-1-1 0,-6 3 0,-2 3 0,0-3 0,-2 0 0,2 3 0,-21-8 0,36 10 0,-36-10 1,34 10-1,-16-5 0,-18-5 0,32 7 0,-32-7 0,27 5 0,-27-5 0,24 8 0,-24-8 0,0 0 1,23 5-1,-23-5 0,0 0 0,0 0 0,0 0 0,0 0-1,0 0-1,0 0-3,0 0-6,0 0-27,0 0-2,0 0 1,-40-13-2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1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A42AFF-CF02-4058-8BCC-DF82DBC8D5E3}" emma:medium="tactile" emma:mode="ink">
          <msink:context xmlns:msink="http://schemas.microsoft.com/ink/2010/main" type="inkDrawing" rotatedBoundingBox="3274,11958 3810,11859 3816,11891 3279,11989" shapeName="Other"/>
        </emma:interpretation>
      </emma:emma>
    </inkml:annotationXML>
    <inkml:trace contextRef="#ctx0" brushRef="#br0">-65-1311 4,'0'0'10,"14"-23"0,-14 23-1,0 0 1,21-5 2,-21 5 0,0 0 1,30 3 1,-30-3 1,21 2-1,-21-2 1,25 3-1,-25-3-2,32 0 0,-32 0-4,40-8-1,-40 8-2,48-10 0,-23-2-2,11 9 0,-7-10-1,7 6 0,-6-3 0,1 5-1,-6-3 0,1 3-1,-7 3 1,-19 2-1,27-5-1,-27 5 0,0 0-1,0 0-4,23 20-11,-23-20-20,0 0 0,-19-13-1,19 13 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1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FF8E19-A0E7-4BE1-A095-1CB661B7A1C9}" emma:medium="tactile" emma:mode="ink">
          <msink:context xmlns:msink="http://schemas.microsoft.com/ink/2010/main" type="inkDrawing" rotatedBoundingBox="2609,12577 4529,12511 4532,12596 2611,12661" shapeName="Other"/>
        </emma:interpretation>
      </emma:emma>
    </inkml:annotationXML>
    <inkml:trace contextRef="#ctx0" brushRef="#br0">-715-698 19,'0'0'28,"0"0"2,0 0-3,0 0-7,-19-15-2,19 15-2,0 0-3,31 20-4,-31-20-1,28 5-2,-28-5-1,44 10-2,-17-8 0,11 8 0,2-7-1,8 5 0,1-6-1,8 3 1,-1-5-1,10 3 1,-3-6-1,4 1 0,0-1 0,3-2 0,-3-3-1,-2 3 1,-2-5-1,-2 3 1,-4-1-1,-6 1 0,-3 2 0,0 0 0,-6 0 1,-2 2-1,-2 1 0,0 2 0,-4 0 0,1 0 0,-1 0 0,-4 0 0,-3 2 1,0 1-1,-2-3 0,3 0 0,-5 0 0,0 2 1,0-2-1,0 3 0,-2-3 0,2 0 1,-4 2-1,2-2 0,0 0 0,-2 0 0,0-5 0,-19 5 1,34-5-1,-34 5 0,25-2-1,-25 2 0,0 0-1,19-8-3,-19 8-9,0 0-25,0 0 1,0 0-1,-34-33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15:14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554264-29DC-4EB6-8042-B9C460A52707}" emma:medium="tactile" emma:mode="ink">
          <msink:context xmlns:msink="http://schemas.microsoft.com/ink/2010/main" type="writingRegion" rotatedBoundingBox="16782,10325 22956,10521 22750,17004 16576,16808"/>
        </emma:interpretation>
      </emma:emma>
    </inkml:annotationXML>
    <inkml:traceGroup>
      <inkml:annotationXML>
        <emma:emma xmlns:emma="http://www.w3.org/2003/04/emma" version="1.0">
          <emma:interpretation id="{38613153-7058-4A66-8D0A-27A374A52EF1}" emma:medium="tactile" emma:mode="ink">
            <msink:context xmlns:msink="http://schemas.microsoft.com/ink/2010/main" type="paragraph" rotatedBoundingBox="16753,10510 20835,10387 20859,11198 16778,11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6C2B5F-61E2-4D95-9AED-99AEEDB997E8}" emma:medium="tactile" emma:mode="ink">
              <msink:context xmlns:msink="http://schemas.microsoft.com/ink/2010/main" type="inkBullet" rotatedBoundingBox="16755,10579 18018,10541 18035,11097 16772,11135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1256-772 35,'-19'-27'27,"19"27"2,0 0-9,0 0-8,0 0-1,19-10-2,9 22 0,-28-12-1,57 3 0,-26-8 0,24 15-3,-3-15 0,22 12-2,0-9 0,12 2-2,2-3 0,0-2-1,1 0 0,-9-2-2,-7-1 0,-18-7-1,-2 13-4,-30-18-6,8 12-19,-31 8-3,7-23 0,-7 23 1</inkml:trace>
        <inkml:trace contextRef="#ctx0" brushRef="#br0" timeOffset="328.125">1986-1123 52,'0'0'33,"0"0"-2,0 0 1,36 22-23,-11-17-3,19 15-3,3 1 1,12 6-2,-5-4 0,3 7-1,-2 3 0,-7 2 0,-10 3 0,-9 2-1,-14 0 0,-6-5 0,-12 8-1,-7-11-1,-5 4-1,-12-19-2,6 8-1,-15-22-3,36-3-6,-48 20-17,29-28 0,19 8 0,-17-30 2</inkml:trace>
      </inkml:traceGroup>
      <inkml:traceGroup>
        <inkml:annotationXML>
          <emma:emma xmlns:emma="http://www.w3.org/2003/04/emma" version="1.0">
            <emma:interpretation id="{35216CE9-2CCB-4570-B10C-9F534CAAFFD5}" emma:medium="tactile" emma:mode="ink">
              <msink:context xmlns:msink="http://schemas.microsoft.com/ink/2010/main" type="line" rotatedBoundingBox="18567,10456 20835,10387 20859,11198 18591,11266"/>
            </emma:interpretation>
          </emma:emma>
        </inkml:annotationXML>
        <inkml:traceGroup>
          <inkml:annotationXML>
            <emma:emma xmlns:emma="http://www.w3.org/2003/04/emma" version="1.0">
              <emma:interpretation id="{686F9C16-17DB-4263-83F6-EAFC62AEB5F2}" emma:medium="tactile" emma:mode="ink">
                <msink:context xmlns:msink="http://schemas.microsoft.com/ink/2010/main" type="inkWord" rotatedBoundingBox="18567,10456 20835,10387 20859,11198 18591,11266"/>
              </emma:interpretation>
              <emma:one-of disjunction-type="recognition" id="oneOf1">
                <emma:interpretation id="interp1" emma:lang="en-US" emma:confidence="0">
                  <emma:literal>loop</emma:literal>
                </emma:interpretation>
                <emma:interpretation id="interp2" emma:lang="en-US" emma:confidence="0">
                  <emma:literal>Loop</emma:literal>
                </emma:interpretation>
                <emma:interpretation id="interp3" emma:lang="en-US" emma:confidence="0">
                  <emma:literal>coop</emma:literal>
                </emma:interpretation>
                <emma:interpretation id="interp4" emma:lang="en-US" emma:confidence="0">
                  <emma:literal>Coop</emma:literal>
                </emma:interpretation>
                <emma:interpretation id="interp5" emma:lang="en-US" emma:confidence="0">
                  <emma:literal>loup</emma:literal>
                </emma:interpretation>
              </emma:one-of>
            </emma:emma>
          </inkml:annotationXML>
          <inkml:trace contextRef="#ctx0" brushRef="#br0" timeOffset="593.75">3046-1224 59,'0'0'34,"4"35"1,-6 1-2,-4-9-24,21 23-3,-9-2-3,11 8-1,4-6 0,4-3-2,3-4-1,-1-23-3,15 13-7,-13-28-19,18-13-4,1-7-2,-2-10 2</inkml:trace>
          <inkml:trace contextRef="#ctx0" brushRef="#br0" timeOffset="953.125">3692-1103 40,'-38'-20'32,"11"20"2,-5 2 0,-10-2-19,23 30-4,-12-12-3,16 22-3,-2 0-1,15 16-1,2-4 0,19 9-1,6-11 0,15-2-2,9-6 0,5-16-2,16-14-2,-9-24-1,12-1-2,-20-30-2,4 6 1,-28-24 0,0 19 2,-26-16 1,-10 15 2,-20 5 2,-7 6 2,-4 14 1,-6 11 0,6 7-1,3 5 1,14 2-3,21-7-3,0 0-11,0 0-15,42 28 0,-2-33 0,18 7 0</inkml:trace>
          <inkml:trace contextRef="#ctx0" brushRef="#br0" timeOffset="1281.25">4405-1063 23,'31'-5'33,"-31"5"0,15-25-2,-15 25-9,-31-23-6,31 23-6,-57-7-3,30 14-3,-13-4-2,10 17 1,1 3-1,8 4-1,8 8 0,11 8 0,15 0-1,10-1 0,15 1 0,6-10 0,10-8-1,1-7 0,2-13-1,-5-15 1,-5-6-1,-12-9 0,-9-5 1,-16-8-1,-6 3 1,-12-2 0,-5 6-1,-6-4-3,19 35-3,-44-50-7,44 50-15,-8-35-4,8 35 1,19-25 3</inkml:trace>
          <inkml:trace contextRef="#ctx0" brushRef="#br0" timeOffset="1718.75">4710-1113 4,'23'10'30,"6"5"5,-7 3 2,-4 14-3,-18-32-9,24 55-7,-31-29-7,18 21-4,-11-1-3,6 6-1,-2 1-1,5 2-1,-1 1 0,5-4 0,-1-6-1,3-11-1,0-10-1,-15-25 0,21 20-2,-21-20-1,8-23-1,-20-12 0,7 3 0,-16-26-1,9 2 1,-13-16 1,10 1 2,-6-7 1,10 3 1,7 5 1,12 2 1,13 18 1,13 4 0,12 26 1,9 8 0,10 22 1,-4 7-2,4 16 1,-14 7 0,-5 5-1,-18-4 0,-7 4-1,-23-10 1,-7-2-1,-16-13 0,0-8-1,-9-9 0,-6-1-1,2-9-3,-8-23-5,23 5-27,-5-8 1,7-7-1,5-6 0</inkml:trace>
        </inkml:traceGroup>
      </inkml:traceGroup>
    </inkml:traceGroup>
    <inkml:traceGroup>
      <inkml:annotationXML>
        <emma:emma xmlns:emma="http://www.w3.org/2003/04/emma" version="1.0">
          <emma:interpretation id="{CCF43ED8-BE63-4ECC-84D3-428A59EFABA9}" emma:medium="tactile" emma:mode="ink">
            <msink:context xmlns:msink="http://schemas.microsoft.com/ink/2010/main" type="paragraph" rotatedBoundingBox="16974,12837 18844,12712 18895,13475 17025,13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831E9-F894-4021-A0B7-D8892108B9FD}" emma:medium="tactile" emma:mode="ink">
              <msink:context xmlns:msink="http://schemas.microsoft.com/ink/2010/main" type="line" rotatedBoundingBox="16974,12837 18844,12712 18895,13475 17025,13600"/>
            </emma:interpretation>
          </emma:emma>
        </inkml:annotationXML>
        <inkml:traceGroup>
          <inkml:annotationXML>
            <emma:emma xmlns:emma="http://www.w3.org/2003/04/emma" version="1.0">
              <emma:interpretation id="{79F2DEE1-96AB-4481-96DD-58580079C013}" emma:medium="tactile" emma:mode="ink">
                <msink:context xmlns:msink="http://schemas.microsoft.com/ink/2010/main" type="inkWord" rotatedBoundingBox="16974,12837 18844,12712 18895,13475 17025,13600"/>
              </emma:interpretation>
              <emma:one-of disjunction-type="recognition" id="oneOf2">
                <emma:interpretation id="interp6" emma:lang="en-US" emma:confidence="0">
                  <emma:literal>St</emma:literal>
                </emma:interpretation>
                <emma:interpretation id="interp7" emma:lang="en-US" emma:confidence="0">
                  <emma:literal>st</emma:literal>
                </emma:interpretation>
                <emma:interpretation id="interp8" emma:lang="en-US" emma:confidence="0">
                  <emma:literal>Set</emma:literal>
                </emma:interpretation>
                <emma:interpretation id="interp9" emma:lang="en-US" emma:confidence="0">
                  <emma:literal>Ft</emma:literal>
                </emma:interpretation>
                <emma:interpretation id="interp10" emma:lang="en-US" emma:confidence="0">
                  <emma:literal>TI</emma:literal>
                </emma:interpretation>
              </emma:one-of>
            </emma:emma>
          </inkml:annotationXML>
          <inkml:trace contextRef="#ctx0" brushRef="#br0" timeOffset="2656.25">1475 1590 55,'0'0'36,"0"0"-1,0 0 0,4 23-21,-4-23-7,49-5-3,-14 0-1,18 5 0,0-8-1,8 3 0,-2-2-1,-3-11-3,1 13-1,-15-23-4,9 31-19,-26-26-9,-25 23-2,21-42 1,-27 16 1</inkml:trace>
          <inkml:trace contextRef="#ctx0" brushRef="#br0" timeOffset="2968.75">1793 1284 67,'-32'2'36,"32"-2"-2,0 0 3,0 0-28,40 10-4,-2 0-3,12 3-1,5 4 0,6 3-2,-4 11 1,-2 4-1,-9 0 1,-6 5-1,-9 0 1,-12 1-1,-10-1 0,-16-3 0,-5-9 0,-11-5-1,-3-3 1,-5-10-1,6 0-2,-5-18-1,30 8-6,-33-20-11,33 20-12,8-40 0,11 10 0,12-5 1</inkml:trace>
          <inkml:trace contextRef="#ctx0" brushRef="#br0" timeOffset="3703.125">2626 1100 64,'0'0'36,"0"0"0,14-22 0,39 27-27,4-15-3,23 10-2,4-3-2,4 6 0,-4-1-2,-12-4-2,-7 14-5,-27-17-25,-2 8-3,-13-3-2,-23 0 1</inkml:trace>
          <inkml:trace contextRef="#ctx0" brushRef="#br0" timeOffset="3468.75">2806 1660 63,'-8'23'37,"12"0"-2,-4-23 2,47 35-28,-7-28-5,21 1-2,2-3-1,6-8-1,-4-2-1,-8-5-1,-2 5-4,-24-25-9,3 13-20,-34 17 0,23-43-2,-21 20 3</inkml:trace>
          <inkml:trace contextRef="#ctx0" brushRef="#br0" timeOffset="3234.375">2964 1095 67,'0'0'37,"-4"45"0,2-14 1,4 14-23,0-2-11,11 17-2,-3 3 0,7 4-2,-2 1 1,0-2-1,-3-6 0,1-5-1,-3-5 0,-3-19-2,5 4-4,-12-35-18,0 0-12,0 0 1,0 0-3,-21-51 3</inkml:trace>
        </inkml:traceGroup>
      </inkml:traceGroup>
    </inkml:traceGroup>
    <inkml:traceGroup>
      <inkml:annotationXML>
        <emma:emma xmlns:emma="http://www.w3.org/2003/04/emma" version="1.0">
          <emma:interpretation id="{7ACA2B14-E78D-473B-BD13-EC40E4A3A339}" emma:medium="tactile" emma:mode="ink">
            <msink:context xmlns:msink="http://schemas.microsoft.com/ink/2010/main" type="paragraph" rotatedBoundingBox="18906,13743 22851,13880 22820,14763 18875,146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3C3CEA-9EA9-443F-8467-FCE84A1E9CBC}" emma:medium="tactile" emma:mode="ink">
              <msink:context xmlns:msink="http://schemas.microsoft.com/ink/2010/main" type="line" rotatedBoundingBox="18906,13743 22851,13880 22820,14763 18875,14626"/>
            </emma:interpretation>
          </emma:emma>
        </inkml:annotationXML>
        <inkml:traceGroup>
          <inkml:annotationXML>
            <emma:emma xmlns:emma="http://www.w3.org/2003/04/emma" version="1.0">
              <emma:interpretation id="{F532593C-6529-4E10-8B45-566D04DC448F}" emma:medium="tactile" emma:mode="ink">
                <msink:context xmlns:msink="http://schemas.microsoft.com/ink/2010/main" type="inkWord" rotatedBoundingBox="18826,13975 20065,13776 20159,14361 18920,14560"/>
              </emma:interpretation>
              <emma:one-of disjunction-type="recognition" id="oneOf3">
                <emma:interpretation id="interp11" emma:lang="en-US" emma:confidence="0">
                  <emma:literal>€</emma:literal>
                </emma:interpretation>
                <emma:interpretation id="interp12" emma:lang="en-US" emma:confidence="0">
                  <emma:literal>+</emma:literal>
                </emma:interpretation>
                <emma:interpretation id="interp13" emma:lang="en-US" emma:confidence="0">
                  <emma:literal>a</emma:literal>
                </emma:interpretation>
                <emma:interpretation id="interp14" emma:lang="en-US" emma:confidence="0">
                  <emma:literal>&lt;</emma:literal>
                </emma:interpretation>
                <emma:interpretation id="interp15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0484.3748">3452 2271 42,'0'0'31,"-27"8"2,27-8-1,-9 25-23,9-25-2,-8 32-3,2-7-1,4 8 0,-7 0-1,5 4 2,-4-1-3,1 6 1,-1-9-1,4 5 0,2-6-1,4-2 1,2-4-1,8-4 0,-12-22 0,40 28 0,-8-21 0,2-2-1,10-2 1,4-3-1,5 2-2,-3-7-2,13 15-4,-21-17-13,11 12-11,0 0-1,-5-2 1,-2 4-1</inkml:trace>
          <inkml:trace contextRef="#ctx0" brushRef="#br0" timeOffset="10125">4584 2387 37,'-19'-10'31,"19"10"2,-21-8-1,21 8-21,-19 0-2,19 0-2,-21 5-2,21-5 1,-34 10-2,15 3 0,-14-13-1,3 10 0,-10-8 0,2 6-2,-8-1 1,-4 1 0,-3-1-1,-4 1-1,-2-1 1,-2 1-1,0-1 0,0 4 1,2-4-1,3-2 0,3 5 0,5-2-1,6 2 1,4-3-2,8 3 0,1-10-3,29 0-5,-36 5-13,36-5-12,0 0-2,0 0 1,-2-27 1</inkml:trace>
        </inkml:traceGroup>
        <inkml:traceGroup>
          <inkml:annotationXML>
            <emma:emma xmlns:emma="http://www.w3.org/2003/04/emma" version="1.0">
              <emma:interpretation id="{6725EBF8-0B81-4F13-A0AE-8EBBACF638CC}" emma:medium="tactile" emma:mode="ink">
                <msink:context xmlns:msink="http://schemas.microsoft.com/ink/2010/main" type="inkWord" rotatedBoundingBox="20768,13767 22874,14087 22767,14792 20661,14472"/>
              </emma:interpretation>
              <emma:one-of disjunction-type="recognition" id="oneOf4">
                <emma:interpretation id="interp16" emma:lang="en-US" emma:confidence="0">
                  <emma:literal>loop</emma:literal>
                </emma:interpretation>
                <emma:interpretation id="interp17" emma:lang="en-US" emma:confidence="0">
                  <emma:literal>Loop</emma:literal>
                </emma:interpretation>
                <emma:interpretation id="interp18" emma:lang="en-US" emma:confidence="0">
                  <emma:literal>coop</emma:literal>
                </emma:interpretation>
                <emma:interpretation id="interp19" emma:lang="en-US" emma:confidence="0">
                  <emma:literal>loops</emma:literal>
                </emma:interpretation>
                <emma:interpretation id="interp20" emma:lang="en-US" emma:confidence="0">
                  <emma:literal>Goop</emma:literal>
                </emma:interpretation>
              </emma:one-of>
            </emma:emma>
          </inkml:annotationXML>
          <inkml:trace contextRef="#ctx0" brushRef="#br0" timeOffset="10843.75">5288 2198 57,'-14'-40'36,"14"40"-1,-15-23 0,-10 16-26,31 32-2,-6-25-3,2 60-2,2-15 0,5 18-1,-1 0 0,5 5 0,-3-3 0,5-7-2,4 0-2,-9-26-5,26 11-8,-36-43-18,48 15-1,-14-25-2,2-10 1</inkml:trace>
          <inkml:trace contextRef="#ctx0" brushRef="#br0" timeOffset="12000">5806 2379 45,'0'0'33,"-23"-35"3,-1 20-2,24 15-17,-50-18-7,29 26-5,-15-3-2,9 15-1,-3 2 0,7 16 0,-2 2-1,8 11 1,9-4-1,12 9 0,13-9-1,10 1 0,15-10 1,9-11-1,8-9-1,-1-13 0,1-7 1,-8-16-1,-7-5 0,-15-9 0,-10-6 0,-12-2 0,-12 2 0,-9 0 0,-7 8 0,-11-5-3,9 15 1,-11-8-3,34 28-2,-40-22-2,40 22-4,0 0-3,0 0 0,34-8 1,6 23 1,-4-17 6,16 14 3,3-4 5,2-6 6,8 11 5,-10-13 4,1 12 0,-18-24 2,6 22-2,-44-10-1,43-15-2,-43 15-1,0 0-2,-47-33-1,22 38-3,-15-5 0,2 15-2,-6 3 0,6 12 0,5 3 0,9 9-1,12 1 0,10 5 0,12-3 0,18-2-1,9-8 1,14-5-1,6-12-1,4-11 0,0-12 1,-5-7-1,-3-11 0,-11-7 0,-10-3 0,-18-4 0,-7 1 0,-16-1 0,-8 7 0,-6-3-1,4 10-1,-12-4-2,12 17-1,-8-18-4,27 28-1,-11-28-1,34 31 0,-23-3 2,38-15 3,-6 12 4,8 3 5,8 18 4,-14-13 4,18 30 3,-27-25 0,22 38 2,-33-26-3,18 29-2,-24-16-2,13 18-2,-14-11-2,5 11-1,-1-3-1,4-2-2,-5 0 1,3-8-2,-1-5 0,-1-7-1,-11-28 1,23 27-2,-23-27 0,0 0 1,0 0-3,10-55 2,-12 20-2,-12-18 2,1-5 0,-10-14 2,2-1-1,0-8 2,4 6 1,9 2-1,5 10 2,16 18-1,12 12 1,17 26-1,11 12 1,10 20 0,-2 10 0,-2 13-1,-9 5 1,-8 2-1,-16-2 1,-14-6-1,-18-11-1,-17-6 0,-9-10 0,-5-13-1,-3-4 0,-3-16-2,8 6-6,-16-16-29,20-2 1,8-8-1,8 1 1</inkml:trace>
        </inkml:traceGroup>
      </inkml:traceGroup>
    </inkml:traceGroup>
    <inkml:traceGroup>
      <inkml:annotationXML>
        <emma:emma xmlns:emma="http://www.w3.org/2003/04/emma" version="1.0">
          <emma:interpretation id="{F6531AED-744D-4F5F-82A2-26F8F0C41ED8}" emma:medium="tactile" emma:mode="ink">
            <msink:context xmlns:msink="http://schemas.microsoft.com/ink/2010/main" type="paragraph" rotatedBoundingBox="17395,14832 21976,14977 21958,15544 17377,15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ECC353-B675-4FCC-9BD3-EF3AC98916D0}" emma:medium="tactile" emma:mode="ink">
              <msink:context xmlns:msink="http://schemas.microsoft.com/ink/2010/main" type="line" rotatedBoundingBox="17395,14832 21976,14977 21958,15544 17377,15399"/>
            </emma:interpretation>
          </emma:emma>
        </inkml:annotationXML>
        <inkml:traceGroup>
          <inkml:annotationXML>
            <emma:emma xmlns:emma="http://www.w3.org/2003/04/emma" version="1.0">
              <emma:interpretation id="{F6484E4E-C718-4793-B20C-E2639F53DA6D}" emma:medium="tactile" emma:mode="ink">
                <msink:context xmlns:msink="http://schemas.microsoft.com/ink/2010/main" type="inkWord" rotatedBoundingBox="17395,14832 21976,14977 21958,15544 17377,15399"/>
              </emma:interpretation>
              <emma:one-of disjunction-type="recognition" id="oneOf5">
                <emma:interpretation id="interp21" emma:lang="en-US" emma:confidence="0">
                  <emma:literal>us</emma:literal>
                </emma:interpretation>
                <emma:interpretation id="interp22" emma:lang="en-US" emma:confidence="0">
                  <emma:literal>in</emma:literal>
                </emma:interpretation>
                <emma:interpretation id="interp23" emma:lang="en-US" emma:confidence="0">
                  <emma:literal>is</emma:literal>
                </emma:interpretation>
                <emma:interpretation id="interp24" emma:lang="en-US" emma:confidence="0">
                  <emma:literal>use</emma:literal>
                </emma:interpretation>
                <emma:interpretation id="interp25" emma:lang="en-US" emma:confidence="0">
                  <emma:literal>un</emma:literal>
                </emma:interpretation>
              </emma:one-of>
            </emma:emma>
          </inkml:annotationXML>
          <inkml:trace contextRef="#ctx0" brushRef="#br0" timeOffset="7218.75">1852 3630 33,'23'-7'28,"13"2"-3,3 10-6,-7-15-4,14 20-3,-14-20-2,14 20-2,-16-18-1,14 18 0,-13-17 0,11 14-1,-4-12-1,6 5-1,1-5-1,5 3-1,0-6 0,7 6-1,0-6 0,2 3-1,-4 2 1,-1 1-1,-3 2 0,-9 0 0,-4 2 0,-9 1 0,-6 0 0,-23-3 0,30 7 0,-30-7 0,0 0 0,19 8 0,-19-8 0,0 0 0,0 0 0,0 0 0,0 0 0,0 0 0,0 0 0,0 0 0,0 0 0,0 0 0,0 0 0,19-21 0,-19 21-1,12-22 1,-12 22 0,19-38 0,-19 38 0,21-48 0,-10 21 0,-3-6 0,3 3 0,-1 0 0,-1 5 0,-3 2 0,-6 23 1,12-28-1,-12 28 0,0 0 0,17 28 1,-8-3-1,1 8 1,3 7 0,2 3 0,1 5 0,3-3-1,4-3 1,1-6 0,-3-9-1,2-7 0,2-12 0,-2-11 0,2-12-1,1-10 1,-3-7-1,0-9 0,0-9 0,0-3 1,-2-2-1,-2 7 0,0 1 1,-2 4 0,-2 13-1,-15 30 2,25-28-1,-25 28 1,29 23 0,-14 4 0,4 9 0,2 11-1,2 4 2,2 1-2,5 4 1,1-1-1,3-5 1,2-7-1,-3-11 0,5-9 0,0-13-1,0-12 0,-2-16 0,-3-7 0,-3-13 0,1-7-1,-3-8 0,-1 3 1,-4 0 0,0 2 0,-2 8 0,-2 5 1,-2 9 0,-17 26 1,27-25-1,-27 25 1,24 10 0,-24-10 1,23 41-1,-13-11 0,9 7 1,0 6-1,2 7 0,4 1-1,1 1 1,1 1 0,2-5-1,3-5 1,-5-11-1,1-7 0,-3-7 0,0-8 0,-4-7 0,-2-6 0,-19 3 0,30-13 0,-30 13 0,18-15 0,-18 15 0,0 0 0,0 0 1,0 0-1,0 0 2,0 0 0,0 0-1,0 0 2,0 0-1,0 0 1,0 0-1,0 0 1,0 0-1,0 0 0,0 0-1,0 0 0,-4 23 0,4-23 0,0 0-1,0 0 1,0 0-1,0 0 1,-21 5-1,21-5 0,0 0 0,-23 5 0,23-5 0,0 0-1,-19 5 1,19-5-1,0 0 1,0 0-1,0 0-1,0 0 1,0 0 0,0 0 0,4-25 0,-4 25 0,21-15 0,-21 15 1,28-15-1,-9 7 1,0 1 0,4-3-1,2 0 1,4 2 0,5 1 0,2-1 0,4 3 0,8-3-1,5 3 1,6 0 0,4 3 0,6-3-1,3 2 1,1 1 0,3-3 0,4 5 0,-4-5 1,-5 2-1,3 1 0,-7-1 1,-4-4-1,-2 2 0,-4 0 1,-7-3-1,-1 3-1,-7-2 1,-4 2 0,-5 2 0,-3 1 0,-5 2 0,-4 0 0,-21 0 0,32 2 0,-32-2 0,21 5 0,-21-5 0,0 0-1,23 5 1,-23-5 0,0 0 0,0 0 0,0 0-1,0 0 1,0 0-1,0 0-1,0 0 0,0 0-1,0 0-3,0 0-7,0 0-27,-26 0 2,26 0-2,-35 3 2</inkml:trace>
        </inkml:traceGroup>
      </inkml:traceGroup>
    </inkml:traceGroup>
    <inkml:traceGroup>
      <inkml:annotationXML>
        <emma:emma xmlns:emma="http://www.w3.org/2003/04/emma" version="1.0">
          <emma:interpretation id="{7684CDF9-37AF-4F13-9314-A88013858C1C}" emma:medium="tactile" emma:mode="ink">
            <msink:context xmlns:msink="http://schemas.microsoft.com/ink/2010/main" type="paragraph" rotatedBoundingBox="18835,15746 20930,16201 20754,17011 18659,165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61ADAE6-A562-44C8-8BDB-265A3C4501EC}" emma:medium="tactile" emma:mode="ink">
              <msink:context xmlns:msink="http://schemas.microsoft.com/ink/2010/main" type="inkBullet" rotatedBoundingBox="18782,15988 20034,16260 19934,16723 18682,16451"/>
            </emma:interpretation>
            <emma:one-of disjunction-type="recognition" id="oneOf6">
              <emma:interpretation id="interp26" emma:lang="en-US" emma:confidence="0">
                <emma:literal>→</emma:literal>
              </emma:interpretation>
            </emma:one-of>
          </emma:emma>
        </inkml:annotationXML>
        <inkml:trace contextRef="#ctx0" brushRef="#br0" timeOffset="8093.75">3154 4771 41,'0'0'36,"0"0"1,0 0 1,52 7-12,-22-24-17,35 17-2,2-18-3,28 11 0,6-8-2,8 0-1,5-1-1,-3 4 0,-6 2-1,-12 0-1,-13 5 0,-21-3-1,-11 11-2,-29-18-5,6 25-21,-25-10-6,0 0 0,-31-10 1</inkml:trace>
        <inkml:trace contextRef="#ctx0" brushRef="#br0" timeOffset="8437.5">3963 4462 60,'0'0'36,"0"0"1,0 0 0,0 0-22,30 22-9,12-4-3,2-5-1,13 9 0,0-4-1,1 7-1,-3-3 1,-7 6-1,-8 0 1,-8 4-1,-9 1 0,-12 2 0,-11 3 0,-9-3-1,-8 3 0,-10-6 0,-2 1 0,-7-10 0,0-3-1,0-13 0,9 3-1,0-20-1,27 10-2,-19-37-5,42 24-13,-8-20-11,16-4-2,3-3 2</inkml:trace>
      </inkml:traceGroup>
      <inkml:traceGroup>
        <inkml:annotationXML>
          <emma:emma xmlns:emma="http://www.w3.org/2003/04/emma" version="1.0">
            <emma:interpretation id="{EE0123D5-E30B-4612-843B-6B215DA15B1E}" emma:medium="tactile" emma:mode="ink">
              <msink:context xmlns:msink="http://schemas.microsoft.com/ink/2010/main" type="line" rotatedBoundingBox="20262,16056 20930,16201 20754,17011 20086,16866"/>
            </emma:interpretation>
          </emma:emma>
        </inkml:annotationXML>
        <inkml:traceGroup>
          <inkml:annotationXML>
            <emma:emma xmlns:emma="http://www.w3.org/2003/04/emma" version="1.0">
              <emma:interpretation id="{A90585A8-41F0-4E3C-BBF8-308BED342509}" emma:medium="tactile" emma:mode="ink">
                <msink:context xmlns:msink="http://schemas.microsoft.com/ink/2010/main" type="inkWord" rotatedBoundingBox="20262,16056 20930,16201 20754,17011 20086,16866"/>
              </emma:interpretation>
              <emma:one-of disjunction-type="recognition" id="oneOf7">
                <emma:interpretation id="interp27" emma:lang="en-US" emma:confidence="1">
                  <emma:literal>I</emma:literal>
                </emma:interpretation>
                <emma:interpretation id="interp28" emma:lang="en-US" emma:confidence="0">
                  <emma:literal>[</emma:literal>
                </emma:interpretation>
                <emma:interpretation id="interp29" emma:lang="en-US" emma:confidence="0">
                  <emma:literal>i</emma:literal>
                </emma:interpretation>
                <emma:interpretation id="interp30" emma:lang="en-US" emma:confidence="0">
                  <emma:literal>Î</emma:literal>
                </emma:interpretation>
                <emma:interpretation id="interp31" emma:lang="en-US" emma:confidence="0">
                  <emma:literal>-t</emma:literal>
                </emma:interpretation>
              </emma:one-of>
            </emma:emma>
          </inkml:annotationXML>
          <inkml:trace contextRef="#ctx0" brushRef="#br0" timeOffset="9281.25">4723 4530 60,'-22'2'35,"22"-2"0,0 0-1,45 5-26,-3-12-3,17 7-3,4-3-1,4 1-1,0-1-2,-12-7-2,4 18-7,-34-13-24,0-3 1,-25 8-2,21-23 2</inkml:trace>
          <inkml:trace contextRef="#ctx0" brushRef="#br0" timeOffset="9015.625">4811 5183 61,'-25'27'36,"25"-27"0,0 0-1,33 33-25,-14-38-4,21 8-3,-2-8-1,12 2 0,-5-2-1,-1-2-1,0-4 0,-8-1-2,4 9-2,-23-19-6,18 22-18,-35 0-7,36-35-3,-25 12 3</inkml:trace>
          <inkml:trace contextRef="#ctx0" brushRef="#br0" timeOffset="8765.625">4931 4570 37,'23'17'35,"-23"-17"0,0 0 2,0 0-19,36 48-5,-36-48-2,12 53-3,-10-23-1,9 15-3,-9-2 0,4 10-1,-2-3-2,3 3 1,-3-3-2,2-2 1,-1-3-1,-3-5-1,4-5 0,-4-7 0,4-3-2,-6-25-1,11 23-4,-11-23-9,0-28-23,-4 5 2,4 23-1,-7-42 2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2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6ECC9E-9238-4D59-AC03-84BBC2D57CFD}" emma:medium="tactile" emma:mode="ink">
          <msink:context xmlns:msink="http://schemas.microsoft.com/ink/2010/main" type="inkDrawing" rotatedBoundingBox="2851,14000 7776,10296 9948,13183 5023,16888" semanticType="callout" shapeName="Other">
            <msink:sourceLink direction="with" ref="{112BAD1B-CFEB-4775-A180-D35302869AED}"/>
            <msink:sourceLink direction="with" ref="{06DB86A7-6AE4-4BD0-ABF9-E4B9D8896F9E}"/>
          </msink:context>
        </emma:interpretation>
      </emma:emma>
    </inkml:annotationXML>
    <inkml:trace contextRef="#ctx0" brushRef="#br0">4035 0 51,'-25'10'34,"2"2"1,-3-1-1,-1-17-18,27 6-6,-19 23-4,19-23-1,0 0-2,40 28-1,-13-23 0,11 2 0,2-7 0,7 3 0,-3-6-1,4 6 1,-2-3-1,1 2 0,-10 1-1,-1 2 1,-6 0-1,-7 5 1,-4 2-1,-19-12 0,19 26 1,-19-26 0,-5 35 0,5-35 0,-31 32-1,10-9 1,-9 5-1,-3 2 1,-7 5-1,-6 3 1,-1 2-1,3 10 0,2-5-1,4-2 1,11-5 0,8-3 1,13-10-1,6-25 0,23 33 0,4-28 0,15-10 1,9-3-1,8-7 0,2 0 0,2-3 0,-2 6 1,-5 2-1,-7 7 0,-9 11 0,-11 7 1,-14 10 0,-9 8-1,-12 7 1,-7 5 0,-10 3-1,-8 0 1,-9-1-1,-2 1 1,-5-5 0,1-6 0,0-1 1,4-9-2,4-2 1,8 1 0,7-11 0,23-15-1,-21 25-1,21-25 1,0 0 0,28 7 0,-5-12 0,10-12 0,9 7 0,3-10 0,1 7 0,2-5 0,-2 11 0,-1 4 0,-7 8 0,-9 10 0,-6 6 0,-4 6 0,-11 6 0,-3 7-1,-10 3 2,-5 2-2,-5 5 1,-8-5 0,-4 1 0,-7 1 1,-4-1-1,-4-4 0,0-4 0,2 2 1,-2-7-1,2 2 0,4-7 0,7-6 0,6 1 0,23-23 0,-30 35 0,30-35-1,-6 23 1,6-23 0,0 0 0,21 15 0,-21-15 0,23 5 0,-23-5 0,23 2 0,-23-2 0,23 0 0,-23 0 0,19-2 0,-19 2 0,26 0 0,-26 0 0,33 0 0,-10 2 0,1-4 0,1 2 0,6-3 0,1 1 0,2 2 0,1-3 0,-3 3 0,1-2 1,-1 7-1,0-3 0,-5 8 1,-4-5-1,-2 5 0,-21-10 0,32 15 1,-32-15-1,0 0 0,0 0 0,16 23 1,-16-23-1,0 0 0,0 0 0,0 0 1,0 0-1,-18 15 0,18-15 0,0 0 0,0 0 0,-19 10 0,19-10 0,0 0 0,0 0 0,0 0 0,-24 25 0,24-25 0,0 0 0,0 0 0,-25 28 0,25-28 0,0 0 0,-27 25 0,27-25 0,-25 23 0,25-23-1,-32 25 1,32-25 0,-29 32 0,29-32 0,-28 31 0,28-31-1,-21 32 1,21-32 0,-14 25 0,14-25 0,0 0 0,-15 31 0,15-31 0,0 0 0,-9 30 0,9-30 0,0 0 0,-2 35 0,2-35 0,-2 30 0,2-30 0,0 33 0,0-33 0,0 40 0,0-40 1,2 43-1,-2-21 0,0-22 0,5 43 0,-5-20 1,0-1-1,0 1 0,0 7 0,0 0 0,0-2 0,0-1 0,0 3 0,0-2 0,2 2-1,-2-2 2,0-28-1,-2 43 0,-1-18 0,3-3 0,-2 3 1,2-2-1,-2 2 0,0 3 0,-2-3 0,2 0 0,0 0 1,0 3-1,-1-3 0,1 0 0,-2 3 0,4-3 0,-2 0 1,0 0-1,2 3 0,-2-3 0,0 0 0,0 0 0,2-25 0,0 40 0,0-40 0,-2 41 0,2-41 0,0 32 0,0-32 0,-3 25 0,3-25 0,-2 30 0,2-30 0,0 28 0,0-28 0,0 0 0,0 33 0,0-33 0,-2 22 0,2-22 0,0 23 0,0-23 0,-2 28 1,2-28-1,-2 32 0,2-32 0,-6 38 0,6-38 0,-2 38 0,2-38 0,-5 42-1,5-42 1,-4 41 0,4-41 0,0 40 0,0-40 0,-2 37 0,2-37 0,0 33 0,0-33 0,0 28 0,0-28 0,4 22 0,-4-22 0,0 0 0,11 23 0,-11-23 0,0 0 0,0 23 0,0-23 0,0 0 0,0 0 0,4 22 0,-4-22 0,0 0 1,0 0-1,0 0 0,0 0 0,2 23 0,-2-23 0,0 0 0,0 0 0,0 0 0,0 0 0,0 0-1,0 0 1,0 0 0,0 0 0,0 0 0,0 0 0,0 0 0,0 0 0,0 0 0,0 0 0,-2 22 0,2-22 0,0 0 0,0 0 0,0 0 0,0 0 0,0 0 0,0 0 0,0 0 0,0 0 0,0 0 0,0 0 0,0 0 0,-21 13 0,21-13 0,0 0 0,0 0 0,0 0 0,0 0 0,0 0 0,0 0 0,0 0 0,0 0 0,-19 0 0,19 0 0,0 0-1,0 0 1,0 0 1,-21-5-1,21 5 0,0 0 0,-19-8 0,19 8 0,0 0 0,-27-5 0,27 5 0,0 0 0,-23-5 0,23 5 0,-19-2 0,19 2 0,-19 0 0,19 0 0,-21 2 0,21-2 0,-21 3 0,21-3 0,-26 2 0,26-2 0,-23 0-1,23 0 2,-25 3-1,25-3 0,-27 0 0,27 0 0,-25 0 0,25 0 0,-28 2 0,28-2-1,-27 0 1,27 0 0,-23 0 0,23 0 0,-23-2 0,23 2 0,-21 0 0,21 0 0,-21 0 0,21 0 0,-24 0 0,24 0 0,-23 0 0,23 0 0,-21-3 0,21 3 0,-25-5 0,25 5 0,-27-5 0,27 5 0,-36-2 0,17 2 0,-2 0 0,-2 2 0,4-2 0,-4 0 0,2 3 0,-2-3 0,4 0 0,-2 2 0,-3-2 0,24 0 0,-37 0 0,18 0 0,0 0 0,19 0 0,-32 0-1,32 0 1,-33-2 0,14 2 0,19 0 0,-36 0 0,17 0 1,-2 2-1,0-2 0,-2 3 0,2-3 0,0 0 0,-2 2 0,-1-2 0,1 3 0,0-1 0,0 3 0,0-2 0,-7-1 0,7 3 0,-4-2 0,2-1 0,-3 4 0,1-4 0,2-2 0,0 3 0,1-1 0,-1 1 1,2-1-2,2 1 2,0-3-2,2 2 1,-2 1 0,2-1 0,0-2 0,0 0 0,0 0 0,0 0 0,0-2 0,1 2 0,-1 0 0,-2-3 0,0 3 0,-1 3 0,1-3-1,-2 0 1,-2 0 0,0 0 0,2 2 0,-7 1 0,3-1 0,-3 1-1,-1 2 1,-1-3 0,-1 6 0,-1-3 0,-2-3 0,1 3 0,-1-2 0,0-1 0,0-2 0,1 3-1,1-1 1,-2 1 0,2-1 0,1 3-1,-5 0 1,0 0 0,0 0 0,0 8 0,1-5 0,-1 4 1,-2-2-1,0 3 0,2 2 0,0 0-1,-4-5 1,2-3 0,-2 9 0,0-9 0,0 8 0,0-10-1,0 0 1,2 3 0,2 4 0,-2-9 0,6-1-1,3 1 1,-1-3 0,5 2 0,2-2 0,4-2 0,-3 2 0,6 0 0,-1 0 0,-5 2-1,3-2 1,-2 5 0,0-2 0,-2-1 0,0 3 0,-1-2 0,3 2-1,-2-5 1,4 2 0,0 1 0,2-3 0,0 0 0,19 0 0,-36 3 0,17-3 0,1 0 0,-6 0 0,5 2 0,-4-2-1,0 0 1,-2 0 0,2 3 0,0-1 0,0 1 0,4 2 0,-5-3 0,6 3-1,-3-2 2,21-3-1,-34 10 0,34-10-1,-32 5 1,32-5 0,-25 2 0,25-2 1,-19 0-2,19 0 1,0 0 0,-23 0 1,23 0-1,0 0 0,0 0 0,-21 3 0,21-3 0,0 0 0,0 0-1,0 0 1,0 0 0,-21-5 0,21 5 0,0 0 0,0 0 0,0 0 0,0 0 0,-8-25 0,8 25 0,0 0 0,-5-36 0,5 14 0,0-1 0,2-7 1,-2 2 0,0-2-1,3 0 1,-3-3-1,2-2 1,-2 8-1,0-1 0,0 0 0,-2 1 0,2-3 0,-3 2 0,3-5 0,0 1 0,0-1 0,0-2 0,0-5 0,3 2 0,-3-2 0,0 2 0,0 0 0,2 3 0,0-3 0,0 3 0,0 5 0,0 0 0,2 0 0,0 2 0,-1 1 0,1 1 0,-2 4 0,0-1-1,0 1 2,-2 22-2,4-43 1,-4 43 0,4-38 0,-1 16 1,-3 22-1,2-38-1,-2 38 1,4-40 0,-4 40 0,4-38 0,-4 38 0,4-38 0,-4 38 0,5-37 0,-5 37 0,8-35 0,-8 35 0,13-33-1,-13 33 1,10-30 0,-10 30 0,11-25 0,-11 25 0,0 0 0,6-23 0,-6 23 0,0 0-1,0 0-1,0 0-4,0 0-14,0 0-21,0 0 1,-17-25-1,17 25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5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051FC4-DCC6-4137-A8FC-37E57F101F79}" emma:medium="tactile" emma:mode="ink">
          <msink:context xmlns:msink="http://schemas.microsoft.com/ink/2010/main" type="inkDrawing" rotatedBoundingBox="9180,7876 9273,9689 9231,9692 9139,7878" semanticType="callout" shapeName="Other">
            <msink:sourceLink direction="with" ref="{1BF3EE0E-CD7D-468D-94E4-97DF07536DD4}"/>
            <msink:sourceLink direction="with" ref="{06DB86A7-6AE4-4BD0-ABF9-E4B9D8896F9E}"/>
          </msink:context>
        </emma:interpretation>
      </emma:emma>
    </inkml:annotationXML>
    <inkml:trace contextRef="#ctx0" brushRef="#br0">20 0 34,'0'0'30,"0"0"-1,0 0-5,0 0-4,0 0-4,-2 28-4,2-28-2,-4 42-2,-4-16-2,10 19-1,-9-8-1,7 16-1,-4 2 0,8 6 0,-6 2 0,9 2-1,-5 0 0,4 3 0,0 0 0,1 2 0,-3-7 0,0 5-1,0-3 0,0 1-1,1-1 1,-3-5-1,2 0 1,0-2-1,0-5 0,3 0 1,-3-3-1,-2-5 0,2-2 0,-2 0 0,0-3 0,-2-2 0,0-3 1,-2-3-1,0-4 0,2-3 0,-2 0 0,2-25 0,-2 33 0,2-33 0,0 0-1,-4 22 1,4-22-1,0 0 0,0 0-1,0 0-2,8-30-2,-14-5-9,23 8-24,-17-11 0,6-2-1,-4-8 2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9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953C77-2EE0-4451-BEE0-762E857D7668}" emma:medium="tactile" emma:mode="ink">
          <msink:context xmlns:msink="http://schemas.microsoft.com/ink/2010/main" type="inkDrawing" rotatedBoundingBox="11328,7995 13192,9439 12523,10303 10659,8859" semanticType="callout" shapeName="Other">
            <msink:sourceLink direction="with" ref="{1BF3EE0E-CD7D-468D-94E4-97DF07536DD4}"/>
            <msink:sourceLink direction="with" ref="{B837D104-98C1-4388-BEF4-E36AB82B3BCE}"/>
          </msink:context>
        </emma:interpretation>
      </emma:emma>
    </inkml:annotationXML>
    <inkml:trace contextRef="#ctx0" brushRef="#br0">0 4 7,'0'0'27,"0"0"1,0 0 2,0 0-12,0 0-5,37 0-2,-37 0-2,36-5-2,-36 5-1,36 0 0,-36 0-1,31 3 1,-31-3-2,30 5-1,-30-5 0,31 7 0,-12-7-1,7 5 0,1-5 0,9 5-1,6-5 1,2 0 0,4-2-1,9 2 0,0 0 1,2 0-1,-2 0-1,-3-3 1,-1 3 0,-1 3-1,-5-1 1,-5 3-1,-2 0 1,-2 0-1,-5 0 0,3 0 1,-2 0-1,-1 0 1,7 0-1,-2 0 1,2-5-1,0 3 0,-2-3 1,0 2 0,0-2-1,-3 0 0,-3 3 1,-5-3-1,1 2 0,-3 1 1,-4-1-1,2 1 0,-4-1 0,0 1 1,0-1-1,-19-2 0,33 3 0,-33-3 1,30 5-1,-30-5 0,27 8 0,-27-8 0,21 5 1,-21-5-1,0 0 0,23 7 0,-23-7 0,0 0 0,0 0 1,0 0-1,0 0 0,0 0 0,9 25 1,-9-25-1,0 0 0,0 0 0,0 0 1,0 0-1,-11 23 0,11-23 0,0 0 0,0 0 1,0 0-1,-8 27 0,8-27 0,0 0 1,-4 28-1,4-28 0,0 28 1,0-28-1,0 32 0,0-32 1,2 41-1,0-19 1,0 6 0,-2 0-1,2-1 1,0 6-1,-2-1 1,2 4 0,-2-4-1,2 3 1,-2 1-1,5-1 1,-3 0-1,0 0 1,2 3-1,-2-3 0,2 3 0,1 2 1,-3-2-1,0-1 0,-2 1 0,0 2 1,0-5 0,-2 8-1,0-3 1,2 0-1,-3-4 0,3-1 1,-2-3-1,4 1 0,-2-3 0,3-7 0,-3-23 0,-3 38 0,3-38 0,0 35 0,0-35 0,0 27 0,0-27 0,0 0 0,-2 28 0,2-28 1,0 0-2,0 0 1,0 0-3,0 0-7,0 0-30,2-45 0,-2 2-1,-8-17-2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08.1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A28A7A-DFEF-4CC9-B101-3255A11EE02F}" emma:medium="tactile" emma:mode="ink">
          <msink:context xmlns:msink="http://schemas.microsoft.com/ink/2010/main" type="inkDrawing" rotatedBoundingBox="5324,9864 11130,9853 11138,13958 5332,13969" shapeName="Other"/>
        </emma:interpretation>
      </emma:emma>
    </inkml:annotationXML>
    <inkml:trace contextRef="#ctx0" brushRef="#br0">1685 1573 65,'0'0'35,"-17"-25"-1,17 25-1,19-15-24,-19 15-5,49-30-1,-16 15-4,5 2 1,2 5-3,-8-7-6,16 15-13,-12-5-12,-7 0 0,-2 5-1,-8-2 2</inkml:trace>
    <inkml:trace contextRef="#ctx0" brushRef="#br0" timeOffset="-484.375">1839 1510 52,'-9'-22'36,"9"22"-1,0 0 2,0 0-15,0 0-12,0 0-3,0 0-2,2 40-1,5-8 0,-7 1-1,6 10-1,-6-3 0,2 5 0,-2-2-2,2-5 0,-2-6-1,-2-7-1,4-2-2,-2-23-6,0 0-24,0 0-5,0 0 1,-15-23-1</inkml:trace>
    <inkml:trace contextRef="#ctx0" brushRef="#br0" timeOffset="-234.375">1672 1900 78,'0'0'37,"5"25"-1,-5-25 2,40 12-31,-17-17-3,15 8-1,2-8-2,2 2 0,-2-2-2,-3-5 0,1 8-2,-17-16-5,17 23-13,-38-5-15,25-25 0,-25 25-1,0-33 1</inkml:trace>
    <inkml:trace contextRef="#ctx0" brushRef="#br0" timeOffset="515.625">2085 1857 19,'0'28'30,"0"-28"0,0 0 3,19 2-15,-19-2-4,25-13-1,-25 13-2,33-17-3,-33 17-2,38-18-2,-38 18-1,36-7-1,-36 7 0,30 0-1,-30 0 0,18 20 0,-18-20 0,3 43 0,-10-18 0,-5 7 0,-3 1-1,-2 2 1,-4-2-1,0-3 0,2-5 0,19-25 0,-29 35 0,29-35 0,0 0 0,0 0 1,0 0-1,0 0 1,33-5-1,-7-5 0,3-5 1,3 3-1,-1 2 0,-1 2-1,-3 8 0,-27 0-4,38 20-11,-38-20-21,2 30 2,-2-30-2,-25 43 1</inkml:trace>
    <inkml:trace contextRef="#ctx0" brushRef="#br0" timeOffset="953.125">1977 2749 86,'0'0'37,"0"0"0,0 0 2,-23 27-33,36 4 0,-9 1-3,2 8-1,1 8 0,1 5 0,-2 10 0,1 5-2,-1-1 2,-6 4-3,2-3 2,0-6-2,-2-4 1,4-8-3,-4-9 1,-2-19-1,2 1-3,0-23-7,0 0-24,-16-38 0,9 13-2,-8-10 3</inkml:trace>
    <inkml:trace contextRef="#ctx0" brushRef="#br0" timeOffset="1218.75">1811 3372 83,'-6'35'37,"-2"-10"0,10 23 0,-9-23-29,22 13-3,-2-8-1,10 3-2,0-6 1,6 1-1,1-8-1,1-3 1,-1-9-1,6-5 0,-3-9 0,3-6-1,2-8 0,-5-10-1,7-3-1,-8-22-7,18 15-29,-24-21-1,1 11 0,-12-8 0</inkml:trace>
    <inkml:trace contextRef="#ctx0" brushRef="#br1" timeOffset="-34015.6248">3460 2545 53,'0'0'34,"25"-20"-1,-25 20 1,0 0-22,0 0-2,0 0-4,28 45-1,-28-17-2,4 12 0,-6 3 0,2 5-1,-6-3-1,3 3 0,-1-8 0,2-2 0,0-8-1,4-5 0,-2-25 0,13 25 1,-13-25-1,23-5 0,-23 5 0,38-25 0,-15 7 0,4-2 0,1 0 0,-1 0 0,0 2-1,-4 1 0,0 4 0,-23 13-1,36-25-2,-36 25-1,21-23-3,-23-7-2,2 30-9,4-40-5,-4 40-2,-4-63 1,4 38 7,-15-18 8,11 8 7,-4 5 8,-9-13 9,17 43 11,-15-50 2,15 50 0,-14-30-5,14 30-3,0 0-8,0 0-2,4 30-2,4 0-2,-6 0-1,7 13-1,-3 5-1,5 10 0,-1-1 0,1 6-1,-1 0 0,1 0-1,-1 0 2,1-6-1,-1-1 0,-1-1 0,1-10 0,-4 0-1,3-7 1,-3-10-2,0-3 0,-6-25-3,0 0 0,0 0-4,0 0-16,3-38-17,-3 8 1,-7-10 0,7 0 1</inkml:trace>
    <inkml:trace contextRef="#ctx0" brushRef="#br1" timeOffset="-33343.75">4051 2920 63,'0'0'37,"0"35"1,0-35 0,0 53-11,0-53-21,11 42-1,-1-19-2,9 5 0,-2-6-1,4 8 0,0-7 0,2 7 0,0-10-1,-2 3 0,0-11-1,0-9 0,0-6 1,0-7-1,-21 10-1,32-50 0,-22 20 0,-1-13 0,-5 5-1,-4-7 1,-2 3-1,-6-4 1,-1 4 1,-3-1 0,-3 0-1,0 3 1,-2 0 0,3 2 0,1-2 0,2 2 0,7-4 0,4 1 0,7 1 0,3-3 0,7 8 0,2 3 1,4 6-1,4 4 0,-1 12 0,-1 10 0,0 7 0,-2 11 1,-4 10-1,0 4 0,-6 8 1,-1 11-1,-3 1 1,-3 4-1,-4 1 1,0-1-1,-2-4 1,-2-4-1,2-3 0,0-4 1,0-6-1,4-3 0,3-6 0,1-4 0,-8-22 0,29 35 1,-10-27-1,2-3 0,5-8 0,-1-4 1,2-3-1,-4-5 0,-4 0-1,-19 15-3,30-23-10,-30 23-25,-7-33-1,-7 11 1,14 22-2</inkml:trace>
    <inkml:trace contextRef="#ctx0" brushRef="#br2" timeOffset="29390.625">4804 4121 25,'0'0'28,"0"0"2,21 15 0,-19 20-16,-2-35-5,19 65 0,-15-32 0,15 22-2,-17-12-1,11 17 0,-15-10-2,4 16-1,-8-9-1,4 4-1,-3-6 0,3 0 0,2-10-1,2-2-1,5-5 1,3-10 0,1-6 0,-11-22 0,36 28 1,-9-23-1,2-5 0,7-5 1,4-5 0,6 0-1,3-3 1,3 1-1,3-1 0,0 5 0,-5 3-1,-4-2-1,1 17-4,-20-18-21,0 11-8,-8-6 0,-19 3-1</inkml:trace>
    <inkml:trace contextRef="#ctx0" brushRef="#br2" timeOffset="31687.5">5317 3063 40,'0'0'29,"4"-23"3,3 1-8,-7 22-11,21-43-3,-2 28-2,-7-20-2,16 15 0,-9-11-1,10 11-1,-8 0-1,9 10 0,-5 3-1,8 14-1,-3 6 1,1 12-1,-1 5 0,-1 13 0,-3 2 0,-5 10 0,-11 5 0,-4 3-1,-10 3 1,-8-1-2,-9-2 2,-5 0-1,-5-8-1,-3-2 1,0-13-1,3-10 1,2-5 0,1-5 0,9-7 0,19-13 0,-19 15-1,19-15 1,0 0 0,23 7 0,-4-9 0,9 2 0,1-5 1,5 0-1,2-3 0,1 1 1,1-1-1,2 1 1,-2-3-1,0 5 1,-4 0-1,-3 0 1,-8-1-1,-4 1-1,-19 5-3,0 0-20,0 0-11,0 0-1,-6-32-1,-17 17 1</inkml:trace>
    <inkml:trace contextRef="#ctx0" brushRef="#br2" timeOffset="26843.75">389 2181 14,'0'0'15,"0"0"0,9-28-3,-9 28-1,0 0-1,0 0-1,0 0-2,0 0 0,0 0-2,13 30-1,-11-7-1,4 10 0,0 2-1,1 3 0,-1 2 0,2-5-1,-1 3 0,1-13 0,-2-3 0,-6-22 0,0 0 0,0 0 0,0 0-1,0 0 0,0 0 0,9-30-1,-9 30 0,-5-40 0,5 40 0,-4-30 0,4 30 0,-2-25-1,2 25 1,0 0 0,0 0 1,0 0-2,0 0 1,0 0-1,0 0 0,0 0-1,0 0 0,0 0 0,0 0 0,4-23 0,-4 23 1,0 0-1,0 0 1,0 0-4,0 0-1,0 0-5,0 0-7,0 0-3,0 0 0</inkml:trace>
    <inkml:trace contextRef="#ctx0" brushRef="#br2" timeOffset="23703.125">167 4713 67,'-24'21'35,"24"-21"-3,-14 50 2,24-10-30,-18-2 0,12 14-2,-8 1 0,6 8 0,-2-6-1,0 5 0,-2-2 1,0 0-1,0-6-1,-1 1 1,3-8 0,3-4-1,3-9 1,2-4-1,-8-28 0,30 33 1,-9-28 0,6-5 0,5-10 0,6-1-1,1-6 1,8 4 0,-1-4 0,7-1-1,-3 3 1,3 3-1,-7 1 0,-4 6 1,-4 0-1,-5 3 0,-5 2-1,-28 0-3,42 10-20,-42-10-13,0 0 1,-9-28-1,-9-2-1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7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528A1C-0FE7-428C-991C-DF7F42238F5D}" emma:medium="tactile" emma:mode="ink">
          <msink:context xmlns:msink="http://schemas.microsoft.com/ink/2010/main" type="inkDrawing" rotatedBoundingBox="10591,7645 10616,9420 9608,9434 9583,7659" semanticType="callout" shapeName="Other">
            <msink:sourceLink direction="with" ref="{1BF3EE0E-CD7D-468D-94E4-97DF07536DD4}"/>
            <msink:sourceLink direction="with" ref="{06DB86A7-6AE4-4BD0-ABF9-E4B9D8896F9E}"/>
          </msink:context>
        </emma:interpretation>
      </emma:emma>
    </inkml:annotationXML>
    <inkml:trace contextRef="#ctx0" brushRef="#br0">4880-630 11,'0'-51'29,"0"51"1,0-40 1,-2 15-10,2 25-6,6-23-4,-6 23-3,0 0-1,0 0 1,0 0-2,0 0-1,11 26 0,-7-4-1,-4-22 0,2 53-1,-4-23 0,4 15 0,-2-2-1,6 12 1,-4 3 0,5 7 0,-7-2-1,6 13 1,-2-6-1,5 5 0,-7-2 1,4 0-2,-4-3 1,2 3-1,-2-2 0,3-6 0,-3 0-1,-2 1 1,2-4-1,0-6 0,0-4 0,0 1 1,0-5-1,0-3 0,0-5 0,3-5 0,-1-2 0,-2 0 0,0-6 0,-2-4 0,0-23 0,0 30 0,0-30 0,0 0-1,0 0 0,0 0-1,0 0-1,0 0-1,10-25-6,-22-20-17,22 10-13,-10-11 0,9 1 0,-5-13 1</inkml:trace>
    <inkml:trace contextRef="#ctx0" brushRef="#br0" timeOffset="718.75">5391 30 20,'0'0'30,"0"0"2,0 0 3,0 0-14,0 0-4,0 0-6,4 31-1,-4-31-3,-4 40 0,4-40-2,-4 55-1,-3-25-1,9 13 1,-4-5-2,4 9 0,-4-4 0,4 0-1,-2-3 0,0-2 0,-2-6 0,4-4 0,-2-28-1,-2 35 0,2-35 0,0 0-1,0 23-1,0-23-3,0 0-4,-10-33-18,10 33-12,-4-43 1,4 13-1,-2-3 2</inkml:trace>
    <inkml:trace contextRef="#ctx0" brushRef="#br0" timeOffset="-812.5">4390 262 14,'0'0'27,"0"0"1,0 0 0,0 0-12,0 0 0,23 0-3,-23 0-1,0 0-2,0 0-1,0 0-1,-9 22-3,14 1 0,-5-23-1,-2 47-1,-1-19-1,6 7 0,-6-2 0,6 5 0,-6-8-1,6 2 0,-6-6 0,3-4-1,0-22 1,0 28 0,0-28-1,0 0 0,0 0-1,0 0-1,0 0-1,0 0-4,0 0-10,-2-23-21,2 23 1,0-43-1,2 18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9.0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AF5994-4F4E-41EB-8D0C-815AA265F331}" emma:medium="tactile" emma:mode="ink">
          <msink:context xmlns:msink="http://schemas.microsoft.com/ink/2010/main" type="inkDrawing" rotatedBoundingBox="10410,15533 12014,15603 11971,16570 10368,16500" semanticType="callout" shapeName="Other">
            <msink:sourceLink direction="with" ref="{93A241AC-564C-451E-93A3-617ED5F798D0}"/>
            <msink:sourceLink direction="with" ref="{6FFD5E74-DFE6-40D5-B7C0-2C825D45F397}"/>
          </msink:context>
        </emma:interpretation>
      </emma:emma>
    </inkml:annotationXML>
    <inkml:trace contextRef="#ctx0" brushRef="#br0">7074 311 74,'0'0'35,"0"0"0,-6-30 1,29 27-33,6-9 0,14 14-2,3-7 0,2 5-1,3 5-1,-9-7-2,8 17-5,-25-20-19,7 7-7,-5-7-2,-6 8 1</inkml:trace>
    <inkml:trace contextRef="#ctx0" brushRef="#br0" timeOffset="-265.625">7141 778 90,'-14'45'38,"14"-45"0,12 31 1,-12-31-35,45 10-1,-12-10-2,7-5-1,4 0-2,-6-8-1,8 10-4,-22-24-10,9 17-21,-33 10 0,30-23 0,-30 23 0</inkml:trace>
    <inkml:trace contextRef="#ctx0" brushRef="#br0" timeOffset="-468.75">7253 276 82,'0'0'39,"0"0"-1,-2 27 1,2-27-31,-9 53-4,16-10-1,3 7-1,1 5-1,-1 3 0,3-3 0,-3-2-1,1-3-1,-5-12-1,5 0-2,-11-38-5,17 30-26,-17-30-4,0 0 1,-13-25-1</inkml:trace>
    <inkml:trace contextRef="#ctx0" brushRef="#br1" timeOffset="-42437.5">5873 861 90,'0'0'39,"0"0"-2,19 40 3,-19-40-34,9 50-2,-1-22 0,9 10-2,0-6 0,4 4-1,0-6 0,2-3 0,2-9 0,7-3-1,-3-10 0,3-12 0,-3-8 0,-2-8 0,-1-5 0,-5-4 0,-2-4-1,-11-6 1,-4-1-2,-4 3 2,-4 2 0,-6-2-1,-1 2 1,-4 3-1,-8 0 1,2 2 0,2 1 0,0 1-1,2 4 1,11-3 0,-2-1 0,10 1 0,10-2 0,5 4-1,4 0 2,5 6-2,-1 2 2,0 7-1,4 8 0,-1 8 0,-5 9 0,2 8 0,-4 10 1,2 6-1,-6 4 1,2 3 0,-4 4-1,-3 1 1,-3 0-1,-1-6 1,-1 1-1,-1-3 0,-4-2 0,0-3 0,-2-2 0,0-6 0,0 1 0,0-3 0,0-2 1,2 2-1,-2-25 0,11 40 0,-11-40 1,21 35-1,-21-35 1,33 25-2,-12-17 1,3-8 1,-1 0-1,4-5 0,0-3-1,-1-9 1,-1-1-2,-10-4 1,-15 22-5,16-61-17,-16 61-17,9-55 0,-13 25 0,-11-8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14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99F4FC-5A9F-4E62-8F46-B521B18D57B4}" emma:medium="tactile" emma:mode="ink">
          <msink:context xmlns:msink="http://schemas.microsoft.com/ink/2010/main" type="inkDrawing" rotatedBoundingBox="7917,8736 9216,8805 9211,8892 7913,8823" shapeName="Other">
            <msink:destinationLink direction="to" ref="{112D29F5-6221-4DE3-ABFE-572B4E1DF158}"/>
          </msink:context>
        </emma:interpretation>
      </emma:emma>
    </inkml:annotationXML>
    <inkml:trace contextRef="#ctx0" brushRef="#br0">2728 367 23,'0'0'21,"0"0"0,0 0 0,0 0-6,0 0 0,0 0-3,-21 0-1,21 0-2,0 0-1,0 0-2,0 0 0,0 0 0,0 0-1,30 13-2,-30-13 0,33-5 0,-14 2-1,6 3-1,-25 0 1,45-2 0,-26-1 0,4 6-1,0-3 0,2 0 0,-2-3 0,2 1 0,1-1 0,1 1 0,-2-1-1,1-2 1,-1 2-1,-2 3 0,0-2 1,0 4-1,0-2 0,-2 3 0,2-3 1,1 2-1,-5 1 0,4 0 1,-4-3-1,2 5 0,-2-5 1,2 2-1,-21-2 0,37 5 1,-13-2 0,-3-1-1,2-2 1,2 0 0,0 0-1,0 0 1,3-2-1,-3-1 1,2 1-1,-1 2 1,-3 0-1,0 0 0,-2 2 0,-2-2 0,-19 0 0,33 8 1,-33-8-1,26 10 0,-26-10 0,23 12 1,-23-12-1,21 13 0,-21-13 0,25 12 0,-25-12 0,25 8 0,-25-8 1,26 7-1,-26-7 0,23 8 0,-23-8 0,0 0 0,23 2 0,-23-2 1,0 0-1,0 0 0,0 0 0,0 0 0,0 0 1,0 0-1,0 0 0,0 0-1,0 0-1,0 0-1,-23 18-3,2-31-7,21 13-26,-19-7 1,19 7-1,-25-23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05.5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B718C9-EC27-43E3-A269-C3E65C59CF66}" emma:medium="tactile" emma:mode="ink">
          <msink:context xmlns:msink="http://schemas.microsoft.com/ink/2010/main" type="inkDrawing" rotatedBoundingBox="5039,8014 10736,6236 11017,7136 5320,8915" rotationAngle="243608352" semanticType="callout"/>
        </emma:interpretation>
      </emma:emma>
    </inkml:annotationXML>
    <inkml:trace contextRef="#ctx0" brushRef="#br0">2 103 78,'-4'25'38,"4"-25"-3,28 3 2,9-3-32,-5-15 0,12 7-3,0-7-3,3 0-1,3 8-2,-16-16-5,12 23-17,-19-8-9,-8-2-1,-19 10-1,13-30 2</inkml:trace>
    <inkml:trace contextRef="#ctx0" brushRef="#br0" timeOffset="-234.375">137-475 41,'0'0'33,"0"0"2,0 0 0,23-5-16,-23 5-6,0 0-3,-6 28-4,12 0-1,-8-3-1,8 15-1,-6-2 0,7 9-1,-3 1-1,4 7 0,-1-4-1,1 1 0,-2-4 0,-1-5-1,5-8-1,-8-10-2,9 3-2,-11-28-11,0 0-22,0 0 3,2-28-2,-8 6 1</inkml:trace>
    <inkml:trace contextRef="#ctx0" brushRef="#br0" timeOffset="250">2-339 58,'-21'-25'32,"21"25"-2,24-15-8,-5-3-16,20 11-2,-1-6-2,6 6-2,3 2-3,-5-5-5,4 12-8,-8 6-15,-11-11 0,5 13 1,-32-10 0</inkml:trace>
    <inkml:trace contextRef="#ctx0" brushRef="#br0" timeOffset="593.75">791-35 67,'0'0'36,"-6"40"-1,4-15 1,2-25-27,0 53-3,4-28-3,6 13-2,1-10 0,-3-1-1,1-2-1,-9-25-3,15 41-4,-15-41-19,0 0-8,0 0-1,-11-46 1</inkml:trace>
    <inkml:trace contextRef="#ctx0" brushRef="#br1" timeOffset="-33109.375">4901-1967 77,'0'0'36,"0"0"1,4-23-1,-4 23-27,0 0-3,21 41-2,-21-41-1,19 55 0,-8-20 0,3 10 0,-3 1-1,3 11 0,1-1-1,2-1 0,0 0 0,4 0 0,-2-4-1,2-6 1,0-5-1,2-12 0,-2-1 0,-2-9 0,-19-18 0,27 17 0,-27-17 0,26-10 0,-26 10 0,16-32 0,-9 4 0,1-2 0,1-10-1,1-3 2,-2-5-1,5-2 0,2-5 0,4 0 0,6-6 0,0 1 1,3 7-1,-1 0 0,0 8 0,1 3 0,-5 6-1,-9 6 1,-14 30-2,19-40-3,-19 40-13,0 0-22,0 0 1,0 0-1,-19-30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31.4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E43391-1300-4E34-B05A-7437339355F8}" emma:medium="tactile" emma:mode="ink">
          <msink:context xmlns:msink="http://schemas.microsoft.com/ink/2010/main" type="inkDrawing" rotatedBoundingBox="5116,13854 5268,9777 6892,9837 6739,13914" shapeName="Other"/>
        </emma:interpretation>
      </emma:emma>
    </inkml:annotationXML>
    <inkml:trace contextRef="#ctx0" brushRef="#br0">47 807 18,'0'0'24,"0"0"-3,0 0-4,-21-28-1,21 28-2,-6-23-2,6 23-1,-6-22-1,6 22-1,-7-28-2,7 28-1,-4-33 1,4 33-3,0-37 0,0 37-1,4-43 0,-4 43-1,13-50-1,-7 25 1,3-6-2,3 1 1,1 0 0,2 0-1,-1-5 1,3 0-2,0-1 2,4 1-1,0 3 1,2-1-1,5 0 1,3 3-1,3 0 0,8 5 2,2 5-2,4 0 0,7 5 0,2 2 1,4 6-1,4 7 0,0 2 0,3 6 1,-1 2-1,-2 5 1,-2 5-1,0 7 1,-4 6 0,0 5-1,-6-1 1,-5 6-1,-4 0 1,-2 5-1,-8-3 1,-3 5-1,-3-5 0,-3 3 1,-6 5 0,0 2-1,-4 3 1,1 2-1,-3 5 1,0 6-1,-3 4 1,1 6-1,-5-1 0,-2 5 1,-2 1-1,0 7 1,-4-3 0,0-2 0,0 8 0,-2-6-1,-2 1 1,-1 2-1,1-3 1,-2 0-1,-3 3 0,0-2 0,-3-8 0,-3 5 1,0-3-1,0 3 0,-8-8 1,2 1 0,-2-8-1,-3 0 0,-1-1 1,-1-9-1,-3-3 1,-3-4-1,0 2 0,-2-1 0,-2-1 0,-2-4-1,-2-4 1,0 2-1,-4-2 1,-1 0-1,-1-5 1,1-6 0,-1 3 0,2-2 0,-3-3 0,1 0 0,1-2 0,3-3 0,4-5 0,-2-2 0,4 0 0,2-3 0,2-5 0,5-3 0,3-2 0,1 0 1,2-5-2,-1 3 1,3-5 0,2-1-1,-2 3 0,-2-5 0,6 3-1,-4-11-3,23 8-4,-30-23-13,30 23-17,-10-40 1,18 10-1,-1-13 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0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499628-5503-410C-BE56-F7CBB9274C38}" emma:medium="tactile" emma:mode="ink">
          <msink:context xmlns:msink="http://schemas.microsoft.com/ink/2010/main" type="inkDrawing" rotatedBoundingBox="1402,11362 4094,12682 3447,14003 754,12683" semanticType="callout" shapeName="Other">
            <msink:sourceLink direction="with" ref="{74E3AF36-02C7-403F-B839-60328551D15C}"/>
          </msink:context>
        </emma:interpretation>
      </emma:emma>
    </inkml:annotationXML>
    <inkml:trace contextRef="#ctx0" brushRef="#br0">17 63 10,'0'0'15,"0"0"0,0 0 1,0 0-2,-21-2 4,21 2-2,0 0 1,0 0-2,0 0-1,0 0-1,0 0-3,33 7-2,-33-7-3,32-2 0,-11-1-2,10 3-1,1-7 0,6 4 0,-2-7-1,1 5 0,1-5-1,-4 2 1,-3 1 0,-3 2-1,-5 0 0,-4 5 1,-19 0-1,25-3 0,-25 3-1,0 0-2,0 0-1,0 0-9,0 0-24,0 0 1,0 0-1,0 0 1</inkml:trace>
    <inkml:trace contextRef="#ctx0" brushRef="#br0" timeOffset="29265.625">-1870-1424 43,'0'0'31,"-27"-38"1,12 15-8,15 23-7,-21-42-2,21 42-2,-15-33-5,15 33 1,-17-33-2,17 33 0,-27-20-3,6 28 1,-8 2-2,1 10-2,-5 8 1,1 12-1,-2 8 0,3 12-1,-3 13 1,11 5 0,4 10 0,7 10 0,5 5 0,9 2 0,7 1-1,10-6 1,12-10-1,7-14 1,4-11-1,7-20 0,3-17 0,1-15 0,-1-18 0,1-10 0,-5-18 0,-6-7-1,-6-11 1,-4-4-1,-7-5 0,-10-3 0,-5 10 0,-10 0 0,-6 11 0,-9 4 1,-2 13-1,-8 7 1,-2 11-1,-5 12 1,3 10-1,-3 13 1,3 12 0,3 8 0,5 7 0,5 5 0,5 5 0,9-2 0,10-10 0,7-10-1,8-8-1,5-23-2,16 4-8,-17-32-26,17-14 1,-8-20-1,0-5 0</inkml:trace>
    <inkml:trace contextRef="#ctx0" brushRef="#br0" timeOffset="29718.75">-1597-1412 71,'0'0'38,"0"0"-2,0 0 2,-6 53-22,6-53-9,30 65-2,-11-17-2,10 15 0,3 2-1,5 13 1,-5-3-2,4 8 1,-7-7-1,5-3 0,-5-8-1,1-12 1,-7-6-1,-2-14 1,-2-13-1,-19-20 0,27 3 0,-27-3 0,13-53-1,-11 3 1,-2-6-1,-4-14 1,-1-8-1,-1-7 0,4 2 1,0-3-1,4 9 1,6 4 0,3 7 0,6 14 0,0 6 0,2 11 0,-1 8 0,-18 27-2,34-21-8,-34 21-27,0 0-3,2-22 2,-2 22-3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15:13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EA8D37-CBBD-4017-AAD8-89CC41C4A403}" emma:medium="tactile" emma:mode="ink">
          <msink:context xmlns:msink="http://schemas.microsoft.com/ink/2010/main" type="inkDrawing" rotatedBoundingBox="15490,11680 20214,11679 20215,12174 15491,12175" shapeName="Other"/>
        </emma:interpretation>
      </emma:emma>
    </inkml:annotationXML>
    <inkml:trace contextRef="#ctx0" brushRef="#br0">-18 367 19,'0'0'29,"-19"-3"0,19 3 3,0 0-13,0 0-7,38 15-2,-38-15-2,46 0-1,-23-7 0,17 14-1,-10-9-2,12 7-1,-7-8 0,8 8-1,-6-2 0,5 2-1,0-3 0,3 3 0,-3-2-1,0-1 1,-2 3-1,-2-5 0,-3 3 0,1-3 1,-6-3-1,-3 3 0,-2-2 0,-2 2 1,-2-3-1,0 1 0,-2 2 0,-19 0 0,32 2 0,-32-2 0,27 3 0,-27-3 0,21 2 0,-21-2 0,19 3 0,-19-3 0,0 0 0,21 0 0,-21 0 0,0 0 0,0 0 1,0 0-1,0 0 0,0 0 0,23-30 0,-23 30 0,13-35 0,-3 9 0,3 1 1,0-5-1,-1-3 0,3 1 0,-2-8 0,1 2 1,-3 3-1,-3 7 0,-1 0 1,-7 28-1,8-27 1,-8 27-1,0 0 0,11 32 0,-7-1 1,6 6-1,1 9 1,3 4-1,5 0 1,5 3 0,-1-5-1,4-6 1,2-7-1,3-9 0,2-11 1,-1-13-1,1-12 0,-2-13-1,1-7 1,-1-7 0,-3-6-1,-2-2 1,1-1-1,-3 4 1,0 4 0,-2 8-1,-2 7 1,-2 11 0,2 7 1,-2 10-1,0 7 1,2 8-1,-4 8 1,4 5 0,0 2 0,4 8 0,-1-3-1,1 0 1,2-5 0,3-5-1,-1-7 0,3-11 0,-1-9 0,-1-13-1,-1-10 0,-4-13 0,-2-7 0,-2-8-1,-2 1 1,-4-6 0,4 3 0,-6 2 0,-3 8 1,1 7-1,-11 33 1,19-25 0,-19 25 0,21 12 1,-15 11-1,7 7 1,-1 8-1,3 7 1,2-2-1,0 2 1,-1 3-1,5-3 1,3-5-1,-3-2 0,2-6 0,-2-9 0,2-5 0,-2-8 0,-2-5 0,-19-5 0,31-5 0,-31 5-1,24-18 1,-24 18-1,21-17 1,-21 17-1,0 0 0,19-21 1,-19 21-1,0 0 1,0 0-1,0 0 1,0 0-1,21-7 1,-21 7 0,0 0 0,0 0 0,25-5 0,-25 5 0,23-8 0,-23 8 0,34-7 0,-16-1 0,4 3 0,3-2 0,4-1 0,1 1 0,3-1 0,5 1 0,6-1 0,5 0 0,5 3 1,3-2-1,8 4 0,3-2 1,3 3-1,5 2 0,-2 0 0,1 0 1,5 2-1,0 1 0,2-3 0,-2 2 0,-2 1 0,-5-1 0,-1 1 1,-5-1-1,-8-2 0,-4 0 0,-5 0 0,-3 0 1,-7-2-1,-3-1 0,-1 1 1,-6-1-1,-3 1 0,-4-1 0,-23 3 0,32-2-1,-32 2 0,0 0-2,0 0-7,23-15-27,-23 15 1,0 0-2,-28-18 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37.1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F3EE0E-CD7D-468D-94E4-97DF07536DD4}" emma:medium="tactile" emma:mode="ink">
          <msink:context xmlns:msink="http://schemas.microsoft.com/ink/2010/main" type="inkDrawing" rotatedBoundingBox="11618,9786 11912,13148 9949,13320 9655,9957" shapeName="Other">
            <msink:destinationLink direction="with" ref="{58051FC4-DCC6-4137-A8FC-37E57F101F79}"/>
            <msink:destinationLink direction="with" ref="{A6528A1C-0FE7-428C-991C-DF7F42238F5D}"/>
            <msink:destinationLink direction="with" ref="{F6953C77-2EE0-4451-BEE0-762E857D7668}"/>
          </msink:context>
        </emma:interpretation>
      </emma:emma>
    </inkml:annotationXML>
    <inkml:trace contextRef="#ctx0" brushRef="#br0">-1 392 36,'-10'-25'29,"10"25"2,0 0-2,-17-42-19,17 42-1,31-36-3,3 19 0,-3-13-1,18 0-2,3-8 0,14 8 1,1-8-2,9 8 0,1 0-2,3 7 1,7 6-1,3 9 2,-6 10 0,4 11-2,1 12 2,-3 15-1,0 6 0,5 11 1,-11 9 0,4 12 0,-4-1-1,2 16 1,-7-10-1,-1 10 1,-9 3-1,-2 4 1,-10 3-1,-3 3 0,-12-3 0,-6 2 1,-9-2-1,-6-2 0,-9-3 0,-2-3-1,-8-7 1,-2 0-2,-6-5 2,-3-3-1,-4-2 0,-2 0-1,-6-7 1,-4-1 1,-7-2-1,-6 2 0,-7 0 0,-3 1 1,-5-3-1,-6-3 0,-4 3 0,-1-5 0,-1-3 0,0-5 0,3-5 0,-1-2 0,2-3 0,2-2-1,0-5 1,4-1-1,2-4 1,4-5-1,3-3 0,4-3 1,4-6 0,6-6 0,4 0 0,1-3 0,3-2 0,5 0-1,2-5 1,21 0-1,-29-2-1,29 2-2,-19-13-2,2-17-6,17 30-21,8-33-2,-10 11-3,-2-6 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2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37D104-98C1-4388-BEF4-E36AB82B3BCE}" emma:medium="tactile" emma:mode="ink">
          <msink:context xmlns:msink="http://schemas.microsoft.com/ink/2010/main" type="inkDrawing" rotatedBoundingBox="12973,10401 13007,14697 12025,14705 11991,10409" semanticType="verticalRange" shapeName="Other">
            <msink:sourceLink direction="with" ref="{C291B641-BB9E-4A39-8D98-EE2385CB7DDB}"/>
            <msink:sourceLink direction="with" ref="{21C4E6A3-A81C-4726-8A4A-2A2F0CDDD835}"/>
            <msink:destinationLink direction="with" ref="{F6953C77-2EE0-4451-BEE0-762E857D7668}"/>
          </msink:context>
        </emma:interpretation>
      </emma:emma>
    </inkml:annotationXML>
    <inkml:trace contextRef="#ctx0" brushRef="#br0">451 32 9,'-32'-15'22,"32"15"-1,0 0-1,-23-10-2,23 10-2,0 0-1,0 0-2,-30-8 0,30 8-3,0 0 0,0 28-2,0-28-1,0 0-2,11 27 0,8-12-1,-19-15-1,44 20 0,-14-12-1,7 2 0,3-2-1,7-1 1,-3-2-1,0 3 0,-4-3-1,-4 2 1,-9 1-1,-6 4 1,-21-12-1,17 28 1,-17-28 0,-17 43-1,-4-21 0,-4 3 1,-7 3-1,-6 2 0,-4-2 1,-2 5-1,-4 2 0,-1-3 0,5 4 0,2-1 0,6 0 0,7-5 0,6 0 0,6-7 0,17-23 0,-4 35 0,4-35 0,25 15 0,2-15 1,7 0-1,4-2 1,8-4-1,5 1 0,1 3 1,-1-1-1,-1 6 0,-10 4 0,-4 4 0,-7 1 1,-10 6-1,-8 4 1,-11 3-1,-11 3 1,-6 5-1,-10 2 1,-7 3 0,-6-3-1,-6 0 0,-4 0 0,-1-5 0,5-2 0,2-3-1,8-7 2,9-3-1,4-3-1,23-12 1,0 0 0,0 0 0,0 0 0,23 13 0,6-16 0,9-2 0,4-2 0,11-1 1,1 3-1,1 0 1,0 3-2,-5 2 1,-6 5 0,-6 0 0,-8 5 1,-30-10-1,23 37 0,-25-11 0,-11 1 1,-8 3-1,-11 3 1,-5 0-2,-8-1 1,-3 1 0,-2-3 0,-1-5-1,3 0 1,6-2 0,8-5-1,9-3 1,25-15 0,-25 25 0,25-25 0,0 0-1,33 17 1,-5-17 0,3 0 0,9-2 0,4-1 1,2-2-1,3 3 0,-1-1 0,-4 1 0,-2 2 0,-6 0 0,-6 0 0,-7 2 0,-23-2 0,25 8 0,-25-8 0,0 0 0,-6 35 1,6-35-1,-32 35 0,7-10 0,-7 3 0,-5 2 0,-6 0 0,-1 0 0,0 3 0,-2 0 0,4-6 0,4-4 0,6 2 0,11-7-1,21-18 1,-21 32 0,21-32 0,0 0 0,23 25 0,-23-25 1,32 8-1,-32-8 0,36 5 0,-36-5 0,31-5 0,-31 5 0,28-3 0,-28 3 0,23-2 0,-23 2 0,19-3 0,-19 3 0,19 5 0,-19-5 0,19 5 0,-19-5 0,21 8 0,-21-8 0,19 10 0,-19-10 0,18 10 0,-18-10 0,19 18 0,-19-18 0,21 20 0,-21-20 0,24 22 0,-24-22 0,21 23 0,-21-23 0,0 0 0,23 25 0,-23-25 0,0 0 0,0 0 0,10 25 0,-10-25 1,0 0-1,0 0 0,0 0 0,0 23 0,0-23 0,0 0 0,0 0 0,0 25 0,0-25 0,0 0 0,0 0 0,2 28 0,-2-28 0,0 0 0,0 0 0,2 25 0,-2-25 0,0 0 0,0 0 0,0 0 0,0 0 0,0 0 0,0 0 0,0 0 0,0 0 0,0 0 0,0 0 1,0 0-1,0 0-1,0 0 1,0 0 0,0 0 0,0 0 0,0 0 0,-2 22 0,2-22 0,0 0 0,0 0 0,0 0 0,0 0 0,0 0 0,0 0 0,0 0 0,0 0 0,0 0 0,0 0 0,0 0 0,0 0 0,-8 23 0,8-23 0,0 0 0,0 0 0,-6 23 0,6-23 0,0 0 0,0 0 0,-2 27 0,2-27 1,0 0-1,2 35 0,-2-35 0,2 38 0,-2-15 1,4 2-1,-4 2 1,2 4-2,0 1 1,-2 8 0,0 1 0,0-1-1,0 3 1,0-1-1,-2 1 1,2-3 0,0 3 0,0-3 0,0 0 0,2 3 0,-2 0 0,0-1 1,-2 4-1,2 1 0,0 1 0,-2 0 0,2-3 1,0-2-1,-2 0 0,4-3 0,0-3 0,-2-1 0,2-4 0,0 1 0,0-3 0,3 3 0,-3-8 0,0 5 1,0-2-1,0-1 0,0 1 0,0-3 0,0 0 0,0-2 0,-2 2 0,0-3 1,0-22-2,0 41 2,0-41-1,-2 35 0,2-35 0,-2 33 0,2-33 0,0 27 0,0-27 0,-2 23 0,2-23 0,0 0 0,0 27 0,0-27 0,0 0 0,-2 23 0,2-23 0,0 0 0,-2 23 0,2-23 0,0 0 0,-4 22 0,4-22 0,0 0 0,0 28 0,0-28 0,0 0 0,0 22 0,0-22 0,0 0 1,0 0-1,0 0 0,0 0 0,0 0 0,0 0 0,0 0 0,0 0 0,0 0 0,0 0 0,0 0 0,-19 5 0,19-5 0,0 0 0,-28-5 0,28 5 0,-27-5 0,27 5 0,-31-5 0,12 0 0,0 3 0,0-1 0,-2-2 0,-2 3 0,2-3 0,-1 2 0,-1 1 0,2-1 0,2 1 0,0 2 0,-2 0 0,21 0 0,-31-3 0,31 3-1,-27-2 1,27 2 0,-28 0 0,28 0 1,-27 0-2,27 0 1,-27 2 0,27-2 0,-34 5 0,34-5 0,-38 8 0,17-3 0,-2 0 0,0 0 0,-3 0 0,1 0 1,2 0-1,2 0 0,0 0 0,2-2 0,19-3 0,-29 5 0,29-5 0,-21 2 0,21-2 0,-19 5 0,19-5 0,0 0-1,-23 8 1,23-8 0,0 0 0,-24 10 0,24-10 0,0 0 0,0 0-1,-19 10-1,19-10-3,0 0-11,0 0-25,0 0 2,-12-43-2,16 13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0.8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E389C1-C4D4-4A4A-86DC-EE9F5B2821F4}" emma:medium="tactile" emma:mode="ink">
          <msink:context xmlns:msink="http://schemas.microsoft.com/ink/2010/main" type="inkDrawing" rotatedBoundingBox="9935,7429 12178,8149 11926,8934 9683,8213" semanticType="callout" shapeName="Other">
            <msink:sourceLink direction="with" ref="{C4FB31E1-9BD2-4031-AF2D-EC285D0B1A84}"/>
            <msink:sourceLink direction="with" ref="{A4D42001-6094-49CB-AF8C-B1D45BD963BB}"/>
          </msink:context>
        </emma:interpretation>
      </emma:emma>
    </inkml:annotationXML>
    <inkml:trace contextRef="#ctx0" brushRef="#br0">5706-372 82,'0'0'37,"2"-22"0,22 7 0,16 0-34,6-5-2,9 2-2,12 8-2,-15-15-5,20 27-13,-24-12-15,-8 3 0,-10 4-1,-7 1 2</inkml:trace>
    <inkml:trace contextRef="#ctx0" brushRef="#br0" timeOffset="-437.5">5982-447 61,'0'0'37,"2"-23"-2,-2 23 3,0 0-27,13 23-3,-13-23-2,14 45-2,-9-15-1,7 13 0,-6 0-2,5 15 1,-5-3 0,3 0-2,-3-2 1,0-8-2,5 0-1,-9-17-3,15 10-8,-17-38-24,0 0-2,0 0 0,-13-30 2</inkml:trace>
    <inkml:trace contextRef="#ctx0" brushRef="#br0" timeOffset="-218.75">5858 40 76,'0'0'37,"0"23"1,0-23 0,40 20-28,-9-25-6,18 0-2,1-5-1,7-8-3,2 11-2,-13-23-4,11 30-13,-23-20-17,-7 0 1,-27 20-1,17-46 2</inkml:trace>
    <inkml:trace contextRef="#ctx0" brushRef="#br0" timeOffset="640.625">6419-133 62,'0'0'35,"0"0"1,0 0-2,15 25-20,-13-47-7,-2 22-2,30-18-2,-11 8-1,-19 10-1,37-23 0,-18 13 0,0 5 0,-19 5-1,32 3 1,-32-3-1,19 25 0,-15 0 1,-6 8 0,-4 2 0,-5 0-1,-2 3 1,-1-6-1,-1 1 0,-2-3 0,17-30 0,-27 28 0,27-28 0,0 0 1,0 0-1,0 0 0,0 0 0,19-15 0,4 5 0,0 0 0,4 2 0,3 6 0,-1 4 0,7 3 1,-7 8 0,-1 9 0,-7 1 0,-4 10 0,-11-3 0,-2 5 1,-10-2-1,-7 2 0,-8-5 0,-2-5 0,-6-7-1,-1-6 0,1-7 0,-3-5 0,5-2-1,-1-8-1,10 0 0,-3-13-5,21 23-19,2-30-13,6 5 1,3-5 0,10-1 0</inkml:trace>
    <inkml:trace contextRef="#ctx0" brushRef="#br0" timeOffset="2046.875">4566-490 60,'21'-10'36,"7"10"-2,10-2 1,8-18-24,17 25-7,2-3-1,11 11-1,-2-1-1,-1 6 0,-10-1 0,-4 6 0,-15 2-1,-8 0 1,-11-2 0,-6 5 0,-10-6 0,-3 3-1,-6-2 1,-2 2-1,-4-2 0,-5 2 0,-4-3 0,-2 1 0,-1 2 0,-6-2 0,1-1 0,-2-7-3,6 11-2,-15-21-26,34-5-5,-33 15-2,33-15 3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7.6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2C5883-3524-46F0-8E40-610D21B8B3ED}" emma:medium="tactile" emma:mode="ink">
          <msink:context xmlns:msink="http://schemas.microsoft.com/ink/2010/main" type="inkDrawing" rotatedBoundingBox="5947,2973 18668,10294 11650,22488 -1070,15167" hotPoints="16136,12158 9143,19152 2149,12158 9143,5165" semanticType="enclosure" shapeName="Circle">
            <msink:sourceLink direction="with" ref="{D044A481-6B24-4952-BABB-C8745E712586}"/>
            <msink:sourceLink direction="with" ref="{D91089FF-E19F-40DF-BAD7-941D720A5198}"/>
            <msink:sourceLink direction="with" ref="{C291B641-BB9E-4A39-8D98-EE2385CB7DDB}"/>
            <msink:sourceLink direction="with" ref="{A373CE0F-3A03-4041-A960-2E620D6760AF}"/>
            <msink:sourceLink direction="with" ref="{21C4E6A3-A81C-4726-8A4A-2A2F0CDDD835}"/>
            <msink:sourceLink direction="with" ref="{24E64483-346E-4168-ABC9-7DB5693BA43A}"/>
            <msink:sourceLink direction="with" ref="{A85DB775-F253-4678-9B38-8A76C05CC5AB}"/>
          </msink:context>
        </emma:interpretation>
      </emma:emma>
    </inkml:annotationXML>
    <inkml:trace contextRef="#ctx0" brushRef="#br0">7701 47 67,'0'0'38,"0"0"-1,0 0 1,2 28-26,-2-28-5,-19-5-2,19 5-2,-27-13 0,6 6-1,-4 2 0,-9-3-1,-4 3 1,-8 2-1,-3 3 0,-7 0 0,-5 8 0,-11 0 0,-2 2 0,-8 0 0,-6 0-1,-11 0 1,-4-3 0,-4 1-1,-2-1 0,-5 1 1,3-3-1,-1-3 0,5 1 1,6-3-1,8 0 0,9-5-1,13-3 1,14 3-1,11-7-1,16 7-2,3-15-3,27 20-21,0 0-12,19-15 0,-19 15 0,25-31 1</inkml:trace>
    <inkml:trace contextRef="#ctx0" brushRef="#br0" timeOffset="1984.375">7905 683 72,'0'0'38,"-25"27"-2,25-27 2,0 0-27,0 0-10,0 0 1,35-12-2,-13 4 0,-1-2 1,0 3-1,0 2 0,-21 5 0,35-3 0,-35 3 0,32 10 1,-32-10-1,25 28 0,-25-28 0,11 42 0,-16-16 0,-1 1 1,-9-2-1,1 0 0,-5-2 0,19-23 0,-36 35 0,36-35 0,-25 18 1,25-18-1,0 0 0,0 0 0,0 0 0,0 0 1,29-10-1,-8 5 0,0 2 1,9 3 0,-3 3 0,5 7 0,-5 2 1,2 8 0,-10 3 0,4 10 0,-10-1 1,-4 9-2,-14-4 1,-1 4-1,-13-6 1,-4-3-2,-4-7 1,-7-2 0,-6-10-1,0-6 1,-2-4-1,2-8 0,8 0-1,1-15-5,31 20-28,-19-41-6,19 14 0,4-16-2</inkml:trace>
    <inkml:trace contextRef="#ctx0" brushRef="#br1" timeOffset="24562.5">-1673-4417 5,'0'0'26,"-29"-21"2,29 21 2,-34-32-13,7-8-3,14 9 0,-14-26-3,14 9-1,-12-20-3,10 3 1,-6-16-3,13-4-1,-9-21 0,13 6-1,-5-11 0,7-2-1,0-12 0,10-6-1,-1-5 0,3 1 1,5-6-1,6 0-1,4-4 1,9-4 0,6 4-1,6 4 0,9-2 1,8 2-1,6-5 0,7 1 0,10-4 0,11 6 0,4 0 0,8 0 0,9-3 0,6 8 0,4 15 0,5 5 0,8 10 0,6 7-1,7 6 1,7 4 0,6 13 0,7 3-1,13 2 1,9 8-1,10-1 1,2 6-1,13 10 1,6 5-1,5 5 1,10 9 0,1 9-1,4 4 1,-3 8 0,6 8 0,2 4 0,7 3 0,4 0 0,-2 5 0,8 5 0,4 3 0,5 4 0,-1 4 0,-1 11 0,0 6 0,-5 7 0,2 11 1,-8 4-1,-8 13 0,-7 2 0,-2 11 0,3 9 0,-12 11 0,-3 4 0,-5 13 0,-4 13 1,1 12-1,-3 11 0,-5 9 1,-3 8-1,-7 7 0,-6 11 1,-2 7-1,-6 7 0,-5 6 0,-14 7 1,-11 10-1,-17-2-1,-10 12 2,-8 5-2,-18 8 2,-16 0-2,-15 2 1,-10 8 0,-14 5-1,-11 5 1,-7 7-1,-15-2 1,-8-3-1,-9-2 0,-6 3 1,-10-9-1,-5-6 1,-10-11-1,-9-7 0,-12-6 1,-8-9 0,-13-5 0,-11-8 0,-15-3 0,-10-4 0,-16-5 1,-14-11-1,-8-5 1,-16-4-1,-7-8 0,-13-8 1,-10-12-1,-12-3 1,-7-12-1,-11-3 1,-10-12-1,-6-11 0,-13-9 0,-7-11 1,-1-9-1,-3-13 0,-3-5 1,-1-11-2,-6-6 1,0-6-1,0-7 2,0-8-2,-6-5 1,-5-2-1,1-8 1,1-5 0,-3-3 0,1-2 0,1-5 0,-1 3 0,9-3 0,0 0 0,2-2 0,0-1 0,6-2 0,3 0 0,-1-2 0,5-1 0,-5-2 0,7-3 0,4-2 0,8 0 0,-2-5 0,9 0 0,2-2 0,8-9 0,8-4-1,7-5 1,6-5 0,9-5 1,4-8-2,8-7 2,9-8-2,10-5 2,11-15-1,10-2 0,8-13 0,14-8 0,16-10 1,17-4-2,10-11 2,15 0-1,9 1 1,14-11-1,13 0 0,12-4 1,11-4-1,11 1 0,5 5 0,10 7 0,9 11 0,1 11-1,4 16 1,-2 16-1,0 16 1,-7 13-1,1 18 0,-7 5-1,-6 17-2,-13-12-2,-6 30-10,0 0-15,0 0-5,5 30-1,-5-30 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20.9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A9D855-DA4E-4F51-8B29-C3846BAABD1F}" emma:medium="tactile" emma:mode="ink">
          <msink:context xmlns:msink="http://schemas.microsoft.com/ink/2010/main" type="inkDrawing" rotatedBoundingBox="5516,14546 6946,16141 5524,17416 4094,15821" semanticType="callout" shapeName="Other">
            <msink:sourceLink direction="with" ref="{74E3AF36-02C7-403F-B839-60328551D15C}"/>
          </msink:context>
        </emma:interpretation>
      </emma:emma>
    </inkml:annotationXML>
    <inkml:trace contextRef="#ctx0" brushRef="#br0">138 34 74,'0'0'36,"0"0"-1,-4-35-4,4 35-23,-5 23-3,5 2-1,-10 0-1,6 13-1,-11 2 0,2 8 0,-1 2 0,1 8 0,-4-3-2,0 0 1,5-4 0,3-6-1,5-2 0,6-8 0,2-10 0,-4-25-1,24 27 1,1-24 0,4-3 0,9-8-1,6-2 1,3 0 0,3-2 0,0 2-1,-1 5 1,-9 2-1,-7 8-2,-11-5-1,1 30-12,-23-30-21,-7 38 1,7-38-2,-25 43 1</inkml:trace>
    <inkml:trace contextRef="#ctx0" brushRef="#br0" timeOffset="-484.375">1783 80 73,'0'0'37,"-22"12"-1,22-12 2,0 0-29,-21 13-3,21-13-1,0 0-2,-29 20 0,6-15 0,-4 2 0,-13-1-1,-5 6 0,-13-2 0,-6 3-1,-13-1 0,-5 1 0,-7 4 0,-7-2-1,-3 3 1,-2 0-1,0-1 0,4 1 0,7-6 0,5 6 0,10-8 1,14 3-2,10-6 1,11-4-2,15 2 0,2-10-3,23 5-2,0 0-11,0 0-22,-6-28 1,6 28-1,12-23 1</inkml:trace>
    <inkml:trace contextRef="#ctx0" brushRef="#br0" timeOffset="812.5">577 1085 79,'-21'-8'39,"21"8"-2,0 0 0,17-30-33,13 15-2,14 0-2,6 2-1,1-4-4,12 22-8,-21-13-22,8 11-1,-10-3-1,-6 7 1</inkml:trace>
    <inkml:trace contextRef="#ctx0" brushRef="#br0" timeOffset="593.75">569 1497 75,'-11'32'39,"11"-32"-1,0 46 0,0-46-27,43-3-8,-6 1 0,14 2-2,1-8 0,5 0-1,-2-2-2,-7-5 0,-1 13-4,-24-28-9,8 17-24,-31 13 2,21-35-2,-23 10 2</inkml:trace>
    <inkml:trace contextRef="#ctx0" brushRef="#br0" timeOffset="359.375">701 826 86,'0'0'37,"7"30"1,-7-30 1,21 58-33,-17-26-2,13 19-1,-5 1-1,1 9-2,-2-1 1,-1 0-1,-1 1-1,-9-9-1,8-1-2,-19-24-5,24 3-28,-13-30-1,0 0-1,-21 5 0</inkml:trace>
    <inkml:trace contextRef="#ctx0" brushRef="#br0" timeOffset="1187.5">1467 1278 74,'0'0'38,"-8"25"0,8-25 0,-2 28-29,12 0-3,-8-3-2,7 10-1,-5 0 0,2 5-2,-2-5 0,-2 1-1,0-6-1,-2-30-2,9 52-10,-9-52-26,0 0 0,-17-25 0,13-5-1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42.6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2BAD1B-CFEB-4775-A180-D35302869AED}" emma:medium="tactile" emma:mode="ink">
          <msink:context xmlns:msink="http://schemas.microsoft.com/ink/2010/main" type="inkDrawing" rotatedBoundingBox="2188,14707 3100,15068 2906,15557 1995,15197" shapeName="Other">
            <msink:destinationLink direction="with" ref="{5B6ECC9E-9238-4D59-AC03-84BBC2D57CFD}"/>
          </msink:context>
        </emma:interpretation>
      </emma:emma>
    </inkml:annotationXML>
    <inkml:trace contextRef="#ctx0" brushRef="#br0">0 366 33,'35'-17'29,"-35"17"2,40-28-1,-10 15-24,-9-14 0,15 4 0,-7-15-1,13 1 0,-8-11-2,10 8 1,-6 0-2,4 9 2,2 11-2,2 18 2,-4 7-2,5 25 1,-7 8-1,6 19 0,-6 1 0,6 15-1,-10-5 1,2 0 0,-5-5-2,-1-6-1,2 1-7,-18-28-25,5-17-2,-21-13-1,17-38-1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43.73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81F28B-F6E0-4213-8875-92508A6F0031}" emma:medium="tactile" emma:mode="ink">
          <msink:context xmlns:msink="http://schemas.microsoft.com/ink/2010/main" type="writingRegion" rotatedBoundingBox="14489,6328 24882,5985 25253,17247 14860,17589"/>
        </emma:interpretation>
      </emma:emma>
    </inkml:annotationXML>
    <inkml:traceGroup>
      <inkml:annotationXML>
        <emma:emma xmlns:emma="http://www.w3.org/2003/04/emma" version="1.0">
          <emma:interpretation id="{48AEB0E6-8A23-4E6F-8433-5AD95A2DEEAD}" emma:medium="tactile" emma:mode="ink">
            <msink:context xmlns:msink="http://schemas.microsoft.com/ink/2010/main" type="paragraph" rotatedBoundingBox="14452,6381 24067,5849 24168,7674 14553,8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D3394E-A18C-46AD-95DC-9EC5B96B233B}" emma:medium="tactile" emma:mode="ink">
              <msink:context xmlns:msink="http://schemas.microsoft.com/ink/2010/main" type="line" rotatedBoundingBox="14452,6381 24067,5849 24168,7674 14553,8206"/>
            </emma:interpretation>
          </emma:emma>
        </inkml:annotationXML>
        <inkml:traceGroup>
          <inkml:annotationXML>
            <emma:emma xmlns:emma="http://www.w3.org/2003/04/emma" version="1.0">
              <emma:interpretation id="{2EE50664-69C4-4542-8272-F25E96585071}" emma:medium="tactile" emma:mode="ink">
                <msink:context xmlns:msink="http://schemas.microsoft.com/ink/2010/main" type="inkWord" rotatedBoundingBox="14496,7186 14982,7159 15039,8179 14553,8206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-1827 838 60,'0'0'34,"0"0"0,0 0-6,15-25-19,18 12-2,-1-14-4,10 12-1,0-5-1,2 10 0,-6 5-1,-4 7 1,-7 8-1,-6 13 1,-11 9-1,-7 9 0,-12 6 1,-6 6-1,-8 2 0,-4-2 1,-5 0-1,5-10 0,0-8 0,6-8 0,21-27 1,-24 20-1,24-20 0,0 0 1,15-30-1,-15 30 1,38-27-1,-13 17 0,5 2 1,1 11 0,1 4-1,2 16 2,-7 9-1,0 9 0,-10 6 1,-2 11 0,-15 0 0,-4 7 0,-13-4-1,-9-4 1,-7-9-1,-7-5 0,-4-13 0,-7-10 0,1-7-1,1-8 1,3-10-1,4-5-2,17 7-8,-7-20-28,22-4 2,12-8-4,13-13 2</inkml:trace>
        </inkml:traceGroup>
        <inkml:traceGroup>
          <inkml:annotationXML>
            <emma:emma xmlns:emma="http://www.w3.org/2003/04/emma" version="1.0">
              <emma:interpretation id="{B8C09C44-7D70-4C62-993C-7F8AEB6FC0E5}" emma:medium="tactile" emma:mode="ink">
                <msink:context xmlns:msink="http://schemas.microsoft.com/ink/2010/main" type="inkWord" rotatedBoundingBox="15968,6297 16928,6244 16970,6998 16010,7051"/>
              </emma:interpretation>
              <emma:one-of disjunction-type="recognition" id="oneOf1">
                <emma:interpretation id="interp5" emma:lang="en-US" emma:confidence="0">
                  <emma:literal>Di:</emma:literal>
                </emma:interpretation>
                <emma:interpretation id="interp6" emma:lang="en-US" emma:confidence="0">
                  <emma:literal>Ai:</emma:literal>
                </emma:interpretation>
                <emma:interpretation id="interp7" emma:lang="en-US" emma:confidence="0">
                  <emma:literal>Ai</emma:literal>
                </emma:interpretation>
                <emma:interpretation id="interp8" emma:lang="en-US" emma:confidence="0">
                  <emma:literal>Fri:</emma:literal>
                </emma:interpretation>
                <emma:interpretation id="interp9" emma:lang="en-US" emma:confidence="0">
                  <emma:literal>Ari:</emma:literal>
                </emma:interpretation>
              </emma:one-of>
            </emma:emma>
          </inkml:annotationXML>
          <inkml:trace contextRef="#ctx0" brushRef="#br1" timeOffset="12656.25">-397-1 37,'0'0'35,"0"0"0,0 0 1,-21 0-15,36 23-5,-15-23-6,4 30-2,-8-8-2,14 21-1,-8 0-1,5 12-1,-5-5 0,4 8-1,-2-8-1,0 1 0,1-9 0,-3-14-2,-2-28 1,2 30 0,-2-30 0,0 0-1,-9-33 1,3 6-1,-4-13 1,1-11-1,-6-1 1,5-4 0,-1-1-1,7-6 1,8 5-1,3 3 1,7 7 0,5 15 0,7 6 0,7 9 1,3 13-1,2 18 1,2 12 0,2 10 0,-4 13 1,4 14-1,-6 6 0,-3 3 0,-5-1 0,-5-2 0,-9-13 0,-3-7-2,-3-11-1,-8-37-1,-2 31-3,-21-54-13,23 23-22,-38-45 2,13 15-1,-13-16 1</inkml:trace>
          <inkml:trace contextRef="#ctx0" brushRef="#br1" timeOffset="12843.75">-347 243 77,'-12'40'39,"12"-40"-2,12 30 2,-12-30-27,36-5-7,-6-8-3,7-2-1,3 3-2,0-16-4,15 28-10,-21-20-24,4 0 3,-11-8-4,2 8 3</inkml:trace>
          <inkml:trace contextRef="#ctx0" brushRef="#br1" timeOffset="8921.8748">-2 62 16,'0'0'19,"0"0"-4,0 0 0,0 0-5,0 0 0,0 0-5,0 0 0,0 0-2,0 0-2,0 0-1,0 0-3,0 0 0,0 0-3,0 0-2,0 0-6,-21 0-9,21 0 0</inkml:trace>
          <inkml:trace contextRef="#ctx0" brushRef="#br1" timeOffset="8687.5">11 17 34,'0'0'30,"-4"-26"1,4 26-1,0 0-15,0 0-6,0 0-3,0 0-1,0 0-1,0 0-1,0 0 1,0 0-1,0 0-1,0 0-1,0 0 0,0 0 0,4 23-1,-4-23 1,0 0-1,0 0 0,0 0 0,0 0-1,0 0 1,0 0-1,0 0 0,0 0 0,0 0-1,-15 23 0,15-23-2,0 0 1,0 0-3,0 0-1,0 0-4,2 25-4,-2-25-4,0 0-8,0 0-4,0 0 3</inkml:trace>
          <inkml:trace contextRef="#ctx0" brushRef="#br1" timeOffset="13046.8748">358-192 95,'-23'13'38,"23"-13"0,-21 27-1,21-27-37,19 40-6,-19-40-26,21 33-5,-21-33-1,29 40 0</inkml:trace>
          <inkml:trace contextRef="#ctx0" brushRef="#br1" timeOffset="13250">533 431 94,'-11'55'39,"-6"-17"0,5-5-1,12-33-32,-21-3-9,21 3-17,23-7-19,-6-18 0,-3-8-1,7-5 2</inkml:trace>
        </inkml:traceGroup>
        <inkml:traceGroup>
          <inkml:annotationXML>
            <emma:emma xmlns:emma="http://www.w3.org/2003/04/emma" version="1.0">
              <emma:interpretation id="{4BCA62CF-7177-42D7-8AAA-DBC8B0DB24CA}" emma:medium="tactile" emma:mode="ink">
                <msink:context xmlns:msink="http://schemas.microsoft.com/ink/2010/main" type="inkWord" rotatedBoundingBox="17608,6455 24081,6097 24148,7312 17675,7670"/>
              </emma:interpretation>
              <emma:one-of disjunction-type="recognition" id="oneOf2">
                <emma:interpretation id="interp10" emma:lang="en-US" emma:confidence="0">
                  <emma:literal>Ii-Iz-I3=0</emma:literal>
                </emma:interpretation>
                <emma:interpretation id="interp11" emma:lang="en-US" emma:confidence="0">
                  <emma:literal>Ii-Iz-I3--0</emma:literal>
                </emma:interpretation>
                <emma:interpretation id="interp12" emma:lang="en-US" emma:confidence="0">
                  <emma:literal>Ii-Iz-I3--O</emma:literal>
                </emma:interpretation>
                <emma:interpretation id="interp13" emma:lang="en-US" emma:confidence="0">
                  <emma:literal>Ii-Iz-I3--o</emma:literal>
                </emma:interpretation>
                <emma:interpretation id="interp14" emma:lang="en-US" emma:confidence="0">
                  <emma:literal>Ii-IZ-I3--o</emma:literal>
                </emma:interpretation>
              </emma:one-of>
            </emma:emma>
          </inkml:annotationXML>
          <inkml:trace contextRef="#ctx0" brushRef="#br1" timeOffset="15437.5">2924 125 81,'-23'-5'39,"23"5"-2,31-26 1,3 4-34,35-1-4,16 11-9,-18-24-17,11 16-10,-13 5-2,-17 5 1,-16 5-1</inkml:trace>
          <inkml:trace contextRef="#ctx0" brushRef="#br1" timeOffset="15218.75">2993 730 85,'0'0'38,"19"33"-1,15-28 0,6-8-35,17-7-3,8 10-6,-19-27-14,9 9-17,-11-5 1,-8-7-2,-9 0 2</inkml:trace>
          <inkml:trace contextRef="#ctx0" brushRef="#br1" timeOffset="15031.25">3094 29 69,'0'0'40,"-29"13"-2,29-13 2,-13 22-22,24 11-12,-5 5-2,11 12-3,2 5 1,2 8-1,0 5-1,0 2 0,0 1-1,-4-9-1,2-4-1,-13-28-5,15 3-31,-21-33 0,0 0 0,0 0-1</inkml:trace>
          <inkml:trace contextRef="#ctx0" brushRef="#br1" timeOffset="15843.75">3586 559 61,'-12'25'38,"12"-25"-2,-6 28 2,6-28-22,23 5-13,6-10 0,-4 0-3,9 0 1,-7-3-1,-1 3 0,-8 5 0,-18 0 1,26 15-1,-26-15 1,2 36-1,-8-9 1,-5 3 0,-2 3-1,-3 5 0,-1-3 1,-2 0-1,4 0 0,5-5 0,5-4 1,5-26 0,17 35 0,6-28 0,11-2 0,8-7 0,11-6 0,3-2-1,3-2-1,4 4-1,-14-20-9,10 16-28,-24-3 1,-3 5-1,-32 10 1</inkml:trace>
          <inkml:trace contextRef="#ctx0" brushRef="#br1" timeOffset="16109.3749">4344 321 89,'0'0'40,"0"0"-3,0 0 3,33 10-36,5-10-2,6 0-5,-6-26-8,17 21-28,-17-12 0,-5-1 0,-10-4 0</inkml:trace>
          <inkml:trace contextRef="#ctx0" brushRef="#br1" timeOffset="16781.25">4804-16 83,'0'0'38,"0"0"1,28-23-1,28 13-35,1 13-11,-6-16-30,14 6 1,-2-8-2,-4 2 2</inkml:trace>
          <inkml:trace contextRef="#ctx0" brushRef="#br1" timeOffset="16578.125">4874 597 65,'-11'23'40,"11"-23"0,21 20 0,9-35-18,20 12-17,7-4-3,8-4-3,11 4-3,-17-23-12,10 15-25,-16-5 2,-3 0-2,-16-8 2</inkml:trace>
          <inkml:trace contextRef="#ctx0" brushRef="#br1" timeOffset="16375">4993 1 87,'-29'11'40,"29"-11"0,-17 30 1,42 2-32,-18-4-4,12 20-3,0 2-1,2 10 0,-2 1-1,-3 1-1,1 1 0,-8-10-2,1 2-2,-10-55-10,2 45-26,-2-45 1,0 0-2,0 0 3</inkml:trace>
          <inkml:trace contextRef="#ctx0" brushRef="#br1" timeOffset="17312.5">5561 326 66,'0'0'37,"-21"32"-1,21-32 2,0 0-29,30 13-3,-7-18-4,8 5-1,-1-3 0,-3 3 0,-2 3-1,-3 2-1,-22-5 1,16 22 0,-16-22 0,-8 33 0,8-33 1,-32 43-1,9-21 1,2 1 1,-2-5-1,4-1 1,19-17-1,-25 20 1,25-20-1,0 0 0,0 0 0,36 5 0,-11-10 0,9 3-1,1-1 1,5 3 0,2 0-1,0 8 0,0 2 1,-2 7-1,-6 6 1,-4 5 0,-9 4-1,-9 6 1,-10-3 0,-6 5 0,-13-2-1,-6 0 1,-8-6-1,-5-4 0,-2-5 0,-2-13-2,8 0 0,-3-18-3,35 8-7,-49-20-26,45-7-1,2-16-2,17-5 1</inkml:trace>
          <inkml:trace contextRef="#ctx0" brushRef="#br1" timeOffset="17796.875">6289 210 54,'-27'20'37,"27"-20"0,-11 25-2,30-17-16,19 2-33,15-15-19,3-8-2,10-2-2,5-7 1</inkml:trace>
          <inkml:trace contextRef="#ctx0" brushRef="#br1" timeOffset="17640.625">6245 62 81,'0'0'39,"0"0"-2,0 0 3,21 10-37,19-13-4,17 18-17,-9-17-20,5-3 1,-11-3-2,-9 6 1</inkml:trace>
          <inkml:trace contextRef="#ctx0" brushRef="#br1" timeOffset="18281.25">7324-197 58,'-2'-30'37,"-2"2"-2,-3 6 1,-18-6-27,25 28-3,-29-20-2,10 22-1,-17 1 1,-2 14-1,-15 1 0,5 17 1,-11 3-1,9 20 1,-3 2-1,13 13 1,4 2 0,20 13-1,16-7 0,21 1-1,10-11 0,20-8-1,10-13 0,12-15-1,9-12 0,4-18 1,-4-13-2,5-9 2,-7-16-1,-11-5 1,-8-7-1,-13-3 1,-12-2-1,-19-3 1,-17 3-2,-27-3-1,-13 8 0,-17-3-1,-8 8 0,-9-3 0,3 13-3,-5-20-6,38 22-28,-4 1-1,25 4 0,17 23 0</inkml:trace>
          <inkml:trace contextRef="#ctx0" brushRef="#br1" timeOffset="13546.8749">1426 125 83,'0'0'39,"0"0"0,-14 37 1,14-37-31,8 40-4,3-7-1,5 12-2,1 6 0,0 4-1,0 0 0,0 3 0,-5 0-1,-1-3-1,2-5-1,-7-17-1,6 7-5,-12-40-20,0 0-12,0 0 1,0 0-2,-29-5 3</inkml:trace>
          <inkml:trace contextRef="#ctx0" brushRef="#br1" timeOffset="13750">1231 748 85,'0'0'39,"23"22"-1,6-19 1,22 7-32,4-15-3,12 5-3,2-5 0,1 0-3,-3 5-3,-21-23-8,11 13-26,-23-5 1,-7-3-1,-12-4 2</inkml:trace>
          <inkml:trace contextRef="#ctx0" brushRef="#br1" timeOffset="13953.125">1252 170 86,'-21'-8'37,"21"8"1,23-12 0,23 7-32,9-5-6,4-13-9,25 15-26,-17 3-2,-4 5 0,-12 0-1</inkml:trace>
          <inkml:trace contextRef="#ctx0" brushRef="#br1" timeOffset="14328.125">2121 612 74,'-9'25'39,"7"0"-1,-2-2 2,21 20-27,-19-11-7,14 13-3,-3-2-1,3 5 0,1-5-1,-1-6 0,-3-2-1,-1-9-1,-8-26 0,9 25-2,-9-25-5,0 0-23,4-33-9,-6-2 1,4-10-1</inkml:trace>
          <inkml:trace contextRef="#ctx0" brushRef="#br1" timeOffset="14765.625">2375 378 94,'0'0'37,"0"0"0,0 0-7,32 3-24,-5-11-3,9 3-2,-1 0-1,1-10-3,6 18-5,-25-28-17,4 15-13,-21 10 0,19-26 1,-19 26-1</inkml:trace>
        </inkml:traceGroup>
      </inkml:traceGroup>
    </inkml:traceGroup>
    <inkml:traceGroup>
      <inkml:annotationXML>
        <emma:emma xmlns:emma="http://www.w3.org/2003/04/emma" version="1.0">
          <emma:interpretation id="{F8557155-00FF-4607-979B-4EBB474D8A6A}" emma:medium="tactile" emma:mode="ink">
            <msink:context xmlns:msink="http://schemas.microsoft.com/ink/2010/main" type="paragraph" rotatedBoundingBox="15770,7843 23392,7745 23408,9031 15787,9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4905A6-6203-48F4-9696-8511059CA8A6}" emma:medium="tactile" emma:mode="ink">
              <msink:context xmlns:msink="http://schemas.microsoft.com/ink/2010/main" type="line" rotatedBoundingBox="15770,7843 23392,7745 23408,9031 15787,9129">
                <msink:destinationLink direction="with" ref="{94ED4324-0AFD-4F05-B17E-A8A4AF1A754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7D7115-904A-4C6C-A2C2-41468909FF08}" emma:medium="tactile" emma:mode="ink">
                <msink:context xmlns:msink="http://schemas.microsoft.com/ink/2010/main" type="inkWord" rotatedBoundingBox="15770,7843 23392,7745 23408,9031 15787,9129"/>
              </emma:interpretation>
              <emma:one-of disjunction-type="recognition" id="oneOf3">
                <emma:interpretation id="interp15" emma:lang="en-US" emma:confidence="0">
                  <emma:literal>Bit3+Iz-ti-0</emma:literal>
                </emma:interpretation>
                <emma:interpretation id="interp16" emma:lang="en-US" emma:confidence="0">
                  <emma:literal>Bit3+Iz-Ii-0</emma:literal>
                </emma:interpretation>
                <emma:interpretation id="interp17" emma:lang="en-US" emma:confidence="0">
                  <emma:literal>BiI3+Iz-ti-0</emma:literal>
                </emma:interpretation>
                <emma:interpretation id="interp18" emma:lang="en-US" emma:confidence="0">
                  <emma:literal>Bit3+Iz-ti-o</emma:literal>
                </emma:interpretation>
                <emma:interpretation id="interp19" emma:lang="en-US" emma:confidence="0">
                  <emma:literal>Bit3+Iz-ti-O</emma:literal>
                </emma:interpretation>
              </emma:one-of>
            </emma:emma>
          </inkml:annotationXML>
          <inkml:trace contextRef="#ctx0" brushRef="#br1" timeOffset="22640.625">2890 1846 75,'-35'-3'39,"9"-4"-2,26 7 1,7-36-29,20 29-6,9-3-2,12-3-2,9 11-3,-11-21-7,17 23-22,-14-2-5,-9 2 0,-11 2 1</inkml:trace>
          <inkml:trace contextRef="#ctx0" brushRef="#br1" timeOffset="22421.875">2909 2363 82,'0'0'40,"36"28"-2,2-23 0,14 0-34,9-8-3,-6-9-7,27 17-17,-25-23-15,-7 3-1,-14-7 0,-9-6 1</inkml:trace>
          <inkml:trace contextRef="#ctx0" brushRef="#br1" timeOffset="22218.75">3065 1768 90,'-17'35'40,"6"-2"0,14 19-4,3-12-31,15 16-3,6-3-1,1 2-2,5 0 0,-5-15-3,3 13-8,-27-25-27,9-3 0,-13-25 0,0 0 0</inkml:trace>
          <inkml:trace contextRef="#ctx0" brushRef="#br1" timeOffset="23125">3679 2175 45,'0'0'34,"0"0"1,0 0 0,40-5-21,-40 5-5,53-28-4,-26 13-2,9 7 0,-7-2-1,3 10 0,-9 3 0,-2 9 0,-21-12-1,12 38 1,-16-10-1,-2 4 0,-7 1 0,-4 2-1,-4-2 1,0-3 0,2-7-1,3-1 1,16-22-1,-19 28 1,19-28-1,0 0 1,19 10 0,0-13-1,6-2 0,2-2 0,5-1 0,-1-7-2,5 10-2,-13-22-6,15 24-19,-17-12-8,-2 3-1,-19 12 0</inkml:trace>
          <inkml:trace contextRef="#ctx0" brushRef="#br1" timeOffset="23468.75">4203 1813 69,'0'0'38,"0"0"-1,33 0 1,14 7-30,-10-19-3,18 12-2,-4-8-1,3 1-2,-1 2-1,-15-5-2,2 17-8,-40-7-25,19-7-1,-19 7-2,0 0 2</inkml:trace>
          <inkml:trace contextRef="#ctx0" brushRef="#br1" timeOffset="24187.5">4649 2107 75,'-5'25'40,"5"-25"-1,36 8-1,4-34-30,17 9-7,8 9-7,-8-34-16,10 14-17,-10-7 1,-11 5-1,-12-6 2</inkml:trace>
          <inkml:trace contextRef="#ctx0" brushRef="#br1" timeOffset="24390.625">4670 1454 79,'0'0'40,"0"0"-2,21-18 1,29 16-35,5-3-3,8-11-6,23 21-27,-16-10-6,-3 3 0,-13 2-1</inkml:trace>
          <inkml:trace contextRef="#ctx0" brushRef="#br1" timeOffset="23984.375">4865 1356 65,'-12'-28'38,"12"28"-1,0 0 2,-28 5-31,41 35-2,-5 0-2,13 18 0,-4 8-2,8 9 1,-2 5-1,5 3 0,-5-7 0,0-9-3,-6-4-1,-11-28-6,15 3-30,-21-38-1,4 25 0,-4-25-1</inkml:trace>
          <inkml:trace contextRef="#ctx0" brushRef="#br1" timeOffset="24609.375">5492 1979 79,'-4'47'40,"-7"-6"-2,9 4 1,-8-12-34,14 7-1,-4-5-4,2-7-2,13 12-7,-15-40-25,6 27-4,-6-27-1,0 0 0</inkml:trace>
          <inkml:trace contextRef="#ctx0" brushRef="#br1" timeOffset="24984.375">5669 2094 59,'0'0'33,"0"0"-6,52 0-25,1-5-31,1-30-3,18 5-1</inkml:trace>
          <inkml:trace contextRef="#ctx0" brushRef="#br1" timeOffset="24812.5">5717 1765 71,'21'-2'37,"6"-1"-1,5 1-2,10-6-36,4 6-27,-10 4-7,-11-4 0,-4 4-1</inkml:trace>
          <inkml:trace contextRef="#ctx0" brushRef="#br1" timeOffset="25406.25">6628 1562 57,'-34'0'34,"-8"-3"0,-2 1-8,14 34-14,-22-14-2,18 30-3,-12-6 0,21 34-1,-7-8 1,28 14 0,2-11-1,19 9-1,4-12-1,21-3 0,6-17-1,19-23-1,5-12-2,1-16 0,5-12-2,-4-17 0,-5-9-1,-12-11-1,-6-6 0,-26-10 1,-19 8 0,-23-1 1,-16 11-1,-24-3-3,4 31-12,-20-8-21,3 12 2,5 3-2,19 5 2</inkml:trace>
          <inkml:trace contextRef="#ctx0" brushRef="#br1" timeOffset="19875">-616 1692 59,'0'0'36,"0"0"1,0 0 1,-6 38-19,6-38-10,4 53-4,0-16-1,7 14-2,-3-4 1,3 6-2,-3-8 0,-2-2-1,1-5 0,-7-38-2,2 32 0,-2-32-2,0 0 0,-21-42 0,15 9-1,-9-17 1,6 2 0,-5-12 3,5 5-1,3-3 3,4 3 0,8 17 1,3 3 1,10 12 0,4 3-1,10 15 1,5 2-2,6 11 1,-6 2-2,2 8 1,-8 4-1,-3 1 0,-10 2-1,-8 3 1,-11-3-1,-15 2 1,-6 1 0,-6-5-1,-5 7 1,-2-3-1,3 1 1,1-5-1,7-3 1,23-20-1,-21 27 1,21-27-1,19 13 2,6-13-1,9 0 0,8 7 1,2 1 1,7 7-1,-3 0 0,0 10 0,-12 0 0,-6 6 1,-14-4-1,-7 3 0,-13-5-1,-9-2 1,-8-5-1,-6-6-1,-5-2 0,-4-12 0,3-1-1,-7-14-2,15 9-3,-13-25-7,38 33-20,-28-50-1,26 20-2,9-13 1</inkml:trace>
          <inkml:trace contextRef="#ctx0" brushRef="#br1" timeOffset="20062.5">183 1599 85,'-21'28'38,"-4"0"-1,10-3 0,-16-3-34,31-22-14,0 0-25,10 33-1,11-25-1,0-6 0</inkml:trace>
          <inkml:trace contextRef="#ctx0" brushRef="#br1" timeOffset="20234.375">396 2122 80,'-19'50'38,"-6"-12"0,4-10-2,21-28-30,-30 20-26,30-20-17,0 0 1,28-20-3,-12-6 2</inkml:trace>
          <inkml:trace contextRef="#ctx0" brushRef="#br1" timeOffset="20609.375">1060 1682 68,'-18'-32'40,"18"32"-2,0 0 2,-26-15-22,35 40-11,-7 0-2,13 23-3,-1 4 1,5 11-2,-2 2 1,4 8-1,-2-5-1,-2-8-2,0-2-2,-17-35-12,8 9-25,-8-32 2,-10 23-2,10-23 2</inkml:trace>
          <inkml:trace contextRef="#ctx0" brushRef="#br1" timeOffset="20796.875">844 2253 88,'6'40'37,"-6"-40"1,51 25 0,-16-25-34,22 2-3,8 3-4,-8-27-15,8 14-20,-12-12 1,-5 0-2,-14-8 1</inkml:trace>
          <inkml:trace contextRef="#ctx0" brushRef="#br1" timeOffset="21000">789 1592 68,'-46'2'39,"12"1"-2,34-3 2,0 0-20,21 5-17,28 0-3,5-18-8,26 16-27,-6-6-2,-3-2 0,-3 0 0</inkml:trace>
          <inkml:trace contextRef="#ctx0" brushRef="#br1" timeOffset="21546.875">1500 2140 76,'-19'20'37,"19"-20"0,0 0 0,0 0-30,0 0-4,30 2-2,1-7 0,-1-5-1,1 5 1,-4 0-1,-6 3 0,1 2 0,-22 0 0,27 17 0,-27-17 0,4 33 0,-8-11 0,-7 3 0,-1 3 0,-7 0 1,-4-1-1,2-4 0,0-3 0,21-20-1,-32 28 1,32-28 0,0 0 0,0 0-1,0 0 1,0 0 0,25-15 0,-2 5 0,5 2 0,3 3 1,1 5-1,4 3 1,-3 7 0,-3 2 1,-5 11-1,-8 2 1,-3 5-1,-11 3 1,-3 2-1,-13-2 0,-6-1-1,-6-4 0,-9-8-1,-4-5 0,-4-12-2,4 2-1,-14-31-5,22 26-15,-5-27-15,9-6 2,12-5-1,9-7 1</inkml:trace>
          <inkml:trace contextRef="#ctx0" brushRef="#br1" timeOffset="21781.25">2110 2019 70,'0'0'38,"0"0"-2,6 23 2,22-16-29,9-14-9,10-16-5,14 20-22,-7-12-9,-7 3 0,-9-11-1</inkml:trace>
          <inkml:trace contextRef="#ctx0" brushRef="#br1" timeOffset="21984.375">2207 1778 77,'-11'32'38,"9"6"-1,8 12 1,1-2-31,20 15-4,0 0-1,3-3-5,6 0-4,-22-25-24,12-2-7,-26-33 1,31 15-1</inkml:trace>
        </inkml:traceGroup>
      </inkml:traceGroup>
    </inkml:traceGroup>
    <inkml:traceGroup>
      <inkml:annotationXML>
        <emma:emma xmlns:emma="http://www.w3.org/2003/04/emma" version="1.0">
          <emma:interpretation id="{56548DC3-4E3F-4776-80B2-8B2AB7858E6C}" emma:medium="tactile" emma:mode="ink">
            <msink:context xmlns:msink="http://schemas.microsoft.com/ink/2010/main" type="paragraph" rotatedBoundingBox="18395,9209 24190,9481 24153,10251 18359,9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CB237F-23BD-4DC6-BF5D-60A3455E98FF}" emma:medium="tactile" emma:mode="ink">
              <msink:context xmlns:msink="http://schemas.microsoft.com/ink/2010/main" type="line" rotatedBoundingBox="18395,9209 24190,9481 24153,10251 18359,9979"/>
            </emma:interpretation>
          </emma:emma>
        </inkml:annotationXML>
        <inkml:traceGroup>
          <inkml:annotationXML>
            <emma:emma xmlns:emma="http://www.w3.org/2003/04/emma" version="1.0">
              <emma:interpretation id="{BA159D41-33F8-4D3A-9272-6340B32CF674}" emma:medium="tactile" emma:mode="ink">
                <msink:context xmlns:msink="http://schemas.microsoft.com/ink/2010/main" type="inkWord" rotatedBoundingBox="18395,9209 24190,9481 24153,10251 18359,9979"/>
              </emma:interpretation>
              <emma:one-of disjunction-type="recognition" id="oneOf4">
                <emma:interpretation id="interp20" emma:lang="en-US" emma:confidence="1">
                  <emma:literal>redundant</emma:literal>
                </emma:interpretation>
                <emma:interpretation id="interp21" emma:lang="en-US" emma:confidence="0.5">
                  <emma:literal>red Cendant</emma:literal>
                </emma:interpretation>
                <emma:interpretation id="interp22" emma:lang="en-US" emma:confidence="0">
                  <emma:literal>read Cendant</emma:literal>
                </emma:interpretation>
                <emma:interpretation id="interp23" emma:lang="en-US" emma:confidence="0">
                  <emma:literal>reed Cendant</emma:literal>
                </emma:interpretation>
                <emma:interpretation id="interp24" emma:lang="en-US" emma:confidence="0">
                  <emma:literal>recd Cendant</emma:literal>
                </emma:interpretation>
              </emma:one-of>
            </emma:emma>
          </inkml:annotationXML>
          <inkml:trace contextRef="#ctx0" brushRef="#br2" timeOffset="29109.375">1980 2999 57,'0'0'35,"-13"30"0,13-30 0,-4 38-23,16 2-7,-1-3-2,10 11-1,-2 0 0,4 2-1,-2-5 0,2-4 0,-6-11-1,-4-8 0,-13-22-1,0 0 1,0 0-1,0 0 0,0-30 0,-11-2 0,1-4 0,-1-1 1,3-3 0,3-3 0,8 3 0,3 2 0,9 3 1,6 7-1,6 6 0,7 6 0,3 11-2,-1 0-1,6 23-5,-14-16-12,7 19-14,-3 4-2,-7-3 2,-2 6 0</inkml:trace>
          <inkml:trace contextRef="#ctx0" brushRef="#br2" timeOffset="29421.875">2531 3278 35,'0'0'31,"0"0"3,0 0-3,27 17-16,-27-17-6,17-25-4,-7 2-1,-10 23-3,30-45-1,-18 15-1,-1 5-1,-9-5 0,-2 30-1,-11-40 0,11 40 1,-37-13-1,11 21 1,-7 4 1,1 11 0,1 7 2,5 5-1,7 10 1,11 6 0,12-4 0,13 4-1,13-14-2,18 6-4,-4-25-6,21-6-11,3-2-9,-12-30 2,10 5-1</inkml:trace>
          <inkml:trace contextRef="#ctx0" brushRef="#br2" timeOffset="29890.625">3250 3160 28,'21'-16'32,"-21"16"2,0 0-1,-27-12-13,-9-6-8,13 21-5,-21-11-1,-1 13-3,-3 0 0,2 13 0,-5 0-2,7 14 1,4 3-1,9 8 0,14 10-1,19 2 0,8-5 0,22-2 0,18-10-1,11-18 0,11-13 0,-1-17-1,3-12 0,-15-18-1,-2-6 0,-24-16 0,-7-1-1,-24-13 2,-7 6 1,-11-8 1,-7 5 1,-1 10 1,-3 8 3,6 20-2,-6 15 1,27 20 0,-28 33 0,30 14-1,1 9-1,11 16 0,5 1 0,6 8-1,7-11-1,2-2 1,1-5-2,-3-21 0,4 1-3,-15-35-6,19 7-16,-15-25-11,-4-13 1,-4-7-1</inkml:trace>
          <inkml:trace contextRef="#ctx0" brushRef="#br2" timeOffset="30281.25">3601 3097 64,'-25'-3'38,"14"33"-2,5 23 0,-9-13-24,32 28-4,-10-8-4,18 8-1,2-10 0,13 0-2,4-15 0,7-11 0,1-14-2,3-21-1,4-7-1,-11-22-2,7-4 0,-21-21-2,6 4 1,-24-15 0,-1 13 1,-17-3 3,-6 10 3,-7 18 1,-10 2 3,25 28 0,-45 0 1,35 26-1,-7 1 0,17 16-2,2 0-1,15 9 0,6-4-1,9 2 0,-1-4 0,5-9-2,8-2-1,-6-22-5,17 10-14,-17-31-17,2-9 1,-5-14-2,5-9 2</inkml:trace>
          <inkml:trace contextRef="#ctx0" brushRef="#br2" timeOffset="30671.875">4560 3187 48,'0'0'38,"-23"-15"-2,23 15 2,-25 30-15,31 18-13,-14-10-5,16 17-2,1-2-1,9-1-1,6 1 0,1-8-1,2-4-1,-6-14-2,4-2-3,-25-25-4,30 8-4,-41-33-3,11 25 1,-10-53 1,8 23 2,-21-28 5,10 10 5,0 1 6,-3-11 6,20 23 2,-8-18 1,29 35 1,-10-12-2,27 35-2,-7-7-1,22 24-2,-4 3-2,6 16-1,-7 6-1,3 11 0,-9-5-1,-4 0-2,-4-1-3,-19-26-13,8-1-20,-27-25 1,28 10-1,-28-10 0</inkml:trace>
          <inkml:trace contextRef="#ctx0" brushRef="#br2" timeOffset="32203.125">5538 3293 58,'28'-8'37,"-28"8"-2,0 0 1,-45-32-24,45 32-6,-40-21-4,11 11-1,-5 3-1,-4 2-1,-1 5 1,-4 7 0,1 8 0,2 11 0,5 4 0,7 10 1,9 8 0,15 4-1,13-1 1,14-1-1,12-10 1,12-5 0,10-15 0,6-7-1,-7-21 0,-3-14 0,-5-11 0,-12-10 0,-9-9-2,-14-11 1,-11-8 0,-10-6 0,-3 1 0,-6 6 1,-4 7 1,0 13-1,-2 10 2,23 40 0,-29-23 0,29 23 0,2 53 0,13 2 0,6 5-1,10 11 1,7 4-1,8 0-1,7-4 1,2-6-1,1-12 0,1-13-1,2-12-1,-6-28-3,3 0-2,-18-33-1,9 8 0,-26-25-1,8 9 2,-18-11 2,-3 9 3,-8 3 1,-11 0 3,-3 14 2,-12-1 0,5 12 0,-16 0-1,3 10-1,-8 2 1,0 11-1,-4 2 0,10 10 0,0 5 0,13 13 1,6-1 0,19 14-1,11-4 1,18 6-1,7-8 0,13 1-1,1-14 0,3-4-1,0-13 1,-9-13-1,-8-12 0,-9-12-1,-8-8 0,-12-8 0,-5-2 0,-10-3 1,-5 3-1,-6 5 1,-4 4 0,2 19 2,-4 4-1,23 8 1,-31 23 0,22 7 1,7 0-1,13 10 0,3-2 0,20 5 0,8-10 0,6-3-1,7-10 0,6-15-1,-2-5 0,-2-10-1,-7-15-1,-14-11 1,-7-4-1,-14-7 1,-6 1 0,-14 1 1,-5 2 0,-7 6 1,-4 14 0,21 23 0,-34-20 0,34 20 0,-23 23 0,23 2 1,6 17-1,7 6-1,6 2 1,6 1 0,3-1-1,-1-5 0,0-2 1,-6-8-2,-2-17 1,-19-18-1,19 7 0,-19-7-1,-8-27-1,-7-11 0,2-5 0,-6-12 0,7-3 0,-1-5 1,15 3 0,5 0 2,14 7 0,6 18 2,9 10-1,12 20 1,1 7 1,5 23 0,-10 5 0,1 23 0,-10 5-1,-1 5 0,-9-3 0,-2 0 0,-4-7 0,-4-8-2,0-10 0,-15-35 0,31 23 0,-31-23-2,40-23 0,-21-12-1,6-2 0,-1-14 1,3 4-1,-6-6 0,0 0 1,-4 0 1,-5 3 1,-5 10 0,-7 7 1,-2 6 1,2 27 0,-19-31 1,19 31-1,-30 5 1,11 11-1,11 14 1,-5 2-1,11 21 0,2 0-1,11 5 0,5 2 0,10 0 0,1-4 0,7-6-1,6-8 0,10-19 0,3-5 0,-7-21-3,7 6-3,-20-46-21,11 10-13,-18-9 0,-5-4 0,-23-1 0</inkml:trace>
          <inkml:trace contextRef="#ctx0" brushRef="#br2" timeOffset="32375">7149 3459 101,'0'0'39,"0"0"2,19-18-16,27 5-27,34-2-32,-17-5-6,20-5 2,-10-18-2</inkml:trace>
        </inkml:traceGroup>
      </inkml:traceGroup>
    </inkml:traceGroup>
    <inkml:traceGroup>
      <inkml:annotationXML>
        <emma:emma xmlns:emma="http://www.w3.org/2003/04/emma" version="1.0">
          <emma:interpretation id="{533D3E9F-1696-484D-8270-7B0F7F12C71C}" emma:medium="tactile" emma:mode="ink">
            <msink:context xmlns:msink="http://schemas.microsoft.com/ink/2010/main" type="paragraph" rotatedBoundingBox="16612,11499 22808,11294 22855,12708 16659,129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2C3748-E4BC-46E8-8292-B927282A33FA}" emma:medium="tactile" emma:mode="ink">
              <msink:context xmlns:msink="http://schemas.microsoft.com/ink/2010/main" type="line" rotatedBoundingBox="16612,11499 22808,11294 22855,12708 16659,12912"/>
            </emma:interpretation>
          </emma:emma>
        </inkml:annotationXML>
        <inkml:traceGroup>
          <inkml:annotationXML>
            <emma:emma xmlns:emma="http://www.w3.org/2003/04/emma" version="1.0">
              <emma:interpretation id="{BCFB9847-F8DF-4488-830D-386BC9F03F15}" emma:medium="tactile" emma:mode="ink">
                <msink:context xmlns:msink="http://schemas.microsoft.com/ink/2010/main" type="inkWord" rotatedBoundingBox="18358,11509 21597,11402 21641,12748 18402,12855"/>
              </emma:interpretation>
              <emma:one-of disjunction-type="recognition" id="oneOf5">
                <emma:interpretation id="interp25" emma:lang="en-US" emma:confidence="0">
                  <emma:literal>6V-Ii4=0</emma:literal>
                </emma:interpretation>
                <emma:interpretation id="interp26" emma:lang="en-US" emma:confidence="0">
                  <emma:literal>6V-Ii4=o</emma:literal>
                </emma:interpretation>
                <emma:interpretation id="interp27" emma:lang="en-US" emma:confidence="0">
                  <emma:literal>6V-Ii4=O</emma:literal>
                </emma:interpretation>
                <emma:interpretation id="interp28" emma:lang="en-US" emma:confidence="0">
                  <emma:literal>leu-taro</emma:literal>
                </emma:interpretation>
                <emma:interpretation id="interp29" emma:lang="en-US" emma:confidence="0">
                  <emma:literal>Lou-Ironton</emma:literal>
                </emma:interpretation>
              </emma:one-of>
            </emma:emma>
          </inkml:annotationXML>
          <inkml:trace contextRef="#ctx0" brushRef="#br1" timeOffset="37468.75">1975 5476 70,'-21'13'39,"21"-13"-1,0 0 0,5 22-20,20-24-18,6-16-6,28 21-20,-8-16-11,1 0-1,-3-7 0,-5 3 0</inkml:trace>
          <inkml:trace contextRef="#ctx0" brushRef="#br1" timeOffset="38109.375">2383 5066 86,'0'0'37,"0"0"1,34-7 0,31 4-34,15-2-4,9-5-5,26 23-17,-14-11-17,-4 6 2,-19 2-2,-17 5 1</inkml:trace>
          <inkml:trace contextRef="#ctx0" brushRef="#br1" timeOffset="37906.25">2505 5835 76,'-16'25'41,"16"1"-2,0-26 1,29 27-25,0-22-12,20 0-2,6-5-2,-5-5-2,17 0-6,-27-25-16,11 17-15,-16-17 2,-3-2-2,-15-9 2</inkml:trace>
          <inkml:trace contextRef="#ctx0" brushRef="#br1" timeOffset="37703.1248">2638 5056 87,'0'0'39,"-25"41"0,14-9 2,20 21-35,-3 2-1,13 16-3,0 2 1,8 4-2,3 4-1,-1-8-1,-2-3-1,-8-17-2,9 12-7,-28-30-29,8-7 0,-8-28 1,0 0-2</inkml:trace>
          <inkml:trace contextRef="#ctx0" brushRef="#br1" timeOffset="38625">3162 5878 69,'-13'25'37,"13"-25"-2,21-2 2,21-1-30,-19-12-3,13 2-3,-7 6 0,3 2-1,-7 2 1,-6 8 0,-19-5 0,15 36 0,-21-6 1,-5 12-1,-6 1 0,-2 10 0,-2-5 0,-2 4 0,2-4-2,2-8 2,9-10-1,3-4 0,7-26 1,17 22-1,2-19 1,11-6 0,3-2 0,5 0 0,2-2 0,-2 4 0,-5 1 0,3 2 0,-13 2 0,-2 3 0,-21-5-1,26 15 1,-26-15 0,0 0 0,0 0 0,0 25-1,0-25 1,0 0-1,0 0 0,-21 3-3,21-3-4,0 0-29,0 0-4,-2-38 1,12 16-1</inkml:trace>
          <inkml:trace contextRef="#ctx0" brushRef="#br1" timeOffset="39140.6248">3788 5594 72,'-25'0'38,"4"3"-1,0-1 0,21-2-27,-27 15-6,27-15-2,-2 28-1,2-28 1,14 35-1,-14-35 1,32 30-1,-9-17 1,-2-11 0,6 1-1,-3-8 0,-1-5-1,-4 0-1,-19 10 1,21-31-1,-21 31 0,-7-27 0,7 27 0,-31-15 0,6 12-1,-1 8 0,-3-5-2,29 0-5,-49 13-18,49-13-10,-18 2 0,18-2-1,14-22 2</inkml:trace>
          <inkml:trace contextRef="#ctx0" brushRef="#br1" timeOffset="39468.75">4278 5064 62,'0'0'40,"-25"35"-2,13-7 1,3 14-20,-6-6-15,15 11-2,-2-1 1,2 1-3,0 1 0,7-5 1,-1-6-1,4-4 0,5-8 1,-15-25-1,42 25 0,-14-22 1,5-6-2,1-7 1,2-2-1,-3-6-1,1 6-2,-11-13-3,13 22-9,-36 3-19,27-38-3,-27 38 0,21-37 1</inkml:trace>
          <inkml:trace contextRef="#ctx0" brushRef="#br1" timeOffset="39718.75">4554 5021 59,'0'0'39,"-25"-20"-2,25 20 4,0 0-21,-5 55-10,8-12-3,13 17-3,-1 6-1,6 9 0,-2 3 0,4 5-2,-4-8-1,-4-9-1,0-6-1,-9-20-2,11 10-8,-17-50-28,-2 28-1,2-28 1,2-43-1</inkml:trace>
          <inkml:trace contextRef="#ctx0" brushRef="#br1" timeOffset="40062.5">4975 5529 81,'-28'35'39,"13"-10"-1,15-25-1,11 23-32,8-41-18,27 8-24,7-13 0,12-4-2,6-11 2</inkml:trace>
          <inkml:trace contextRef="#ctx0" brushRef="#br1" timeOffset="39906.25">4935 5290 89,'0'0'40,"0"0"-2,0 0 0,40 0-35,6 3-10,-15-13-27,18 5-4,-11-1 0,-7 1-2</inkml:trace>
          <inkml:trace contextRef="#ctx0" brushRef="#br1" timeOffset="36906.25">394 5172 56,'17'-28'36,"-17"28"-7,0 0-4,25-10-6,-25 10-2,0 0-7,-21 0-3,14 25-2,-14-7-1,5 17-1,-10-2 0,3 17-1,-2 3 0,2 15 0,0 7-1,6 5-1,6-2 1,5 5-1,15-7 1,12-6-1,10-12 0,13-18 0,15-17 0,6-23 0,5-13-1,1-15 1,-3-12-1,-10-15 0,-11 0 1,-14-11-1,-14 9 0,-12 1 1,-12 9 0,-9 9-1,-9 13 1,-5 12 1,-5 16-1,-1 14 0,0 18 0,1 13 1,5 10-1,7 7 0,9 1 0,10-4 0,14-4-2,7-18 0,19-2-5,-9-48-6,28 2-26,-8-22 1,5-10-1,-8-18 1</inkml:trace>
          <inkml:trace contextRef="#ctx0" brushRef="#br1" timeOffset="37250">1071 5185 79,'2'-38'40,"-6"8"-1,4 30 1,0 0-26,-2 30-7,10 10-1,11 18-3,2 7 0,11 16-2,1-1 1,9 8 0,0-3-1,11-12-1,-2-7 0,-5-19 0,0-9-1,-6-20 1,-2-21-1,-9-20 0,-8-14 0,-8-16 0,-9-17 0,-8-11 0,2-12 0,-9-2 0,1 7 0,-1 0 1,3 13-1,4 9 0,4 18-2,-2 13 2,2 35-5,8-22-6,15 34-27,-23-12 0,30 56 0,-14-21-2</inkml:trace>
          <inkml:trace contextRef="#ctx0" brushRef="#br1" timeOffset="40453.1248">6047 5024 61,'-31'-13'39,"-7"3"-4,-4 3 4,-7-19-27,9 29-7,-8 0-2,6 12 0,-2 10 0,10 17 0,3 6 1,14 17-1,2 8 2,19 13-1,7 2 0,16 5-1,11-8-1,12-12 0,11-10-1,5-13-1,5-22 0,7-18 0,0-18 0,-5-17 0,-5-10 0,-12-8 0,-7-12 0,-13-5-1,-13-1 1,-17-2 0,-19-2-2,-16 5 0,-11 2-1,-15 3-1,-1 22-4,-26-17-26,16 25-8,-3-3 2,18 13-2</inkml:trace>
        </inkml:traceGroup>
      </inkml:traceGroup>
    </inkml:traceGroup>
    <inkml:traceGroup>
      <inkml:annotationXML>
        <emma:emma xmlns:emma="http://www.w3.org/2003/04/emma" version="1.0">
          <emma:interpretation id="{90E0E0D3-8DB6-4FFE-B859-A0375699BE50}" emma:medium="tactile" emma:mode="ink">
            <msink:context xmlns:msink="http://schemas.microsoft.com/ink/2010/main" type="paragraph" rotatedBoundingBox="16267,13998 25127,13600 25185,14888 16325,15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31CDD5-D29C-4494-96BA-7451F8B45252}" emma:medium="tactile" emma:mode="ink">
              <msink:context xmlns:msink="http://schemas.microsoft.com/ink/2010/main" type="line" rotatedBoundingBox="16267,13998 25127,13600 25185,14888 16325,15287">
                <msink:destinationLink direction="with" ref="{B1654B4E-4577-44A4-AAF1-9DD610403C83}"/>
                <msink:destinationLink direction="with" ref="{D91C5DDD-B755-4864-B4A2-104AE79AF21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8B5834-3E82-4C49-BA82-35517274A964}" emma:medium="tactile" emma:mode="ink">
                <msink:context xmlns:msink="http://schemas.microsoft.com/ink/2010/main" type="inkWord" rotatedBoundingBox="16218,14326 19713,13685 19873,14557 16378,15198"/>
              </emma:interpretation>
              <emma:one-of disjunction-type="recognition" id="oneOf6">
                <emma:interpretation id="interp30" emma:lang="en-US" emma:confidence="0">
                  <emma:literal>ov-9V-</emma:literal>
                </emma:interpretation>
                <emma:interpretation id="interp31" emma:lang="en-US" emma:confidence="0">
                  <emma:literal>6v-9V-</emma:literal>
                </emma:interpretation>
                <emma:interpretation id="interp32" emma:lang="en-US" emma:confidence="0">
                  <emma:literal>or-a.</emma:literal>
                </emma:interpretation>
                <emma:interpretation id="interp33" emma:lang="en-US" emma:confidence="0">
                  <emma:literal>fv-a.</emma:literal>
                </emma:interpretation>
                <emma:interpretation id="interp34" emma:lang="en-US" emma:confidence="0">
                  <emma:literal>dev-qr.</emma:literal>
                </emma:interpretation>
              </emma:one-of>
            </emma:emma>
          </inkml:annotationXML>
          <inkml:trace contextRef="#ctx0" brushRef="#br1" timeOffset="41734.375">-12 7938 39,'0'0'34,"-4"-22"2,4 22 0,0 0-13,-19-28-11,19 28-5,0 0-1,0 0-2,-15 38-1,7-6-1,-7 6 0,2 12 0,-1 5 0,3 13-2,5 3 2,6-4-2,8-1 1,9-3-1,8-11 1,13-9-2,8-10 1,5-18 1,6-15-2,1-8 1,-1-12 0,-8-15 0,-9-8-2,-13-4 2,-14-1-1,-13-2 1,-13 9-2,-17 6 2,-3 8-1,-9 16 2,-5 11-2,3 13 1,4 17 0,9 10 0,6 6 0,10 4 0,15 3 0,15-6-1,14-1 0,9-19-3,19 1-3,-7-41-8,26 8-21,-9-25-1,0-8-1,-10-9 1</inkml:trace>
          <inkml:trace contextRef="#ctx0" brushRef="#br1" timeOffset="42062.5">652 8034 54,'-8'-53'38,"-9"0"-1,9 20-3,-17-9-14,25 42-9,0 0-3,0 0-3,6 42-2,11 1 0,2 7-2,8 11 1,0 4-1,9 5 0,-2-2 0,-1-5-2,-1-10 2,-3-13-2,-3-7 1,-3-16-1,-23-17 1,29-17-1,-18-11 1,-5-15 0,-2-7-1,-6-10 0,0-8 0,-2 0 1,2 5-2,0 3 1,2 10-1,0 4-1,0 46-3,10-55-6,15 50-26,-25 5 0,38 5 0,-19 5 0</inkml:trace>
          <inkml:trace contextRef="#ctx0" brushRef="#br1" timeOffset="42234.375">1128 8159 62,'0'0'38,"-13"33"-2,13-33 2,0 0-22,42 7-13,-12-9-4,1-13-5,26 15-22,-9-13-8,5 1 0,-5-6-2</inkml:trace>
          <inkml:trace contextRef="#ctx0" brushRef="#br1" timeOffset="43796.875">2102 7991 66,'0'0'38,"19"-20"0,-19 20 0,-3-23-25,-11-4-7,14 27-2,-19-46-1,19 46-2,-28-40 0,28 40-1,-31-28 0,31 28-1,-30-10 0,30 10 0,0 0 0,-21 5-1,21-5 0,0 0 0,17 28 0,-17-28-1,0 0 0,23 15 1,-23-15-1,0 0 0,0 0 1,0 0-1,0 0 1,0 0 0,0 0 1,0 0-1,0 0-1,0 0 2,0 0 0,0 0 0,0 0 1,0 0 0,0 0 0,0 0 0,0 0 0,0 0 0,0 0 0,0 0 0,0 0 0,0 0 0,0 0 0,0 0 0,0 0 0,0 0 1,0 0 0,0 0 1,0 0 0,0 0 0,0 0-1,19 3 1,-19-3-1,0 0 0,0 0 0,0 0 0,0 0 0,0 0 0,2-23 0,-2 23 0,0 0 1,0 0-1,0 0 0,0 0 1,-2-25-1,2 25 0,0 0-1,0 0 1,0 0 0,-4-23-1,4 23 1,0 0-1,0 0 0,0 0 1,-13-25-1,13 25 0,0 0 1,-8-22-1,8 22 0,0 0 0,0 0 0,-10-26 0,10 26 0,0 0 0,0 0 0,0 0 0,0 0 0,0 0 0,-22-17 0,22 17 0,0 0 0,0 0 0,0 0 0,0 0 0,0 0 0,0 0 0,0 0 0,0 0 0,0 0 0,0 0 0,0 0 0,0 0 0,0 0 0,0 0 0,0 0 0,0 0 0,0 0 0,0 0 0,0 0 0,0 0 0,0 0 0,0 0 0,-18-15 1,18 15-1,0 0 0,0 0 1,0 0-1,0 0 1,0 0 0,0 0-1,0 0 1,0 0-1,0 0 1,-13-23-1,13 23 1,0 0-1,-13-25 0,13 25 1,-12-23-1,12 23 0,-19-27 1,19 27-1,-32-23 0,13 16 0,-2-1 0,-4 1 0,0 2 0,-3 5 0,-3 5 0,-1 7 0,1 1 0,-3 9 0,5 8 0,-1 8 0,3 2 0,4 6 0,6-4 0,6-1 0,5-4 0,10-7 0,5-5 0,10-9 0,6-9 0,9-4 0,6-11 1,4-7-1,2-5 0,0-8 0,1 1 0,-8-6 0,-3 3 0,-8-3 0,-10 0 0,-5 6 0,-4 4 0,-9 23 0,8-30 0,-8 30 0,0 0 1,0 0-1,-8 28 1,5 2 0,1 5 0,2 13 0,-2 7 0,4 10 1,0 3-1,1 3 0,-1-1 0,2 3 0,-2-15 0,2-1-1,-2-11 0,0-11-1,0-10 0,-2-25-2,0 0-1,0 0-3,15-25-12,-23-18-19,14-2-1,-6-16 0,8-1 1</inkml:trace>
          <inkml:trace contextRef="#ctx0" brushRef="#br1" timeOffset="44203.1248">2078 7627 53,'3'-26'38,"-3"26"0,0 0 0,23 13-17,-23-13-9,17 50-5,-7-10-3,11 18 0,0 3-1,11 6-1,-3 1 0,5-2 0,-1-4-1,1-6 0,2-9-1,0-9-1,1-10 1,-3-11 0,0-9-1,-3-13 0,-3-10 0,-5-13 0,-4-7 0,-9-15 0,-4-8 1,-8-10-2,-2-5 2,-4 0-1,-1 0 0,1 6 1,0 9 0,3 8 0,3 14 0,9 9 0,-7 27-1,18-25 0,-18 25-1,28 0-4,5 22-16,-33-22-18,40 13 2,-40-13-2,40 15 1</inkml:trace>
          <inkml:trace contextRef="#ctx0" brushRef="#br1" timeOffset="44578.1248">3061 7943 77,'0'0'37,"21"10"1,-2-10-1,18 3-32,1-6-3,6 6-1,5-1-3,-9-4-2,6 17-7,-46-15-24,44 2-1,-44-2-3,30-7 3</inkml:trace>
        </inkml:traceGroup>
        <inkml:traceGroup>
          <inkml:annotationXML>
            <emma:emma xmlns:emma="http://www.w3.org/2003/04/emma" version="1.0">
              <emma:interpretation id="{F8856E73-24EF-45D6-8F3E-FE1F710EEEB4}" emma:medium="tactile" emma:mode="ink">
                <msink:context xmlns:msink="http://schemas.microsoft.com/ink/2010/main" type="inkWord" rotatedBoundingBox="20002,13850 25098,13455 25205,14838 20109,15233"/>
              </emma:interpretation>
              <emma:one-of disjunction-type="recognition" id="oneOf7">
                <emma:interpretation id="interp35" emma:lang="en-US" emma:confidence="0">
                  <emma:literal>¥31,320</emma:literal>
                </emma:interpretation>
                <emma:interpretation id="interp36" emma:lang="en-US" emma:confidence="0">
                  <emma:literal>¥313,220</emma:literal>
                </emma:interpretation>
                <emma:interpretation id="interp37" emma:lang="en-US" emma:confidence="0">
                  <emma:literal>¥331,320</emma:literal>
                </emma:interpretation>
                <emma:interpretation id="interp38" emma:lang="en-US" emma:confidence="0">
                  <emma:literal>¥313,250</emma:literal>
                </emma:interpretation>
                <emma:interpretation id="interp39" emma:lang="en-US" emma:confidence="0">
                  <emma:literal>¥3,313,250</emma:literal>
                </emma:interpretation>
              </emma:one-of>
            </emma:emma>
          </inkml:annotationXML>
          <inkml:trace contextRef="#ctx0" brushRef="#br1" timeOffset="46765.6248">5446 7576 78,'0'0'39,"0"0"-1,0 0 0,56-25-33,-7 15-1,12 8-3,-2 4-1,2 6 0,-9 7 0,-10 2 0,-12 8-1,-13 1 1,-11 6-1,-10 1 1,-5 0 0,-8-3 0,-6 0 0,0-2 0,-4-6 0,2-2 0,2-5 0,1-5 0,22-10 0,-23 8 0,23-8 0,0 0 0,21-8 0,3 3 0,5 0 0,5 5 0,6-2 1,2 7 0,2 2-1,-2 8 1,0 3 0,-4 7-1,-7 5 1,-5 3 0,-8 2-1,-11 3 1,-11 0-1,-9-3 0,-12-5 1,-3-5-1,-7-2 0,-5-8 1,0-8 0,2-4 0,2-6 0,7 1 1,1-6 0,7 1 0,2-1 1,19 8-1,-25-15 1,25 15 0,0 0-1,0 0 1,-19-13-1,19 13-1,0 0 1,0 0-1,0 0 1,0 0-1,-21 18 0,21-18 0,0 0-1,0 0 2,0 0-2,0 0 0,0 0 1,0 0-1,0 0 0,0 0 0,0 0 0,0 0 0,-6-25-1,6 25 1,0 0-1,0 0-1,0 0-1,-23-30-1,23 30-4,0 0-19,0 0-17,-15-35 1,15 35 0,17-43 0</inkml:trace>
          <inkml:trace contextRef="#ctx0" brushRef="#br1" timeOffset="46984.375">6234 7627 79,'0'0'38,"-6"30"0,25-15 0,4-8-34,11 6-2,8 2-5,-6-25-8,16 10-26,-12-8 0,-8-4-1,-7-13 1</inkml:trace>
          <inkml:trace contextRef="#ctx0" brushRef="#br1" timeOffset="47593.75">6535 7478 78,'-19'0'39,"19"0"-1,15-25 1,21-22-31,20 24-7,16 13-7,-15-20-27,21 15-5,-13 2 0,-6 8-1</inkml:trace>
          <inkml:trace contextRef="#ctx0" brushRef="#br1" timeOffset="47406.25">6546 8064 81,'0'0'39,"35"22"-2,1-22 0,29-5-35,-2 5-9,-20-22-24,20 7-6,-11-10-1,-3-1 0</inkml:trace>
          <inkml:trace contextRef="#ctx0" brushRef="#br1" timeOffset="47218.75">6714 7245 88,'0'0'40,"-15"63"-1,11-26 2,21 26-34,-5 0-3,12 15-1,-1 2-2,4 3-1,0-3-1,-6-12-2,0 8-5,-31-36-24,16 3-9,-18-21 1,12-22-1</inkml:trace>
          <inkml:trace contextRef="#ctx0" brushRef="#br1" timeOffset="48125">7086 7843 71,'-8'42'39,"-3"-9"-1,11-8 1,0-25-27,0 0-10,30 18-1,-9-21-2,2-2 1,-2 0-1,0-5 1,-21 10-1,29-10 0,-29 10 1,0 0 0,0 0 0,15 33 0,-15-33 1,-13 45-1,3-17 0,-5-1 0,1 1 1,3-6-1,11-22 0,-17 33 0,17-33 0,0 0 0,0 0 1,28 10-1,-3-15 1,0 0-1,4 5 1,3 3-1,2 4 1,-5 6-1,-2 7 0,-6 5 1,-6 13-1,-9-1 1,-1 4-1,-12-4 2,-5 1-2,-7-3 1,-6-5 0,-5-7 0,1-11 0,-3-4-2,-2-11 1,7 1-2,-2-13-1,29 15-4,-44-48-13,37 23-20,-1-8 1,14 1-1,0-9 2</inkml:trace>
          <inkml:trace contextRef="#ctx0" brushRef="#br1" timeOffset="48469.75">7540 7606 59,'0'0'37,"0"0"0,-27 21 1,21 9-26,6-30-6,-15 42-3,11-19-2,6 2-1,-2-25 0,11 30-2,-11-30-1,0 0-2,44-2-3,-40-31-10,23 13-14,-20-3-4,-7-4-1,0 27 1</inkml:trace>
          <inkml:trace contextRef="#ctx0" brushRef="#br1" timeOffset="48859.375">7721 7297 69,'21'-32'38,"-21"32"-2,36-35 2,0 32-29,-15-9-5,8 12-2,-6 7-1,-1 11-1,-10 12 1,-3 8-1,-9 7 0,-9 8 1,-6 4-1,-4 6 1,-8 0 0,2 0 0,0-5-1,2-6 1,2-4 0,6-8 0,6-10-1,11-2 1,-2-28-1,28 25 0,-7-20 0,4-10 0,5 5-4,-5-23-5,19 16-25,-19-8-4,-4-3 0,-21 18-1</inkml:trace>
          <inkml:trace contextRef="#ctx0" brushRef="#br1" timeOffset="49234.375">8037 7662 66,'-17'32'38,"15"-6"-2,2-26 1,23 40-27,13-28-18,2-17-26,8-10-2,0-5-1,0-8 0</inkml:trace>
          <inkml:trace contextRef="#ctx0" brushRef="#br1" timeOffset="49078.1248">8052 7413 80,'0'0'39,"0"0"-2,29 5 1,-29-5-35,46-5-3,-6 18-6,-4-21-26,2 11-6,-15-1 0,-4 1 0</inkml:trace>
          <inkml:trace contextRef="#ctx0" brushRef="#br1" timeOffset="49671.875">8525 7308 44,'0'0'35,"-7"-28"1,7 28-1,-25-5-21,-4-8-2,8 28-5,-2-7-2,-1 22-1,-11 0 1,3 23-1,-6 0 0,11 20 0,-2-1-1,10 11 0,2-5-1,19 0 0,10-10-1,16-8 0,5-17-1,14-13 0,1-12-1,9-16 1,2-12-1,-5-10 0,-3-10 1,-5-8-1,-8-7 0,-6-5 0,-11-8 0,-13-5 0,-10 8 0,-19-3 0,-8 8 1,-18 0-1,-3 12-1,-9 3-1,6 25-4,-12-23-17,15 26-15,12-6 1,15 5-2,23 8 1</inkml:trace>
          <inkml:trace contextRef="#ctx0" brushRef="#br1" timeOffset="44890.6248">3868 7468 67,'0'0'39,"-23"-5"0,23 5 1,0 0-25,11 61-8,-1-16-2,11 15-2,0 8-1,4 7 0,-4 3-1,1 3 0,-4-6-1,-3-12 0,-4-3-3,-7-20 0,6 16-10,-20-31-28,10-25 2,0 0-2,-27 15 2</inkml:trace>
          <inkml:trace contextRef="#ctx0" brushRef="#br1" timeOffset="45062.5">3658 8227 79,'0'0'40,"-8"25"-3,26-20 3,8-12-35,24-1-3,9-2-3,-2-18-6,27 21-16,-25-21-16,-2 1 1,-19-9-2,-7 1 3</inkml:trace>
          <inkml:trace contextRef="#ctx0" brushRef="#br1" timeOffset="45265.6248">3652 7400 75,'-30'18'40,"30"-18"-2,11 25 1,29-12-31,19-16-6,16-7-3,22 18-15,-7-21-22,5 6 0,-19-8-1,-7 10 0</inkml:trace>
          <inkml:trace contextRef="#ctx0" brushRef="#br1" timeOffset="45765.6248">4371 7750 83,'-13'42'39,"-4"-11"-1,13 1 1,4-32-34,7 33-2,-7-33-1,42 17-1,-15-14-1,7-1 0,1-2 0,1 3 0,-2 0-1,-7 4 1,-6 6 0,-21-13 0,19 40 0,-21-15 0,-13 3 0,-4-1 0,-6 3 0,-4-5 0,-1-2 0,3-3-1,4-7 1,23-13 0,-19 15-1,19-15 1,21-3 0,6 1 1,5-1-1,10 3 0,4 3 1,5 4 0,-1 3-1,3 8 0,-5 7 1,-10 8-1,-13 4 1,-10 4-2,-15-1 2,-13 0-1,-14-2 0,-11-6 0,-8-6 0,-3-11-1,5-10 0,2-10 0,13-5-2,1-26-3,28 36-12,-6-62-22,19 14 2,3-7-2,16-3 2</inkml:trace>
          <inkml:trace contextRef="#ctx0" brushRef="#br1" timeOffset="45953.1248">5242 7900 86,'-19'21'39,"-7"-6"-1,8 5 1,-1-3-36,19-17-3,-5 43-8,5-43-27,0 0-2,0 0-2,24-2 0</inkml:trace>
        </inkml:traceGroup>
      </inkml:traceGroup>
    </inkml:traceGroup>
    <inkml:traceGroup>
      <inkml:annotationXML>
        <emma:emma xmlns:emma="http://www.w3.org/2003/04/emma" version="1.0">
          <emma:interpretation id="{D100819F-7790-40C6-BCCE-0DCC037CFD9B}" emma:medium="tactile" emma:mode="ink">
            <msink:context xmlns:msink="http://schemas.microsoft.com/ink/2010/main" type="paragraph" rotatedBoundingBox="15532,16313 24709,16027 24748,17269 15570,17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24B95-12F4-4775-B902-0E49C8BA54CB}" emma:medium="tactile" emma:mode="ink">
              <msink:context xmlns:msink="http://schemas.microsoft.com/ink/2010/main" type="line" rotatedBoundingBox="15532,16313 24709,16027 24748,17269 15570,17554"/>
            </emma:interpretation>
          </emma:emma>
        </inkml:annotationXML>
        <inkml:traceGroup>
          <inkml:annotationXML>
            <emma:emma xmlns:emma="http://www.w3.org/2003/04/emma" version="1.0">
              <emma:interpretation id="{373F1F43-0DB3-48AA-8F93-1EE36990C2BA}" emma:medium="tactile" emma:mode="ink">
                <msink:context xmlns:msink="http://schemas.microsoft.com/ink/2010/main" type="inkWord" rotatedBoundingBox="20206,16175 24709,16035 24748,17269 20245,17409"/>
              </emma:interpretation>
              <emma:one-of disjunction-type="recognition" id="oneOf8">
                <emma:interpretation id="interp40" emma:lang="en-US" emma:confidence="0">
                  <emma:literal>4*2-95-13.3=0</emma:literal>
                </emma:interpretation>
                <emma:interpretation id="interp41" emma:lang="en-US" emma:confidence="0">
                  <emma:literal>4*2-95-13.3=-0</emma:literal>
                </emma:interpretation>
                <emma:interpretation id="interp42" emma:lang="en-US" emma:confidence="0">
                  <emma:literal>4*2-95--13.3=0</emma:literal>
                </emma:interpretation>
                <emma:interpretation id="interp43" emma:lang="en-US" emma:confidence="0">
                  <emma:literal>4*2-95.5+3.3=0</emma:literal>
                </emma:interpretation>
                <emma:interpretation id="interp44" emma:lang="en-US" emma:confidence="0">
                  <emma:literal>4Iz-9V-Izi3--O</emma:literal>
                </emma:interpretation>
              </emma:one-of>
            </emma:emma>
          </inkml:annotationXML>
          <inkml:trace contextRef="#ctx0" brushRef="#br1" timeOffset="53593.75">3803 10192 72,'0'0'36,"0"0"-1,42 5-3,11-5-48,-1-15-17,5-3-2,2 1 0,-6-6-1</inkml:trace>
          <inkml:trace contextRef="#ctx0" brushRef="#br1" timeOffset="54078.1249">4304 10508 66,'0'0'38,"0"0"0,37 5-1,-18-25-29,34 13-6,8-6-2,-6-12-6,22 15-22,-16-15-9,-10-3-1,-11-2 1</inkml:trace>
          <inkml:trace contextRef="#ctx0" brushRef="#br1" timeOffset="54265.6249">4463 9724 64,'-31'5'39,"12"0"-2,19-5 1,19 0-28,23 0-9,19 6-5,-6-22-24,20 11-8,-1-5-2,-2 0 2</inkml:trace>
          <inkml:trace contextRef="#ctx0" brushRef="#br1" timeOffset="53890.6249">4625 9835 75,'0'0'40,"-21"13"-1,17 12 1,-2 0-33,16 20-3,-3 5-1,1 13-2,1 2 1,-1 8-3,0 0 0,-1-8-1,-1 6-3,-12-29-5,18 14-26,-22-24-3,1-1-1,-10-21 2</inkml:trace>
          <inkml:trace contextRef="#ctx0" brushRef="#br1" timeOffset="54750">5063 10064 68,'-4'30'38,"-1"-8"-1,5-22 0,0 0-31,32 18-2,-13-21-2,10 3 0,-1 0-1,-1 0-1,-2 8-1,-25-8 1,26 30-1,-26-7 1,-11 4-1,-8 9 1,-6-1 0,-2 0 0,-1 3 0,3-6 0,2-7 0,10-2 1,13-23-1,0 0 1,15 23-1,10-26 1,5-4 0,7 4 1,8-5-1,5 11 0,1 2 1,-1 10-1,-6 3 0,0 12 1,-10 5-1,-9 5 0,-14 5 0,-13 3 0,-17 0 0,-9 0 0,-9-6 0,-10-6-1,1-9 0,-4-4-1,7-11-1,4-17-1,13 0-2,-1-35-8,35 12-23,-6-24-3,15-6-1,9-12 2</inkml:trace>
          <inkml:trace contextRef="#ctx0" brushRef="#br1" timeOffset="54984.375">5805 10149 52,'0'0'38,"-27"20"-3,27-20 1,-4 35-25,4-35-5,-13 33-3,13-33-3,-12 35-3,16-5-8,-4-30-19,0 0-6,0 0-1,0 0 0</inkml:trace>
          <inkml:trace contextRef="#ctx0" brushRef="#br1" timeOffset="55593.75">6239 9719 42,'-21'0'34,"21"0"3,-24-2-2,24 2-13,28-3-15,14 6 0,-2-8-4,8 7 0,-2 1-1,5 2 0,-11 5 0,-11 8-2,-14 4 0,-9 6 0,-12 4 1,-9 9-1,-8-1 1,-6 3-1,-5-3 1,0-3-1,1-6-1,8-6 2,6-8-1,19-17 0,0 0 0,0 0 0,0 0 0,37-12 1,-5-1 1,6 6-1,0-1 0,6 8 0,0 5 1,4 8-1,-6 4 0,1 11 0,-12 7-1,-6 5 1,-14 6-1,-15 1 0,-15 4 1,-13-4-1,-10-2 0,-8-4 0,-1-9 0,-1-9-1,7-10 0,1-19-3,19 9-4,-15-41-22,34 6-9,2-16 0,18-5-1</inkml:trace>
          <inkml:trace contextRef="#ctx0" brushRef="#br1" timeOffset="55953.1249">7040 10250 31,'23'12'9,"2"-17"-9,15-13 0,25 3-29</inkml:trace>
          <inkml:trace contextRef="#ctx0" brushRef="#br1" timeOffset="55859.375">7149 9961 73,'0'0'39,"-27"2"0,27-2-1,0 0-33,38-17-5,4 29-14,-6-14-25,6-1 1,-7-4-2,-3 4 2</inkml:trace>
          <inkml:trace contextRef="#ctx0" brushRef="#br1" timeOffset="56343.75">7906 9820 69,'-33'-20'38,"-3"2"0,-2-2-1,7 18-29,-9-8-4,6 15-3,-2 7 0,5 13-1,-3 15 2,7 18-1,-3 5 1,9 15 0,9 0 2,14 12-2,19-7 3,19 3-2,12-21 0,20-10-1,16-20 0,13-15-1,6-20 0,-10-15-1,-15-20-1,-12-18 0,-18-7-1,-25-8 1,-29-5 0,-31 3 0,-26 10-1,-15 0 1,-12 14-3,-17 1-2,12 40-19,-7-15-16,26 10 1,20-3-2,52 13 3</inkml:trace>
          <inkml:trace contextRef="#ctx0" brushRef="#br1" timeOffset="51078.1248">-866 9895 62,'0'0'37,"-19"-27"-1,19 27 2,0 0-28,0 27-2,2 1-3,9 15-2,-7 2 0,4 13-1,-1-1-1,-3 4 0,-2-3 0,2-6-1,-2-9-1,2-10 1,7-11 0,-11-22-1,31 15 1,-3-20-1,3-7 1,9-3 0,2-3 0,7 0-1,-3 1 1,4 7 0,-3 7 0,-5 1 0,-6 4-1,-11 6 0,-2 2-2,-23-10-2,27 25-7,-27-25-20,0 0-4,-27-18-1,27 18 1</inkml:trace>
          <inkml:trace contextRef="#ctx0" brushRef="#br1" timeOffset="51265.6248">-387 9953 76,'0'0'37,"0"0"0,0 0 1,-29 45-30,42 11-4,-1 9-1,5 18-2,0 10 0,2 2 0,4 3-3,-2-12 0,6 4-7,-18-40-19,10-9-9,0-31 0,2-18-1</inkml:trace>
          <inkml:trace contextRef="#ctx0" brushRef="#br1" timeOffset="51500">148 10066 77,'-7'28'38,"7"12"-1,-6 0 2,23 15-31,-9-4-4,11 11-1,4 4-2,7 4 1,-1-7-2,1-3-1,-1-7-2,-12-15-4,17 7-21,-34-45-10,27 18 0,-27-18 0</inkml:trace>
          <inkml:trace contextRef="#ctx0" brushRef="#br1" timeOffset="51687.5">36 10734 80,'-4'28'38,"4"-28"-1,27 25 0,-8-25-34,32-2-4,18 2-8,-10-18-25,15-7-2,-11-10-1,-4-3 0</inkml:trace>
          <inkml:trace contextRef="#ctx0" brushRef="#br1" timeOffset="51906.25">-111 10169 76,'-21'3'37,"21"-3"0,10-28 0,26-20-31,15 18-7,31 15-10,-11-15-25,15 7 0,-6 3-1,-4 8 0</inkml:trace>
          <inkml:trace contextRef="#ctx0" brushRef="#br1" timeOffset="52312.5">636 10353 68,'10'25'37,"-10"-25"-1,27 0 0,-8-28-25,9 26-8,-3-4-2,7 6 0,-5 6-1,-2 4 0,-6 5 1,-2 7-1,-9 6 0,-1 2 1,-7 5-1,-2 8 1,-7-3-1,-1 3 0,-3 2 0,-2-5 1,-2 0-1,3-4 0,3-9 0,11-27 1,-10 38-1,10-38 1,0 0-1,33 13 1,-7-21-1,7 0 0,3-4 1,2 2-1,0 0-1,-3-3 0,1 13-4,-15-20-6,11 18-24,-32 2-1,25-15-2,-25 15 1</inkml:trace>
          <inkml:trace contextRef="#ctx0" brushRef="#br1" timeOffset="52531.25">1382 10280 86,'-27'2'37,"27"-2"0,0 0 1,19-12-38,12 12-4,3-18-7,27 18-27,-8-5 2,8 3-3,-2-4 2</inkml:trace>
          <inkml:trace contextRef="#ctx0" brushRef="#br1" timeOffset="53015.6248">2383 10116 62,'3'-27'38,"-3"27"-1,-34-48 1,13 30-21,-7-17-13,7 10-1,-6-3-2,2 6 0,-5 9-2,1 8 2,-7 5-1,0 10-1,1 13 2,-3 7-2,4 10 1,5 6-1,10 4 1,10 0 0,14 0-1,11-5 1,14-12 0,8-10 0,10-11 0,5-12 0,1-10 0,-1-10 0,-9-7 0,-4-6 0,-10 0 1,-7 1-1,-9 1 1,-3 9 0,-11 22 0,0 0 1,0 0-1,0 0 1,6 45-1,-6 3 1,-2 15-1,0 7 0,0 8-1,2 0 1,4 0-2,0-11 0,5-6-1,-1-21-2,9 5-5,-17-45-24,0 0-5,25-15 0,-10-15-1</inkml:trace>
          <inkml:trace contextRef="#ctx0" brushRef="#br1" timeOffset="53390.6248">2678 10003 80,'2'-25'40,"-2"25"-2,0 0 1,34 25-31,-22 0-4,16 13-2,3 2 0,7 11-1,2-1 0,6 3 0,0-3-1,3-2 0,-3-6-1,-4-4 0,0-10 0,-6-11-1,0-9 1,-11-13 0,-2-8 0,-8-17-1,-3-10 2,-7-15-2,-3-11 2,-6-4-1,4-3 0,-3 3 1,6 2-1,-1 8 1,4 12 0,0 10 0,5 15-1,-11 23 1,21-12-3,-21 12-5,25 5-26,-25-5-4,0 0 0,25 25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3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44A481-6B24-4952-BABB-C8745E712586}" emma:medium="tactile" emma:mode="ink">
          <msink:context xmlns:msink="http://schemas.microsoft.com/ink/2010/main" type="writingRegion" rotatedBoundingBox="9188,6401 9800,6401 9800,7333 9188,7333"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85E36260-10DE-4741-88DD-E1680177197D}" emma:medium="tactile" emma:mode="ink">
            <msink:context xmlns:msink="http://schemas.microsoft.com/ink/2010/main" type="paragraph" rotatedBoundingBox="9188,6401 9800,6401 9800,7333 9188,7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0E5EE-F1B0-4548-97E1-782DD2FC6CCA}" emma:medium="tactile" emma:mode="ink">
              <msink:context xmlns:msink="http://schemas.microsoft.com/ink/2010/main" type="line" rotatedBoundingBox="9188,6401 9800,6401 9800,7333 9188,7333"/>
            </emma:interpretation>
          </emma:emma>
        </inkml:annotationXML>
        <inkml:traceGroup>
          <inkml:annotationXML>
            <emma:emma xmlns:emma="http://www.w3.org/2003/04/emma" version="1.0">
              <emma:interpretation id="{C4FB31E1-9BD2-4031-AF2D-EC285D0B1A84}" emma:medium="tactile" emma:mode="ink">
                <msink:context xmlns:msink="http://schemas.microsoft.com/ink/2010/main" type="inkWord" rotatedBoundingBox="9188,6401 9800,6401 9800,7333 9188,7333">
                  <msink:destinationLink direction="with" ref="{52E389C1-C4D4-4A4A-86DC-EE9F5B2821F4}"/>
                </msink:context>
              </emma:interpretation>
              <emma:one-of disjunction-type="recognition" id="oneOf0">
                <emma:interpretation id="interp0" emma:lang="en-US" emma:confidence="0">
                  <emma:literal>9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4497-1789 43,'0'0'34,"0"0"1,0 0 0,0 0-17,0 0-6,0-25-4,0 25-2,-4-27-2,4 27 0,-17-36-1,17 36-2,-32-45 1,9 23-1,-2-3 0,-4 4-1,-5 6 0,-4 5 1,0 5-1,-4 13 0,0 7 0,2 7 0,0 14 1,7 6-1,1 6 0,7 10 0,8 5 0,11-3 0,10 0 0,11-4 0,10-14 0,13-7 0,6-14 0,8-16 0,3-20 1,2-11-1,-2-11 1,-7-9-1,-6-4 0,-6-5 0,-9 5 0,-6 2 0,-10 10 0,-3 8 0,-4 8 0,-4 22 1,0 0-1,0 0 0,0 0 1,0 0 0,-12 42-1,12-4 1,-2 7-1,4 13 1,0 0 0,4 7-1,-2 3 1,5 2 0,-5-2-1,4 0 1,-1-13-1,-1-5 1,-2-9-2,0-11 1,1-8-1,-5-22-2,0 0-1,0 0-5,16-25-22,-16-15-8,7 0 1,-7-15-1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06.5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91089FF-E19F-40DF-BAD7-941D720A5198}" emma:medium="tactile" emma:mode="ink">
          <msink:context xmlns:msink="http://schemas.microsoft.com/ink/2010/main" type="writingRegion" rotatedBoundingBox="6283,8095 8014,7894 8077,8432 6346,8633"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2252C95F-B918-40A6-B6AE-F9E1CE2BD4B2}" emma:medium="tactile" emma:mode="ink">
            <msink:context xmlns:msink="http://schemas.microsoft.com/ink/2010/main" type="paragraph" rotatedBoundingBox="6283,8095 8014,7894 8077,8432 6346,8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E73B2-9B50-46DE-A701-FA935BFC4344}" emma:medium="tactile" emma:mode="ink">
              <msink:context xmlns:msink="http://schemas.microsoft.com/ink/2010/main" type="line" rotatedBoundingBox="6283,8095 8014,7894 8077,8432 6346,8633"/>
            </emma:interpretation>
          </emma:emma>
        </inkml:annotationXML>
        <inkml:traceGroup>
          <inkml:annotationXML>
            <emma:emma xmlns:emma="http://www.w3.org/2003/04/emma" version="1.0">
              <emma:interpretation id="{06DB86A7-6AE4-4BD0-ABF9-E4B9D8896F9E}" emma:medium="tactile" emma:mode="ink">
                <msink:context xmlns:msink="http://schemas.microsoft.com/ink/2010/main" type="inkWord" rotatedBoundingBox="6284,8103 6900,8032 6961,8561 6346,8633">
                  <msink:destinationLink direction="with" ref="{5B6ECC9E-9238-4D59-AC03-84BBC2D57CFD}"/>
                  <msink:destinationLink direction="with" ref="{58051FC4-DCC6-4137-A8FC-37E57F101F79}"/>
                  <msink:destinationLink direction="with" ref="{A6528A1C-0FE7-428C-991C-DF7F42238F5D}"/>
                </msink:context>
              </emma:interpretation>
              <emma:one-of disjunction-type="recognition" id="oneOf0">
                <emma:interpretation id="interp0" emma:lang="en-US" emma:confidence="0">
                  <emma:literal>D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1096-153 48,'0'0'32,"0"0"2,0 0 0,9 25-22,-9-25-2,29 3-4,-10-6 0,12 8-2,1-7-1,8 7 0,-4-10-1,6 2-1,-2-2 0,4-2-1,-2 2-2,-6-6-1,4 9-3,-17-21-5,15 23-16,-15-12-9,-23 12 0,25-23 1</inkml:trace>
          <inkml:trace contextRef="#ctx0" brushRef="#br0" timeOffset="359.375">1351-349 55,'0'0'34,"0"0"0,0 0-1,27 30-24,-27-30-1,55 18-4,-24-8-1,13 7-1,-6-2 0,2 6 0,-4-4 0,-5 8 0,-3-5 0,-5 5-1,-10 6 1,-3 4-2,-6-5 1,-6 5-1,-6-2 1,-3-1-2,-6-1 1,-1-4-1,18-27-2,-40 30-2,29-7-6,-14-20-23,25-3-2,-21-16 0,21-11 1</inkml:trace>
        </inkml:traceGroup>
        <inkml:traceGroup>
          <inkml:annotationXML>
            <emma:emma xmlns:emma="http://www.w3.org/2003/04/emma" version="1.0">
              <emma:interpretation id="{3CC19CD3-390F-4A2F-8820-13516399C242}" emma:medium="tactile" emma:mode="ink">
                <msink:context xmlns:msink="http://schemas.microsoft.com/ink/2010/main" type="inkWord" rotatedBoundingBox="7744,7925 8014,7894 8062,8306 7792,8338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AY</emma:literal>
                </emma:interpretation>
                <emma:interpretation id="interp8" emma:lang="en-US" emma:confidence="0">
                  <emma:literal>AH</emma:literal>
                </emma:interpretation>
                <emma:interpretation id="interp9" emma:lang="en-US" emma:confidence="0">
                  <emma:literal>AT</emma:literal>
                </emma:interpretation>
              </emma:one-of>
            </emma:emma>
          </inkml:annotationXML>
          <inkml:trace contextRef="#ctx0" brushRef="#br1" timeOffset="47468.75">2600-402 25,'0'0'27,"0"0"3,-21-10-9,21 10-5,0 0-3,0 0-1,0 0-1,0 30-2,0-30-1,0 33-2,-4-10-2,8 9-1,-2-2-1,2 8 0,-2-5-1,3-1 1,-3-4-1,4-3-1,-6-25 1,4 23-1,-4-23-1,0 0 1,0 0-1,-8-25 0,8 25 0,-13-46 0,7 16 0,-3-5 1,7-3-1,2-4 1,4-1 0,7 0-1,0 3 2,5 7-1,-1 6 0,4 12 1,0 7 0,2 16 0,0 7-1,0 12 1,0 9 0,2 6 0,-4 1-1,2 2 0,-4-2 0,-2-3 0,-9 0-1,-6-40-3,8 53-3,-8-53-13,-23 5-15,4-5-1,-4-5 0,-2-2 0</inkml:trace>
          <inkml:trace contextRef="#ctx0" brushRef="#br1" timeOffset="47625">2610-181 74,'19'23'36,"-19"-23"0,26 0-1,-3 0-32,4-3-7,-4-12-26,11 0-4,6-2-3,-2-8 2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26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91B641-BB9E-4A39-8D98-EE2385CB7DDB}" emma:medium="tactile" emma:mode="ink">
          <msink:context xmlns:msink="http://schemas.microsoft.com/ink/2010/main" type="writingRegion" rotatedBoundingBox="8140,14027 12371,14143 12350,14930 8118,14814">
            <msink:destinationLink direction="with" ref="{B837D104-98C1-4388-BEF4-E36AB82B3BCE}"/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1A45D97D-9829-45BD-B509-8B6571B2D849}" emma:medium="tactile" emma:mode="ink">
            <msink:context xmlns:msink="http://schemas.microsoft.com/ink/2010/main" type="paragraph" rotatedBoundingBox="8140,14027 12371,14143 12350,14930 8118,14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660A95-FAA4-4375-9A11-DCEDA2F5AC26}" emma:medium="tactile" emma:mode="ink">
              <msink:context xmlns:msink="http://schemas.microsoft.com/ink/2010/main" type="line" rotatedBoundingBox="8140,14027 12371,14143 12350,14930 8118,14814"/>
            </emma:interpretation>
          </emma:emma>
        </inkml:annotationXML>
        <inkml:traceGroup>
          <inkml:annotationXML>
            <emma:emma xmlns:emma="http://www.w3.org/2003/04/emma" version="1.0">
              <emma:interpretation id="{93A241AC-564C-451E-93A3-617ED5F798D0}" emma:medium="tactile" emma:mode="ink">
                <msink:context xmlns:msink="http://schemas.microsoft.com/ink/2010/main" type="inkWord" rotatedBoundingBox="8140,14027 12371,14143 12350,14930 8118,14814">
                  <msink:destinationLink direction="with" ref="{7AAF5994-4F4E-41EB-8D0C-815AA265F331}"/>
                </msink:context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nm</emma:literal>
                </emma:interpretation>
                <emma:interpretation id="interp2" emma:lang="en-US" emma:confidence="0">
                  <emma:literal>mho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msn</emma:literal>
                </emma:interpretation>
              </emma:one-of>
            </emma:emma>
          </inkml:annotationXML>
          <inkml:trace contextRef="#ctx0" brushRef="#br0">3614-674 19,'0'0'20,"0"0"2,0 0-3,0 0 0,0 0-4,0 0-1,0 0-4,0 0-1,0 0-1,0 0-1,24 5-2,-24-5 2,29 13-3,-4-1 1,-6-12-2,13 10 0,-3-10 0,7 8-1,-2-11 0,8 6 0,-2-6-1,4 1 0,2-1 0,0 1 0,-2-3 0,1 2-1,-3 1 1,-7-1-1,-1 1 0,-7 4 0,-6-2 1,-21 0-1,28 0 0,-28 0 0,0 0 1,0 0-1,0 0 1,0 0-1,0 0 0,0 0 0,0 0 1,0 0-1,0 0 0,0 0 0,0 0 0,0 0 0,0 0 0,0 0 0,0 0 0,0 0 0,8 23 0,-8-23 0,0 0 0,0 0 0,0 0 0,0 0 0,0 0-1,0 0 2,0 0-1,0 0 0,0 0 0,-6 22-1,6-22 1,0 0 0,0 0 0,0 0 0,0 0 0,0 0 0,0 0 0,0 0 1,0 0-2,0 0 1,0 0 0,0 0 0,0 0 0,0 0 0,0 0-1,0 0 1,-11 23 0,11-23-1,0 0 1,0 0 0,0 0 0,0 0 0,0 0 0,0 0 0,0 0 0,0 0 0,0 0 0,21-25 0,-21 25 0,17-28 0,-17 28 0,23-40 0,-10 17 1,0 1-1,-13 22 0,25-40 0,-25 40-1,21-33 1,-21 33 0,0 0 1,19-23-1,-19 23 0,0 0 0,0 0 0,23 18 1,-23-18 0,15 35 0,-5-10 0,1 3 1,1 4-2,1 1 2,0 5-2,1-3 2,3-2-2,-2-8 1,-15-25-1,29 25 0,-29-25 0,32-18 0,-15-9 0,2-14 0,6-9 0,0-10-1,0-5 1,3-3-1,-3 2 1,0 4 0,-2 6-1,-4 9 1,-6 11 0,-13 36 0,23-27 0,-23 27 1,21 22-1,-10 9 1,1 9 0,1 10 0,1 5-1,1 3 1,2 0 0,-2-5-1,2-6 0,-1-9 0,1-10 0,-17-28 0,34 12 0,-15-24 0,-2-13 0,-3-13 0,1-10 0,0-7-1,0-5 1,-1-1-1,-1 3 0,2 3 1,-1 7 0,1 11-1,0 9 1,-15 28 0,29-20 0,-29 20 0,30 20 1,-16 8-1,1 9 1,0 6-1,2 7 1,-3 6 0,5-4-1,-2 1 1,2-8-1,-2-4 0,-2-11 0,1-8 0,-16-22 1,30 13-1,-30-13 0,25-23-1,-12 1 1,1-6 0,3-7-1,2-3 1,0-4-1,4-6 1,-2-2-1,0 2 1,2-2-1,-2 4 1,-4 4 0,0 6 0,-2 6 0,-15 30 0,25-30 0,-25 30 0,21 15 0,-10 8 1,1 10 0,-1 4-1,1 11 1,1 5-1,0 4 1,1-1-1,1-6 1,-2 0-1,1-5 0,-1-9 0,0-4 0,-1-7 0,-12-25 0,23 31 0,-23-31 1,0 0-1,26 15-1,-26-15 1,0 0 0,0 0 0,0 0-1,23-15 1,-23 15-1,0 0 1,0 0-1,19-23 1,-19 23 0,0 0 0,0 0 0,0 0-1,19-13 1,-19 13 0,0 0 0,0 0 0,19 0 0,-19 0 0,0 0 0,23-5 0,-23 5 0,19-5 0,-19 5 0,29-5-1,-10 0 2,2 3-2,2 2 1,5-3 0,3 3 0,3 0 0,1 0 0,3 3 0,2 2 0,0 0 0,0 0 0,-2 2 0,0 1 0,0-1 1,0 1-1,0-3 0,-3 3 0,-1-3 0,0 0 0,-1-3 0,-1 1 0,-5-1 0,-2 1 0,-4-1 0,-2-2 1,0 0-2,-19 0 1,30 0 0,-30 0 0,23 3 0,-23-3 0,21 2 0,-21-2 0,21 0 0,-21 0 0,25 3 0,-25-3 0,25 2 0,-25-2 0,28 0 0,-28 0 0,27 0 0,-27 0 0,29 3 0,-29-3 0,32 2 0,-32-2 0,27 5 0,-27-5-1,28 3 1,-28-3 0,23 5 0,-23-5 0,23 2 0,-23-2 0,27 5 0,-27-5 0,28 5 0,-28-5 0,27 5 0,-27-5-1,25 5 1,-25-5 0,25 3 0,-25-3 0,28 2 0,-28-2 0,27 0 0,-27 0 0,28 6 1,-28-6-1,25 5 0,-25-5 0,25 2 1,-25-2-1,25 10 0,-25-10 0,23 5 0,-23-5 0,21 10 0,-21-10 1,21 8-2,-21-8 0,0 0-4,0 0-9,30-15-25,-30 15 1,4-28-2,-10 0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7.1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3F5B89-5C59-4841-806A-82F76B114932}" emma:medium="tactile" emma:mode="ink">
          <msink:context xmlns:msink="http://schemas.microsoft.com/ink/2010/main" type="inkDrawing" rotatedBoundingBox="3586,8886 7772,8755 7839,10881 3652,11012" semanticType="callout" shapeName="Other">
            <msink:sourceLink direction="from" ref="{3294BB2D-F744-42DC-832A-1DC6CBDCC9FB}"/>
            <msink:sourceLink direction="to" ref="{5B9F3AFF-696B-4AD9-B79F-F246E84C26ED}"/>
          </msink:context>
        </emma:interpretation>
      </emma:emma>
    </inkml:annotationXML>
    <inkml:trace contextRef="#ctx0" brushRef="#br0">6 2250 23,'-4'-28'24,"4"28"-2,0 0-2,4-25-2,-4 25-1,2-23-2,-2 23-1,2-25-3,-2 25 0,3-40-3,-3 40 0,4-40-2,-4 40-1,4-58-2,0 25 0,-2-10-1,5 3 0,-5-7-1,2-4 0,0-4 0,0 0 0,-2-1 0,0 1 0,1-5-1,1 2 1,-4-2 0,2 5-1,0-6 0,-2 6 1,0 0 0,0 2-1,0 8 0,0 2 1,-2 0-1,2 3 0,-2 2 1,2 6-1,-2-3 0,2 2 0,0 0 0,-2 3 0,2 0 0,-3 2 0,1 3 0,2 3 0,-2-1 1,2 23-1,-6-43 0,6 43 0,-4-40 0,4 40 0,-4-38 0,4 38 1,-5-35-1,5 35 0,-6-35 0,6 35 0,-6-30 0,6 30 0,-9-33 0,9 33 0,-4-32 0,4 32 0,-6-33 0,6 33 0,-2-28 0,2 28 0,0-27 0,0 27 0,0-23 0,0 23 0,0 0 0,2-30 0,-2 30 0,0 0 0,0-28 0,0 28 0,0 0 0,0 0-1,0 0 1,0 0 0,2-22 0,-2 22 0,0 0 0,0 0 0,0 0 0,0 0 0,0 0 0,0 0 0,0 0 0,0 0 0,0 0 0,0 0 0,21 2 0,-21-2 0,0 0 0,23 3 0,-23-3 0,21 2 0,-21-2 0,27 5 1,-27-5-1,30 3 0,-30-3 0,29 7 0,-29-7 1,26 10-1,-26-10 0,18 10 0,-18-10 0,0 0 0,26 15 1,-26-15-2,19 5 2,-19-5-2,23 3 1,-23-3 0,25 2-1,-25-2 1,29 3 0,-29-3 0,32 0 0,-32 0 1,34 2-1,-15 1 0,0-3 0,2 0 1,-2-3-1,2 3 0,-3-2 0,1-1 0,2 3 0,-2-2 1,0 2-1,2 0 0,2 2 0,1-2 0,1 3 0,4-1 1,1-2-1,1 3 0,3-6 0,4 1 0,0 2 0,2-3 0,2-2 0,2 0 0,-2 0 0,4 0 0,-2 0 0,-2 3 0,-2-1 0,0 1 0,-2-1 1,0 3-1,0-2 0,-2 4 0,-1-2 0,1 0 0,0 0 0,2 0 0,-2 3-1,-1-3 1,1 0 0,2 0 0,-2 0 0,-1-3-1,3 3 1,0-2 0,-2-1 0,4 1 0,0-3 0,2 2 0,0 1 0,0 2 0,0-3 1,0 3-1,2 0 0,-2-2 0,2 2 0,-1 0 0,-1 0-1,2-3 1,0 1 0,-4-1 0,2 1 0,-6-1 0,2 1 1,-5-1-1,1-2 0,0 0 0,-3 0 0,5-3-1,0 1 1,1-3 0,-1 2 0,2 1-1,0 2 1,-4 0 0,3 0 0,-5 2 0,-3 3 0,1-2 0,-1 2 0,-1-3 0,-1 3 0,0-2 0,1-1 0,-1 1 0,0-1 0,1-2 0,-3 3 0,4-1 0,-3 1 0,1-1 0,-2 1 0,5-1 1,-5-2-1,2 5 0,-4-5 0,3 2 0,-1 3 0,-2-2 0,-2 2 0,-2-3 0,2 3 0,-2 0 0,0 0 0,-19 0 0,33 0 0,-33 0 0,34 3 0,-34-3 0,30-3 0,-30 3 0,29-2 0,-29 2 0,29-3 1,-29 3-2,26-2 1,-26 2 1,23-3-1,-23 3 0,23 0 0,-23 0 0,19 0 0,-19 0 0,19 0 0,-19 0 0,19 3 0,-19-3 0,0 0 0,21 2 0,-21-2 0,0 0 0,21 3 0,-21-3 0,0 0 0,0 0 0,21 5 0,-21-5 1,0 0-1,0 0 0,0 0 0,0 0 0,0 0 0,0 0 0,0 0 0,0 0 0,0 0 0,0 0 0,0 0 0,0 0 0,8 23 0,-8-23 0,0 0 0,0 0 0,0 0 1,-8 27-1,8-27 0,0 0 0,-6 23 0,6-23 0,0 0 0,-7 32 0,7-32 0,-4 31 1,4-31-1,-4 37 0,2-14 0,0 0 0,2-1 0,-2 6 1,2-1-1,0-4 0,-3 2 1,3 3-1,-2-1 0,4 1 1,-4 2-1,2 0 1,0 1-1,2 1 0,-2 1 0,3-3 1,-3 0-1,2 0 0,0 0 0,0 1 0,-2-1 0,0 0 1,0 3-1,0 2 0,0-3 0,-2 4 0,0-1 0,0 2 0,2-1 1,-3-1-1,1-3 1,0 4-1,0-4 1,0 1-1,0-3 1,2 0-1,0-2 1,-2-1-1,2-1 0,0-26 0,0 42 0,0-42 0,0 38 0,0-38 0,0 33 0,0-33 0,0 32 0,0-32 0,2 35 0,-2-35 0,2 38 0,-2-38 0,2 38 0,-2-38 0,4 38 0,-4-38 0,0 35 0,0-35 0,0 30 1,0-30-1,0 0 0,0 28 0,0-28 0,0 0 0,0 0 0,0 0 0,0 0 0,0 0 0,-2 22 0,2-22 0,0 0 0,0 0 0,0 0 1,0 0-1,0 0 0,0 0 0,0 0 1,0 0-1,0 0 1,0 0-1,0 0 1,0 0 0,0 0-1,0 0 1,-21-17 0,21 17 0,0 0 1,0 0-2,0 0 0,0 0 0,0 0 0,0 0 0,-19-23 0,19 23 0,0 0 0,0 0 0,0 0 0,0 0 0,0 0 0,0 0 0,0 0 0,0 0 0,0 0 0,0 0 0,0 0 0,-4-25 0,4 25 0,0 0 0,0 0 0,0 0-2,-8-23 1,8 23 0,0 0 0,0 0 0,0 0 1,0 0-1,0 0 1,-7-22-1,7 22 0,0 0 0,0 0 0,0 0 0,0 0 0,-19-3 0,19 3 0,0 0 0,0 0-1,-23-10 0,23 10 0,0 0-3,0 0-2,-29-28-10,29 28-23,-4-25 0,4 25-1,-7-35 2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55.2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73CE0F-3A03-4041-A960-2E620D6760AF}" emma:medium="tactile" emma:mode="ink">
          <msink:context xmlns:msink="http://schemas.microsoft.com/ink/2010/main" type="writingRegion" rotatedBoundingBox="7992,14897 10409,16137 10066,16806 7649,15566"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0C8DB24C-0404-46E8-98BA-91FA64570E1B}" emma:medium="tactile" emma:mode="ink">
            <msink:context xmlns:msink="http://schemas.microsoft.com/ink/2010/main" type="paragraph" rotatedBoundingBox="7992,14897 10409,16137 10066,16806 7649,1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3718C5-74E1-4A38-8DAB-A0D7A3B1EF4E}" emma:medium="tactile" emma:mode="ink">
              <msink:context xmlns:msink="http://schemas.microsoft.com/ink/2010/main" type="line" rotatedBoundingBox="7992,14897 10409,16137 10066,16806 7649,15566"/>
            </emma:interpretation>
          </emma:emma>
        </inkml:annotationXML>
        <inkml:traceGroup>
          <inkml:annotationXML>
            <emma:emma xmlns:emma="http://www.w3.org/2003/04/emma" version="1.0">
              <emma:interpretation id="{74E3AF36-02C7-403F-B839-60328551D15C}" emma:medium="tactile" emma:mode="ink">
                <msink:context xmlns:msink="http://schemas.microsoft.com/ink/2010/main" type="inkWord" rotatedBoundingBox="7936,15008 8429,15261 8143,15819 7649,15566">
                  <msink:destinationLink direction="with" ref="{3B499628-5503-410C-BE56-F7CBB9274C38}"/>
                  <msink:destinationLink direction="with" ref="{F0A9D855-DA4E-4F51-8B29-C3846BAABD1F}"/>
                </msink:context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7 146 69,'0'0'35,"0"0"0,0 0 0,0 0-27,-2 38-1,2-38-2,19 43-2,-9-13 0,11 10-1,-4 0-1,2 5 0,-4-7-1,0-3 0,-3-7 0,-12-28-1,11 22-1,-11-22 0,-19-20 0,2-7-1,2-3 1,-6-8 0,2 0 1,-2-5 0,4 3 1,7 0 0,6-3 1,4 8 1,2-3-1,8 11 0,3-3 1,8 10-1,2 2 0,2 8-1,-2 2 1,3 11-1,-3 4 1,-2 6-1,-2 5 0,-7 7 0,-5 2 0,-5 6 1,-4 5-2,-5-3 1,-5 3 0,-1-3 0,-2-3-1,-6-4 1,2-3-1,19-25 0,-25 25 1,25-25-1,0 0 1,0 0 0,11-30 0,12 10 0,2 0 0,7 2 0,-3 1 1,9 9 0,-4 6 0,-1 9 0,-3 8 0,-5 13 0,-10 10 0,-5 2 0,-10 8 0,-8 2 0,-7-2-1,-6 2 0,-6-5 0,-5-10 0,-2-10 0,-6-5-2,7-4-1,-11-34-15,18-5-19,-3-12 0,12-20-1,11-23 1</inkml:trace>
        </inkml:traceGroup>
        <inkml:traceGroup>
          <inkml:annotationXML>
            <emma:emma xmlns:emma="http://www.w3.org/2003/04/emma" version="1.0">
              <emma:interpretation id="{6FFD5E74-DFE6-40D5-B7C0-2C825D45F397}" emma:medium="tactile" emma:mode="ink">
                <msink:context xmlns:msink="http://schemas.microsoft.com/ink/2010/main" type="inkWord" rotatedBoundingBox="9732,15790 10409,16137 10091,16755 9415,16408">
                  <msink:destinationLink direction="with" ref="{7AAF5994-4F4E-41EB-8D0C-815AA265F331}"/>
                </msink:context>
              </emma:interpretation>
              <emma:one-of disjunction-type="recognition" id="oneOf1">
                <emma:interpretation id="interp5" emma:lang="en-US" emma:confidence="0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1" timeOffset="-79421.875">1830 880 72,'-31'32'36,"31"-32"0,-25 20 1,25-20-28,0 0-4,0 0-1,0 0-1,29-20-1,-8 3 0,4 2 1,3-3-1,5 6-1,1-3 1,0 7-2,-3 8 2,1 5-1,-5 13 0,-2 7 0,-10 7 0,-4 11 0,-9 7 0,-4 8 0,-11 0 0,-8 2 0,-6-5 0,-3 1-1,-1-6 1,-1-7-1,3-6 1,1-6-1,9-6 0,19-25 0,-27 37 0,27-37 0,0 0 0,0 0 0,23 23 0,2-23 0,7 0 0,4 0 0,6 0 0,4 0 0,0 2 0,-4 1 0,0-1 0,-8-2-1,-5 6 0,-5-9-1,-1 8-4,-19-30-7,17 15-27,-17-15 1,-4 25 0,9-56-1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8.1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C4E6A3-A81C-4726-8A4A-2A2F0CDDD835}" emma:medium="tactile" emma:mode="ink">
          <msink:context xmlns:msink="http://schemas.microsoft.com/ink/2010/main" type="writingRegion" rotatedBoundingBox="9762,15127 10254,15127 10254,15589 9762,15589">
            <msink:destinationLink direction="with" ref="{B837D104-98C1-4388-BEF4-E36AB82B3BCE}"/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4E8D6D32-C5D2-4EB5-8130-42924AAA16F4}" emma:medium="tactile" emma:mode="ink">
            <msink:context xmlns:msink="http://schemas.microsoft.com/ink/2010/main" type="paragraph" rotatedBoundingBox="9762,15127 10254,15127 10254,15589 9762,15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EBE3F-8A31-4285-8467-619ED1EDD564}" emma:medium="tactile" emma:mode="ink">
              <msink:context xmlns:msink="http://schemas.microsoft.com/ink/2010/main" type="line" rotatedBoundingBox="9762,15127 10254,15127 10254,15589 9762,15589"/>
            </emma:interpretation>
          </emma:emma>
        </inkml:annotationXML>
        <inkml:traceGroup>
          <inkml:annotationXML>
            <emma:emma xmlns:emma="http://www.w3.org/2003/04/emma" version="1.0">
              <emma:interpretation id="{71156C66-02B5-4647-9BD4-FE9A82ADBA57}" emma:medium="tactile" emma:mode="ink">
                <msink:context xmlns:msink="http://schemas.microsoft.com/ink/2010/main" type="inkWord" rotatedBoundingBox="9762,15127 10254,15127 10254,15589 9762,15589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&lt;</emma:literal>
                </emma:interpretation>
              </emma:one-of>
            </emma:emma>
          </inkml:annotationXML>
          <inkml:trace contextRef="#ctx0" brushRef="#br0">5488-204 59,'-21'2'33,"21"-2"0,0 0 0,-38 10-25,38-10-1,-10 23-2,10-23-1,-21 38-1,8-11 0,-8-2 1,4 11-1,-4-4-1,0 8-1,-2-2 1,9 2-2,3 1 1,7-11-1,8-5 0,9-3 0,6-7-1,6-4 1,8-9-1,3 3 0,10-10 0,-1 3 0,3 2-2,-6-5 0,9 15-4,-18-23-5,11 21-21,-14-11-2,-7 11-1,-23-8 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2.4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D42001-6094-49CB-AF8C-B1D45BD963BB}" emma:medium="tactile" emma:mode="ink">
          <msink:context xmlns:msink="http://schemas.microsoft.com/ink/2010/main" type="inkDrawing" rotatedBoundingBox="8935,8292 10483,8094 10490,8144 8942,8343" shapeName="Other">
            <msink:destinationLink direction="with" ref="{52E389C1-C4D4-4A4A-86DC-EE9F5B2821F4}"/>
          </msink:context>
        </emma:interpretation>
      </emma:emma>
    </inkml:annotationXML>
    <inkml:trace contextRef="#ctx0" brushRef="#br0">3734-78 66,'0'0'38,"0"0"-3,0 0 4,0 0-32,52-20-1,-16 0-2,19 13-1,6-8-2,8 4 2,7-1-2,6 2 0,6-3 0,7-2-1,-1 0 1,1 3-1,0-3 1,-3 2-1,-3 3 0,-5 0 0,-11 2 0,-8 3 0,-6 5-1,-10-2 1,-9 4-1,-7-4-1,-3 7 0,-30-5-3,36 7-4,-36-7-18,0 0-9,0 0-1,-26-15 1,7 10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4:11.7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ED4324-0AFD-4F05-B17E-A8A4AF1A7548}" emma:medium="tactile" emma:mode="ink">
          <msink:context xmlns:msink="http://schemas.microsoft.com/ink/2010/main" type="inkDrawing" rotatedBoundingBox="17163,8003 21670,8713 21640,8901 17134,8192" semanticType="strikethrough" shapeName="Other">
            <msink:sourceLink direction="with" ref="{7E4905A6-6203-48F4-9696-8511059CA8A6}"/>
          </msink:context>
        </emma:interpretation>
      </emma:emma>
    </inkml:annotationXML>
    <inkml:trace contextRef="#ctx0" brushRef="#br0">0 0 36,'88'38'30,"9"-15"2,29 17-2,30-5-19,-3-10-2,24 8-6,-3-3 0,9 5-2,7 0 0,1 3-1,2 0 0,-1 4-1,10-1 0,4 4-1,15-5 0,0-7-2,16 2-1,-3-17-2,22 7-4,-5-18-8,7-7-13,9 8 2,-25-18-1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E64483-346E-4168-ABC9-7DB5693BA43A}" emma:medium="tactile" emma:mode="ink">
          <msink:context xmlns:msink="http://schemas.microsoft.com/ink/2010/main" type="writingRegion" rotatedBoundingBox="13487,10695 15047,10695 15047,11775 13487,11775"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DFB74C41-4F84-410D-BC4E-8458639BC48B}" emma:medium="tactile" emma:mode="ink">
            <msink:context xmlns:msink="http://schemas.microsoft.com/ink/2010/main" type="paragraph" rotatedBoundingBox="13487,10695 15047,10695 15047,11775 13487,11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906EB9-6B36-4A43-8B8D-DF948BEED52C}" emma:medium="tactile" emma:mode="ink">
              <msink:context xmlns:msink="http://schemas.microsoft.com/ink/2010/main" type="line" rotatedBoundingBox="13487,10695 15047,10695 15047,11775 13487,11775"/>
            </emma:interpretation>
          </emma:emma>
        </inkml:annotationXML>
        <inkml:traceGroup>
          <inkml:annotationXML>
            <emma:emma xmlns:emma="http://www.w3.org/2003/04/emma" version="1.0">
              <emma:interpretation id="{98162BBA-3399-4454-A135-E9BDEE15888C}" emma:medium="tactile" emma:mode="ink">
                <msink:context xmlns:msink="http://schemas.microsoft.com/ink/2010/main" type="inkWord" rotatedBoundingBox="13487,10695 15047,10695 15047,11775 13487,11775"/>
              </emma:interpretation>
              <emma:one-of disjunction-type="recognition" id="oneOf0">
                <emma:interpretation id="interp0" emma:lang="en-US" emma:confidence="0">
                  <emma:literal>3rd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Sr</emma:literal>
                </emma:interpretation>
                <emma:interpretation id="interp3" emma:lang="en-US" emma:confidence="0">
                  <emma:literal>Zn</emma:literal>
                </emma:interpretation>
                <emma:interpretation id="interp4" emma:lang="en-US" emma:confidence="0">
                  <emma:literal>sir</emma:literal>
                </emma:interpretation>
              </emma:one-of>
            </emma:emma>
          </inkml:annotationXML>
          <inkml:trace contextRef="#ctx0" brushRef="#br0">4315 4428 76,'-16'22'37,"16"-22"0,0 0 0,0 0-27,0 0-3,21-27-3,-21 27-1,37-26-1,-11 11 0,5 3-1,-1 2 1,1 5-1,-1 7 0,-1 3 0,-4 3 0,-4 9 0,-6 11 0,-6 10 0,-9 4-1,-5 9 1,-5 1 0,-7 6-1,-6-5 0,-2-3 1,-1-7-1,-1-5 0,4-11 0,0-7 1,4-5-1,19-15 0,-27 11 0,27-11 0,0 0 0,0 0 0,14-28 0,7 15 0,5 3 0,7 0 0,3 5 0,6 5 1,0 8-1,0 4 1,-6 11 0,0 10 0,-9 4 0,-8 8 0,-6 3 1,-7 10-2,-12-3 2,-5-2-3,-8-8 2,-8-2-2,-3-13 2,-5-10-2,-5-5 1,-3-15 0,4-10-1,-1-2 2,4-8-2,4-6 1,9 1-2,2-7-1,17 7-3,-5-23-5,33 23-28,-10-18-2,16 10 2,-1-7-2</inkml:trace>
          <inkml:trace contextRef="#ctx0" brushRef="#br0" timeOffset="734.375">4866 4840 89,'0'0'37,"17"32"2,-17-32-2,13 33-28,-13-33-1,8 58-3,-3-23-1,5 10-1,-4-2 0,5 7-2,1-2 1,5-3-2,0-7 1,6-6-2,3-6 1,3-14 0,3-12 0,3-17-1,-1-9 1,0-6 1,-3-8-2,-1-6 2,-3-4-2,-6 0 2,-4 2-2,-5 0 1,-5 6 0,-5-1-1,-6 0 1,-3 3-1,-3 0 1,-5 2 0,-2 0 1,2 3-2,-1-2 1,-1 1 0,2-1 1,5-1-2,1 8 1,5-3 0,6 1 0,4 1 0,7 4 0,4 4 0,4 3 0,4 8 0,5-1 0,5 13 0,1 10 0,2 3 0,-2 9 0,-3 11 1,-1 10-1,-3 4 1,-6 9-1,-6 1 0,-6 1 1,-5 5-1,-4-3 1,-2-2-1,-4 0 0,-2-8 1,-3-2-1,3-6-1,0-1 1,-1-4 0,5-1 0,-2-1 0,6-8 0,2 1-1,-4-28 1,19 38 0,-19-38 0,40 12 0,-17-14 0,7-6 0,-1-2 0,1-10-1,-1 7-2,-8-29-10,11 22-26,-18-10-2,-1 2 1,-11-12-2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3:15.0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5DB775-F253-4678-9B38-8A76C05CC5AB}" emma:medium="tactile" emma:mode="ink">
          <msink:context xmlns:msink="http://schemas.microsoft.com/ink/2010/main" type="writingRegion" rotatedBoundingBox="13299,12197 15506,12197 15506,14220 13299,14220">
            <msink:destinationLink direction="with" ref="{6E2C5883-3524-46F0-8E40-610D21B8B3ED}"/>
          </msink:context>
        </emma:interpretation>
      </emma:emma>
    </inkml:annotationXML>
    <inkml:traceGroup>
      <inkml:annotationXML>
        <emma:emma xmlns:emma="http://www.w3.org/2003/04/emma" version="1.0">
          <emma:interpretation id="{88BF35F9-0361-4E0E-8A2B-760A9D9628B0}" emma:medium="tactile" emma:mode="ink">
            <msink:context xmlns:msink="http://schemas.microsoft.com/ink/2010/main" type="paragraph" rotatedBoundingBox="13508,12197 14839,12197 14839,13602 13508,13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5E088A-8141-4775-B55D-4C36D11D1702}" emma:medium="tactile" emma:mode="ink">
              <msink:context xmlns:msink="http://schemas.microsoft.com/ink/2010/main" type="line" rotatedBoundingBox="13508,12197 14839,12197 14839,13602 13508,13602"/>
            </emma:interpretation>
          </emma:emma>
        </inkml:annotationXML>
        <inkml:traceGroup>
          <inkml:annotationXML>
            <emma:emma xmlns:emma="http://www.w3.org/2003/04/emma" version="1.0">
              <emma:interpretation id="{E3405658-5FD8-4BF1-986E-38BC6CD19F73}" emma:medium="tactile" emma:mode="ink">
                <msink:context xmlns:msink="http://schemas.microsoft.com/ink/2010/main" type="inkWord" rotatedBoundingBox="13508,12197 14839,12197 14839,13602 13508,13602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lt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1t</emma:literal>
                </emma:interpretation>
              </emma:one-of>
            </emma:emma>
          </inkml:annotationXML>
          <inkml:trace contextRef="#ctx0" brushRef="#br0">4349 5794 67,'-19'23'37,"17"0"-1,-2-1 2,4 38-23,-4-19-10,16 21 0,-3 1-2,5 13 0,-1 2-1,2 7 0,-5 0 0,3 8-1,-5-5 0,-1 3-1,-3-8 0,-2-3 0,2-7 0,-2-8-1,2-4 1,-1-19-1,-1-4 0,0-13 0,-2-25-2,0 0-1,8 25-7,-25-47-21,17 22-6,-17-48 0,7 20-1</inkml:trace>
          <inkml:trace contextRef="#ctx0" brushRef="#br0" timeOffset="1125">5117 6613 88,'0'0'38,"0"0"0,25-7 0,21 7-36,13-3-2,8-9-4,20 19-10,-20-14-22,9 4-1,-17-2-2,-11 3 2</inkml:trace>
          <inkml:trace contextRef="#ctx0" brushRef="#br0" timeOffset="687.5">5251 6621 88,'0'0'38,"0"0"0,-23 18 0,42 12-33,-17-5-1,11 15-3,-1 3 0,7 7-1,-4 3 0,4 4 0,-4-1 0,-3-6 0,-1-2-2,-5-13-1,7 8-7,-13-43-25,-9 30-3,9-30-1,0 0-1</inkml:trace>
        </inkml:traceGroup>
      </inkml:traceGroup>
    </inkml:traceGroup>
    <inkml:traceGroup>
      <inkml:annotationXML>
        <emma:emma xmlns:emma="http://www.w3.org/2003/04/emma" version="1.0">
          <emma:interpretation id="{C7448AC6-DC9A-4022-9867-4C9200B0942F}" emma:medium="tactile" emma:mode="ink">
            <msink:context xmlns:msink="http://schemas.microsoft.com/ink/2010/main" type="paragraph" rotatedBoundingBox="13299,13401 15506,13401 15506,14220 13299,14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235440-8A8F-4512-B5A4-C013B1A3F321}" emma:medium="tactile" emma:mode="ink">
              <msink:context xmlns:msink="http://schemas.microsoft.com/ink/2010/main" type="inkBullet" rotatedBoundingBox="13299,13411 14023,13411 14023,13868 13299,13868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328.125">4118 7008 74,'-7'25'39,"16"10"-2,-7-2 1,23 15-30,-14-8-3,14 12-1,-2-4-2,7 5 0,-1-10-1,0-6 0,1-11 0,1-9-1,5-19 0,4-11 1,4-15-1,5-12-1,3-8 1,-1-4-1,-1 4 0,-4-5-2,-1 16 0,-18-6-6,13 35-15,-40 8-15,0 0 1,0 0 0,0 0 1</inkml:trace>
      </inkml:traceGroup>
      <inkml:traceGroup>
        <inkml:annotationXML>
          <emma:emma xmlns:emma="http://www.w3.org/2003/04/emma" version="1.0">
            <emma:interpretation id="{8E070704-88D3-48E0-BD78-A0D642108FD1}" emma:medium="tactile" emma:mode="ink">
              <msink:context xmlns:msink="http://schemas.microsoft.com/ink/2010/main" type="line" rotatedBoundingBox="14328,13401 15506,13401 15506,14220 14328,14220"/>
            </emma:interpretation>
          </emma:emma>
        </inkml:annotationXML>
        <inkml:traceGroup>
          <inkml:annotationXML>
            <emma:emma xmlns:emma="http://www.w3.org/2003/04/emma" version="1.0">
              <emma:interpretation id="{5644EADB-A0A4-4405-A787-CB0E19D1BF56}" emma:medium="tactile" emma:mode="ink">
                <msink:context xmlns:msink="http://schemas.microsoft.com/ink/2010/main" type="inkWord" rotatedBoundingBox="14328,13401 15506,13401 15506,14220 14328,14220"/>
              </emma:interpretation>
              <emma:one-of disjunction-type="recognition" id="oneOf2">
                <emma:interpretation id="interp6" emma:lang="en-US" emma:confidence="0">
                  <emma:literal>1-3</emma:literal>
                </emma:interpretation>
                <emma:interpretation id="interp7" emma:lang="en-US" emma:confidence="0">
                  <emma:literal>_ 3</emma:literal>
                </emma:interpretation>
                <emma:interpretation id="interp8" emma:lang="en-US" emma:confidence="0">
                  <emma:literal>~ 3</emma:literal>
                </emma:interpretation>
                <emma:interpretation id="interp9" emma:lang="en-US" emma:confidence="0">
                  <emma:literal>5-3</emma:literal>
                </emma:interpretation>
                <emma:interpretation id="interp10" emma:lang="en-US" emma:confidence="0">
                  <emma:literal>- 3</emma:literal>
                </emma:interpretation>
              </emma:one-of>
            </emma:emma>
          </inkml:annotationXML>
          <inkml:trace contextRef="#ctx0" brushRef="#br0" timeOffset="906.25">5142 7247 82,'-2'22'39,"2"-22"-1,17 33 1,-17-33-34,52 15-1,-10-13-3,11-4-1,4-1 0,-5-7-2,1 5-1,-13-15-2,4 23-7,-44-3-24,38-33-2,-38 33 0,17-40 0</inkml:trace>
          <inkml:trace contextRef="#ctx0" brushRef="#br0" timeOffset="1703.125">5914 6998 63,'-25'22'39,"25"-22"-3,-32 33 3,32-33-23,0 0-14,0 0 0,27 15-2,-6-17 1,3-6 0,1 3-1,-2-5 1,2 7 0,-2-2-1,-2 8 1,0 2-1,-21-5 1,32 23-1,-32-23 1,15 42-1,-17-14 1,-9 2-1,-2 3 0,-6-3 1,-2 3-1,-2-8 0,2 0 0,21-25 0,-31 30 0,31-30 0,0 0 0,0 0 0,0 0 1,23 2-1,-4-7 1,6 0 0,7 3 0,1 4 0,5 6 0,0 2 0,0 10 1,-9 8-1,3 4 1,-11 6-1,-6 7 1,-13 3-1,-7 0 1,-13 0-1,-8-6 0,-7-4-1,-5-8 1,-6-5-1,-5-12-1,1-3 0,-5-15-2,18 10-7,-20-23-30,28-2-1,-1-13 0,18 3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5:20.37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654B4E-4577-44A4-AAF1-9DD610403C83}" emma:medium="tactile" emma:mode="ink">
          <msink:context xmlns:msink="http://schemas.microsoft.com/ink/2010/main" type="inkDrawing" rotatedBoundingBox="16403,13931 22133,14961 22118,15045 16388,14014" semanticType="strikethrough" shapeName="Other">
            <msink:sourceLink direction="with" ref="{3A31CDD5-D29C-4494-96BA-7451F8B45252}"/>
          </msink:context>
        </emma:interpretation>
      </emma:emma>
    </inkml:annotationXML>
    <inkml:trace contextRef="#ctx0" brushRef="#br0">0 10 18,'47'5'26,"-14"-13"2,18-2-12,20 20-2,7-12-3,29 19-2,5 1-2,33 17 0,10-2-3,26 12-1,13 0-1,18 8-1,15 2 0,17 0 0,17-2-1,15 0 0,16-8 1,17 5 0,15 1-1,15-6-3,14 13-3,-2-13-5,15 18-3,-21-6-15,-8-9-5,-7 10 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5:20.81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91C5DDD-B755-4864-B4A2-104AE79AF213}" emma:medium="tactile" emma:mode="ink">
          <msink:context xmlns:msink="http://schemas.microsoft.com/ink/2010/main" type="inkDrawing" rotatedBoundingBox="16292,15514 22735,13563 22852,13947 16409,15899" semanticType="underline" shapeName="Other">
            <msink:sourceLink direction="with" ref="{3A31CDD5-D29C-4494-96BA-7451F8B45252}"/>
          </msink:context>
        </emma:interpretation>
      </emma:emma>
    </inkml:annotationXML>
    <inkml:trace contextRef="#ctx0" brushRef="#br0">-8 1804 49,'-26'38'32,"26"-38"1,82-25-2,26-28-31,58-35 0,53-17-1,58-21 1,41-22-1,52-8-1,30-2 1,45 5 0,27-1-1,28 19 1,18 1 1,18 24-3,-2 4-10,-4 24-17,-2 29-1,-55-3 2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30.7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4E8DD3-C3B2-4514-A6C5-3933E47A9539}" emma:medium="tactile" emma:mode="ink">
          <msink:context xmlns:msink="http://schemas.microsoft.com/ink/2010/main" type="writingRegion" rotatedBoundingBox="10190,6339 14471,10601 12539,12542 8257,8281"/>
        </emma:interpretation>
      </emma:emma>
    </inkml:annotationXML>
    <inkml:traceGroup>
      <inkml:annotationXML>
        <emma:emma xmlns:emma="http://www.w3.org/2003/04/emma" version="1.0">
          <emma:interpretation id="{25A574BB-2F13-4FFD-9A09-E662F11FB641}" emma:medium="tactile" emma:mode="ink">
            <msink:context xmlns:msink="http://schemas.microsoft.com/ink/2010/main" type="paragraph" rotatedBoundingBox="10190,6339 14471,10601 12539,12542 8257,8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DD3930-FB7B-4B81-A37F-37404788341F}" emma:medium="tactile" emma:mode="ink">
              <msink:context xmlns:msink="http://schemas.microsoft.com/ink/2010/main" type="line" rotatedBoundingBox="10190,6339 14471,10601 12539,12542 8257,8281"/>
            </emma:interpretation>
          </emma:emma>
        </inkml:annotationXML>
        <inkml:traceGroup>
          <inkml:annotationXML>
            <emma:emma xmlns:emma="http://www.w3.org/2003/04/emma" version="1.0">
              <emma:interpretation id="{20830AA6-AC37-400E-9685-5C770C91E416}" emma:medium="tactile" emma:mode="ink">
                <msink:context xmlns:msink="http://schemas.microsoft.com/ink/2010/main" type="inkWord" rotatedBoundingBox="10190,6339 14471,10601 12539,12542 8257,8281"/>
              </emma:interpretation>
              <emma:one-of disjunction-type="recognition" id="oneOf0">
                <emma:interpretation id="interp0" emma:lang="en-US" emma:confidence="0">
                  <emma:literal>shot</emma:literal>
                </emma:interpretation>
                <emma:interpretation id="interp1" emma:lang="en-US" emma:confidence="0">
                  <emma:literal>sylis</emma:literal>
                </emma:interpretation>
                <emma:interpretation id="interp2" emma:lang="en-US" emma:confidence="0">
                  <emma:literal>sirs</emma:literal>
                </emma:interpretation>
                <emma:interpretation id="interp3" emma:lang="en-US" emma:confidence="0">
                  <emma:literal>iris</emma:literal>
                </emma:interpretation>
                <emma:interpretation id="interp4" emma:lang="en-US" emma:confidence="0">
                  <emma:literal>orris</emma:literal>
                </emma:interpretation>
              </emma:one-of>
            </emma:emma>
          </inkml:annotationXML>
          <inkml:trace contextRef="#ctx0" brushRef="#br0">7290-813 4,'0'0'14,"0"0"2,0 0-4,0 0 1,0 0-2,0 0 0,-4-26-1,4 26-2,0 0-2,0 0 1,0 0-2,0 0 0,0 0 0,0 0 0,0 0 0,21-12 1,-21 12 1,0 0-1,23-8 1,-4 16 0,-19-8-1,33-3-2,-33 3 0,44-5 0,-23 0-2,9 5 0,-5-2 0,5 2 0,-1-3-1,5 3 0,-1-2 0,3 4-1,0-4 1,0 2-1,4 2 1,0-2-1,-3 3 1,1-1-1,0 1 1,-2-1-1,0-2 1,-1 3-1,-1-6 0,0 3 1,-1 0-1,-3 0 0,-3 0 0,-4 3 1,-2-3-1,2 5 0,-2 0 1,-21-5-1,32 7 0,-32-7 1,27 11-1,-27-11 0,23 5 1,-23-5-1,0 0 1,0 0-1,0 0 0,0 0 1,0 0-1,0 0 1,0 0-1,0 0 0,0 0 0,0 0 0,0 0 0,0 0 0,0 0 0,24-16 0,-24 16 0,19-27 0,-19 27 0,29-40 0,-12 12 0,4 0 0,-2-2 0,0 0 0,0 5 0,-5 2 0,-14 23 1,21-22-1,-21 22 0,0 0 0,15 32 1,-11-1 0,-2 4-1,1 7 1,1 1 0,2 2-1,5-2 2,1-3-2,1-10 1,6-4-1,0-16 0,4-8 0,2-9 0,2-11 0,3-10-1,1-4 1,-1-11-1,-1 0 1,3 1 0,1-4-1,-1 6 1,-3 7 0,-1 6 0,-5 9 0,0 11 0,-4 9 1,-19-2-1,25 30 1,-16-2 0,-1 5 0,0 7 0,3 3 0,2-3-1,1-3 1,5-4-1,4-3 0,3-10 0,1-10 0,2-10 0,1-10-1,-1-7 1,1-11-1,-5-7 0,-2-10 0,-2 0 0,-2-3 1,-2 5-1,-4 5 0,-1 8 1,-1 5 0,-11 25 1,21-12-1,-21 12 1,17 32 0,-9-4 0,0 10 0,3-1 0,4 6-1,1-3 1,1-2-1,2-3 0,-2 0 1,2-12-1,-19-23 0,31 22 0,-31-22 0,0 0 0,24-2 0,-24 2-1,0 0 1,10-25-1,-10 25 1,0 0-1,0 0 0,0 0 1,9-23 0,-9 23-1,0 0 1,0 0 0,0 0-1,0 0 1,0 0 0,0 0 0,0 0-1,21 5 2,-21-5-1,0 0-1,23 0 1,-23 0 0,23-2 0,-23 2 0,31-8 0,-10 6 0,3-1 0,5 3 0,5-2 1,4-1-1,10 3 0,2-2 1,9 2-1,6-3 0,5 6 0,1-3 1,-1 0-1,-3 2 0,-6 1 0,-4 2 0,-9-3 0,-6 1 0,-6-1 1,-7 1-1,-3-1 0,-5-2 0,-21 0 0,29 3 0,-29-3 0,19 0 0,-19 0 0,0 0 0,0 0 0,0 0 0,19 10 0,-19-10 0,0 0 1,0 0-1,0 0 0,0 0 0,0 0 0,0 0 0,0 0 0,0 0 0,0 0-1,0 0 1,0 0 1,13 22-1,-13-22 0,0 0 0,6 30 0,-6-30 1,4 38-1,0-15 1,-4-23-1,7 53 1,-3-26 0,-2 13 0,2-2 0,-2 5 0,3 5-1,-3-1 1,0 6-1,0 2 0,2 3 1,0 0-1,-2 0 1,3-1-1,1 4 0,-4-6 0,6 3 0,-6-5 0,5-3 0,-7-5 1,8 0-1,-6-5 0,3-4 0,-3-4 0,2-4 0,-2 0 0,2-6 0,5 1 0,-9-23 0,8 40 0,-8-40 0,8 35 0,-8-35 1,9 35-1,-9-35 0,4 38 0,-4-38 0,4 35 0,-4-35 0,7 38 0,-7-38 1,4 38-1,-4-38 1,6 35-1,-4-10 1,-2-25 0,2 43-1,-2-21 1,0 1-1,0-1 0,0-22 0,2 38 0,-2-38 0,0 23 0,0-23 0,0 0 0,0 0 0,0 0 1,0 0-1,0 0 0,0 0 0,0 0 0,0 0 0,0 0 1,0 0-1,0 0 0,0 0 1,0 0 0,0 0 0,0 0 0,0 0 0,0 0 0,0 0 1,0 0-1,0 0 0,-2-25 0,2 25 1,0 0-2,0 0 0,-10-26 0,10 26 0,0 0 0,0 0 0,0 0 0,0 0 0,0 0 0,0 0 0,0 0 0,0 0 0,-11-25 0,11 25 0,0 0 0,0 0 0,0 0 0,0 0 0,0 0 0,0 0 0,0 0 0,0 0 0,0 0 0,0 0 0,0 0 0,0 0 0,0 0 0,0 0 0,-23 10-2,23-10 2,0 0 0,0 0-1,-23 25 1,23-25-1,0 0 1,0 0 0,-15 26-1,15-26 1,0 0 0,0 0 0,15 22 0,-15-22 0,25 5 0,-25-5 0,38 3 0,-17-1 0,6 1 0,-3 2 0,1 0 0,-2 5 0,-2 2 0,-21-12 0,27 36 0,-27-36 0,9 45 0,-13-18 0,-9 4 0,-2-1 0,-4 0 0,-4 0 0,2 0 0,-4 0 0,4-5 0,0 1-1,0-4 1,21-22 0,-26 38 0,26-38-1,-8 28 1,8-28 0,0 0 0,19 20 0,0-15 0,0-3 0,8 1 0,3-3 0,3 5 1,3 2-1,0 3 0,0 5 0,-5 3 0,-1-3 0,-9 8 0,-5-1 0,-9 1 0,-7 5 0,-9-1 0,-5 1 0,-10 2 0,-1 5 0,-4-5 0,-3 5 0,1-4-1,-1 1 1,5-4 0,2 0 0,4-3 0,4-3 0,8 1 0,9-23 0,-4 35 0,4-35 0,19 20 1,0-15-1,4-2 0,2 2 1,5-3-1,-1 1 0,1 2 0,1 5 0,-1 2 0,-5 6 1,-4 2-1,-4 3 0,-7 2 0,-3 2 0,-10 1 0,-7 2 0,-5 0 0,-8 0 0,-4 1 1,-1 6-1,-3-7 0,1 6 0,1-6 1,4 2-2,4-4 1,2-3-1,8-2 1,11-23-1,-12 38 1,12-38-1,6 22 1,-6-22 0,21 18 1,-21-18-2,27 17 1,-27-17 0,36 20 0,-36-20 0,32 28 0,-32-28 0,33 40 0,-18-17 0,-2 2 0,-1 3 0,-3-1 0,-3 6 0,-2-5 0,-4 4 0,0-4 0,-4-1 0,0-1 0,-5-4 0,9-22-1,-17 28 1,17-28-3,0 0-2,0 0-18,0 0-18,-14-30-2,3-18 1,9-5-2</inkml:trace>
          <inkml:trace contextRef="#ctx0" brushRef="#br0" timeOffset="7609.375">11839 1141 56,'-21'13'37,"21"-13"-1,0 0 2,27 10-11,-27-10-20,59-18-1,-19 3-3,13 3-1,-5-1-2,-2-2-1,-4 7-4,-18-22-6,3 23-27,-27 7 1,0 0-1,-23-10 1</inkml:trace>
          <inkml:trace contextRef="#ctx0" brushRef="#br0" timeOffset="8031.25">11839 1169 76,'-13'22'38,"7"4"-2,6 1 2,0-27-28,8 51-3,1-24-4,10 3-1,-4-2-1,1-3 0,-16-25-1,28 33 0,-28-33-1,19 5 1,-19-5-1,16-23 1,-16 23-1,17-40 1,-4 17 0,2 1-1,4 2 1,4 5 0,4 4 0,5 11 0,-1 8 1,1 10 0,-3 9-1,1 11 1,-9 5 0,-7 7 0,-5 0-1,-9 3 1,-11-3-1,-6-5 0,-8-7 0,-9-10 0,-1-6-1,-3-19 0,-2-3 0,0-13-1,13 1-1,-3-21-2,30 33-4,-27-53-18,31 26-9,7-1 0,12 3-1,8-5 2</inkml:trace>
          <inkml:trace contextRef="#ctx0" brushRef="#br0" timeOffset="8640.625">12560 1413 83,'-23'25'38,"23"-25"-2,-14 27 2,14-27-30,-7 36-5,14-11 0,9 5-1,1-3-1,4 6 0,2-3 0,7 0 0,1-10 0,7-4 0,2-16 0,2 2-1,0-9 1,-6-16-1,-4-7-1,-7-8 1,-6-2 0,-9-3-1,-8 3 0,-8-8 1,-9 1-1,1 6 0,-10 4 1,-1-1 0,-2 3-1,0 5 1,1 4 0,5-1 0,9 4 0,12 23 0,-2-42 0,2 42 0,37-38 0,-9 20 0,10 6 0,4 2 0,2 7 0,-2 8 1,-2 10-1,-4 8 0,-9 7 1,-4 13 0,-10 2 0,-7 8-1,-6-1 1,-6 6 0,-5 0-1,3-3 1,-3-2-1,3-5 1,4-11-1,4 1 0,4-8 0,6-7 1,-10-23-1,42 25 0,-14-25 1,3-5-1,5 3-2,-4-16-2,10 15-15,-17-24-20,2-1 1,-12-12-2,-4 0 1</inkml:trace>
          <inkml:trace contextRef="#ctx0" brushRef="#br0" timeOffset="10453.125">8619-1962 59,'0'0'38,"-25"-2"0,25 2-1,-7-28-16,7 28-16,21-27-1,0 12-2,7-6-1,5 4-1,1-1 1,4 6 0,0 2-1,-2 5 1,-5 5-1,-4 10 1,-3 2-1,-24-12 1,27 46-1,-25-19 1,-6 6-1,-5 4 0,-5 4 0,-7-4 0,-2 1 0,-5 0 0,3-8 0,2-2-1,2-6 1,21-22 0,-25 23 0,25-23 0,0 0 0,25-8 0,-2 3 0,0-2 0,4 2 1,5 5-1,2 2 0,-5 13 0,-4 3 1,-2 4-1,-10 4 1,-2 9 0,-14 2 0,-5 4-1,-5-1 1,-8-5-1,-4-7 0,-6-1 0,1-7-1,-3-10 0,5-7-1,1-16-1,27 13-2,-42-47-6,52 19-28,-5-10 1,13 3-1,6-8 2</inkml:trace>
          <inkml:trace contextRef="#ctx0" brushRef="#br0" timeOffset="11062.5">9273-1723 89,'0'0'38,"-15"33"1,15-8 0,0-25-33,5 38-1,3-13-3,9 0-1,2-5 0,2 3 0,2-6-1,2-4 1,2-8 0,1 0-1,1-10 0,1 0 0,-3-10 0,5-13-1,-7 0 1,0-9-2,-4 1 1,-8-4 0,-7 0 0,-4 0 1,-6 2-1,-9 3 0,3 0 1,-7 5 0,0 2 0,2 3 1,7 0-1,4 0 0,4 2 1,6 0-1,-6 23 0,34-37 0,-9 19 0,0 3 0,7 8 0,-1 2 0,3 5 0,-2 10 1,-3 2-1,-6 13 1,-2 5-1,-4 8 1,-9 0-1,-1 10 1,-5-1 0,-6 6-1,-3-5 0,1 0 0,-5-3 0,5-3 0,0-6 0,4-6 0,0-8 0,2-22 1,14 33-1,-14-33 0,34 8 0,-9-11 0,0 1 0,5-8-1,1 2-1,-3-15-3,16 23-24,-19-20-10,-6 8-1,-10-13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02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5204D29-C805-4978-A675-9DE8C342F90F}" emma:medium="tactile" emma:mode="ink">
          <msink:context xmlns:msink="http://schemas.microsoft.com/ink/2010/main" type="inkDrawing" rotatedBoundingBox="3794,9007 5098,8981 5099,9019 3795,9045" semanticType="underline" shapeName="Other">
            <msink:sourceLink direction="with" ref="{900225D8-D6C6-41DD-B23D-4D660CB02D79}"/>
          </msink:context>
        </emma:interpretation>
      </emma:emma>
    </inkml:annotationXML>
    <inkml:trace contextRef="#ctx0" brushRef="#br0">2837-102 57,'-25'7'33,"25"-7"1,0 0-1,0 0-19,0 0-5,0 0-2,23 5-2,-23-5 0,44 0-1,-21-5 0,11 8 0,-4-6-1,10 8 0,2-5-1,8 5 1,-2-5-1,11 3 0,4-6-1,7 6 0,-1-6 0,9 1 0,-4-3 0,-1 2-1,-3-2 0,-3 0 1,-6 0-1,-6 3 0,-7-3 1,-8 0-1,-4 5 0,-7-3 0,-6 3 1,-4 3-2,-19-3 1,23 7-1,-23-7 0,0 0-1,13 25-3,-13-25-6,0 0-28,0 0-1,-27-10 1,4 8-1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3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94BB2D-F744-42DC-832A-1DC6CBDCC9FB}" emma:medium="tactile" emma:mode="ink">
          <msink:context xmlns:msink="http://schemas.microsoft.com/ink/2010/main" type="inkDrawing" rotatedBoundingBox="2558,10999 4332,10931 4338,11078 2564,11146" shapeName="Other">
            <msink:destinationLink direction="from" ref="{0D3F5B89-5C59-4841-806A-82F76B114932}"/>
          </msink:context>
        </emma:interpretation>
      </emma:emma>
    </inkml:annotationXML>
    <inkml:trace contextRef="#ctx0" brushRef="#br0">-736-2145 30,'-23'-10'26,"23"10"-1,0 0-1,-21-26-4,21 26-3,0 0-3,0 0-3,0 0 0,0 0-4,10-25-1,-10 25-1,23-2-1,-2 4 0,-21-2-2,40-5 1,-19 0-1,7 3 0,-1-3 0,2 0-1,3-3 1,4 1-1,-1-1 1,7 1-1,-2-3 0,5 5 0,1-6 0,0 4-1,5-1 1,-1 3 0,1 0-1,1 0 1,1 3-1,-3-3 1,-1 2-1,1 3 1,-4 0-1,1 0 0,-5-2 1,-2 2-1,0 0 0,-5 2 0,-1 1 1,4-3-1,-2 0 0,-1 2 0,-1 1 0,-2 2-1,-1-3 1,-1 1 0,-1-1 0,-6 3 0,-2 3 0,0-3 0,-2 0 0,2 3 0,-21-8 0,36 10 0,-36-10 1,34 10-1,-16-5 0,-18-5 0,32 7 0,-32-7 0,27 5 0,-27-5 0,24 8 0,-24-8 0,0 0 1,23 5-1,-23-5 0,0 0 0,0 0 0,0 0 0,0 0-1,0 0-1,0 0-3,0 0-6,0 0-27,0 0-2,0 0 1,-40-13-2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0:57.3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E2D298-3D54-4357-99DE-9C8E7D7B0249}" emma:medium="tactile" emma:mode="ink">
          <msink:context xmlns:msink="http://schemas.microsoft.com/ink/2010/main" type="writingRegion" rotatedBoundingBox="1325,8431 4757,11377 3375,12987 -56,10040"/>
        </emma:interpretation>
      </emma:emma>
    </inkml:annotationXML>
    <inkml:traceGroup>
      <inkml:annotationXML>
        <emma:emma xmlns:emma="http://www.w3.org/2003/04/emma" version="1.0">
          <emma:interpretation id="{9244C755-3349-46BA-81AF-420241B40EC6}" emma:medium="tactile" emma:mode="ink">
            <msink:context xmlns:msink="http://schemas.microsoft.com/ink/2010/main" type="paragraph" rotatedBoundingBox="1325,8431 4757,11377 3375,12987 -56,10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FFA245-B6AF-4974-937D-149B08928FFA}" emma:medium="tactile" emma:mode="ink">
              <msink:context xmlns:msink="http://schemas.microsoft.com/ink/2010/main" type="line" rotatedBoundingBox="1325,8431 4757,11377 3375,12987 -56,10040"/>
            </emma:interpretation>
          </emma:emma>
        </inkml:annotationXML>
        <inkml:traceGroup>
          <inkml:annotationXML>
            <emma:emma xmlns:emma="http://www.w3.org/2003/04/emma" version="1.0">
              <emma:interpretation id="{AC09C6E6-4F14-4C70-89F2-3454D9C5D431}" emma:medium="tactile" emma:mode="ink">
                <msink:context xmlns:msink="http://schemas.microsoft.com/ink/2010/main" type="inkWord" rotatedBoundingBox="1325,8431 4757,11377 3375,12987 -56,10040"/>
              </emma:interpretation>
              <emma:one-of disjunction-type="recognition" id="oneOf0">
                <emma:interpretation id="interp0" emma:lang="en-US" emma:confidence="0">
                  <emma:literal>ours</emma:literal>
                </emma:interpretation>
                <emma:interpretation id="interp1" emma:lang="en-US" emma:confidence="0">
                  <emma:literal>ors</emma:literal>
                </emma:interpretation>
                <emma:interpretation id="interp2" emma:lang="en-US" emma:confidence="0">
                  <emma:literal>oreos</emma:literal>
                </emma:interpretation>
                <emma:interpretation id="interp3" emma:lang="en-US" emma:confidence="0">
                  <emma:literal>oleos</emma:literal>
                </emma:interpretation>
                <emma:interpretation id="interp4" emma:lang="en-US" emma:confidence="0">
                  <emma:literal>ons</emma:literal>
                </emma:interpretation>
              </emma:one-of>
            </emma:emma>
          </inkml:annotationXML>
          <inkml:trace contextRef="#ctx0" brushRef="#br0">581 1676 45,'0'0'32,"0"0"1,0 0 1,0 0-18,0 0-2,29 10-5,-29-10-1,29-2-1,-29 2-2,45-5-1,-22 0 0,8 7-2,-3-4 0,5 2 0,-3-3-1,1 1-1,-6 2 1,-3 0-1,-4 0 1,-18 0-2,26-3 1,-26 3-1,0 0 0,0 0-2,0 0-5,0 0-22,0 0-8,-21 0 1,21 0-1</inkml:trace>
          <inkml:trace contextRef="#ctx0" brushRef="#br0" timeOffset="18562.5">751 1762 17,'0'0'14,"0"0"2,8-25 1,-8 25 1,0 0 1,0 0-4,0 0-2,0-23-3,0 23-2,0 0-3,0 0 0,0 0-1,2 30-1,-2-30 1,2 25 1,-2-25-2,7 33 1,-7-33-1,6 38 0,-6-38-1,9 42 0,-9-42 0,10 51 0,-6-29 0,5 8 0,-5-2-1,4 5 1,-4-6-1,5 6 1,-5-3-1,2 3 0,-1-6 0,1 6 0,-2-3 0,5 0 0,-5-2 0,2 2 0,0-5-1,3 0 0,-5 1 1,-4-26 0,13 37-1,-13-37 1,6 38-1,-6-38 0,6 28 1,-6-28-1,2 27 0,-2-27 1,2 23-1,-2-23 0,0 0 0,5 22 0,-5-22 0,0 0 0,0 0 0,4 28 0,-4-28 0,0 0 0,0 0 0,0 0 1,0 0-1,0 0 0,0 0 0,0 0 0,0 0 1,0 0-1,19-5 0,-19 5 0,0 0 0,0 0 0,23-20 0,-23 20 0,19-13 0,-19 13 0,27-2 0,-27 2 1,34-3-1,-34 3 0,40 0 0,-19 0 1,2 3-1,0-1 0,-2 1 1,2 7-1,0-8 0,-2 11 0,-2-10 1,0 7-1,-19-10 0,32 12 1,-32-12-1,31 3 0,-31-3 0,26 2 0,-26-2 1,25 0-1,-25 0 0,21 0 0,-21 0 0,0 0 0,21 3 0,-21-3 0,0 0 1,0 0-1,0 0 0,0 0 0,0 0 1,0 0-1,0 0 1,0 0-1,0 0 0,0 0-1,0 22 1,0-22-2,0 0 2,0 0 0,0 0 0,0 0-1,0 0 1,0 0 0,0 0 0,0 0 1,0 0-1,0 0-1,0 0 1,0 0-1,0 0 1,0 0 0,0 0 0,0 0-1,0 0 1,0 0 0,0 0 0,0 0 0,6 23 0,-6-23 0,0 0 0,0 0 0,0 0 0,0 0 0,19-13-1,-19 13 3,0 0-2,15-22 1,-15 22-1,0 0 1,19-28-1,-19 28 1,0 0-1,17-23 1,-17 23-1,0 0 0,8 31 0,-8-31-1,4 35 2,-2-8-2,0 4 1,3-1-1,-1 0 1,-4-30-1,15 35 1,-15-35 0,25 15 1,-25-15-1,31-20 0,-10-3 0,0-9 0,-2-8 1,7-6-1,-5-1 1,0 1-2,-2 1 2,0 10-1,-7 5 1,-12 30-2,19-28 2,-19 28-1,0 0 0,11 35 1,-9-2 0,0 2 0,0 8-1,2 2 1,5-2-2,-1-3 2,2-7-2,5-8 1,-15-25-1,34 12 1,-15-19-1,0-8 1,0-10 0,0-3 0,-3-7 0,3 2-1,-4-2 2,-2 5-2,-1 2 2,-1 6-2,-11 22 2,15-31-2,-15 31 1,0 0 1,21 13-1,-15 10 1,2 4-1,3 6 0,-1 5 0,5 2 0,2-2 0,0-3 0,4-8-1,0-9 1,0-6 0,0-9 0,2-11 0,-2-4 0,0-11 0,-2-2 0,-2-8-1,0-2 1,-3 0 1,-1 2-1,-3 6 0,-1 2 0,-9 25 1,10-38-2,-10 38 2,0 0-1,0 0 0,0 0 0,19 8 0,-19-8 1,15 30-1,-15-30 1,21 40-3,-10-17 3,-11-23-2,27 42 1,-27-42-1,27 40 1,-27-40-2,23 23 2,-23-23 1,21 18-1,-21-18 0,0 0 0,26 10 0,-26-10 0,0 0 0,25-5 0,-25 5 0,19-10 0,-19 10 0,25-15 0,-25 15 0,27-18 0,-27 18 0,34-15-1,-15 10 1,0-3 0,0 8 0,2-2 0,6 4 0,-2 3 0,5 0-1,-3 3 1,3 4 0,-1-1 0,1 1 0,1 1 0,-4-1 0,1 1 0,1-3 0,-4 0 0,3-3 1,-5-2-1,-2-2 0,-2-1 0,-19-2 0,25-2 0,-25 2 0,0 0 0,0 0 0,19-8 0,-19 8-5,0 0-21,0 0-14,-17-27 1,-4-1-1,7-7 0</inkml:trace>
          <inkml:trace contextRef="#ctx0" brushRef="#br0" timeOffset="-640.625">55 1169 36,'0'0'30,"-38"15"3,38-15 0,0 0-13,-21 0-5,44 7-3,-23-7-3,50-12-2,-16-1 0,16 11-2,-4-8-1,13 7 0,-3-4-2,9 4 0,2 1-1,4 2-1,0 0 1,2 0 0,1 0-1,-1-3 1,-2 3-1,-2 0 0,-4-2 1,-6 2-1,-9-3 0,-2 6 1,-8-1-1,-5 1 0,-3-1 0,-9 1-1,-2 2 1,-21-5-1,29 12 1,-29-12-2,0 0 0,0 0-3,21 33-6,-42-28-24,21-5-3,-25 18 2,6-8-3</inkml:trace>
          <inkml:trace contextRef="#ctx0" brushRef="#br0" timeOffset="57953.1249">-694 551 72,'0'0'35,"-36"20"0,36-20 0,-23 50-25,4-30-4,17 23-1,-4 0-1,12 12 0,-4 0 0,11 13-1,-3-5 0,13 2 0,3-4 0,12-6-2,-1-15 0,10-5 1,7-15-2,3-12 0,0-13 0,-2-13 0,-7-4-1,-14-14-1,-3 1 0,-20-13-1,-9 8 0,-17-7 0,-4 6 0,-12 6 1,-3 15 1,-4 8 0,2 12 1,1 12 1,1 11 0,9 14 1,6 4-1,10 9 0,5-5-1,10 0 1,11-5-1,11-7-1,12-3-3,-7-27-7,18-1-26,-13-14 2,-1-8-2,-7-13 1</inkml:trace>
          <inkml:trace contextRef="#ctx0" brushRef="#br0" timeOffset="-1859.375">13 71 51,'-23'0'31,"23"0"3,0 0-1,0 0-18,0 0-3,0 0-4,25-5 0,-25 5-1,44 0-1,-21-5-1,16 5-1,1-10 0,13 5-1,1-8-1,9 6 0,0-3-1,8 5 0,2 0-1,0 0 1,-2 2-1,-2 6 1,-2-3-1,-2 0 1,-6 0-1,-7 2 0,-6 1 0,-6-3 0,-9 2 0,-10 1-1,-21-3-1,21 7-1,-21-7-2,0 0-6,0 0-27,-23 13 0,4-3 0,-12-3 0</inkml:trace>
          <inkml:trace contextRef="#ctx0" brushRef="#br0" timeOffset="58328.1249">-221 506 98,'0'0'38,"-8"40"1,16-5-1,-1-5-32,18 18-2,-4 5-2,10 7 0,-1-2-1,1-1-1,-3-4 0,-3-5 0,-4-8 0,-2-7 0,-19-33 0,25 22 0,-25-22 0,15-25-1,-13-5 1,-2-10 0,0-8-1,-2-10 1,2-7 0,0-5 0,2-6 0,4-1 0,3-1 1,1 7-1,3 6 0,-3 2-5,22 33-24,-24-3-10,1 11 0,-9 22-1</inkml:trace>
          <inkml:trace contextRef="#ctx0" brushRef="#br0" timeOffset="-1343.75">523 578 39,'0'0'30,"0"0"3,0 0-2,0 0-12,0 0-4,21-2-3,-21 2-3,32-10-1,-32 10-2,41-10-2,-18 0 0,7 10-2,-1-5 0,0 2-1,1 1-1,-3-1 0,-4 3-2,-4-5-1,-19 5-2,19-2-5,-19 2-22,0 0-4,0 0 0,-11 27-1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43.5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4DA596-77F8-4C12-894F-C63BEDECBE6F}" emma:medium="tactile" emma:mode="ink">
          <msink:context xmlns:msink="http://schemas.microsoft.com/ink/2010/main" type="writingRegion" rotatedBoundingBox="1589,7666 11236,8462 10769,14119 1123,13324"/>
        </emma:interpretation>
      </emma:emma>
    </inkml:annotationXML>
    <inkml:traceGroup>
      <inkml:annotationXML>
        <emma:emma xmlns:emma="http://www.w3.org/2003/04/emma" version="1.0">
          <emma:interpretation id="{76E29670-CC4B-4707-AF37-DC15CCCB060B}" emma:medium="tactile" emma:mode="ink">
            <msink:context xmlns:msink="http://schemas.microsoft.com/ink/2010/main" type="paragraph" rotatedBoundingBox="1905,6705 10356,8772 9692,11488 1241,9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675A63-759D-41B2-AA42-33578251231C}" emma:medium="tactile" emma:mode="ink">
              <msink:context xmlns:msink="http://schemas.microsoft.com/ink/2010/main" type="line" rotatedBoundingBox="1905,6705 10356,8772 9692,11488 1241,9420"/>
            </emma:interpretation>
          </emma:emma>
        </inkml:annotationXML>
        <inkml:traceGroup>
          <inkml:annotationXML>
            <emma:emma xmlns:emma="http://www.w3.org/2003/04/emma" version="1.0">
              <emma:interpretation id="{900225D8-D6C6-41DD-B23D-4D660CB02D79}" emma:medium="tactile" emma:mode="ink">
                <msink:context xmlns:msink="http://schemas.microsoft.com/ink/2010/main" type="inkWord" rotatedBoundingBox="1905,6705 10356,8772 9692,11488 1241,9420">
                  <msink:destinationLink direction="with" ref="{35204D29-C805-4978-A675-9DE8C342F90F}"/>
                </msink:context>
              </emma:interpretation>
              <emma:one-of disjunction-type="recognition" id="oneOf0">
                <emma:interpretation id="interp0" emma:lang="en-US" emma:confidence="0">
                  <emma:literal>FT's</emma:literal>
                </emma:interpretation>
                <emma:interpretation id="interp1" emma:lang="en-US" emma:confidence="0">
                  <emma:literal>TT's</emma:literal>
                </emma:interpretation>
                <emma:interpretation id="interp2" emma:lang="en-US" emma:confidence="0">
                  <emma:literal>eyrir</emma:literal>
                </emma:interpretation>
                <emma:interpretation id="interp3" emma:lang="en-US" emma:confidence="0">
                  <emma:literal>-Thor</emma:literal>
                </emma:interpretation>
                <emma:interpretation id="interp4" emma:lang="en-US" emma:confidence="0">
                  <emma:literal>-Thos</emma:literal>
                </emma:interpretation>
              </emma:one-of>
            </emma:emma>
          </inkml:annotationXML>
          <inkml:trace contextRef="#ctx0" brushRef="#br0">7742 646 54,'0'0'36,"0"0"-2,0 0 2,0 0-21,0 0-7,19 20-1,-19-20-2,17 38 0,-7-8 0,-12-2 0,2 12-1,-2 0-1,-2 3-2,0-5 1,4-3-1,0-2 0,2-8-1,-2-25 0,19 25-1,-19-25 1,31-5 0,-10-5-1,2-10 0,5-1-1,-5-6 0,4 7-3,-10-13-3,12 28-9,-20-18-23,-9 23 2,19-32-1,-19 32 3</inkml:trace>
          <inkml:trace contextRef="#ctx0" brushRef="#br0" timeOffset="234.375">8003 639 69,'0'0'39,"-23"37"-1,18-6 2,5-31-22,5 65-10,-1-17-2,11 7-3,-1 0-1,3 0-1,-2-2 0,-3-3-1,1-4-1,-7-19-4,7 6-5,-13-33-28,0 0-2,0 0 2,6-25-3</inkml:trace>
          <inkml:trace contextRef="#ctx0" brushRef="#br0" timeOffset="-42546.875">597 99 11,'-6'22'27,"6"-22"3,0 0-2,0 0-6,0 0-2,0 0-3,-10-25-2,10 25-4,0 0-3,0 0-1,0 0-2,10-30-2,-10 30 0,0 0 0,6-35-1,-6 35 0,5-40 0,-1 14-1,-4-6 1,2-1-1,-4-2 0,2 0 0,0-3 0,-2 3 0,0-5-1,-1 2 1,1 0 0,0 1-1,0-1 1,0 5-1,-2-4 0,4 1-1,-4 1 1,2 3 0,-1-1 0,1 0 0,2 3 0,-2 0 0,0 2-1,0 3 2,2 3-1,-2-1 0,2 23 0,0-38 0,0 38 0,-2-30 0,2 30 0,2-22 0,-2 22 0,0 0 0,0 0 0,-2-26 0,2 26 0,0 0-1,0 0 1,0 0 0,0 0 0,0 0 0,0 0 0,21 5 1,-21-5-1,25 6 0,-25-6 1,40 10-1,-13-8 1,3 1-1,6-1 1,6-2-1,2 3 1,4-6-1,3 3 0,-3-2 0,-2-1 0,1 3 0,-5 0 0,-2 0 0,-5-2 0,-1 2 0,-5 0 0,1 0 0,-1 0 1,-1 0-1,-1 2 0,0-2 0,3 0 0,1 0 0,3-2 0,2 2 0,0-3 0,1-2 0,1 3 0,0-1 0,0-2 0,-2 5 0,2-3 0,-1 1 0,-1-1 1,0 3-1,2-2 0,0 2 0,-3 0 0,1-3 0,0 3 0,-2 0 0,1 0 0,1 3 0,-2-3 0,1 2 0,1-2 0,0 0 0,0 0 0,4 0 0,-2 0 1,-3-2-1,3 2 0,-4 0 0,-1 0 0,1 2 0,-2-2 0,-3 3 0,3-3 0,-3 2 0,1-2 0,3 3 0,-3-3 0,3 0 0,1 0 0,-3 2-1,3-2 1,-2-2 0,-1 2 0,-1-3 0,3 3 0,-5-2 0,1-1 0,-2 1 0,-1-1 0,-3 1 0,-2 2 0,0 0 0,-21 0 0,34-3 0,-34 3 0,23 3 0,-23-3 0,0 0 0,21 0 0,-21 0 0,0 0 0,0 0 0,0 0 0,0 0 0,0 0 0,0 0 0,0 0 0,0 0 0,0 0 0,0 0 0,0 0 0,0 0 0,-2 28 1,2-28-1,0 0 0,-5 22 0,5-22 0,-2 23 1,2-23-1,2 22 0,-2-22 1,3 25-1,-3-25 1,4 31-1,-4-31 1,4 40-1,-4-18 0,0 1 0,0 2 1,-2 0-1,4 0 0,-6 1 0,4-4 0,-2 3 0,2-2 1,0 5-1,-2-6 0,2 3 0,0-2 0,0-1 1,0-22-1,0 41 0,0-41 0,2 32 1,-2-32-1,4 25 0,-4-25 0,0 0 0,0 0 1,4 23-1,-4-23 0,0 0-1,0 0 0,0 0-1,0 0-6,-34-23-29,34 23-5,-27-30 1,27 30-1</inkml:trace>
          <inkml:trace contextRef="#ctx0" brushRef="#br0" timeOffset="-21687.5">3273-854 11,'0'0'26,"0"0"-1,0 0-1,-21-27-4,21 27-3,0 0-2,0 0-3,10-38-2,-10 38-3,21-12-1,-2 7-3,-19 5-1,32-8 0,-13 5-1,-1 6-1,4-1 1,1 4 0,0-6 1,2 7 0,-4-9 0,6 7 1,-1-8-1,7 6 1,1-8-1,4 5 1,2-5-1,6 2-1,2 0 0,7 3 0,-2 0 0,1 0-1,1-2 0,-2 4 1,-1-4-1,5 2 0,-4 0 0,-1-3 0,-1 3 0,-3-2 0,0-1 0,3 3 1,-3 0-2,-2 3 2,1-3-1,1 0 0,0 2 0,3-2 0,-3 3 0,3-1 0,-3-2 0,1 3 1,-1-3-1,-2 0 0,-2 0 1,-4 0-1,0 3 0,-2-3 0,-2 2 1,-2 1-1,-3-1 0,1 3 0,-3-2 0,3 2 0,-3-3 1,5 1-2,-3-3 1,3 2 0,-5-4 0,3 2 0,-1 0 0,1-3 0,-3 3 0,-1 0 0,-3 0 1,5 0-1,-3 0 0,0 3 0,3-3 0,-1 0 0,1 0 0,-1 0 0,0-3 0,1 3 0,-1-2 0,1 2 0,-3-3 1,3 3-1,-1-2 0,-6-1 0,2 3 0,-2-2 0,-4-1 0,2 1 0,-21 2 0,34 0 0,-34 0 0,36 2 0,-36-2 0,36 0 0,-15 0 0,2 3 0,-2-3 0,0 2 0,2-2 0,-4 0 0,2 0 0,-2 0 0,2 3 0,-21-3 0,36-3 0,-36 3 0,31-5 0,-31 5 0,32-2 0,-32 2 0,23-5 0,-23 5 0,23 0 0,-23 0 0,0 0 0,23-3 0,-23 3 0,0 0 0,0 0 0,19 3 0,-19-3 0,0 0 0,0 0 0,0 0 0,0 0 0,0 0 0,0 0 0,0 0 1,0 0-1,0 0 0,0 0 0,0 0 0,0 0 0,0 0 0,0 0 0,0 0 0,0 0 0,0 0 0,0 0 0,0 0 0,0 0 0,0 0 0,0 0-1,0 0 1,0 0 1,0 0-2,0 0 1,0 0 0,0 0 1,-13 22-1,13-22 0,0 0 0,0 0 0,0 0 0,0 0 0,0 0 0,19 8 1,-19-8-1,0 0 0,0 0 0,0 0 0,24 5 0,-24-5 0,0 0 0,0 0 0,0 0 0,21 0 0,-21 0 0,0 0 0,0 0 0,0 0 0,23 2 1,-23-2-1,0 0 0,0 0 0,21 0 0,-21 0 0,0 0 0,21-2 0,-21 2 0,0 0 0,23 0 0,-23 0 0,0 0 0,27-3 0,-27 3 0,19-2 0,-19 2 0,21 0 0,-21 0 0,30 0 0,-30 0 0,25 2 0,-25-2 0,25 5-1,-25-5 1,21 3 0,-21-3 0,0 0 0,23 2 0,-23-2 0,0 0 0,19 0 0,-19 0 0,0 0 1,0 0-1,0 0 0,0 0 0,19 0 0,-19 0 0,0 0 0,0 0 0,0 0 0,0 0 0,0 0 0,0 0 0,0 0 0,0 0 0,0 0 0,0 0 0,0 0 1,0 0-1,0 0 0,0 0 0,0 0 0,0 0 0,15 25 1,-15-25-1,0 0 0,4 28 0,-4-28 1,2 28-1,-2-28 1,2 40-1,-2-40 1,4 43-1,-4-43 1,3 45 0,-1-23 0,0 1-1,-2-23 1,2 43 0,-2-43-1,4 40 1,-4-40-1,2 38 0,-2-38 1,2 30-1,-2-30 0,2 25 0,-2-25 0,0 25 0,0-25 0,-2 28 0,2-28 0,0 27 0,0-27 0,0 30 0,0-30 0,-2 28 0,2-28 0,0 25 0,0-25 0,0 0 0,0 28 0,0-28 0,0 0 0,0 0 0,0 0 0,0 0 0,0 0 0,0 0 1,0 0-1,0 0 0,0 0 0,0 0 0,0 0 0,0 0 0,0 0 0,0 0 0,0 0 0,0 0 0,0 0 0,0 0 0,0 0 0,0 0-1,0 0 1,0 0 0,0 0 0,0 0 0,0 0 0,0 0 0,0 0-1,0 0 1,0 0 0,0 0 0,0 0 0,0 0 0,0 0 0,0 0 0,0 0 0,0 0-1,0 0 1,0 0 0,0 0 0,0 0 0,19 20 0,-19-20 0,0 0 0,0 0 0,0 0 0,0 0 0,0 0 0,0 0 0,0 0 0,0 0 0,0 0 0,0 0 0,0 0 0,0 0 0,0 0 0,0 0 0,0 0 0,0 0 0,0 0 0,0 0-1,0 0 2,0 0-2,0 0 1,0 0 0,0 0 0,0 0 0,0 0 0,0 0 0,0 0 0,0 0 0,0 0 0,11 25 0,-11-25 0,0 0 0,0 0 0,0 23 0,0-23 0,0 0 0,0 32 0,0-32 0,-2 28 0,2-28 0,-3 38 0,3-38 0,0 37 0,0-37 1,3 35-1,-3-35 0,2 28 0,-2-28 0,4 25 0,-4-25 0,0 0-1,0 28 2,0-28-2,0 0 1,-2 25 0,2-25 0,0 0 0,-4 28 0,4-28 1,-5 25-1,5-25 0,0 0 0,-2 32 0,2-32 0,-4 26 0,4-26 0,0 22 0,0-22 0,0 23-1,0-23 1,2 22 0,-2-22 0,0 23 0,0-23 0,0 0 0,2 28 0,-2-28 0,0 0 0,0 0 0,2 25 0,-2-25 0,0 0 0,0 0 1,0 0-1,2 22 0,-2-22 0,0 0 0,0 0 0,0 0 0,0 0 0,0 0 0,0 0-1,0 0 2,0 0-1,0 0 0,21-15 0,-21 15 0,0 0 0,0 0 0,0 0 0,0 0 0,0 0 0,0 0 0,0 0 0,-29 30 0,8-12 0,-8 5 1,3 4-1,-7-2 0,3 0 0,3 1 1,2-6-1,6-3 0,19-17 0,-19 25 0,19-25 1,0 0-2,38 3 1,-11-11 0,7-2 0,6-2 0,6-1-1,2 3 1,-1 3 0,-5 2 0,0 5 0,-7 7 0,-7 3 0,-7 5 0,-21-15 0,12 40 0,-16-12 1,-6 0-1,-7-1 0,-4 1 1,-4 0-1,-3-1 0,-1 1 1,1 0 0,-1 2 0,2 0 0,1-3-1,7 1 0,3-5 0,5-1 1,11-22-2,-6 38 1,6-38 0,21 15 0,-21-15 0,40 8 0,-13-8 0,5 0 0,1 0 0,1 0 0,4 2 0,-7 3 0,3 3 0,-4-1 0,-5 6 0,-4 2 0,-21-15 1,25 38-1,-21-16 0,-4-22 0,-14 43 0,-3-20 1,-9 2-2,-1-3 1,-4 3 0,-3 1 0,0-1 0,3 2 0,-5 1-4,11 2-3,-1-7 0,14 2 1,12-25-1,-13 35 0,13-35 0,15 23 1,4-21 3,2 1 3,4-3 0,3 0 0,-1 5 0,-2 0 0,2 2 0,-1 3 0,-3 3 1,-23-13-1,33 32 0,-33-32 0,21 36 0,-21-36 0,7 140 0,-14 76 10,3-193-4,4-23 1,-23 30 0,23-30-1,-23 25 0,23-25 0,-21-88-2,19-103-11,2 191-3,0 0-23,8-30-8,-8 30 1,13-58-2</inkml:trace>
          <inkml:trace contextRef="#ctx0" brushRef="#br0" timeOffset="843.75">8367 968 77,'0'0'41,"6"40"-3,4-15 1,-10-25-28,26 25-6,-26-25-2,35 33-1,-14-20-1,-2-3 0,-19-10 0,32 2-1,-32-2 1,25-20-1,-25 20 0,21-43 0,-15 16-1,-3-11-1,-3-5 1,-5 3 0,-3-3 0,-3-2 0,-1 2 0,-1-2 1,1 5 0,3 5 1,5 2-1,6 3 0,4 2 1,7 6-1,-13 22 0,40-33 0,-13 26 0,1 7 0,1 5 0,-2 7 0,1 6 0,-5 7 0,-2 5 0,-2 3 1,-6 2-1,-5 13 1,-4-6 1,-2 4-2,-8-1 1,2 0-1,-5-5 1,1-2 0,-1-3-1,3-7 0,4-6 0,2-22 1,8 33-1,-8-33 0,26 20 1,-7-12-1,6-3 1,-2-3-1,2-2 1,3-2-1,1-3 0,-2-3-1,1 6-2,-28 2-5,44-23-27,-44 23-4,10-28-1,-10 28 0</inkml:trace>
        </inkml:traceGroup>
      </inkml:traceGroup>
    </inkml:traceGroup>
    <inkml:traceGroup>
      <inkml:annotationXML>
        <emma:emma xmlns:emma="http://www.w3.org/2003/04/emma" version="1.0">
          <emma:interpretation id="{62199D85-A83A-48D1-8835-3310B4C6DEAC}" emma:medium="tactile" emma:mode="ink">
            <msink:context xmlns:msink="http://schemas.microsoft.com/ink/2010/main" type="paragraph" rotatedBoundingBox="3285,11473 4695,8581 6232,9331 4822,122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D91AC4-6D2C-433B-AB96-FEC2AA69CDF7}" emma:medium="tactile" emma:mode="ink">
              <msink:context xmlns:msink="http://schemas.microsoft.com/ink/2010/main" type="line" rotatedBoundingBox="3285,11473 4695,8581 6232,9331 4822,12222"/>
            </emma:interpretation>
          </emma:emma>
        </inkml:annotationXML>
        <inkml:traceGroup>
          <inkml:annotationXML>
            <emma:emma xmlns:emma="http://www.w3.org/2003/04/emma" version="1.0">
              <emma:interpretation id="{2545F751-718E-42BC-94A7-1BDC89085AC1}" emma:medium="tactile" emma:mode="ink">
                <msink:context xmlns:msink="http://schemas.microsoft.com/ink/2010/main" type="inkWord" rotatedBoundingBox="3285,11473 4695,8581 6232,9331 4822,12222"/>
              </emma:interpretation>
              <emma:one-of disjunction-type="recognition" id="oneOf1">
                <emma:interpretation id="interp5" emma:lang="en-US" emma:confidence="0">
                  <emma:literal>Tin's</emma:literal>
                </emma:interpretation>
                <emma:interpretation id="interp6" emma:lang="en-US" emma:confidence="0">
                  <emma:literal>Ti's</emma:literal>
                </emma:interpretation>
                <emma:interpretation id="interp7" emma:lang="en-US" emma:confidence="0">
                  <emma:literal>Tim's</emma:literal>
                </emma:interpretation>
                <emma:interpretation id="interp8" emma:lang="en-US" emma:confidence="0">
                  <emma:literal>oil's</emma:literal>
                </emma:interpretation>
                <emma:interpretation id="interp9" emma:lang="en-US" emma:confidence="0">
                  <emma:literal>slid</emma:literal>
                </emma:interpretation>
              </emma:one-of>
            </emma:emma>
          </inkml:annotationXML>
          <inkml:trace contextRef="#ctx0" brushRef="#br0" timeOffset="-38906.25">3571 1513 48,'0'0'29,"0"0"0,0 0-5,0 0-3,0 0-5,0 0-3,0 0-4,0 0-2,0 0-2,0 0 0,0 0-1,30 10-1,-30-10 0,31 5-1,-12-2 0,9-1-1,-1-2 1,2 0-1,1-2 0,1 2-1,-1-5 1,-3 2-1,-4 1 0,-23 2 0,30-5-1,-30 5-1,0 0-2,0 0-6,0 0-28,4-23-2,-4 23 2,-36-3-2</inkml:trace>
          <inkml:trace contextRef="#ctx0" brushRef="#br0" timeOffset="-30968.75">3864 1689 36,'-13'25'26,"13"-25"-1,-19-2-6,19 2-6,0 0-3,0 0-2,0 0 0,0 0-1,0 0-1,0 0-1,0 0-1,0 0 0,0 0-2,0 0 1,-19 5-1,19-5 0,0 0 0,0 0 0,-4 22 0,4-22 1,0 0-1,0 33 0,0-33 0,0 22 0,0-22 0,0 33-1,0-33 1,0 43-1,0-18 1,2 10-1,-4-2 0,4 7 0,-2 0 1,4 3-1,-2-3 0,3 3 0,-3-3 0,2 0 0,0-2 0,2-3-1,1-2 1,-3-3 0,0-5-1,2 0 0,-6-25 1,9 40-1,-9-40 1,6 28 0,-6-28 0,0 0-1,4 28 1,-4-28-1,0 0 1,0 0-1,2 25 0,-2-25 0,0 0 0,0 32 0,0-32 0,0 0 1,-2 28-1,2-28 0,0 0 0,0 0 0,0 0 0,0 23-1,0-23 2,0 0-1,0 0 0,0 0 1,0 0-1,-19-5 0,19 5 0,-19-8 1,19 8-1,-31-10 0,31 10 0,-36-2 0,13 4 0,0-2 0,-2 3 0,-1-1 0,1 8 0,2 0-2,-2-2 2,0-3-1,4 2 1,-3-4-2,5 4 2,-2-7-1,0 0 1,0 3 0,0-3 0,0 2 0,0 1 0,0 2 0,0-3 0,0 3 0,0-2-1,0 2 1,0 0 0,0 0 0,2 0 0,0 0 0,19-5 0,-36 10 0,36-10 0,-31 10 0,31-10 0,-23 5 0,23-5 0,0 0 0,-21 5 0,21-5 0,0 0 0,0 0 0,0 0 0,0 0 0,0 0-1,0 0 1,0 0-1,0 0 0,0 0-2,-9-30-5,28 30-24,-19 0-6,11-38-1,-9 13 2</inkml:trace>
          <inkml:trace contextRef="#ctx0" brushRef="#br0" timeOffset="-40750">3266 453 60,'0'0'35,"0"0"0,0 0-4,34 5-15,-34-5-5,32-8-3,-14-4-2,16 12-1,-7-5-2,7 5 0,-7-3-1,5 6-1,-7-3-1,-2 2 0,-4 1-1,-19-3-1,28 7-2,-28-7-4,21 0-22,-21 0-8,0 0 1,-21-12-1</inkml:trace>
          <inkml:trace contextRef="#ctx0" brushRef="#br0" timeOffset="-39921.875">2980 1031 44,'-31'7'34,"31"-7"2,0 0-2,0 0-16,0 0-4,21-5-4,15 10-2,-9-10-2,21 10-1,-4-10-1,11 8-1,2-6-1,6 3 0,2-2-1,7-1 0,-3 1 0,0-1-1,1 1 1,-5-1-1,-2-2 1,0 3-1,-6-3 0,-2 0 1,-7-5-1,-2 7 0,-6 0 0,-2 3 0,-8 0-1,-5 3 0,-25-3-1,25 10-1,-25-10-3,0 0-9,-4 23-24,4-23 1,-34 17-1,9-7 1</inkml:trace>
          <inkml:trace contextRef="#ctx0" brushRef="#br0" timeOffset="4515.625">4549 352 39,'0'0'31,"-12"-30"3,12 30-2,0 0-12,-34-35-10,34 35-4,-17-38-3,17 38 0,-23-42-1,23 42-1,-36-41 0,11 29 0,-7 2 0,1 7 0,-7 11-1,2 12 1,-2 3-1,3 14 1,3 3 0,11 6 1,4 1-1,13 1 0,8-8 1,15-2-1,9-13 0,9-7 0,8-16 0,5-7-1,-2-10 0,1-7-1,-7-6 0,-6-2 0,-11 0 1,-8-1-1,-7 6 0,-10 25 0,7-32 1,-7 32 1,0 0 0,0 0 1,0 0 0,-17 47 0,15-11 1,2 9 0,0 3-1,4 7 1,-4-2-2,6 2 1,-2-5-1,3-7-1,-1-8 0,0-10-1,-6-25-3,0 0-4,38 18-19,-38-18-11,21-46 1,-12 9-2,3-8 3</inkml:trace>
          <inkml:trace contextRef="#ctx0" brushRef="#br0" timeOffset="4875">4739 279 85,'0'0'38,"0"0"1,21 46 1,-21-46-29,21 60-4,-5-22-3,10 12-1,-5 0-1,2 3-1,-6 0 0,-3-6 0,-1-6 0,-2-6-1,-3-8 0,-8-27 0,15 31-1,-15-31 1,19-3-1,-19 3 0,16-33 0,-7 6 0,-1-3 1,3-8-1,3-5 1,1-4-1,2-4 2,2-4-2,2-3 2,0 3-1,0 5 0,0 7 0,-2 8 0,-6 2-2,-13 33-15,19-7-23,-19 7 1,0 0-1,0 0-1</inkml:trace>
        </inkml:traceGroup>
      </inkml:traceGroup>
    </inkml:traceGroup>
    <inkml:traceGroup>
      <inkml:annotationXML>
        <emma:emma xmlns:emma="http://www.w3.org/2003/04/emma" version="1.0">
          <emma:interpretation id="{A28DA0EA-86F7-4E0D-B5B1-269BF663C2F6}" emma:medium="tactile" emma:mode="ink">
            <msink:context xmlns:msink="http://schemas.microsoft.com/ink/2010/main" type="paragraph" rotatedBoundingBox="2676,12279 10865,12955 10769,14119 2580,134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FEECDC-942A-4AEE-A66B-EB3EC95CCFC8}" emma:medium="tactile" emma:mode="ink">
              <msink:context xmlns:msink="http://schemas.microsoft.com/ink/2010/main" type="line" rotatedBoundingBox="2676,12279 10865,12955 10769,14119 2580,13444"/>
            </emma:interpretation>
          </emma:emma>
        </inkml:annotationXML>
        <inkml:traceGroup>
          <inkml:annotationXML>
            <emma:emma xmlns:emma="http://www.w3.org/2003/04/emma" version="1.0">
              <emma:interpretation id="{EB7C9816-A924-4802-BB09-9DDAE12CEBF9}" emma:medium="tactile" emma:mode="ink">
                <msink:context xmlns:msink="http://schemas.microsoft.com/ink/2010/main" type="inkWord" rotatedBoundingBox="2666,12399 4205,12526 4124,13499 2586,13372"/>
              </emma:interpretation>
              <emma:one-of disjunction-type="recognition" id="oneOf2">
                <emma:interpretation id="interp10" emma:lang="en-US" emma:confidence="0">
                  <emma:literal>2r</emma:literal>
                </emma:interpretation>
                <emma:interpretation id="interp11" emma:lang="en-US" emma:confidence="0">
                  <emma:literal>Ur</emma:literal>
                </emma:interpretation>
                <emma:interpretation id="interp12" emma:lang="en-US" emma:confidence="0">
                  <emma:literal>in</emma:literal>
                </emma:interpretation>
                <emma:interpretation id="interp13" emma:lang="en-US" emma:confidence="0">
                  <emma:literal>Us</emma:literal>
                </emma:interpretation>
                <emma:interpretation id="interp14" emma:lang="en-US" emma:confidence="0">
                  <emma:literal>air</emma:literal>
                </emma:interpretation>
              </emma:one-of>
            </emma:emma>
          </inkml:annotationXML>
          <inkml:trace contextRef="#ctx0" brushRef="#br0" timeOffset="9578.125">1664 3611 65,'0'0'37,"0"0"-2,-5-23 2,14-19-21,12 24-9,-2-10-3,10 3-2,1 3 0,3 4-1,-3 5 0,-1 11-1,-6 15 1,-4 9 0,-8 13-1,-7 13 1,-4 2-1,-6 8 1,-7 5-1,-4 2 1,-4-2-1,-2 2 1,-2-4-1,4-6-1,-2-2 1,6-6-1,4-6 1,5-4-1,6-7 1,2-30-1,19 36 1,-19-36 0,42 17 0,-17-17-1,7-2 0,-3-8-1,11 5-5,-21-28-17,15 18-13,-9-15 0,-2-3 1,-4-5-1</inkml:trace>
          <inkml:trace contextRef="#ctx0" brushRef="#br0" timeOffset="10296.8748">2389 3782 86,'0'0'36,"-21"27"0,21-27 1,11 28-30,-11-28-3,14 33 0,-14-33-2,28 47 1,-18-21 0,5 11-1,-2-4 0,-1 2-2,1-2 1,4-8-1,-17-25 0,36 30-1,-18-32 1,3-14 0,-2-6 1,0-8-1,-4-3 0,0-2 0,-5-5 0,-3 2 0,-1 3 0,-4 0-1,0-1 1,-2 1-1,0 0 1,0 0 0,0 0 0,0 0 0,2-1 0,5 1 0,1 3 0,2-1 0,3 3 0,2 5 0,2 2 0,2 5 0,-19 18 0,35-22 0,-35 22 0,34 0 0,-15 7-1,2 3 1,0 5 0,-2 3-1,2 7 1,-4 3 0,-3 2 1,1 3-1,-4 2 0,-7 2 1,-2 1 0,-2 0 0,-4 0-1,0-1 0,-7 1 1,3 0-1,-5-3 0,3 0 1,1-5-1,5-2 0,4-3 0,4-3 0,-4-22 0,25 28 0,-6-23 0,4-2 0,3-6 0,-3-4 0,2-3-1,-4-13-2,11 20-11,-18-19-26,5 4 3,-8-7-2,-5 2-1</inkml:trace>
        </inkml:traceGroup>
        <inkml:traceGroup>
          <inkml:annotationXML>
            <emma:emma xmlns:emma="http://www.w3.org/2003/04/emma" version="1.0">
              <emma:interpretation id="{F76BBD5B-C31C-40A4-8375-38CFCD6DF098}" emma:medium="tactile" emma:mode="ink">
                <msink:context xmlns:msink="http://schemas.microsoft.com/ink/2010/main" type="inkWord" rotatedBoundingBox="5965,12624 7148,12721 7074,13617 5891,13519"/>
              </emma:interpretation>
              <emma:one-of disjunction-type="recognition" id="oneOf3">
                <emma:interpretation id="interp15" emma:lang="en-US" emma:confidence="0">
                  <emma:literal>3r</emma:literal>
                </emma:interpretation>
                <emma:interpretation id="interp16" emma:lang="en-US" emma:confidence="0">
                  <emma:literal>34</emma:literal>
                </emma:interpretation>
                <emma:interpretation id="interp17" emma:lang="en-US" emma:confidence="0">
                  <emma:literal>3n</emma:literal>
                </emma:interpretation>
                <emma:interpretation id="interp18" emma:lang="en-US" emma:confidence="0">
                  <emma:literal>343</emma:literal>
                </emma:interpretation>
                <emma:interpretation id="interp19" emma:lang="en-US" emma:confidence="0">
                  <emma:literal>344</emma:literal>
                </emma:interpretation>
              </emma:one-of>
            </emma:emma>
          </inkml:annotationXML>
          <inkml:trace contextRef="#ctx0" brushRef="#br0" timeOffset="7937.5">4978 3573 55,'0'0'34,"23"-12"1,-4 2-2,5 10-14,-3-18-14,19 16-2,-9-1-1,5 8-1,-7 5-1,-6 10 1,-8 5-1,-9 5 1,-10 6-1,-6 4 1,-7 0-1,-6 0 1,-7-5-1,1 1 1,-3-9-1,-1 1 1,3-6-1,5-4 1,4-5-1,21-13 1,-21 17-1,21-17 0,0 0 0,40 8 1,-11-8-1,9 2 0,0 1 1,4 7-1,-6 7 1,0 11 0,-11 2 1,-6 10-1,-15 3 1,-4 2-1,-13-2 1,-1 2 0,-12-12-1,-3-3-1,-5-5 1,-4-7-1,1-6-1,-3-2 0,4-5 0,4-7-3,13 2-1,-4-25-7,23 25-23,25-38-1,3 10-2,5-7 2</inkml:trace>
          <inkml:trace contextRef="#ctx0" brushRef="#br0" timeOffset="8578.125">5401 4015 71,'0'0'37,"0"0"-1,4 23 2,-4-23-27,0 0-4,9 28-3,1 2-1,-3 0 0,3 10-1,-6 0 1,9 6-1,-5-1-1,7-8 0,2-4 0,6-5 0,2-6-1,5-12 0,1-10 1,1-7-1,1-11 0,-3-7 0,-3-5 0,-6-8 0,-4-9 0,-6-4 0,-3 4 0,-8-4 0,-2 1-1,-4 0 1,-3 5 0,-3 2 0,-1 8 0,-4 2-1,4 6 1,3 1 0,10 26 0,-15-40 0,15 40 0,7-30-1,-7 30 1,27-28 0,-4 18 0,2 0 0,3 5 0,1 3 0,0 7 0,-1 2 0,-3 11 0,-6 7 0,-4 8 0,-9 4 1,-4 6-1,-6 12 0,-5 3 0,-1 0 0,-3-3 0,3 0-1,-1-7 1,5-5 0,4-5 0,4-16 0,-2-22 0,23 33 0,-4-28 1,2-5-1,4 0-1,1-10-3,11 17-13,-16-19-21,3-1-1,-8-12 0,-3 0-1</inkml:trace>
        </inkml:traceGroup>
        <inkml:traceGroup>
          <inkml:annotationXML>
            <emma:emma xmlns:emma="http://www.w3.org/2003/04/emma" version="1.0">
              <emma:interpretation id="{7EC4A0FF-5F52-4AB0-AC78-A2B32C05AD56}" emma:medium="tactile" emma:mode="ink">
                <msink:context xmlns:msink="http://schemas.microsoft.com/ink/2010/main" type="inkWord" rotatedBoundingBox="9669,12856 10865,12955 10769,14119 9573,14021"/>
              </emma:interpretation>
              <emma:one-of disjunction-type="recognition" id="oneOf4">
                <emma:interpretation id="interp20" emma:lang="en-US" emma:confidence="0">
                  <emma:literal>n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y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5984.375">8695 4159 59,'-21'15'35,"21"-15"0,0 0 0,-23 2-22,50 3-6,-6-20-1,19 10 0,-6-10-2,5 10-1,-3-5-1,0 7-1,-7 3 0,-3 8-1,-26-8 0,25 33 0,-21-6 0,-8 3-1,-9 3 1,-6 5 0,-4-1-1,-6-4 0,4 0 1,-3-11-1,1-4 1,6-8-1,21-10 1,-23 0 0,23 0 0,0 0 0,21-25 0,2 17 1,4 3-1,11 8 1,4 7 0,9 10 0,-5 8 0,2 12 0,-6 5 0,-6 8 1,-9 2-1,-12 0 0,-13 1-1,-10-6 1,-15-10-1,-9-5 0,-4-10 0,-8-12-1,0-8 1,-4-10-1,6-5 0,0-5-1,8-3 0,7-7-2,27 25-1,-28-53-4,28 53-17,30-32-11,-9 9 1,4-10-1,11 3 1</inkml:trace>
          <inkml:trace contextRef="#ctx0" brushRef="#br0" timeOffset="6437.5">9460 3963 71,'13'-38'38,"-13"38"0,0 0 0,23 25-24,-23-25-8,21 53-1,-8-18-1,6 20-2,-3 1 1,8 11-2,-3-1 0,0 4 0,0-7-1,0-3 1,-2-12-1,0-8 1,-1-15-1,-18-25 1,28 18-1,-28-18 0,27-35 1,-16-1-1,-1-11 0,-1-11 0,-1-15 0,-2-7 1,1-3-1,-1 5 1,0 3-1,1 9 0,-3 11 0,0 15 1,-4 40-2,8-35-2,-8 35-5,0 0-31,11 25 0,-11-25-1,0 0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26.1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4BCD90-995A-4E4C-B0F5-4693D3DEC158}" emma:medium="tactile" emma:mode="ink">
          <msink:context xmlns:msink="http://schemas.microsoft.com/ink/2010/main" type="writingRegion" rotatedBoundingBox="5128,10585 12704,11350 12536,13015 4960,12250"/>
        </emma:interpretation>
      </emma:emma>
    </inkml:annotationXML>
    <inkml:traceGroup>
      <inkml:annotationXML>
        <emma:emma xmlns:emma="http://www.w3.org/2003/04/emma" version="1.0">
          <emma:interpretation id="{B55A71C9-56AA-411C-B14E-98A98D8E2C30}" emma:medium="tactile" emma:mode="ink">
            <msink:context xmlns:msink="http://schemas.microsoft.com/ink/2010/main" type="paragraph" rotatedBoundingBox="5128,10585 12704,11350 12536,13015 4960,12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B1D82B-37D8-433B-BE2A-3DF5712CBC76}" emma:medium="tactile" emma:mode="ink">
              <msink:context xmlns:msink="http://schemas.microsoft.com/ink/2010/main" type="line" rotatedBoundingBox="5128,10585 12704,11350 12536,13015 4960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211E82E7-AFB1-4B2E-96FE-33636391BBDE}" emma:medium="tactile" emma:mode="ink">
                <msink:context xmlns:msink="http://schemas.microsoft.com/ink/2010/main" type="inkWord" rotatedBoundingBox="5128,10585 12704,11350 12536,13015 4960,12250"/>
              </emma:interpretation>
              <emma:one-of disjunction-type="recognition" id="oneOf0">
                <emma:interpretation id="interp0" emma:lang="en-US" emma:confidence="0">
                  <emma:literal>milt</emma:literal>
                </emma:interpretation>
                <emma:interpretation id="interp1" emma:lang="en-US" emma:confidence="0">
                  <emma:literal>milt.</emma:literal>
                </emma:interpretation>
                <emma:interpretation id="interp2" emma:lang="en-US" emma:confidence="0">
                  <emma:literal>milt"</emma:literal>
                </emma:interpretation>
                <emma:interpretation id="interp3" emma:lang="en-US" emma:confidence="0">
                  <emma:literal>em-lilt</emma:literal>
                </emma:interpretation>
                <emma:interpretation id="interp4" emma:lang="en-US" emma:confidence="0">
                  <emma:literal>nm-lilt</emma:literal>
                </emma:interpretation>
              </emma:one-of>
            </emma:emma>
          </inkml:annotationXML>
          <inkml:trace contextRef="#ctx0" brushRef="#br0">4032 2601 32,'2'-23'27,"-2"23"4,0 0-10,0 0-7,19-20-1,-19 20-3,0 0 0,8-30-4,-8 30 2,0 0-3,26 13-1,-26-13 0,23 17 1,-23-17-1,38 20 0,-17-10-1,14 8-1,1-8 1,8 3-2,-6-16 1,15 13 0,-7-17-1,4 2 0,3-8 0,-5 0 1,1-2-2,-1 3 2,-4 4-1,-6-2-1,-4 8 1,-5 2-1,-8 0 0,-21 0 0,32 2 0,-32-2 0,0 0-1,19 8 1,-19-8-1,0 0 1,0 0 0,0 0-1,0 0 1,15 27 0,-15-27 0,0 0-1,0 0 1,6 26 0,-6-26 0,0 0-2,2 30 2,-2-30-2,0 0 2,0 0-1,0 30 0,0-30 0,0 0 1,0 0 0,0 0-1,0 0 1,0 0 0,0 0 0,0 0 0,8 22 0,-8-22 0,0 0 0,0 0 0,0 0 0,0 0 0,9 23 0,-9-23 0,0 0 0,0 0 0,0 0 0,10 28 0,-10-28 0,0 0 0,13 25 0,-13-25 0,0 0 0,19 10 0,-19-10 0,23-15 1,-23 15-1,34-50 0,-9 14 1,4-6-2,1-4 2,1 1-2,1 0 2,-5 5-2,-4 5 2,0 17-2,-23 18 1,28-13 1,-28 13 0,0 0 0,17 41 0,-15-14 1,2 16-1,-2 5 1,0 2-3,2 0 3,1 3-3,1-5 1,2-3-1,3-10 0,-11-35 0,25 28 1,-25-28-1,36-13 1,-19-9-1,2-19 1,2-4 0,0-8 0,0-2 0,2 5-2,-2 0 2,-2 4-2,0 9 3,-19 37-2,29-30 1,-29 30 0,23 12 1,-23-12 1,15 55-1,-9-14 1,1 6-2,-1 4 2,4 1-2,-1-4 0,3-3-1,1-7 1,-13-38-1,29 33 0,-29-33 1,38-10-1,-19-10 1,2-8-1,-6-12 0,6-3 1,-2-2 0,0 0-1,0 2 2,-2 5-3,-1 5 3,-1 8-1,-15 25 2,30-15-1,-30 15 0,27 15-1,-12 13 2,-3 5 0,3 4-2,-2 6 1,-1 5-2,-1 2 2,-1 0-2,1-2 1,-3-10-1,-1-3 1,1-5 1,0-7-1,-8-23 0,15 32 0,-15-32-1,0 0 1,17 23 0,-17-23 0,0 0 0,0 0 0,23-5-1,-23 5 1,0 0 0,23-23 0,-23 23 0,21-17-1,-21 17 1,25-23 0,-25 23 0,32-15 0,-9 10 0,2 2 0,5-2 0,1 3 0,3 2 0,4 0 0,2 2 0,2 1 0,0-1 0,0 6 0,0 0 0,2-1 0,-4 1 0,2-1 0,0 1 0,3-1 0,-3 1 0,-2-3 0,2-3 0,-5 1 0,1-1-1,-2 1 1,-4-3 0,-3 0 0,1-3 0,-3 3 0,-2-2 0,-2 2 0,0 0 0,-4-3 0,0 3 0,-19 0 0,30-2 0,-30 2 0,21 0 0,-21 0-1,19 0 1,-19 0 0,0 0 0,19 0 0,-19 0-1,0 0 1,0 0 0,0 0 0,12-25 0,-12 25 0,2-25 0,-2 25 0,0-33 0,0 33 0,2-40 0,1 15 0,1-1 0,2-6 0,-2 2 0,3-11 1,-3 1 0,2 0-2,-2-3 2,3 1-2,-1-1 2,-2 0-2,2 0 2,1 6-2,1-1 1,1 0 0,-3 1 0,2-1 0,1 3 0,-3 0 1,0-1-1,1 4 0,-3 2 0,-2 2 1,2 5-1,-6-2 0,2 25 0,0-37 0,0 37 0,-4-33 0,4 33 0,-2-25 0,2 25 0,0 0 0,-9-25 0,9 25-1,0 0 0,0 0-3,0 0-14,0 0-20,-21-23 0,21 23-1,0 0 1</inkml:trace>
          <inkml:trace contextRef="#ctx0" brushRef="#br0" timeOffset="7156.25">7538 2782 3,'0'0'23,"0"0"3,0 0-4,0 0-5,13 27-2,-13-27-1,23 8 0,-23-8-3,27 3-1,-27-3-2,34 2 0,-34-2-2,40 5-2,-19-7 0,6 12-1,-2-8-1,7 8 1,-3-5-2,5 3 1,0-6-1,1 3 1,1-2-1,0 2 0,-3-3 0,1 3 0,-2 0-1,-1 0 0,-3 3 1,1-1-1,-2-2 0,-1 1 0,3-1 1,-4-3-1,0 1 0,-6-1 0,-19-2 0,32 3-1,-32-3 1,19 2-1,-19-2 0,0 0-1,0 0-1,0 0-1,0 0-5,0 0-19,0 0-7,-25 3 0,25-3-1</inkml:trace>
          <inkml:trace contextRef="#ctx0" brushRef="#br0" timeOffset="7843.75">8457 2355 8,'0'0'26,"0"0"0,-15-25-1,15 25-9,0 0 0,-8-26-2,8 26-1,0 0-2,0 0-1,0 0-2,13 38-1,-13-38-1,2 43-1,-2-15 0,8 17-2,-6-3 2,9 19-3,-7-3 1,4 9-1,-1 1 0,3 8-1,-4-1 0,1 0-1,1-4 0,-2 2 1,1-6-1,-1 1 1,0-2-1,-1-6 0,-1-7 0,2-11 0,-2 1 0,0-10 0,1-8 0,-5-25 0,6 25 0,-6-25 0,0 0-1,0 0 0,0 0 0,0 0-2,15-28-2,-22-4-4,7 32-18,21-41-11,-16 14 1,-3-13-1</inkml:trace>
          <inkml:trace contextRef="#ctx0" brushRef="#br0" timeOffset="8875">9172 2355 23,'0'0'30,"0"0"2,-4-25 1,4 25-15,0 0-2,0 0-5,21 10-1,-21-10-2,15 27 0,-15-27-1,16 56-2,-9-14 0,8 14-2,-7 4 1,7 10-1,-5 1 0,5 9-2,-2 0 0,1 3 0,1-10 0,-2 0-1,1-5 1,1-3-1,-2-7 0,-1-10 1,-1-6-2,-1-9 1,-1-5 0,-9-28-1,8 30 0,-8-30-1,0 0-2,0 0-1,0 0-5,-10-53-13,10 53-15,-7-53 0,7 28 0,-4-8 1</inkml:trace>
          <inkml:trace contextRef="#ctx0" brushRef="#br0" timeOffset="8312.5">8829 2794 24,'0'0'31,"0"0"1,0 0 0,0 0-11,0 0-7,7 28-3,-7-28-3,4 33-2,-4-33-1,10 52-1,-8-21-2,7 6 1,-7-4-2,4 0 0,-2-6-1,-1-4-1,-3-23-2,0 0-4,6 30-13,-6-30-14,-4-25-1,-1 0-1,1-3 1</inkml:trace>
          <inkml:trace contextRef="#ctx0" brushRef="#br0" timeOffset="9343.75">9679 2877 17,'-19'-22'28,"19"22"1,0 0 3,0 0-12,0 0-4,0 0-4,0 0-1,0 0-1,27 32-1,-27-32-2,13 48-1,-11-20-1,9 9-1,-7 1-2,4 2 0,-1-7-1,-1 0-1,-4-6-1,-2-27-1,8 30-3,-8-30-6,0 0-24,-4-40-2,4 40-1,-10-45 1</inkml:trace>
          <inkml:trace contextRef="#ctx0" brushRef="#br0" timeOffset="10203.125">9782 3051 33,'0'0'31,"0"0"1,0 0 0,19-18-16,4 28-5,-23-10-1,40-2-2,-21-3-2,10 15-1,-3-10-1,5 12-1,-1-7 0,8 8 0,-3-8-1,9 7 0,-4-4-1,9-1 0,-1 1 0,5 0 0,-1-1-1,1-2 1,-3 0-1,-1 0 0,-3 0 0,-4 0 0,-2 0 0,-6 0 0,-3 0 0,-1 0 0,-5 0 0,0 0 0,0-2 0,1 2 0,-3 2 0,2 1 0,0-1 0,3 4 0,1-6 0,-2 2 0,1 1 0,-3-1 0,0 3 0,0-5 0,1 3 0,-7-1 0,0 1 0,-1 2 1,4-5-1,-1 0 0,-3-3 0,4 3 0,1-2 0,-2 0 0,2-1 0,0-2 0,0 3 0,0-1 0,0-4 0,-2 2 0,0-3 0,0 1 0,-21 2 0,34-3 0,-34 3 0,27 0 0,-27 0 0,19 3 0,-19-3 0,0 0 0,23 15 0,-23-15 0,0 0 0,0 0-1,24 22 0,-24-22-2,0 0-9,0 0-25,0 0 1,0 0-2,0 0 2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14.4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AE67C0-473E-4E93-8626-4F8C1353166B}" emma:medium="tactile" emma:mode="ink">
          <msink:context xmlns:msink="http://schemas.microsoft.com/ink/2010/main" type="inkDrawing" rotatedBoundingBox="814,5902 14199,5184 14742,15321 1358,16039" rotationAngle="243608352" semanticType="enclosure">
            <msink:sourceLink direction="with" ref="{4B79006D-702C-4B3C-9EB0-ABEF47001313}"/>
            <msink:sourceLink direction="with" ref="{AC58F6F7-3C74-4FD2-8979-CECC70A380B5}"/>
            <msink:sourceLink direction="with" ref="{14B5367F-67E7-462E-B546-4B73C923E075}"/>
          </msink:context>
        </emma:interpretation>
      </emma:emma>
    </inkml:annotationXML>
    <inkml:trace contextRef="#ctx0" brushRef="#br0">233-1012 33,'-21'3'19,"21"-3"0,-23 0 2,23 0-3,0 0-2,-23-43-4,32 20-2,-5-24-4,19-4-1,0-22-2,17-4-1,2-19 0,13-2-1,6-7 0,8-1 1,3 3-1,3 5 2,10 8-2,1-1 0,11 6-1,1 4 1,5 4-1,9 1 0,4 1 0,8 2-1,2-2 1,11 4-1,1 3 2,10 3-1,3-3 0,-2 8 0,9 0 0,4 2 0,2 3 0,4 4 0,9 4 0,6 4 0,10 8-1,7 0 1,6 4 0,9 6-1,10 5 1,4 3 0,3 4-1,1 0 0,-2 6 1,5 2 0,2 2 0,-7 6-1,-2 2 1,0 2 0,-1 1 0,1 2 0,4 0 0,-1 3 0,1-3 1,7 2-1,0-2 0,8 3 0,-2 2 1,2 3-1,-6 2 1,2 5-1,0 2 0,0 9 1,-6 9-1,-5 8 1,-6 7-1,-2 10 1,-6 6-1,-5 11 1,-10 11 0,-12 5-1,-9 13 1,-9 7-1,-14 5 0,-10 15 1,-12 8-1,-9 13 1,-16 6-1,-1 11 1,-13 8 0,-5 12 0,-3 5 0,-5 10 1,-8 5-1,-9 2 0,-2 4-1,-8-1 1,-10-5-1,-11 0 1,-9-3-1,-12 9 1,-11-1-1,-12 0 1,-11 7-1,-12 9-1,-11 4 1,-13 3 0,-12 4 0,-9-6-1,-10-4 1,-8 1-2,-7-13 1,-7-2 1,-9-8-1,-5-3 0,-6-12 1,-7-10-1,-10-15 1,-6-7 0,-9-9 0,-6-14 0,-6-13 0,-9-17 0,-8-11 0,-11-6-1,-8-12 1,-6-6 1,-11-11-2,-9-7 2,-5-10-2,-12-13 2,-1-2-1,-4-13 0,-1-10-1,-8-10 2,0-7-1,-2-1 0,2-2 0,3-7 0,-3-6 0,0-5 0,-2-4 0,10-3 0,1-8 0,1-10 0,1-2 0,-2-3 0,8-2 1,4 2-1,4-4 0,2 1 0,3 1 0,2 5 0,8 2 1,2-7-1,8 2 0,12-2 1,3 2-1,9-2 1,6-3 0,12 0 0,7-2-1,13 5 1,1 0-1,7-3 0,7-2 1,5-1-1,11-4 0,3 5 0,3 0 0,5-6 0,8 1 0,2-3 0,6 0-1,5 1 1,6 1 0,6-7 0,7 1 0,6 1 0,4 1 1,6-5-1,11-6 0,9-2 1,5-5 0,9-5 0,7-2-1,5-3 1,12-5 0,7 5 0,5 0-1,6 0-1,4 0 2,1 5-2,3 5 1,1 13 0,-7 5 0,-2 7-1,-2 10 0,-8 6-1,2 14 0,-9 0-2,-6 28-2,4-35-6,-4 35-17,0 0-6,6-28-1,-6 28 2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41.21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79006D-702C-4B3C-9EB0-ABEF47001313}" emma:medium="tactile" emma:mode="ink">
          <msink:context xmlns:msink="http://schemas.microsoft.com/ink/2010/main" type="writingRegion" rotatedBoundingBox="10369,5563 15349,9428 12814,12695 7834,8830">
            <msink:destinationLink direction="with" ref="{21AE67C0-473E-4E93-8626-4F8C1353166B}"/>
          </msink:context>
        </emma:interpretation>
      </emma:emma>
    </inkml:annotationXML>
    <inkml:traceGroup>
      <inkml:annotationXML>
        <emma:emma xmlns:emma="http://www.w3.org/2003/04/emma" version="1.0">
          <emma:interpretation id="{44610617-012C-4FD0-8B2F-04A3011043F3}" emma:medium="tactile" emma:mode="ink">
            <msink:context xmlns:msink="http://schemas.microsoft.com/ink/2010/main" type="paragraph" rotatedBoundingBox="9638,6762 12906,7394 12728,8312 9461,7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F7DDB5-0D51-4D1C-A192-0BED0EB6CB17}" emma:medium="tactile" emma:mode="ink">
              <msink:context xmlns:msink="http://schemas.microsoft.com/ink/2010/main" type="line" rotatedBoundingBox="9638,6762 12906,7394 12728,8312 9461,7680"/>
            </emma:interpretation>
          </emma:emma>
        </inkml:annotationXML>
        <inkml:traceGroup>
          <inkml:annotationXML>
            <emma:emma xmlns:emma="http://www.w3.org/2003/04/emma" version="1.0">
              <emma:interpretation id="{F89EE037-988E-4B0D-A48C-8DA15CCB1D20}" emma:medium="tactile" emma:mode="ink">
                <msink:context xmlns:msink="http://schemas.microsoft.com/ink/2010/main" type="inkWord" rotatedBoundingBox="9638,6762 12906,7394 12728,8312 9461,7680"/>
              </emma:interpretation>
              <emma:one-of disjunction-type="recognition" id="oneOf0">
                <emma:interpretation id="interp0" emma:lang="en-US" emma:confidence="0">
                  <emma:literal>states</emma:literal>
                </emma:interpretation>
                <emma:interpretation id="interp1" emma:lang="en-US" emma:confidence="0">
                  <emma:literal>Buttes</emma:literal>
                </emma:interpretation>
                <emma:interpretation id="interp2" emma:lang="en-US" emma:confidence="0">
                  <emma:literal>butts</emma:literal>
                </emma:interpretation>
                <emma:interpretation id="interp3" emma:lang="en-US" emma:confidence="0">
                  <emma:literal>buttes</emma:literal>
                </emma:interpretation>
                <emma:interpretation id="interp4" emma:lang="en-US" emma:confidence="0">
                  <emma:literal>Betts</emma:literal>
                </emma:interpretation>
              </emma:one-of>
            </emma:emma>
          </inkml:annotationXML>
          <inkml:trace contextRef="#ctx0" brushRef="#br0">8619-1962 59,'0'0'38,"-25"-2"0,25 2-1,-7-28-16,7 28-16,21-27-1,0 12-2,7-6-1,5 4-1,1-1 1,4 6 0,0 2-1,-2 5 1,-5 5-1,-4 10 1,-3 2-1,-24-12 1,27 46-1,-25-19 1,-6 6-1,-5 4 0,-5 4 0,-7-4 0,-2 1 0,-5 0 0,3-8 0,2-2-1,2-6 1,21-22 0,-25 23 0,25-23 0,0 0 0,25-8 0,-2 3 0,0-2 0,4 2 1,5 5-1,2 2 0,-5 13 0,-4 3 1,-2 4-1,-10 4 1,-2 9 0,-14 2 0,-5 4-1,-5-1 1,-8-5-1,-4-7 0,-6-1 0,1-7-1,-3-10 0,5-7-1,1-16-1,27 13-2,-42-47-6,52 19-28,-5-10 1,13 3-1,6-8 2</inkml:trace>
          <inkml:trace contextRef="#ctx0" brushRef="#br0" timeOffset="609.375">9273-1723 89,'0'0'38,"-15"33"1,15-8 0,0-25-33,5 38-1,3-13-3,9 0-1,2-5 0,2 3 0,2-6-1,2-4 1,2-8 0,1 0-1,1-10 0,1 0 0,-3-10 0,5-13-1,-7 0 1,0-9-2,-4 1 1,-8-4 0,-7 0 0,-4 0 1,-6 2-1,-9 3 0,3 0 1,-7 5 0,0 2 0,2 3 1,7 0-1,4 0 0,4 2 1,6 0-1,-6 23 0,34-37 0,-9 19 0,0 3 0,7 8 0,-1 2 0,3 5 0,-2 10 1,-3 2-1,-6 13 1,-2 5-1,-4 8 1,-9 0-1,-1 10 1,-5-1 0,-6 6-1,-3-5 0,1 0 0,-5-3 0,5-3 0,0-6 0,4-6 0,0-8 0,2-22 1,14 33-1,-14-33 0,34 8 0,-9-11 0,0 1 0,5-8-1,1 2-1,-3-15-3,16 23-24,-19-20-10,-6 8-1,-10-13 0</inkml:trace>
          <inkml:trace contextRef="#ctx0" brushRef="#br1" timeOffset="55859.375">9841-1587 66,'0'0'37,"-19"2"0,19-2 1,0 0-27,23-2-3,9 2-3,-1-5-1,18 2-1,-1-4-1,5 4 0,1 3-2,-3 0-1,1 5-1,-14-5-2,4 18-5,-42-18-18,32-3-12,-32 3 1,0 0-1</inkml:trace>
          <inkml:trace contextRef="#ctx0" brushRef="#br1" timeOffset="56187.5">10148-1854 79,'-19'11'39,"19"-11"-2,0 0 1,-19 27-30,44-9-4,11 2-3,13 2 0,5 6 0,5 2-1,0 3 0,-6 2 0,-9 3 0,-11 2 0,-12 0-1,-12 3 1,-15-5 0,-11-1-1,-6-2 0,-11-9 0,2-1-2,-6-13 0,11 3-1,-4-22-4,31 7-3,-32-13-16,32 13-9,8-37 0,9 6 1,13-1 1</inkml:trace>
          <inkml:trace contextRef="#ctx0" brushRef="#br1" timeOffset="56796.875">10768-1763 89,'0'0'39,"0"0"-2,0 0 1,55-8-35,4 1-5,2-18-8,23 12-26,-17 1-1,-6 7-2,-14 0 1</inkml:trace>
          <inkml:trace contextRef="#ctx0" brushRef="#br1" timeOffset="56609.375">10811-1283 67,'0'0'39,"8"27"-1,-8-27 1,44 13-17,-10-23-19,14-3-2,5 6-4,-5-26-7,15 13-26,-23-5-2,-4 0-1,-15-5 1</inkml:trace>
          <inkml:trace contextRef="#ctx0" brushRef="#br1" timeOffset="56437.5">10979-1743 85,'0'0'38,"-23"-13"1,23 13 0,-26 28-30,39 0-5,-2 4-1,3 16-2,3 5 0,2 7 0,-2 3-1,0-3-1,-5-2-1,-8-8-1,7 11-11,-17-34-26,6-27 2,0 0-2,-30 5 2</inkml:trace>
          <inkml:trace contextRef="#ctx0" brushRef="#br1" timeOffset="57250">11484-1434 56,'-15'25'37,"15"-25"-2,0 0 0,0 0-13,0 0-19,19-15-1,-19 15-1,0 0-1,0 0 1,-19 23 0,-6-6 1,-1 11-1,-3 0 1,4 4-1,4-7 0,8-2 0,13-23 0,4 35-1,15-25 1,13-7-1,6-6 0,8-4 0,6 2 1,1-3-1,0 3 1,-5 5-1,-6 5 1,-6 10 0,-15 3 1,-6 9-1,-15 6 0,-13 2-1,-8 0 0,-6 1 0,-3-4-2,-10-14-1,9 4-4,-16-34-9,24 4-21,-6-17-1,14-10 0,2-15 1</inkml:trace>
          <inkml:trace contextRef="#ctx0" brushRef="#br1" timeOffset="57421.875">11549-1459 91,'-25'23'38,"25"-23"1,0 0-1,42-11-33,0-9-4,6-10-8,26 10-30,-13-7-1,0 1 0,-13 1-2</inkml:trace>
        </inkml:traceGroup>
      </inkml:traceGroup>
    </inkml:traceGroup>
    <inkml:traceGroup>
      <inkml:annotationXML>
        <emma:emma xmlns:emma="http://www.w3.org/2003/04/emma" version="1.0">
          <emma:interpretation id="{1099D19A-80E0-485A-8466-DE6116C33561}" emma:medium="tactile" emma:mode="ink">
            <msink:context xmlns:msink="http://schemas.microsoft.com/ink/2010/main" type="paragraph" rotatedBoundingBox="9603,6549 14584,10415 12814,12695 7834,8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057D90-45D1-42EA-8F88-0EB58E1778AD}" emma:medium="tactile" emma:mode="ink">
              <msink:context xmlns:msink="http://schemas.microsoft.com/ink/2010/main" type="line" rotatedBoundingBox="9603,6549 14584,10415 12814,12695 7834,8830"/>
            </emma:interpretation>
          </emma:emma>
        </inkml:annotationXML>
        <inkml:traceGroup>
          <inkml:annotationXML>
            <emma:emma xmlns:emma="http://www.w3.org/2003/04/emma" version="1.0">
              <emma:interpretation id="{4AEA73CD-071F-4390-B050-9E7BB81449F7}" emma:medium="tactile" emma:mode="ink">
                <msink:context xmlns:msink="http://schemas.microsoft.com/ink/2010/main" type="inkWord" rotatedBoundingBox="9603,6549 14584,10415 12814,12695 7834,8830"/>
              </emma:interpretation>
              <emma:one-of disjunction-type="recognition" id="oneOf1">
                <emma:interpretation id="interp5" emma:lang="en-US" emma:confidence="0">
                  <emma:literal>Moose</emma:literal>
                </emma:interpretation>
                <emma:interpretation id="interp6" emma:lang="en-US" emma:confidence="0">
                  <emma:literal>Masse</emma:literal>
                </emma:interpretation>
                <emma:interpretation id="interp7" emma:lang="en-US" emma:confidence="0">
                  <emma:literal>Maser</emma:literal>
                </emma:interpretation>
                <emma:interpretation id="interp8" emma:lang="en-US" emma:confidence="0">
                  <emma:literal>Miser</emma:literal>
                </emma:interpretation>
                <emma:interpretation id="interp9" emma:lang="en-US" emma:confidence="0">
                  <emma:literal>maser</emma:literal>
                </emma:interpretation>
              </emma:one-of>
            </emma:emma>
          </inkml:annotationXML>
          <inkml:trace contextRef="#ctx0" brushRef="#br0" timeOffset="-10453.125">7290-813 4,'0'0'14,"0"0"2,0 0-4,0 0 1,0 0-2,0 0 0,-4-26-1,4 26-2,0 0-2,0 0 1,0 0-2,0 0 0,0 0 0,0 0 0,0 0 0,21-12 1,-21 12 1,0 0-1,23-8 1,-4 16 0,-19-8-1,33-3-2,-33 3 0,44-5 0,-23 0-2,9 5 0,-5-2 0,5 2 0,-1-3-1,5 3 0,-1-2 0,3 4-1,0-4 1,0 2-1,4 2 1,0-2-1,-3 3 1,1-1-1,0 1 1,-2-1-1,0-2 1,-1 3-1,-1-6 0,0 3 1,-1 0-1,-3 0 0,-3 0 0,-4 3 1,-2-3-1,2 5 0,-2 0 1,-21-5-1,32 7 0,-32-7 1,27 11-1,-27-11 0,23 5 1,-23-5-1,0 0 1,0 0-1,0 0 0,0 0 1,0 0-1,0 0 1,0 0-1,0 0 0,0 0 0,0 0 0,0 0 0,0 0 0,0 0 0,24-16 0,-24 16 0,19-27 0,-19 27 0,29-40 0,-12 12 0,4 0 0,-2-2 0,0 0 0,0 5 0,-5 2 0,-14 23 1,21-22-1,-21 22 0,0 0 0,15 32 1,-11-1 0,-2 4-1,1 7 1,1 1 0,2 2-1,5-2 2,1-3-2,1-10 1,6-4-1,0-16 0,4-8 0,2-9 0,2-11 0,3-10-1,1-4 1,-1-11-1,-1 0 1,3 1 0,1-4-1,-1 6 1,-3 7 0,-1 6 0,-5 9 0,0 11 0,-4 9 1,-19-2-1,25 30 1,-16-2 0,-1 5 0,0 7 0,3 3 0,2-3-1,1-3 1,5-4-1,4-3 0,3-10 0,1-10 0,2-10 0,1-10-1,-1-7 1,1-11-1,-5-7 0,-2-10 0,-2 0 0,-2-3 1,-2 5-1,-4 5 0,-1 8 1,-1 5 0,-11 25 1,21-12-1,-21 12 1,17 32 0,-9-4 0,0 10 0,3-1 0,4 6-1,1-3 1,1-2-1,2-3 0,-2 0 1,2-12-1,-19-23 0,31 22 0,-31-22 0,0 0 0,24-2 0,-24 2-1,0 0 1,10-25-1,-10 25 1,0 0-1,0 0 0,0 0 1,9-23 0,-9 23-1,0 0 1,0 0 0,0 0-1,0 0 1,0 0 0,0 0 0,0 0-1,21 5 2,-21-5-1,0 0-1,23 0 1,-23 0 0,23-2 0,-23 2 0,31-8 0,-10 6 0,3-1 0,5 3 0,5-2 1,4-1-1,10 3 0,2-2 1,9 2-1,6-3 0,5 6 0,1-3 1,-1 0-1,-3 2 0,-6 1 0,-4 2 0,-9-3 0,-6 1 0,-6-1 1,-7 1-1,-3-1 0,-5-2 0,-21 0 0,29 3 0,-29-3 0,19 0 0,-19 0 0,0 0 0,0 0 0,0 0 0,19 10 0,-19-10 0,0 0 1,0 0-1,0 0 0,0 0 0,0 0 0,0 0 0,0 0 0,0 0 0,0 0-1,0 0 1,0 0 1,13 22-1,-13-22 0,0 0 0,6 30 0,-6-30 1,4 38-1,0-15 1,-4-23-1,7 53 1,-3-26 0,-2 13 0,2-2 0,-2 5 0,3 5-1,-3-1 1,0 6-1,0 2 0,2 3 1,0 0-1,-2 0 1,3-1-1,1 4 0,-4-6 0,6 3 0,-6-5 0,5-3 0,-7-5 1,8 0-1,-6-5 0,3-4 0,-3-4 0,2-4 0,-2 0 0,2-6 0,5 1 0,-9-23 0,8 40 0,-8-40 0,8 35 0,-8-35 1,9 35-1,-9-35 0,4 38 0,-4-38 0,4 35 0,-4-35 0,7 38 0,-7-38 1,4 38-1,-4-38 1,6 35-1,-4-10 1,-2-25 0,2 43-1,-2-21 1,0 1-1,0-1 0,0-22 0,2 38 0,-2-38 0,0 23 0,0-23 0,0 0 0,0 0 0,0 0 1,0 0-1,0 0 0,0 0 0,0 0 0,0 0 0,0 0 1,0 0-1,0 0 0,0 0 1,0 0 0,0 0 0,0 0 0,0 0 0,0 0 0,0 0 1,0 0-1,0 0 0,-2-25 0,2 25 1,0 0-2,0 0 0,-10-26 0,10 26 0,0 0 0,0 0 0,0 0 0,0 0 0,0 0 0,0 0 0,0 0 0,0 0 0,-11-25 0,11 25 0,0 0 0,0 0 0,0 0 0,0 0 0,0 0 0,0 0 0,0 0 0,0 0 0,0 0 0,0 0 0,0 0 0,0 0 0,0 0 0,0 0 0,-23 10-2,23-10 2,0 0 0,0 0-1,-23 25 1,23-25-1,0 0 1,0 0 0,-15 26-1,15-26 1,0 0 0,0 0 0,15 22 0,-15-22 0,25 5 0,-25-5 0,38 3 0,-17-1 0,6 1 0,-3 2 0,1 0 0,-2 5 0,-2 2 0,-21-12 0,27 36 0,-27-36 0,9 45 0,-13-18 0,-9 4 0,-2-1 0,-4 0 0,-4 0 0,2 0 0,-4 0 0,4-5 0,0 1-1,0-4 1,21-22 0,-26 38 0,26-38-1,-8 28 1,8-28 0,0 0 0,19 20 0,0-15 0,0-3 0,8 1 0,3-3 0,3 5 1,3 2-1,0 3 0,0 5 0,-5 3 0,-1-3 0,-9 8 0,-5-1 0,-9 1 0,-7 5 0,-9-1 0,-5 1 0,-10 2 0,-1 5 0,-4-5 0,-3 5 0,1-4-1,-1 1 1,5-4 0,2 0 0,4-3 0,4-3 0,8 1 0,9-23 0,-4 35 0,4-35 0,19 20 1,0-15-1,4-2 0,2 2 1,5-3-1,-1 1 0,1 2 0,1 5 0,-1 2 0,-5 6 1,-4 2-1,-4 3 0,-7 2 0,-3 2 0,-10 1 0,-7 2 0,-5 0 0,-8 0 0,-4 1 1,-1 6-1,-3-7 0,1 6 0,1-6 1,4 2-2,4-4 1,2-3-1,8-2 1,11-23-1,-12 38 1,12-38-1,6 22 1,-6-22 0,21 18 1,-21-18-2,27 17 1,-27-17 0,36 20 0,-36-20 0,32 28 0,-32-28 0,33 40 0,-18-17 0,-2 2 0,-1 3 0,-3-1 0,-3 6 0,-2-5 0,-4 4 0,0-4 0,-4-1 0,0-1 0,-5-4 0,9-22-1,-17 28 1,17-28-3,0 0-2,0 0-18,0 0-18,-14-30-2,3-18 1,9-5-2</inkml:trace>
          <inkml:trace contextRef="#ctx0" brushRef="#br0" timeOffset="-2843.75">11839 1141 56,'-21'13'37,"21"-13"-1,0 0 2,27 10-11,-27-10-20,59-18-1,-19 3-3,13 3-1,-5-1-2,-2-2-1,-4 7-4,-18-22-6,3 23-27,-27 7 1,0 0-1,-23-10 1</inkml:trace>
          <inkml:trace contextRef="#ctx0" brushRef="#br0" timeOffset="-2421.875">11839 1169 76,'-13'22'38,"7"4"-2,6 1 2,0-27-28,8 51-3,1-24-4,10 3-1,-4-2-1,1-3 0,-16-25-1,28 33 0,-28-33-1,19 5 1,-19-5-1,16-23 1,-16 23-1,17-40 1,-4 17 0,2 1-1,4 2 1,4 5 0,4 4 0,5 11 0,-1 8 1,1 10 0,-3 9-1,1 11 1,-9 5 0,-7 7 0,-5 0-1,-9 3 1,-11-3-1,-6-5 0,-8-7 0,-9-10 0,-1-6-1,-3-19 0,-2-3 0,0-13-1,13 1-1,-3-21-2,30 33-4,-27-53-18,31 26-9,7-1 0,12 3-1,8-5 2</inkml:trace>
          <inkml:trace contextRef="#ctx0" brushRef="#br0" timeOffset="-1812.5">12560 1413 83,'-23'25'38,"23"-25"-2,-14 27 2,14-27-30,-7 36-5,14-11 0,9 5-1,1-3-1,4 6 0,2-3 0,7 0 0,1-10 0,7-4 0,2-16 0,2 2-1,0-9 1,-6-16-1,-4-7-1,-7-8 1,-6-2 0,-9-3-1,-8 3 0,-8-8 1,-9 1-1,1 6 0,-10 4 1,-1-1 0,-2 3-1,0 5 1,1 4 0,5-1 0,9 4 0,12 23 0,-2-42 0,2 42 0,37-38 0,-9 20 0,10 6 0,4 2 0,2 7 0,-2 8 1,-2 10-1,-4 8 0,-9 7 1,-4 13 0,-10 2 0,-7 8-1,-6-1 1,-6 6 0,-5 0-1,3-3 1,-3-2-1,3-5 1,4-11-1,4 1 0,4-8 0,6-7 1,-10-23-1,42 25 0,-14-25 1,3-5-1,5 3-2,-4-16-2,10 15-15,-17-24-20,2-1 1,-12-12-2,-4 0 1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21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0165D3-1648-4C01-A44D-715FD14F6F9D}" emma:medium="tactile" emma:mode="ink">
          <msink:context xmlns:msink="http://schemas.microsoft.com/ink/2010/main" type="inkDrawing" rotatedBoundingBox="5354,6464 9641,9221 8387,11171 4100,8415" semanticType="callout" shapeName="Other">
            <msink:sourceLink direction="with" ref="{ABA35C64-FB27-4A87-9ED6-46040C7764F4}"/>
            <msink:sourceLink direction="with" ref="{1CA48F7F-5398-4BEF-B52A-FD76960B41FD}"/>
          </msink:context>
        </emma:interpretation>
      </emma:emma>
    </inkml:annotationXML>
    <inkml:trace contextRef="#ctx0" brushRef="#br0">3273-854 11,'0'0'26,"0"0"-1,0 0-1,-21-27-4,21 27-3,0 0-2,0 0-3,10-38-2,-10 38-3,21-12-1,-2 7-3,-19 5-1,32-8 0,-13 5-1,-1 6-1,4-1 1,1 4 0,0-6 1,2 7 0,-4-9 0,6 7 1,-1-8-1,7 6 1,1-8-1,4 5 1,2-5-1,6 2-1,2 0 0,7 3 0,-2 0 0,1 0-1,1-2 0,-2 4 1,-1-4-1,5 2 0,-4 0 0,-1-3 0,-1 3 0,-3-2 0,0-1 0,3 3 1,-3 0-2,-2 3 2,1-3-1,1 0 0,0 2 0,3-2 0,-3 3 0,3-1 0,-3-2 0,1 3 1,-1-3-1,-2 0 0,-2 0 1,-4 0-1,0 3 0,-2-3 0,-2 2 1,-2 1-1,-3-1 0,1 3 0,-3-2 0,3 2 0,-3-3 1,5 1-2,-3-3 1,3 2 0,-5-4 0,3 2 0,-1 0 0,1-3 0,-3 3 0,-1 0 0,-3 0 1,5 0-1,-3 0 0,0 3 0,3-3 0,-1 0 0,1 0 0,-1 0 0,0-3 0,1 3 0,-1-2 0,1 2 0,-3-3 1,3 3-1,-1-2 0,-6-1 0,2 3 0,-2-2 0,-4-1 0,2 1 0,-21 2 0,34 0 0,-34 0 0,36 2 0,-36-2 0,36 0 0,-15 0 0,2 3 0,-2-3 0,0 2 0,2-2 0,-4 0 0,2 0 0,-2 0 0,2 3 0,-21-3 0,36-3 0,-36 3 0,31-5 0,-31 5 0,32-2 0,-32 2 0,23-5 0,-23 5 0,23 0 0,-23 0 0,0 0 0,23-3 0,-23 3 0,0 0 0,0 0 0,19 3 0,-19-3 0,0 0 0,0 0 0,0 0 0,0 0 0,0 0 0,0 0 0,0 0 1,0 0-1,0 0 0,0 0 0,0 0 0,0 0 0,0 0 0,0 0 0,0 0 0,0 0 0,0 0 0,0 0 0,0 0 0,0 0 0,0 0 0,0 0-1,0 0 1,0 0 1,0 0-2,0 0 1,0 0 0,0 0 1,-13 22-1,13-22 0,0 0 0,0 0 0,0 0 0,0 0 0,0 0 0,19 8 1,-19-8-1,0 0 0,0 0 0,0 0 0,24 5 0,-24-5 0,0 0 0,0 0 0,0 0 0,21 0 0,-21 0 0,0 0 0,0 0 0,0 0 0,23 2 1,-23-2-1,0 0 0,0 0 0,21 0 0,-21 0 0,0 0 0,21-2 0,-21 2 0,0 0 0,23 0 0,-23 0 0,0 0 0,27-3 0,-27 3 0,19-2 0,-19 2 0,21 0 0,-21 0 0,30 0 0,-30 0 0,25 2 0,-25-2 0,25 5-1,-25-5 1,21 3 0,-21-3 0,0 0 0,23 2 0,-23-2 0,0 0 0,19 0 0,-19 0 0,0 0 1,0 0-1,0 0 0,0 0 0,19 0 0,-19 0 0,0 0 0,0 0 0,0 0 0,0 0 0,0 0 0,0 0 0,0 0 0,0 0 0,0 0 0,0 0 0,0 0 1,0 0-1,0 0 0,0 0 0,0 0 0,0 0 0,15 25 1,-15-25-1,0 0 0,4 28 0,-4-28 1,2 28-1,-2-28 1,2 40-1,-2-40 1,4 43-1,-4-43 1,3 45 0,-1-23 0,0 1-1,-2-23 1,2 43 0,-2-43-1,4 40 1,-4-40-1,2 38 0,-2-38 1,2 30-1,-2-30 0,2 25 0,-2-25 0,0 25 0,0-25 0,-2 28 0,2-28 0,0 27 0,0-27 0,0 30 0,0-30 0,-2 28 0,2-28 0,0 25 0,0-25 0,0 0 0,0 28 0,0-28 0,0 0 0,0 0 0,0 0 0,0 0 0,0 0 0,0 0 1,0 0-1,0 0 0,0 0 0,0 0 0,0 0 0,0 0 0,0 0 0,0 0 0,0 0 0,0 0 0,0 0 0,0 0 0,0 0 0,0 0-1,0 0 1,0 0 0,0 0 0,0 0 0,0 0 0,0 0 0,0 0-1,0 0 1,0 0 0,0 0 0,0 0 0,0 0 0,0 0 0,0 0 0,0 0 0,0 0-1,0 0 1,0 0 0,0 0 0,0 0 0,19 20 0,-19-20 0,0 0 0,0 0 0,0 0 0,0 0 0,0 0 0,0 0 0,0 0 0,0 0 0,0 0 0,0 0 0,0 0 0,0 0 0,0 0 0,0 0 0,0 0 0,0 0 0,0 0 0,0 0-1,0 0 2,0 0-2,0 0 1,0 0 0,0 0 0,0 0 0,0 0 0,0 0 0,0 0 0,0 0 0,0 0 0,11 25 0,-11-25 0,0 0 0,0 0 0,0 23 0,0-23 0,0 0 0,0 32 0,0-32 0,-2 28 0,2-28 0,-3 38 0,3-38 0,0 37 0,0-37 1,3 35-1,-3-35 0,2 28 0,-2-28 0,4 25 0,-4-25 0,0 0-1,0 28 2,0-28-2,0 0 1,-2 25 0,2-25 0,0 0 0,-4 28 0,4-28 1,-5 25-1,5-25 0,0 0 0,-2 32 0,2-32 0,-4 26 0,4-26 0,0 22 0,0-22 0,0 23-1,0-23 1,2 22 0,-2-22 0,0 23 0,0-23 0,0 0 0,2 28 0,-2-28 0,0 0 0,0 0 0,2 25 0,-2-25 0,0 0 0,0 0 1,0 0-1,2 22 0,-2-22 0,0 0 0,0 0 0,0 0 0,0 0 0,0 0 0,0 0-1,0 0 2,0 0-1,0 0 0,21-15 0,-21 15 0,0 0 0,0 0 0,0 0 0,0 0 0,0 0 0,0 0 0,0 0 0,-29 30 0,8-12 0,-8 5 1,3 4-1,-7-2 0,3 0 0,3 1 1,2-6-1,6-3 0,19-17 0,-19 25 0,19-25 1,0 0-2,38 3 1,-11-11 0,7-2 0,6-2 0,6-1-1,2 3 1,-1 3 0,-5 2 0,0 5 0,-7 7 0,-7 3 0,-7 5 0,-21-15 0,12 40 0,-16-12 1,-6 0-1,-7-1 0,-4 1 1,-4 0-1,-3-1 0,-1 1 1,1 0 0,-1 2 0,2 0 0,1-3-1,7 1 0,3-5 0,5-1 1,11-22-2,-6 38 1,6-38 0,21 15 0,-21-15 0,40 8 0,-13-8 0,5 0 0,1 0 0,1 0 0,4 2 0,-7 3 0,3 3 0,-4-1 0,-5 6 0,-4 2 0,-21-15 1,25 38-1,-21-16 0,-4-22 0,-14 43 0,-3-20 1,-9 2-2,-1-3 1,-4 3 0,-3 1 0,0-1 0,3 2 0,-5 1-4,11 2-3,-1-7 0,14 2 1,12-25-1,-13 35 0,13-35 0,15 23 1,4-21 3,2 1 3,4-3 0,3 0 0,-1 5 0,-2 0 0,2 2 0,-1 3 0,-3 3 1,-23-13-1,33 32 0,-33-32 0,21 36 0,-21-36 0,7 140 0,-14 76 10,3-193-4,4-23 1,-23 30 0,23-30-1,-23 25 0,23-25 0,-21-88-2,19-103-11,2 191-3,0 0-23,8-30-8,-8 30 1,13-58-2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26.6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58F6F7-3C74-4FD2-8979-CECC70A380B5}" emma:medium="tactile" emma:mode="ink">
          <msink:context xmlns:msink="http://schemas.microsoft.com/ink/2010/main" type="writingRegion" rotatedBoundingBox="626,6629 13758,8376 12950,14456 -182,12709">
            <msink:destinationLink direction="with" ref="{21AE67C0-473E-4E93-8626-4F8C1353166B}"/>
          </msink:context>
        </emma:interpretation>
      </emma:emma>
    </inkml:annotationXML>
    <inkml:traceGroup>
      <inkml:annotationXML>
        <emma:emma xmlns:emma="http://www.w3.org/2003/04/emma" version="1.0">
          <emma:interpretation id="{A597DC8F-1341-440C-A0CD-9962A02534BE}" emma:medium="tactile" emma:mode="ink">
            <msink:context xmlns:msink="http://schemas.microsoft.com/ink/2010/main" type="paragraph" rotatedBoundingBox="2504,7335 7420,7458 7399,8306 2483,81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B52D98-9447-4CC9-B8D5-D97D0766B04A}" emma:medium="tactile" emma:mode="ink">
              <msink:context xmlns:msink="http://schemas.microsoft.com/ink/2010/main" type="inkBullet" rotatedBoundingBox="2496,7666 2825,7674 2814,8113 2485,810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1519-1175 70,'0'0'34,"0"0"0,-13 25-7,13-25-14,23-8-5,-23 8-3,48-2-2,-18-6 0,10 11 0,-7-11-1,7 3-1,-10 3-1,-3-6-1,-2 11-6,-25-3-14,11-30-16,-11 30 1,0 0-1,-32-33 1</inkml:trace>
        <inkml:trace contextRef="#ctx0" brushRef="#br0" timeOffset="312.5">1571-1409 65,'13'-25'34,"-13"25"-1,27-5 1,-27 5-25,40 0-4,-15 8-2,11 9-2,-7 3 0,3 8 0,-9 2-1,-2 8 1,-8 2 0,-7 5-1,-6-5 1,-6 3 0,-7-8-1,-4-2 1,1-8-1,-3-7 0,19-18-1,-36 15-2,36-15-12,-19 5-20,19-5 2,-8-41-3,8 1 1</inkml:trace>
      </inkml:traceGroup>
      <inkml:traceGroup>
        <inkml:annotationXML>
          <emma:emma xmlns:emma="http://www.w3.org/2003/04/emma" version="1.0">
            <emma:interpretation id="{1CAEC095-C9A5-4307-8502-46DE2842C1C5}" emma:medium="tactile" emma:mode="ink">
              <msink:context xmlns:msink="http://schemas.microsoft.com/ink/2010/main" type="line" rotatedBoundingBox="2914,7345 7420,7458 7399,8306 2893,8194"/>
            </emma:interpretation>
          </emma:emma>
        </inkml:annotationXML>
        <inkml:traceGroup>
          <inkml:annotationXML>
            <emma:emma xmlns:emma="http://www.w3.org/2003/04/emma" version="1.0">
              <emma:interpretation id="{ABA35C64-FB27-4A87-9ED6-46040C7764F4}" emma:medium="tactile" emma:mode="ink">
                <msink:context xmlns:msink="http://schemas.microsoft.com/ink/2010/main" type="inkWord" rotatedBoundingBox="2914,7348 3734,7368 3717,8062 2897,8041">
                  <msink:destinationLink direction="with" ref="{480165D3-1648-4C01-A44D-715FD14F6F9D}"/>
                  <msink:destinationLink direction="with" ref="{641FE985-6945-4055-996C-DCCB942909A3}"/>
                </msink:context>
              </emma:interpretation>
              <emma:one-of disjunction-type="recognition" id="oneOf1"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Il</emma:literal>
                </emma:interpretation>
                <emma:interpretation id="interp4" emma:lang="en-US" emma:confidence="0">
                  <emma:literal>II</emma:literal>
                </emma:interpretation>
                <emma:interpretation id="interp5" emma:lang="en-US" emma:confidence="0">
                  <emma:literal>I'</emma:literal>
                </emma:interpretation>
              </emma:one-of>
            </emma:emma>
          </inkml:annotationXML>
          <inkml:trace contextRef="#ctx0" brushRef="#br0" timeOffset="-2359.375">1916-1145 83,'0'0'37,"11"23"-1,10-18 2,-2-13-31,27 11-2,-4-13-3,10 2-1,3-2-3,-6-8 0,-1 11-4,-21-18-4,13 22-15,-40 3-11,23-27 1,-23 27-2,-14-33 2</inkml:trace>
          <inkml:trace contextRef="#ctx0" brushRef="#br0" timeOffset="-2578.125">1975-1580 67,'0'0'35,"-23"-5"-1,23 5 0,23 28-25,-23-28-4,17 35-1,-17-35-1,27 55-1,-16-19 1,3 4 0,-5 0-1,1 5 0,-6-5-1,3-2 0,-3-8-1,-4-30-1,6 45-4,-6-45-10,0 0-20,0 0-1,0 0-1,-27-20 1</inkml:trace>
          <inkml:trace contextRef="#ctx0" brushRef="#br0" timeOffset="-2156.25">1973-1552 71,'0'0'37,"12"-35"-2,9 12 1,28 3-26,-7-13-4,15 6-5,6 9-4,-15-14-15,5 21-18,-9 14 1,-13 5-1,-7 9 0</inkml:trace>
          <inkml:trace contextRef="#ctx0" brushRef="#br0" timeOffset="-1812.5">2703-1364 70,'0'0'37,"-5"31"-1,5-6 1,0-25-26,3 55-3,-3-27-3,8 12-1,-4-8-2,2 4-1,-1-9-2,-5-27-1,10 43-6,-10-43-25,0 0-3,0 0-1,-19-43 0</inkml:trace>
        </inkml:traceGroup>
        <inkml:traceGroup>
          <inkml:annotationXML>
            <emma:emma xmlns:emma="http://www.w3.org/2003/04/emma" version="1.0">
              <emma:interpretation id="{2EFE6C13-1213-4BAC-B7A1-25FB8BB3D074}" emma:medium="tactile" emma:mode="ink">
                <msink:context xmlns:msink="http://schemas.microsoft.com/ink/2010/main" type="inkWord" rotatedBoundingBox="5131,7401 7420,7458 7399,8306 5110,8249"/>
              </emma:interpretation>
              <emma:one-of disjunction-type="recognition" id="oneOf2">
                <emma:interpretation id="interp6" emma:lang="en-US" emma:confidence="0">
                  <emma:literal>53</emma:literal>
                </emma:interpretation>
                <emma:interpretation id="interp7" emma:lang="en-US" emma:confidence="0">
                  <emma:literal>FF 3</emma:literal>
                </emma:interpretation>
                <emma:interpretation id="interp8" emma:lang="en-US" emma:confidence="0">
                  <emma:literal>F 3</emma:literal>
                </emma:interpretation>
                <emma:interpretation id="interp9" emma:lang="en-US" emma:confidence="0">
                  <emma:literal>5*3</emma:literal>
                </emma:interpretation>
                <emma:interpretation id="interp10" emma:lang="en-US" emma:confidence="0">
                  <emma:literal>IF 3</emma:literal>
                </emma:interpretation>
              </emma:one-of>
            </emma:emma>
          </inkml:annotationXML>
          <inkml:trace contextRef="#ctx0" brushRef="#br0" timeOffset="4046.875">4139-1313 53,'0'0'35,"0"0"0,0 0-7,0 0-9,21-3-5,15 13-4,-13-20-2,19 18-2,-6-11-2,16 8 0,1-5-2,10 5 0,2-2-1,3-1-1,-1 1 0,0-1 0,-2 1-1,-4-6 0,-6 6-1,-13-8-1,-4 10-2,-38-5-3,44 5-8,-44-5-22,0 0 1,0 0-2,-27-8 3</inkml:trace>
          <inkml:trace contextRef="#ctx0" brushRef="#br0" timeOffset="4359.375">4696-1587 62,'-18'7'37,"18"-7"-1,0 0 1,14 30-22,14-32-9,24 17-1,5-5-3,8 8-1,2-3 0,-3 10 0,-10 5-1,-12 5 1,-14 0-1,-14 8 0,-16-3 0,-12 0 0,-10-2 0,-11-5-1,-1-3-2,-6-10 0,10 3-3,-10-28-6,42 5-18,-23-5-7,23 5 0,6-46 2</inkml:trace>
          <inkml:trace contextRef="#ctx0" brushRef="#br0" timeOffset="5078.125">5313-1522 81,'0'0'38,"0"0"-1,17-25 1,10 5-34,38-3-4,9 18-7,-11-27-19,8 14-11,-8 5 0,-12 3-1</inkml:trace>
          <inkml:trace contextRef="#ctx0" brushRef="#br0" timeOffset="4875">5475-1132 83,'0'0'38,"23"25"0,0-23 0,17 6-31,0-11-5,4-2-3,7 8-3,-12-21-5,14 26-16,-26-16-12,-3 1 0,-24 7-2,14-28 3</inkml:trace>
          <inkml:trace contextRef="#ctx0" brushRef="#br0" timeOffset="4687.5">5569-1653 51,'0'0'38,"0"0"0,-4 41 0,4-41-10,21 50-19,-17-15-3,17 15-2,-10 1-2,6 4 0,-3-2-2,-3-1 1,-1-1-3,-5-14-1,3 6-6,-8-43-28,-13 28-1,13-28-1,0 0-1</inkml:trace>
          <inkml:trace contextRef="#ctx0" brushRef="#br0" timeOffset="5656.25">6026-1281 70,'-11'30'36,"11"-30"0,0 0 0,21 11-28,-21-11-3,0 0-2,30-23-1,-11 20 0,-19 3 0,37-10-1,-18 5 0,5 0 0,-6 3-1,3 2 0,-2 5 0,-19-5-1,26 17 1,-26-17 0,6 36 0,-10-14-1,-5 3 1,-7 0 0,-1 1 0,-4-4-1,0-2 1,21-20 0,-30 25 0,30-25 0,0 0 0,0 0 0,0 0 0,30-12 0,-3 2 0,2 2 1,5 1-1,2 4 1,-3 6 0,-1 7 1,-7 2-1,-2 13 0,-12 3 1,-7 5-1,-12-1 1,-7 4-1,-8-6-1,-4 0 1,-7-8-1,-2-4 1,-2-5-1,2-11-1,9 1-2,-4-23-5,31 20-28,-17-31-3,17 9 1,10-8-2</inkml:trace>
        </inkml:traceGroup>
      </inkml:traceGroup>
    </inkml:traceGroup>
    <inkml:traceGroup>
      <inkml:annotationXML>
        <emma:emma xmlns:emma="http://www.w3.org/2003/04/emma" version="1.0">
          <emma:interpretation id="{B4DBCE15-1774-4DB4-A602-BDA8F9B81F5A}" emma:medium="tactile" emma:mode="ink">
            <msink:context xmlns:msink="http://schemas.microsoft.com/ink/2010/main" type="paragraph" rotatedBoundingBox="204,8525 11439,8537 11436,10969 201,10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2CBF6-7AF8-4898-8B13-CDA8133A9587}" emma:medium="tactile" emma:mode="ink">
              <msink:context xmlns:msink="http://schemas.microsoft.com/ink/2010/main" type="line" rotatedBoundingBox="204,8525 11439,8537 11436,10969 201,10958"/>
            </emma:interpretation>
          </emma:emma>
        </inkml:annotationXML>
        <inkml:traceGroup>
          <inkml:annotationXML>
            <emma:emma xmlns:emma="http://www.w3.org/2003/04/emma" version="1.0">
              <emma:interpretation id="{5AD7704D-04AB-431A-AE7D-C458CE0BFCBF}" emma:medium="tactile" emma:mode="ink">
                <msink:context xmlns:msink="http://schemas.microsoft.com/ink/2010/main" type="inkWord" rotatedBoundingBox="203,9105 2355,9107 2353,10795 201,10793">
                  <msink:destinationLink direction="with" ref="{641FE985-6945-4055-996C-DCCB942909A3}"/>
                </msink:context>
              </emma:interpretation>
              <emma:one-of disjunction-type="recognition" id="oneOf3">
                <emma:interpretation id="interp11" emma:lang="en-US" emma:confidence="0">
                  <emma:literal>e.</emma:literal>
                </emma:interpretation>
                <emma:interpretation id="interp12" emma:lang="en-US" emma:confidence="0">
                  <emma:literal>E.</emma:literal>
                </emma:interpretation>
                <emma:interpretation id="interp13" emma:lang="en-US" emma:confidence="0">
                  <emma:literal>E-</emma:literal>
                </emma:interpretation>
                <emma:interpretation id="interp14" emma:lang="en-US" emma:confidence="0">
                  <emma:literal>e-</emma:literal>
                </emma:interpretation>
                <emma:interpretation id="interp15" emma:lang="en-US" emma:confidence="0">
                  <emma:literal>ere</emma:literal>
                </emma:interpretation>
              </emma:one-of>
            </emma:emma>
          </inkml:annotationXML>
          <inkml:trace contextRef="#ctx0" brushRef="#br1" timeOffset="-89921.875">55 1169 36,'0'0'30,"-38"15"3,38-15 0,0 0-13,-21 0-5,44 7-3,-23-7-3,50-12-2,-16-1 0,16 11-2,-4-8-1,13 7 0,-3-4-2,9 4 0,2 1-1,4 2-1,0 0 1,2 0 0,1 0-1,-1-3 1,-2 3-1,-2 0 0,-4-2 1,-6 2-1,-9-3 0,-2 6 1,-8-1-1,-5 1 0,-3-1 0,-9 1-1,-2 2 1,-21-5-1,29 12 1,-29-12-2,0 0 0,0 0-3,21 33-6,-42-28-24,21-5-3,-25 18 2,6-8-3</inkml:trace>
          <inkml:trace contextRef="#ctx0" brushRef="#br1" timeOffset="-31328.125">-694 551 72,'0'0'35,"-36"20"0,36-20 0,-23 50-25,4-30-4,17 23-1,-4 0-1,12 12 0,-4 0 0,11 13-1,-3-5 0,13 2 0,3-4 0,12-6-2,-1-15 0,10-5 1,7-15-2,3-12 0,0-13 0,-2-13 0,-7-4-1,-14-14-1,-3 1 0,-20-13-1,-9 8 0,-17-7 0,-4 6 0,-12 6 1,-3 15 1,-4 8 0,2 12 1,1 12 1,1 11 0,9 14 1,6 4-1,10 9 0,5-5-1,10 0 1,11-5-1,11-7-1,12-3-3,-7-27-7,18-1-26,-13-14 2,-1-8-2,-7-13 1</inkml:trace>
          <inkml:trace contextRef="#ctx0" brushRef="#br1" timeOffset="-91140.625">13 71 51,'-23'0'31,"23"0"3,0 0-1,0 0-18,0 0-3,0 0-4,25-5 0,-25 5-1,44 0-1,-21-5-1,16 5-1,1-10 0,13 5-1,1-8-1,9 6 0,0-3-1,8 5 0,2 0-1,0 0 1,-2 2-1,-2 6 1,-2-3-1,-2 0 1,-6 0-1,-7 2 0,-6 1 0,-6-3 0,-9 2 0,-10 1-1,-21-3-1,21 7-1,-21-7-2,0 0-6,0 0-27,-23 13 0,4-3 0,-12-3 0</inkml:trace>
          <inkml:trace contextRef="#ctx0" brushRef="#br1" timeOffset="-30953.125">-221 506 98,'0'0'38,"-8"40"1,16-5-1,-1-5-32,18 18-2,-4 5-2,10 7 0,-1-2-1,1-1-1,-3-4 0,-3-5 0,-4-8 0,-2-7 0,-19-33 0,25 22 0,-25-22 0,15-25-1,-13-5 1,-2-10 0,0-8-1,-2-10 1,2-7 0,0-5 0,2-6 0,4-1 0,3-1 1,1 7-1,3 6 0,-3 2-5,22 33-24,-24-3-10,1 11 0,-9 22-1</inkml:trace>
          <inkml:trace contextRef="#ctx0" brushRef="#br1" timeOffset="-90625">523 578 39,'0'0'30,"0"0"3,0 0-2,0 0-12,0 0-4,21-2-3,-21 2-3,32-10-1,-32 10-2,41-10-2,-18 0 0,7 10-2,-1-5 0,0 2-1,1 1-1,-3-1 0,-4 3-2,-4-5-1,-19 5-2,19-2-5,-19 2-22,0 0-4,0 0 0,-11 27-1</inkml:trace>
          <inkml:trace contextRef="#ctx0" brushRef="#br1" timeOffset="-89281.25">581 1676 45,'0'0'32,"0"0"1,0 0 1,0 0-18,0 0-2,29 10-5,-29-10-1,29-2-1,-29 2-2,45-5-1,-22 0 0,8 7-2,-3-4 0,5 2 0,-3-3-1,1 1-1,-6 2 1,-3 0-1,-4 0 1,-18 0-2,26-3 1,-26 3-1,0 0 0,0 0-2,0 0-5,0 0-22,0 0-8,-21 0 1,21 0-1</inkml:trace>
        </inkml:traceGroup>
        <inkml:traceGroup>
          <inkml:annotationXML>
            <emma:emma xmlns:emma="http://www.w3.org/2003/04/emma" version="1.0">
              <emma:interpretation id="{59436301-9DF5-4D02-84D0-D7FEAA427D61}" emma:medium="tactile" emma:mode="ink">
                <msink:context xmlns:msink="http://schemas.microsoft.com/ink/2010/main" type="inkWord" rotatedBoundingBox="2728,8528 7937,8533 7935,10966 2725,10960"/>
              </emma:interpretation>
              <emma:one-of disjunction-type="recognition" id="oneOf4">
                <emma:interpretation id="interp16" emma:lang="en-US" emma:confidence="0">
                  <emma:literal>pitapat</emma:literal>
                </emma:interpretation>
                <emma:interpretation id="interp17" emma:lang="en-US" emma:confidence="0">
                  <emma:literal>Farebeat</emma:literal>
                </emma:interpretation>
                <emma:interpretation id="interp18" emma:lang="en-US" emma:confidence="0">
                  <emma:literal>*hearsay</emma:literal>
                </emma:interpretation>
                <emma:interpretation id="interp19" emma:lang="en-US" emma:confidence="0">
                  <emma:literal>[heartbeat</emma:literal>
                </emma:interpretation>
                <emma:interpretation id="interp20" emma:lang="en-US" emma:confidence="0">
                  <emma:literal>*heartbeat</emma:literal>
                </emma:interpretation>
              </emma:one-of>
            </emma:emma>
          </inkml:annotationXML>
          <inkml:trace contextRef="#ctx0" brushRef="#br1" timeOffset="-83765.625">3266 453 60,'0'0'35,"0"0"0,0 0-4,34 5-15,-34-5-5,32-8-3,-14-4-2,16 12-1,-7-5-2,7 5 0,-7-3-1,5 6-1,-7-3-1,-2 2 0,-4 1-1,-19-3-1,28 7-2,-28-7-4,21 0-22,-21 0-8,0 0 1,-21-12-1</inkml:trace>
          <inkml:trace contextRef="#ctx0" brushRef="#br1" timeOffset="-84328.125">2837-102 57,'-25'7'33,"25"-7"1,0 0-1,0 0-19,0 0-5,0 0-2,23 5-2,-23-5 0,44 0-1,-21-5 0,11 8 0,-4-6-1,10 8 0,2-5-1,8 5 1,-2-5-1,11 3 0,4-6-1,7 6 0,-1-6 0,9 1 0,-4-3 0,-1 2-1,-3-2 0,-3 0 1,-6 0-1,-6 3 0,-7-3 1,-8 0-1,-4 5 0,-7-3 0,-6 3 1,-4 3-2,-19-3 1,23 7-1,-23-7 0,0 0-1,13 25-3,-13-25-6,0 0-28,0 0-1,-27-10 1,4 8-1</inkml:trace>
          <inkml:trace contextRef="#ctx0" brushRef="#br1" timeOffset="-38140.6248">4739 279 85,'0'0'38,"0"0"1,21 46 1,-21-46-29,21 60-4,-5-22-3,10 12-1,-5 0-1,2 3-1,-6 0 0,-3-6 0,-1-6 0,-2-6-1,-3-8 0,-8-27 0,15 31-1,-15-31 1,19-3-1,-19 3 0,16-33 0,-7 6 0,-1-3 1,3-8-1,3-5 1,1-4-1,2-4 2,2-4-2,2-3 2,0 3-1,0 5 0,0 7 0,-2 8 0,-6 2-2,-13 33-15,19-7-23,-19 7 1,0 0-1,0 0-1</inkml:trace>
          <inkml:trace contextRef="#ctx0" brushRef="#br1" timeOffset="-38500">4549 352 39,'0'0'31,"-12"-30"3,12 30-2,0 0-12,-34-35-10,34 35-4,-17-38-3,17 38 0,-23-42-1,23 42-1,-36-41 0,11 29 0,-7 2 0,1 7 0,-7 11-1,2 12 1,-2 3-1,3 14 1,3 3 0,11 6 1,4 1-1,13 1 0,8-8 1,15-2-1,9-13 0,9-7 0,8-16 0,5-7-1,-2-10 0,1-7-1,-7-6 0,-6-2 0,-11 0 1,-8-1-1,-7 6 0,-10 25 0,7-32 1,-7 32 1,0 0 0,0 0 1,0 0 0,-17 47 0,15-11 1,2 9 0,0 3-1,4 7 1,-4-2-2,6 2 1,-2-5-1,3-7-1,-1-8 0,0-10-1,-6-25-3,0 0-4,38 18-19,-38-18-11,21-46 1,-12 9-2,3-8 3</inkml:trace>
          <inkml:trace contextRef="#ctx0" brushRef="#br1" timeOffset="-82937.5">2980 1031 44,'-31'7'34,"31"-7"2,0 0-2,0 0-16,0 0-4,21-5-4,15 10-2,-9-10-2,21 10-1,-4-10-1,11 8-1,2-6-1,6 3 0,2-2-1,7-1 0,-3 1 0,0-1-1,1 1 1,-5-1-1,-2-2 1,0 3-1,-6-3 0,-2 0 1,-7-5-1,-2 7 0,-6 0 0,-2 3 0,-8 0-1,-5 3 0,-25-3-1,25 10-1,-25-10-3,0 0-9,-4 23-24,4-23 1,-34 17-1,9-7 1</inkml:trace>
          <inkml:trace contextRef="#ctx0" brushRef="#br2" timeOffset="-18281.25">4570-35 34,'-2'-27'32,"2"27"2,11-38 0,8 23-18,-9-23-3,28 18-3,-13-25-3,22 17-1,-5-17-2,10 13-1,1-9 0,6 9-1,2-6 0,6 5-1,2 1 0,5 4 0,6 3 0,2 10-1,0 7 0,2 6 1,2 9-2,1 11 1,-3 10 0,0 7 1,-4 7-1,-7 11 0,-3 5 0,-7 10 1,-9-3 0,-7 8 0,-9 2 0,-7 6 0,-8-3 0,-4 2 0,-6-5-1,-7 1 1,-4 2 0,-2-5 0,-8-3-1,-7-5 1,-4 3-1,-4-3 1,-8-4 0,-3-4-1,-8 1 1,-7-3-1,1-4 1,-7-1-1,-1-5 0,-1-2 0,0-3 0,-2-2 0,0-1 0,-2-1 0,2-6 0,0-3 0,-2-1 0,3-4 0,-1-4 0,6-3 0,7-8 0,4-2 0,6-5-1,7-2 0,10-3-1,19 5-2,0 0-4,-28-45-18,28 45-13,21-43 2,0 15-3,0-7 3</inkml:trace>
          <inkml:trace contextRef="#ctx0" brushRef="#br2" timeOffset="-17984.375">5254 1166 64,'-32'3'35,"5"4"0,2-2-1,25-5-23,-21 8-7,21-8-1,-5 45-1,10-12-1,1 12 1,-2 0 0,5 11 0,-1-6-1,5 0 1,1-7 0,10-3-1,1-12 0,10-6 0,5-9-2,7-18-1,14 2-7,-11-17-27,9-10 0,-4-10-2,-5-13 0</inkml:trace>
          <inkml:trace contextRef="#ctx0" brushRef="#br2" timeOffset="-16671.875">5622 410 39,'-23'-7'31,"23"7"2,8-31 0,-6 1-21,26 15-4,-12-12-2,16 12-2,-7-3 0,7 10-2,-7 3-1,-2 13 0,-23-8 0,32 38 0,-22-8-1,-6 7 1,-6 4-1,-4 6 1,-7 1-1,-1 2 0,-5-7 1,2-3-1,0-7 0,2-5 0,15-28 0,-10 25 0,10-25 0,0 0 0,27-20 0,-6 5 0,2-1 1,5 4-1,1-3 0,1 7 0,1 3 1,1 3-1,-1 4 1,-1 1-2,-1 2 1,-6-8-4,11 16-14,-13-11-16,0-9 1,0-6-3,-2-14 2</inkml:trace>
          <inkml:trace contextRef="#ctx0" brushRef="#br2" timeOffset="-20125">1807 923 44,'0'0'32,"-23"-33"2,8 8-1,-8-18-20,27 21-2,-10-24-2,16 16-2,-6-13-3,11 6-1,0-8 0,6 4-1,2-6 0,4-1 0,1-2 0,5 2-1,1-5 1,4 5-1,2 3 0,4 2-1,0 11 1,7 7 0,-1 5-1,7 5 0,0 12 1,1 13-1,-3 5 0,2 13 0,-4 7 1,-7 13-1,-6 2 1,-7 13-1,-5 2 1,-7 3 0,-6 0 0,-3 0 0,-8-6 0,-2 4-1,-8-3 1,0 2 0,-9-5-1,-2 0 1,-4-4-1,-4-1 0,-2-2 0,-3-3 1,1-7-1,-3-1 0,1-4 0,-1-5 0,3-1 0,-1-4 1,3-5-1,-3-1 0,5-7 0,2 0 0,2-7 0,0-1-1,21-7 0,-34 3-2,34-3-3,-23-15-8,23 15-23,0-23 0,0 23-2,-6-35 2</inkml:trace>
          <inkml:trace contextRef="#ctx0" brushRef="#br2" timeOffset="-19812.5">2229 1277 82,'-27'20'36,"27"-20"-1,-8 23 1,8-23-32,0 0-1,17 35-2,-3-13-1,3 4 1,0 1-1,-5 6 0,1-3 0,0 3 0,-1-3 1,-3-5-1,-9-25 0,27 33 0,-27-33 0,38-3 0,-13-9-1,5-1 0,-5-10-2,11 16-5,-20-18-18,6 7-9,-4 3 0,-18 15-1</inkml:trace>
          <inkml:trace contextRef="#ctx0" brushRef="#br2" timeOffset="-19375">2242 601 38,'-13'-25'30,"13"25"3,0-28-1,0 28-14,0 0-8,0 0 0,19-25-4,-19 25 0,26 28-2,-12 4 1,-5 1-2,5 12 0,-3 1 0,4 6-2,-5 4 1,5-6-2,-2-5 0,-3-17-3,7 2-5,-17-30-27,0 0 0,19-30-1,-11-15-1</inkml:trace>
          <inkml:trace contextRef="#ctx0" brushRef="#br0" timeOffset="1500">2936 822 50,'4'-25'30,"-4"25"0,0 0-2,-12-30-5,12 30-3,0 0-8,0 25-3,0-25-2,-2 45-4,-1-7 1,12 10-2,-3-1 0,3 14 0,-3-1-1,2 10-1,-1-4 1,-1-6 0,-4-5-1,2-2 1,0-10-1,-1-6 0,-1-9-1,-2-28-2,2 25-2,-2-25-8,-9-25-26,-3 2 1,12 23 0,-28-47-1</inkml:trace>
          <inkml:trace contextRef="#ctx0" brushRef="#br0" timeOffset="6765.625">6501 885 75,'-6'25'38,"6"5"0,-2-2 1,21 15-27,-13-18-6,17 5-1,-2-5-2,11-2-1,-1-8-1,5-3 1,4-9-2,0-11 1,0-4-1,-2-6-2,4-2-1,-9-8-3,5 21-9,-25-16-23,-13 23-1,8-25 0,-8 25 0</inkml:trace>
          <inkml:trace contextRef="#ctx0" brushRef="#br0" timeOffset="7609.375">6547 1470 83,'0'0'37,"0"-22"-2,28 7 0,12 0-33,10 5-4,-2-13-7,22 20-22,-13 1-5,-9 4 0,-8 6 0</inkml:trace>
          <inkml:trace contextRef="#ctx0" brushRef="#br0" timeOffset="6531.25">6625 433 46,'0'-28'36,"0"28"0,0 0-3,-8-30-11,8 30-8,0 0-4,21 38-4,-21-38-1,12 57-2,-5-19 0,3 15 0,-1 2-2,-3 10 2,-2 1-1,0-1-1,-4-5 0,0-4 0,0-11-1,-4-7 0,4-8-1,0-30-4,-2 22-3,-17-37-22,19 15-10,-17-37 1,7 9 0</inkml:trace>
          <inkml:trace contextRef="#ctx0" brushRef="#br0" timeOffset="7203.125">6667 1440 58,'0'0'35,"0"0"0,17-22 1,-17 22-20,0 0-7,0 0-2,21 30-2,-21-30 0,8 55-1,-8-20-1,5 10 0,-5 3-2,2 2 0,0-2 0,-2-8-2,2-4-1,-4-14-2,8 8-6,-6-30-25,0 0-3,-27-22 0,27 22-1</inkml:trace>
        </inkml:traceGroup>
        <inkml:traceGroup>
          <inkml:annotationXML>
            <emma:emma xmlns:emma="http://www.w3.org/2003/04/emma" version="1.0">
              <emma:interpretation id="{F3C4EEEE-BAB0-4B93-ACA5-F9BECA16B2EC}" emma:medium="tactile" emma:mode="ink">
                <msink:context xmlns:msink="http://schemas.microsoft.com/ink/2010/main" type="inkWord" rotatedBoundingBox="8725,8583 11438,8586 11436,10937 8722,10934"/>
              </emma:interpretation>
              <emma:one-of disjunction-type="recognition" id="oneOf5">
                <emma:interpretation id="interp21" emma:lang="en-US" emma:confidence="0">
                  <emma:literal>Yogis</emma:literal>
                </emma:interpretation>
                <emma:interpretation id="interp22" emma:lang="en-US" emma:confidence="0">
                  <emma:literal>arsis</emma:literal>
                </emma:interpretation>
                <emma:interpretation id="interp23" emma:lang="en-US" emma:confidence="0">
                  <emma:literal>adios</emma:literal>
                </emma:interpretation>
                <emma:interpretation id="interp24" emma:lang="en-US" emma:confidence="0">
                  <emma:literal>antis</emma:literal>
                </emma:interpretation>
                <emma:interpretation id="interp25" emma:lang="en-US" emma:confidence="0">
                  <emma:literal>Yogi's</emma:literal>
                </emma:interpretation>
              </emma:one-of>
            </emma:emma>
          </inkml:annotationXML>
          <inkml:trace contextRef="#ctx0" brushRef="#br1" timeOffset="-43015.6248">7742 646 54,'0'0'36,"0"0"-2,0 0 2,0 0-21,0 0-7,19 20-1,-19-20-2,17 38 0,-7-8 0,-12-2 0,2 12-1,-2 0-1,-2 3-2,0-5 1,4-3-1,0-2 0,2-8-1,-2-25 0,19 25-1,-19-25 1,31-5 0,-10-5-1,2-10 0,5-1-1,-5-6 0,4 7-3,-10-13-3,12 28-9,-20-18-23,-9 23 2,19-32-1,-19 32 3</inkml:trace>
          <inkml:trace contextRef="#ctx0" brushRef="#br1" timeOffset="-42781.25">8003 639 69,'0'0'39,"-23"37"-1,18-6 2,5-31-22,5 65-10,-1-17-2,11 7-3,-1 0-1,3 0-1,-2-2 0,-3-3-1,1-4-1,-7-19-4,7 6-5,-13-33-28,0 0-2,0 0 2,6-25-3</inkml:trace>
          <inkml:trace contextRef="#ctx0" brushRef="#br1" timeOffset="-42171.875">8367 968 77,'0'0'41,"6"40"-3,4-15 1,-10-25-28,26 25-6,-26-25-2,35 33-1,-14-20-1,-2-3 0,-19-10 0,32 2-1,-32-2 1,25-20-1,-25 20 0,21-43 0,-15 16-1,-3-11-1,-3-5 1,-5 3 0,-3-3 0,-3-2 0,-1 2 0,-1-2 1,1 5 0,3 5 1,5 2-1,6 3 0,4 2 1,7 6-1,-13 22 0,40-33 0,-13 26 0,1 7 0,1 5 0,-2 7 0,1 6 0,-5 7 0,-2 5 0,-2 3 1,-6 2-1,-5 13 1,-4-6 1,-2 4-2,-8-1 1,2 0-1,-5-5 1,1-2 0,-1-3-1,3-7 0,4-6 0,2-22 1,8 33-1,-8-33 0,26 20 1,-7-12-1,6-3 1,-2-3-1,2-2 1,3-2-1,1-3 0,-2-3-1,1 6-2,-28 2-5,44-23-27,-44 23-4,10-28-1,-10 28 0</inkml:trace>
          <inkml:trace contextRef="#ctx0" brushRef="#br2" timeOffset="-15359.3749">9099 1428 59,'-22'5'34,"-5"-3"-1,8 8 0,-2 8-22,2-8-7,17 15 0,2-25-1,-2 53 0,4-23-1,9 10 1,-3-5-1,9 3 0,-2-5 0,6-3-1,2-3 0,6-4 1,1-10-1,8-6 0,-1-7 0,8-5-1,-1 0-1,-2-15-3,10 20-10,-20-23-23,6-2 1,-9-5-2,-6-5 2</inkml:trace>
          <inkml:trace contextRef="#ctx0" brushRef="#br2" timeOffset="-14625">9551 473 18,'0'0'30,"4"-43"2,-4 43 1,23-32-13,-17-4-7,24 21-2,-13-15-3,12 15-1,-10-5-3,6 7-1,-25 13 0,36-15-1,-36 15 0,27 10-1,-27-10 0,17 36 0,-13-11 0,-4 7-1,-2 1 1,-2 2-1,-6 0 1,-1-2-1,-4-5 0,1-3 1,-3-3-1,-2-4 1,19-18-1,-30 23 0,30-23 0,0 0 0,0 0 0,0 0 0,30-10 0,-1 2 0,3 6 0,6 2 0,0 2 1,1 11-1,-3 2 1,2 7 1,-8 6-1,-7 5 1,-13-1 0,-3 13 1,-16-2-1,-6 0 0,-10-8 0,-4 0 0,-9-10 0,-2-5-2,2-9 1,0-11-2,2-6-1,1-16-6,35 22-24,-21-43-7,16 8 1,10-8-3</inkml:trace>
          <inkml:trace contextRef="#ctx0" brushRef="#br2" timeOffset="-15671.8749">7841-102 38,'-32'5'33,"11"0"1,-2-3 0,0-22-18,23 20-4,0 0-3,34-33-3,-9 1-1,21 4-1,2-12-1,18 0-1,5-8 0,11 5 0,4 1-1,5 9 0,1 3 0,5 7-1,0 8 1,0 10-1,-3 3 0,3 7 0,-2 7 1,4 3-1,-3 5 1,3 5 0,4 3 0,7 7 0,-3 5-1,2 8 1,3 0 0,-5 7 0,-2 3-1,-4 5 1,-15 0-1,-6 4 0,-15 4 1,-12-1 0,-19 0-1,-11 3 1,-17 3-1,-10-1 1,-13-2 0,-6 7-1,-4-4 1,-3 2-1,-6-3 1,3 0-1,-3-2 1,2 0-1,3-3 0,-3-9 0,-4-1 0,-2-2 0,-2-8 0,0-2 0,-2-6 0,-6-4 0,-7-5 0,-2-11 0,-4 1-1,-5-5 1,-3-3 0,-5 2-1,-6-2 1,2 0-1,7 3 1,1-3-1,9 3 1,10-8-1,16 0 0,9-8-1,28-2-2,0 0-5,0 0-16,34-17-14,-5 4 1,-3-12-1,3-3 2</inkml:trace>
        </inkml:traceGroup>
      </inkml:traceGroup>
    </inkml:traceGroup>
    <inkml:traceGroup>
      <inkml:annotationXML>
        <emma:emma xmlns:emma="http://www.w3.org/2003/04/emma" version="1.0">
          <emma:interpretation id="{90F396E0-2B01-47F1-9AB4-5E00B2D7763C}" emma:medium="tactile" emma:mode="ink">
            <msink:context xmlns:msink="http://schemas.microsoft.com/ink/2010/main" type="paragraph" rotatedBoundingBox="1528,9351 13439,11830 12790,14949 879,124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14001A-6E84-4BE3-A527-2666DFB0C289}" emma:medium="tactile" emma:mode="ink">
              <msink:context xmlns:msink="http://schemas.microsoft.com/ink/2010/main" type="line" rotatedBoundingBox="3836,10160 12740,11345 12506,13106 3602,11922"/>
            </emma:interpretation>
          </emma:emma>
        </inkml:annotationXML>
        <inkml:traceGroup>
          <inkml:annotationXML>
            <emma:emma xmlns:emma="http://www.w3.org/2003/04/emma" version="1.0">
              <emma:interpretation id="{6C9FAB50-D7B9-4268-8740-150E4147FD61}" emma:medium="tactile" emma:mode="ink">
                <msink:context xmlns:msink="http://schemas.microsoft.com/ink/2010/main" type="inkWord" rotatedBoundingBox="4802,10219 5148,11679 3986,11955 3639,10495"/>
              </emma:interpretation>
              <emma:one-of disjunction-type="recognition" id="oneOf6">
                <emma:interpretation id="interp26" emma:lang="en-US" emma:confidence="0">
                  <emma:literal>¥5</emma:literal>
                </emma:interpretation>
                <emma:interpretation id="interp27" emma:lang="en-US" emma:confidence="0">
                  <emma:literal>¥2}</emma:literal>
                </emma:interpretation>
                <emma:interpretation id="interp28" emma:lang="en-US" emma:confidence="0">
                  <emma:literal>¥23</emma:literal>
                </emma:interpretation>
                <emma:interpretation id="interp29" emma:lang="en-US" emma:confidence="0">
                  <emma:literal>¥2,</emma:literal>
                </emma:interpretation>
                <emma:interpretation id="interp30" emma:lang="en-US" emma:confidence="0">
                  <emma:literal>¥2)</emma:literal>
                </emma:interpretation>
              </emma:one-of>
            </emma:emma>
          </inkml:annotationXML>
          <inkml:trace contextRef="#ctx0" brushRef="#br1" timeOffset="-73984.375">3864 1689 36,'-13'25'26,"13"-25"-1,-19-2-6,19 2-6,0 0-3,0 0-2,0 0 0,0 0-1,0 0-1,0 0-1,0 0-1,0 0 0,0 0-2,0 0 1,-19 5-1,19-5 0,0 0 0,0 0 0,-4 22 0,4-22 1,0 0-1,0 33 0,0-33 0,0 22 0,0-22 0,0 33-1,0-33 1,0 43-1,0-18 1,2 10-1,-4-2 0,4 7 0,-2 0 1,4 3-1,-2-3 0,3 3 0,-3-3 0,2 0 0,0-2 0,2-3-1,1-2 1,-3-3 0,0-5-1,2 0 0,-6-25 1,9 40-1,-9-40 1,6 28 0,-6-28 0,0 0-1,4 28 1,-4-28-1,0 0 1,0 0-1,2 25 0,-2-25 0,0 0 0,0 32 0,0-32 0,0 0 1,-2 28-1,2-28 0,0 0 0,0 0 0,0 0 0,0 23-1,0-23 2,0 0-1,0 0 0,0 0 1,0 0-1,-19-5 0,19 5 0,-19-8 1,19 8-1,-31-10 0,31 10 0,-36-2 0,13 4 0,0-2 0,-2 3 0,-1-1 0,1 8 0,2 0-2,-2-2 2,0-3-1,4 2 1,-3-4-2,5 4 2,-2-7-1,0 0 1,0 3 0,0-3 0,0 2 0,0 1 0,0 2 0,0-3 0,0 3 0,0-2-1,0 2 1,0 0 0,0 0 0,2 0 0,0 0 0,19-5 0,-36 10 0,36-10 0,-31 10 0,31-10 0,-23 5 0,23-5 0,0 0 0,-21 5 0,21-5 0,0 0 0,0 0 0,0 0 0,0 0 0,0 0-1,0 0 1,0 0-1,0 0 0,0 0-2,-9-30-5,28 30-24,-19 0-6,11-38-1,-9 13 2</inkml:trace>
          <inkml:trace contextRef="#ctx0" brushRef="#br0" timeOffset="2562.5">2875 1950 93,'0'0'36,"0"0"-1,30-20 0,5-2-36,16 17-10,-9-13-26,6 8 1,-6 0-1,-10 7 0</inkml:trace>
          <inkml:trace contextRef="#ctx0" brushRef="#br0" timeOffset="2375">2869 2282 76,'0'0'37,"23"22"0,-4-24-1,12 10-17,3-19-18,10-1-2,5 7-4,-16-25-12,7 15-19,-15 0-1,-6 2 0,-19 13 1</inkml:trace>
          <inkml:trace contextRef="#ctx0" brushRef="#br0" timeOffset="2171.875">3008 1900 89,'0'0'37,"-19"5"0,19-5-7,4 30-21,-6-5-2,12 18-3,-5-5-1,7 9-1,-3 1-1,3 0 0,-3-3-1,-1-7-2,3-3-2,-11-35-6,12 25-27,-12-25-1,0 0 0,-19-23-1</inkml:trace>
          <inkml:trace contextRef="#ctx0" brushRef="#br0" timeOffset="3000">3258 2166 73,'0'0'36,"0"0"-3,23 0 2,-23 0-29,36-20-1,-15 8-2,4 7 0,-6-5-1,2 10 0,-21 0 0,25 7 0,-25-7-1,13 30 1,-13-7-1,-2 7 0,-5 0-1,-1 5 1,-5 1-1,1-1 0,-3-5 0,2-3 1,13-27 0,-21 41-1,21-41 1,0 0 0,0 0 1,26 12-1,-5-19 0,6 2 0,0-5 0,7 0 0,-5 2-2,1-2 0,1 12-3,-20-24-12,10 24-21,-21-2-2,0 0 1,0-25-1</inkml:trace>
          <inkml:trace contextRef="#ctx0" brushRef="#br0" timeOffset="1781.25">2823 1347 67,'0'0'36,"-13"33"-1,13-33 1,-2 58-22,2-58-8,15 52-2,-5-24-1,13 5 0,-4-8 0,8 3-1,-1-13 1,3-3-1,1-9-1,7-8 1,-1-13-1,4-5-1,0-2 0,-2-5-1,2 3-2,-13-9-2,11 31-12,-38 5-21,19-20 0,-19 20-1,-19 10 2</inkml:trace>
          <inkml:trace contextRef="#ctx0" brushRef="#br1" timeOffset="-81921.875">3571 1513 48,'0'0'29,"0"0"0,0 0-5,0 0-3,0 0-5,0 0-3,0 0-4,0 0-2,0 0-2,0 0 0,0 0-1,30 10-1,-30-10 0,31 5-1,-12-2 0,9-1-1,-1-2 1,2 0-1,1-2 0,1 2-1,-1-5 1,-3 2-1,-4 1 0,-23 2 0,30-5-1,-30 5-1,0 0-2,0 0-6,0 0-28,4-23-2,-4 23 2,-36-3-2</inkml:trace>
        </inkml:traceGroup>
        <inkml:traceGroup>
          <inkml:annotationXML>
            <emma:emma xmlns:emma="http://www.w3.org/2003/04/emma" version="1.0">
              <emma:interpretation id="{1CA48F7F-5398-4BEF-B52A-FD76960B41FD}" emma:medium="tactile" emma:mode="ink">
                <msink:context xmlns:msink="http://schemas.microsoft.com/ink/2010/main" type="inkWord" rotatedBoundingBox="5176,10374 12734,11291 12517,13073 4960,12156">
                  <msink:destinationLink direction="with" ref="{480165D3-1648-4C01-A44D-715FD14F6F9D}"/>
                </msink:context>
              </emma:interpretation>
              <emma:one-of disjunction-type="recognition" id="oneOf7">
                <emma:interpretation id="interp31" emma:lang="en-US" emma:confidence="0">
                  <emma:literal>mitotic</emma:literal>
                </emma:interpretation>
                <emma:interpretation id="interp32" emma:lang="en-US" emma:confidence="0">
                  <emma:literal>miter-lilt</emma:literal>
                </emma:interpretation>
                <emma:interpretation id="interp33" emma:lang="en-US" emma:confidence="0">
                  <emma:literal>mite-tilt</emma:literal>
                </emma:interpretation>
                <emma:interpretation id="interp34" emma:lang="en-US" emma:confidence="0">
                  <emma:literal>miter-lilts</emma:literal>
                </emma:interpretation>
                <emma:interpretation id="interp35" emma:lang="en-US" emma:confidence="0">
                  <emma:literal>miter-tilt</emma:literal>
                </emma:interpretation>
              </emma:one-of>
            </emma:emma>
          </inkml:annotationXML>
          <inkml:trace contextRef="#ctx0" brushRef="#br1" timeOffset="-52171.875">8829 2794 24,'0'0'31,"0"0"1,0 0 0,0 0-11,0 0-7,7 28-3,-7-28-3,4 33-2,-4-33-1,10 52-1,-8-21-2,7 6 1,-7-4-2,4 0 0,-2-6-1,-1-4-1,-3-23-2,0 0-4,6 30-13,-6-30-14,-4-25-1,-1 0-1,1-3 1</inkml:trace>
          <inkml:trace contextRef="#ctx0" brushRef="#br1" timeOffset="-60484.375">4032 2601 32,'2'-23'27,"-2"23"4,0 0-10,0 0-7,19-20-1,-19 20-3,0 0 0,8-30-4,-8 30 2,0 0-3,26 13-1,-26-13 0,23 17 1,-23-17-1,38 20 0,-17-10-1,14 8-1,1-8 1,8 3-2,-6-16 1,15 13 0,-7-17-1,4 2 0,3-8 0,-5 0 1,1-2-2,-1 3 2,-4 4-1,-6-2-1,-4 8 1,-5 2-1,-8 0 0,-21 0 0,32 2 0,-32-2 0,0 0-1,19 8 1,-19-8-1,0 0 1,0 0 0,0 0-1,0 0 1,15 27 0,-15-27 0,0 0-1,0 0 1,6 26 0,-6-26 0,0 0-2,2 30 2,-2-30-2,0 0 2,0 0-1,0 30 0,0-30 0,0 0 1,0 0 0,0 0-1,0 0 1,0 0 0,0 0 0,0 0 0,8 22 0,-8-22 0,0 0 0,0 0 0,0 0 0,0 0 0,9 23 0,-9-23 0,0 0 0,0 0 0,0 0 0,10 28 0,-10-28 0,0 0 0,13 25 0,-13-25 0,0 0 0,19 10 0,-19-10 0,23-15 1,-23 15-1,34-50 0,-9 14 1,4-6-2,1-4 2,1 1-2,1 0 2,-5 5-2,-4 5 2,0 17-2,-23 18 1,28-13 1,-28 13 0,0 0 0,17 41 0,-15-14 1,2 16-1,-2 5 1,0 2-3,2 0 3,1 3-3,1-5 1,2-3-1,3-10 0,-11-35 0,25 28 1,-25-28-1,36-13 1,-19-9-1,2-19 1,2-4 0,0-8 0,0-2 0,2 5-2,-2 0 2,-2 4-2,0 9 3,-19 37-2,29-30 1,-29 30 0,23 12 1,-23-12 1,15 55-1,-9-14 1,1 6-2,-1 4 2,4 1-2,-1-4 0,3-3-1,1-7 1,-13-38-1,29 33 0,-29-33 1,38-10-1,-19-10 1,2-8-1,-6-12 0,6-3 1,-2-2 0,0 0-1,0 2 2,-2 5-3,-1 5 3,-1 8-1,-15 25 2,30-15-1,-30 15 0,27 15-1,-12 13 2,-3 5 0,3 4-2,-2 6 1,-1 5-2,-1 2 2,-1 0-2,1-2 1,-3-10-1,-1-3 1,1-5 1,0-7-1,-8-23 0,15 32 0,-15-32-1,0 0 1,17 23 0,-17-23 0,0 0 0,0 0 0,23-5-1,-23 5 1,0 0 0,23-23 0,-23 23 0,21-17-1,-21 17 1,25-23 0,-25 23 0,32-15 0,-9 10 0,2 2 0,5-2 0,1 3 0,3 2 0,4 0 0,2 2 0,2 1 0,0-1 0,0 6 0,0 0 0,2-1 0,-4 1 0,2-1 0,0 1 0,3-1 0,-3 1 0,-2-3 0,2-3 0,-5 1 0,1-1-1,-2 1 1,-4-3 0,-3 0 0,1-3 0,-3 3 0,-2-2 0,-2 2 0,0 0 0,-4-3 0,0 3 0,-19 0 0,30-2 0,-30 2 0,21 0 0,-21 0-1,19 0 1,-19 0 0,0 0 0,19 0 0,-19 0-1,0 0 1,0 0 0,0 0 0,12-25 0,-12 25 0,2-25 0,-2 25 0,0-33 0,0 33 0,2-40 0,1 15 0,1-1 0,2-6 0,-2 2 0,3-11 1,-3 1 0,2 0-2,-2-3 2,3 1-2,-1-1 2,-2 0-2,2 0 2,1 6-2,1-1 1,1 0 0,-3 1 0,2-1 0,1 3 0,-3 0 1,0-1-1,1 4 0,-3 2 0,-2 2 1,2 5-1,-6-2 0,2 25 0,0-37 0,0 37 0,-4-33 0,4 33 0,-2-25 0,2 25 0,0 0 0,-9-25 0,9 25-1,0 0 0,0 0-3,0 0-14,0 0-20,-21-23 0,21 23-1,0 0 1</inkml:trace>
          <inkml:trace contextRef="#ctx0" brushRef="#br1" timeOffset="-53328.1248">7538 2782 3,'0'0'23,"0"0"3,0 0-4,0 0-5,13 27-2,-13-27-1,23 8 0,-23-8-3,27 3-1,-27-3-2,34 2 0,-34-2-2,40 5-2,-19-7 0,6 12-1,-2-8-1,7 8 1,-3-5-2,5 3 1,0-6-1,1 3 1,1-2-1,0 2 0,-3-3 0,1 3 0,-2 0-1,-1 0 0,-3 3 1,1-1-1,-2-2 0,-1 1 0,3-1 1,-4-3-1,0 1 0,-6-1 0,-19-2 0,32 3-1,-32-3 1,19 2-1,-19-2 0,0 0-1,0 0-1,0 0-1,0 0-5,0 0-19,0 0-7,-25 3 0,25-3-1</inkml:trace>
          <inkml:trace contextRef="#ctx0" brushRef="#br1" timeOffset="-52640.6248">8457 2355 8,'0'0'26,"0"0"0,-15-25-1,15 25-9,0 0 0,-8-26-2,8 26-1,0 0-2,0 0-1,0 0-2,13 38-1,-13-38-1,2 43-1,-2-15 0,8 17-2,-6-3 2,9 19-3,-7-3 1,4 9-1,-1 1 0,3 8-1,-4-1 0,1 0-1,1-4 0,-2 2 1,1-6-1,-1 1 1,0-2-1,-1-6 0,-1-7 0,2-11 0,-2 1 0,0-10 0,1-8 0,-5-25 0,6 25 0,-6-25 0,0 0-1,0 0 0,0 0 0,0 0-2,15-28-2,-22-4-4,7 32-18,21-41-11,-16 14 1,-3-13-1</inkml:trace>
          <inkml:trace contextRef="#ctx0" brushRef="#br0" timeOffset="8187.5">7231 1634 91,'0'0'38,"-21"15"0,21-15-5,6 32-27,-4 1-2,9 15-1,-3 5-2,3 7 1,-5 5-2,-2 6 1,-2-4-2,-6-11 0,4-1-4,0-55-17,-19 40-16,19-40-1,0 0 0,-17-48 0</inkml:trace>
          <inkml:trace contextRef="#ctx0" brushRef="#br0" timeOffset="7406.25">6566 1754 78,'4'38'39,"-4"-38"-2,30 20 1,-7-38-26,13 26-8,-3-8-2,7 0-2,5 3-3,-14-14-3,15 29-16,-22-23-16,-6 0 1,-18 5-2,13-25 2</inkml:trace>
          <inkml:trace contextRef="#ctx0" brushRef="#br0" timeOffset="7953.125">7035 1619 75,'0'0'36,"0"0"0,17 30-2,-17-30-27,0 0-2,11 27-1,-11-27-2,8 38 0,-4-13-1,-4 0 0,2 3 0,-2-3-1,0-25 0,11 35 0,-11-35-1,19 15 0,-19-15-1,33-7-1,-33 7-3,38-20-5,-34-10-16,-4 30-8,30-41-2,-30 41 1,17-35 2</inkml:trace>
          <inkml:trace contextRef="#ctx0" brushRef="#br1" timeOffset="-51140.6248">9679 2877 17,'-19'-22'28,"19"22"1,0 0 3,0 0-12,0 0-4,0 0-4,0 0-1,0 0-1,27 32-1,-27-32-2,13 48-1,-11-20-1,9 9-1,-7 1-2,4 2 0,-1-7-1,-1 0-1,-4-6-1,-2-27-1,8 30-3,-8-30-6,0 0-24,-4-40-2,4 40-1,-10-45 1</inkml:trace>
          <inkml:trace contextRef="#ctx0" brushRef="#br1" timeOffset="-51609.375">9172 2355 23,'0'0'30,"0"0"2,-4-25 1,4 25-15,0 0-2,0 0-5,21 10-1,-21-10-2,15 27 0,-15-27-1,16 56-2,-9-14 0,8 14-2,-7 4 1,7 10-1,-5 1 0,5 9-2,-2 0 0,1 3 0,1-10 0,-2 0-1,1-5 1,1-3-1,-2-7 0,-1-10 1,-1-6-2,-1-9 1,-1-5 0,-9-28-1,8 30 0,-8-30-1,0 0-2,0 0-1,0 0-5,-10-53-13,10 53-15,-7-53 0,7 28 0,-4-8 1</inkml:trace>
          <inkml:trace contextRef="#ctx0" brushRef="#br1" timeOffset="-50281.25">9782 3051 33,'0'0'31,"0"0"1,0 0 0,19-18-16,4 28-5,-23-10-1,40-2-2,-21-3-2,10 15-1,-3-10-1,5 12-1,-1-7 0,8 8 0,-3-8-1,9 7 0,-4-4-1,9-1 0,-1 1 0,5 0 0,-1-1-1,1-2 1,-3 0-1,-1 0 0,-3 0 0,-4 0 0,-2 0 0,-6 0 0,-3 0 0,-1 0 0,-5 0 0,0 0 0,0-2 0,1 2 0,-3 2 0,2 1 0,0-1 0,3 4 0,1-6 0,-2 2 0,1 1 0,-3-1 0,0 3 0,0-5 0,1 3 0,-7-1 0,0 1 0,-1 2 1,4-5-1,-1 0 0,-3-3 0,4 3 0,1-2 0,-2 0 0,2-1 0,0-2 0,0 3 0,0-1 0,0-4 0,-2 2 0,0-3 0,0 1 0,-21 2 0,34-3 0,-34 3 0,27 0 0,-27 0 0,19 3 0,-19-3 0,0 0 0,23 15 0,-23-15 0,0 0 0,0 0-1,24 22 0,-24-22-2,0 0-9,0 0-25,0 0 1,0 0-2,0 0 2</inkml:trace>
        </inkml:traceGroup>
      </inkml:traceGroup>
      <inkml:traceGroup>
        <inkml:annotationXML>
          <emma:emma xmlns:emma="http://www.w3.org/2003/04/emma" version="1.0">
            <emma:interpretation id="{DE6B0E47-0F64-46FA-9DAB-822BD6B0A069}" emma:medium="tactile" emma:mode="ink">
              <msink:context xmlns:msink="http://schemas.microsoft.com/ink/2010/main" type="line" rotatedBoundingBox="1243,10719 13154,13198 12790,14949 879,12470"/>
            </emma:interpretation>
          </emma:emma>
        </inkml:annotationXML>
        <inkml:traceGroup>
          <inkml:annotationXML>
            <emma:emma xmlns:emma="http://www.w3.org/2003/04/emma" version="1.0">
              <emma:interpretation id="{43EB3B22-D092-4BC5-B60B-C896C54FB74E}" emma:medium="tactile" emma:mode="ink">
                <msink:context xmlns:msink="http://schemas.microsoft.com/ink/2010/main" type="inkWord" rotatedBoundingBox="1243,10719 4937,11488 4607,13071 914,12302"/>
              </emma:interpretation>
              <emma:one-of disjunction-type="recognition" id="oneOf8">
                <emma:interpretation id="interp36" emma:lang="en-US" emma:confidence="0">
                  <emma:literal>rimiest,</emma:literal>
                </emma:interpretation>
                <emma:interpretation id="interp37" emma:lang="en-US" emma:confidence="0">
                  <emma:literal>homiest</emma:literal>
                </emma:interpretation>
                <emma:interpretation id="interp38" emma:lang="en-US" emma:confidence="0">
                  <emma:literal>homiest,</emma:literal>
                </emma:interpretation>
                <emma:interpretation id="interp39" emma:lang="en-US" emma:confidence="0">
                  <emma:literal>Tunisia,</emma:literal>
                </emma:interpretation>
                <emma:interpretation id="interp40" emma:lang="en-US" emma:confidence="0">
                  <emma:literal>Tanist,</emma:literal>
                </emma:interpretation>
              </emma:one-of>
            </emma:emma>
          </inkml:annotationXML>
          <inkml:trace contextRef="#ctx0" brushRef="#br2" timeOffset="-11781.25">-6 2892 31,'48'-27'27,"-10"-31"0,19 8 1,2-6-21,-5-6-1,7 14 1,-12 5-1,-1 31 0,-18 9 0,5 31 0,-16 12-1,6 28-1,-10 7 2,8 23-2,-8-5 0,10 13-1,-4-18 0,9-6-2,3-4-5,-14-32-23,13-21-7,1-20 0,-3-28-2</inkml:trace>
          <inkml:trace contextRef="#ctx0" brushRef="#br1" timeOffset="-70718.75">751 1762 17,'0'0'14,"0"0"2,8-25 1,-8 25 1,0 0 1,0 0-4,0 0-2,0-23-3,0 23-2,0 0-3,0 0 0,0 0-1,2 30-1,-2-30 1,2 25 1,-2-25-2,7 33 1,-7-33-1,6 38 0,-6-38-1,9 42 0,-9-42 0,10 51 0,-6-29 0,5 8 0,-5-2-1,4 5 1,-4-6-1,5 6 1,-5-3-1,2 3 0,-1-6 0,1 6 0,-2-3 0,5 0 0,-5-2 0,2 2 0,0-5-1,3 0 0,-5 1 1,-4-26 0,13 37-1,-13-37 1,6 38-1,-6-38 0,6 28 1,-6-28-1,2 27 0,-2-27 1,2 23-1,-2-23 0,0 0 0,5 22 0,-5-22 0,0 0 0,0 0 0,4 28 0,-4-28 0,0 0 0,0 0 0,0 0 1,0 0-1,0 0 0,0 0 0,0 0 0,0 0 1,0 0-1,19-5 0,-19 5 0,0 0 0,0 0 0,23-20 0,-23 20 0,19-13 0,-19 13 0,27-2 0,-27 2 1,34-3-1,-34 3 0,40 0 0,-19 0 1,2 3-1,0-1 0,-2 1 1,2 7-1,0-8 0,-2 11 0,-2-10 1,0 7-1,-19-10 0,32 12 1,-32-12-1,31 3 0,-31-3 0,26 2 0,-26-2 1,25 0-1,-25 0 0,21 0 0,-21 0 0,0 0 0,21 3 0,-21-3 0,0 0 1,0 0-1,0 0 0,0 0 0,0 0 1,0 0-1,0 0 1,0 0-1,0 0 0,0 0-1,0 22 1,0-22-2,0 0 2,0 0 0,0 0 0,0 0-1,0 0 1,0 0 0,0 0 0,0 0 1,0 0-1,0 0-1,0 0 1,0 0-1,0 0 1,0 0 0,0 0 0,0 0-1,0 0 1,0 0 0,0 0 0,0 0 0,6 23 0,-6-23 0,0 0 0,0 0 0,0 0 0,0 0 0,19-13-1,-19 13 3,0 0-2,15-22 1,-15 22-1,0 0 1,19-28-1,-19 28 1,0 0-1,17-23 1,-17 23-1,0 0 0,8 31 0,-8-31-1,4 35 2,-2-8-2,0 4 1,3-1-1,-1 0 1,-4-30-1,15 35 1,-15-35 0,25 15 1,-25-15-1,31-20 0,-10-3 0,0-9 0,-2-8 1,7-6-1,-5-1 1,0 1-2,-2 1 2,0 10-1,-7 5 1,-12 30-2,19-28 2,-19 28-1,0 0 0,11 35 1,-9-2 0,0 2 0,0 8-1,2 2 1,5-2-2,-1-3 2,2-7-2,5-8 1,-15-25-1,34 12 1,-15-19-1,0-8 1,0-10 0,0-3 0,-3-7 0,3 2-1,-4-2 2,-2 5-2,-1 2 2,-1 6-2,-11 22 2,15-31-2,-15 31 1,0 0 1,21 13-1,-15 10 1,2 4-1,3 6 0,-1 5 0,5 2 0,2-2 0,0-3 0,4-8-1,0-9 1,0-6 0,0-9 0,2-11 0,-2-4 0,0-11 0,-2-2 0,-2-8-1,0-2 1,-3 0 1,-1 2-1,-3 6 0,-1 2 0,-9 25 1,10-38-2,-10 38 2,0 0-1,0 0 0,0 0 0,19 8 0,-19-8 1,15 30-1,-15-30 1,21 40-3,-10-17 3,-11-23-2,27 42 1,-27-42-1,27 40 1,-27-40-2,23 23 2,-23-23 1,21 18-1,-21-18 0,0 0 0,26 10 0,-26-10 0,0 0 0,25-5 0,-25 5 0,19-10 0,-19 10 0,25-15 0,-25 15 0,27-18 0,-27 18 0,34-15-1,-15 10 1,0-3 0,0 8 0,2-2 0,6 4 0,-2 3 0,5 0-1,-3 3 1,3 4 0,-1-1 0,1 1 0,1 1 0,-4-1 0,1 1 0,1-3 0,-4 0 0,3-3 1,-5-2-1,-2-2 0,-2-1 0,-19-2 0,25-2 0,-25 2 0,0 0 0,0 0 0,19-8 0,-19 8-5,0 0-21,0 0-14,-17-27 1,-4-1-1,7-7 0</inkml:trace>
          <inkml:trace contextRef="#ctx0" brushRef="#br0" timeOffset="20000">2379 2885 72,'-34'-13'36,"34"13"-2,-25-2 1,4-1-27,21 3-4,-17 38-2,9-5 1,-7 7-2,6 10 1,-3 0 0,3 6 0,-1-4-1,4 4 0,4-11-1,10-7 1,7-11-1,10-12 0,6-2-2,9-16 0,9 8-3,-5-25-10,13 10-22,-9 0 1,-8 0-1,-8-3 1</inkml:trace>
          <inkml:trace contextRef="#ctx0" brushRef="#br0" timeOffset="19687.5">2879 3169 64,'0'0'36,"0"0"0,-19 2 1,19-2-23,0 0-6,-35-15-3,35 15-1,-40 5-1,10 3-1,-8-1 0,-2 6 0,-4-3-1,0 2 0,-2-1-1,6-1 1,4 0-2,7-5 0,8 2-1,21-7-1,-19-5-3,8-20-7,30 17-22,-19 8-2,25-35-1,-8 10 1</inkml:trace>
          <inkml:trace contextRef="#ctx0" brushRef="#br0" timeOffset="18781.25">2953 2948 67,'0'0'37,"0"0"-1,0 0 1,29-33-20,16 23-14,7-5-3,5-3-5,14 23-10,-16-12-21,-2 2 0,-9 2-1,-10 1 1</inkml:trace>
          <inkml:trace contextRef="#ctx0" brushRef="#br0" timeOffset="18546.875">3010 3294 77,'0'0'37,"2"28"-1,-2-28 0,0 0-30,48 10-2,-14-15-2,8 3-2,4-1-1,0-7-3,7 15-4,-21-28-13,3 16-15,-9-3 1,-26 10-1,16-30 1</inkml:trace>
          <inkml:trace contextRef="#ctx0" brushRef="#br0" timeOffset="18343.75">3123 2980 8,'0'0'12,"9"-22"1,-9 22 0,0 0 1,0 0-1,0-25 1,0 25-1,0 0-2,0 0 0,0 0-2,0 0 1,0 0-1,0 0-1,0 0-2,14 25 1,-14-25-3,0 0-1,0 0-1,0 0-2,0 0 0,0 0-1,0 0-1,0 0 0,0 0 0,0 0 0,0 0 1,0 0-1,-23-10 2,23 10 3,0 0 0,0 0 1,-19 10 1,21 12 0,-2-22 0,-4 53 0,2-20-1,6 9 0,-2 1-2,5 10 0,-1-8 0,3 3-1,-1-8-2,-2-12 1,3-1-3,-9-27-3,10 30-6,-10-30-22,-10-25-3,3 3-1,-1-3 1</inkml:trace>
          <inkml:trace contextRef="#ctx0" brushRef="#br0" timeOffset="19234.375">3708 3269 68,'-27'0'36,"27"0"0,-19 23 0,23 7-25,-4-30-4,-2 58-2,2-23-2,8 8 0,-6-3-1,5 5-1,-5-7-2,-4-13-3,12 13-16,-10-38-18,0 0 2,-21-15-2,11-16 1</inkml:trace>
        </inkml:traceGroup>
        <inkml:traceGroup>
          <inkml:annotationXML>
            <emma:emma xmlns:emma="http://www.w3.org/2003/04/emma" version="1.0">
              <emma:interpretation id="{9AFC2FD4-7143-4A73-80D7-7A5E17FB7264}" emma:medium="tactile" emma:mode="ink">
                <msink:context xmlns:msink="http://schemas.microsoft.com/ink/2010/main" type="inkWord" rotatedBoundingBox="6109,11966 8420,12447 8102,13973 5792,13492"/>
              </emma:interpretation>
              <emma:one-of disjunction-type="recognition" id="oneOf9">
                <emma:interpretation id="interp41" emma:lang="en-US" emma:confidence="0">
                  <emma:literal>Buts</emma:literal>
                </emma:interpretation>
                <emma:interpretation id="interp42" emma:lang="en-US" emma:confidence="0">
                  <emma:literal>Butts</emma:literal>
                </emma:interpretation>
                <emma:interpretation id="interp43" emma:lang="en-US" emma:confidence="0">
                  <emma:literal>Busts</emma:literal>
                </emma:interpretation>
                <emma:interpretation id="interp44" emma:lang="en-US" emma:confidence="0">
                  <emma:literal>Bursts</emma:literal>
                </emma:interpretation>
                <emma:interpretation id="interp45" emma:lang="en-US" emma:confidence="0">
                  <emma:literal>Burrito</emma:literal>
                </emma:interpretation>
              </emma:one-of>
            </emma:emma>
          </inkml:annotationXML>
          <inkml:trace contextRef="#ctx0" brushRef="#br1" timeOffset="-35078.1248">4978 3573 55,'0'0'34,"23"-12"1,-4 2-2,5 10-14,-3-18-14,19 16-2,-9-1-1,5 8-1,-7 5-1,-6 10 1,-8 5-1,-9 5 1,-10 6-1,-6 4 1,-7 0-1,-6 0 1,-7-5-1,1 1 1,-3-9-1,-1 1 1,3-6-1,5-4 1,4-5-1,21-13 1,-21 17-1,21-17 0,0 0 0,40 8 1,-11-8-1,9 2 0,0 1 1,4 7-1,-6 7 1,0 11 0,-11 2 1,-6 10-1,-15 3 1,-4 2-1,-13-2 1,-1 2 0,-12-12-1,-3-3-1,-5-5 1,-4-7-1,1-6-1,-3-2 0,4-5 0,4-7-3,13 2-1,-4-25-7,23 25-23,25-38-1,3 10-2,5-7 2</inkml:trace>
          <inkml:trace contextRef="#ctx0" brushRef="#br1" timeOffset="-34437.5">5401 4015 71,'0'0'37,"0"0"-1,4 23 2,-4-23-27,0 0-4,9 28-3,1 2-1,-3 0 0,3 10-1,-6 0 1,9 6-1,-5-1-1,7-8 0,2-4 0,6-5 0,2-6-1,5-12 0,1-10 1,1-7-1,1-11 0,-3-7 0,-3-5 0,-6-8 0,-4-9 0,-6-4 0,-3 4 0,-8-4 0,-2 1-1,-4 0 1,-3 5 0,-3 2 0,-1 8 0,-4 2-1,4 6 1,3 1 0,10 26 0,-15-40 0,15 40 0,7-30-1,-7 30 1,27-28 0,-4 18 0,2 0 0,3 5 0,1 3 0,0 7 0,-1 2 0,-3 11 0,-6 7 0,-4 8 0,-9 4 1,-4 6-1,-6 12 0,-5 3 0,-1 0 0,-3-3 0,3 0-1,-1-7 1,5-5 0,4-5 0,4-16 0,-2-22 0,23 33 0,-4-28 1,2-5-1,4 0-1,1-10-3,11 17-13,-16-19-21,3-1-1,-8-12 0,-3 0-1</inkml:trace>
          <inkml:trace contextRef="#ctx0" brushRef="#br0" timeOffset="15906.25">5319 3174 85,'0'0'37,"-29"-10"-1,29 10 2,-26-5-33,26 5 0,0 0-3,-8 35 0,8-35-1,-15 48 1,3-13-2,-1 5 1,-2 3 0,1-1-1,3-1 0,3 1 0,1-4 0,7-10-1,5-6 1,-5-22 0,27 18-1,-4-18 1,6-5-1,5-5 1,2-3 0,4 3-1,2 0 0,-4 0 0,4 10-3,-13-10-1,11 30-10,-40-20-23,44 15 2,-21-10-2,1-2 2</inkml:trace>
          <inkml:trace contextRef="#ctx0" brushRef="#br0" timeOffset="15531.25">6284 3392 49,'0'0'34,"-19"13"2,19-13-2,-18-8-16,18 8-5,0 0-2,0 0-3,0 0-2,-26-22-1,5 9-1,0 13-1,-10-5-1,-5 5-1,-6 5-1,-6 8 1,-3-3-1,-6 5 1,0 2-1,-1-1 1,-1-4-1,2 1 1,4-6-1,7-2 0,2-2 1,10-6-1,5 1 0,4-1 1,25 3-1,-30-10 0,30 10-1,0 0 0,-19-7-1,19 7-1,0 0-4,-19-23-7,19 23-25,0 0-1,0 0 2,4-28-2</inkml:trace>
          <inkml:trace contextRef="#ctx0" brushRef="#br0" timeOffset="16656.25">6440 3357 87,'0'0'36,"-15"-27"0,24 4 1,20 5-34,7-4-3,6-6-3,15 18-6,-19-18-12,10 26-14,-10-1-1,-7 3-1,-5 8 1</inkml:trace>
          <inkml:trace contextRef="#ctx0" brushRef="#br0" timeOffset="16437.5">6438 3922 91,'4'36'37,"-4"-36"-1,38 22 1,-11-19-35,13-3-2,4 2-4,-6-19-4,15 19-18,-19-14-10,-7-3 0,-10-8-2,-7-2 2</inkml:trace>
          <inkml:trace contextRef="#ctx0" brushRef="#br0" timeOffset="16234.3749">6587 3227 54,'0'0'37,"4"27"-1,-4-27 1,15 68-17,-17-43-10,23 30-1,-17-7-3,13 17-1,-13-2-2,5 8 0,-5-6-2,-2-2-1,0-8-1,-4-15-1,6 3-4,-4-43-11,-12 23-22,12-23 1,0 0-1,-30-23 0</inkml:trace>
          <inkml:trace contextRef="#ctx0" brushRef="#br0" timeOffset="17250">6972 3905 86,'0'0'36,"0"0"2,0 0-1,0 0-31,19 5-3,4-15 0,0-3-2,3 3 0,-3 0 0,-4 0-1,-19 10 1,29-5-1,-29 5 0,0 0 0,21 30 0,-21-30 0,-2 40 0,-4-4 0,-5-4 0,-4 3-1,-1-2 1,1-3 0,-2-2 0,4-5-1,13-23 1,-18 30-1,18-30 1,0 0 0,0 0 0,31-3 1,-12-2-1,2 3 1,2 2 0,0 5 0,-2 7 1,-2 11-1,-4 4 1,-2 11-1,-11 7-1,-6 3 1,-7 0 0,-4 0-1,-6-8 0,-4-5 0,-9-10 0,1-7 0,-5-11-1,2-9 1,2-6-2,3-9 1,8 1-4,-7-26-13,24 17-22,2-8 2,16-2-2,5-5 1</inkml:trace>
        </inkml:traceGroup>
        <inkml:traceGroup>
          <inkml:annotationXML>
            <emma:emma xmlns:emma="http://www.w3.org/2003/04/emma" version="1.0">
              <emma:interpretation id="{2C9897E1-0351-413C-B0FE-C01EE0B686D9}" emma:medium="tactile" emma:mode="ink">
                <msink:context xmlns:msink="http://schemas.microsoft.com/ink/2010/main" type="inkWord" rotatedBoundingBox="11409,12955 13130,13313 12906,14393 11184,14035"/>
              </emma:interpretation>
              <emma:one-of disjunction-type="recognition" id="oneOf10">
                <emma:interpretation id="interp46" emma:lang="en-US" emma:confidence="0">
                  <emma:literal>suits</emma:literal>
                </emma:interpretation>
                <emma:interpretation id="interp47" emma:lang="en-US" emma:confidence="0">
                  <emma:literal>suites</emma:literal>
                </emma:interpretation>
                <emma:interpretation id="interp48" emma:lang="en-US" emma:confidence="0">
                  <emma:literal>suttees</emma:literal>
                </emma:interpretation>
                <emma:interpretation id="interp49" emma:lang="en-US" emma:confidence="0">
                  <emma:literal>guts</emma:literal>
                </emma:interpretation>
                <emma:interpretation id="interp50" emma:lang="en-US" emma:confidence="0">
                  <emma:literal>guises</emma:literal>
                </emma:interpretation>
              </emma:one-of>
            </emma:emma>
          </inkml:annotationXML>
          <inkml:trace contextRef="#ctx0" brushRef="#br0" timeOffset="13125">10468 3892 78,'0'0'37,"-28"-12"1,28 12 0,0 0-27,-25 20-5,25 7-3,-8 4-1,6 11-1,-5 6-1,5 5 1,-2 2-1,4 0-1,0-4 1,2-4-1,4-6 1,3-9-1,6-4 1,-15-28-1,37 33 0,-11-28-1,3 0 0,-2-10 0,11 5-1,-8-16-3,16 24-5,-23-26-18,13 21-8,-7-1 0,-1 3 1</inkml:trace>
          <inkml:trace contextRef="#ctx0" brushRef="#br0" timeOffset="12796.8748">11416 4103 62,'0'0'37,"2"-30"2,-2 30-1,-23-25-24,23 25-4,0 0-3,-23 10-2,23-10-2,-36 0-1,11 8 0,-6-3-1,-9 2-1,-11-2 0,-6 5 1,-8 0-2,-6 3 1,-7-3 0,-4 3 0,0-3 0,0 2-1,10-4 1,9-1 0,13-7-1,16 0-1,11-10-2,23 10-1,6-35-5,30 30-22,-9-18-5,7 3-2,-7-5 1</inkml:trace>
          <inkml:trace contextRef="#ctx0" brushRef="#br0" timeOffset="13812.5">10914 4649 79,'-28'-5'38,"28"5"-1,0 0 1,0 0-31,44-33-5,5 15-3,14 13-5,-8-25-11,14 23-21,-12-3 1,-5 4-1,-16 4 1</inkml:trace>
          <inkml:trace contextRef="#ctx0" brushRef="#br0" timeOffset="13421.8749">11044 4458 72,'-27'-20'39,"27"20"-2,-15 30 3,17 20-27,-4-20-8,17 20 0,-1 6-3,5 1 1,0 4-3,2-1 1,-2-5-2,-8-7-1,3 0-4,-14-48-9,7 27-24,-7-27 1,0 0-2,-26-12 2</inkml:trace>
          <inkml:trace contextRef="#ctx0" brushRef="#br0" timeOffset="13625">10907 5020 83,'0'0'38,"9"41"0,-9-41 0,54 25-32,-20-23-4,8 3-1,6-2-2,-3-13-2,9 15-5,-22-38-9,8 18-21,-17-5 0,-23 20 0,21-48 2</inkml:trace>
          <inkml:trace contextRef="#ctx0" brushRef="#br0" timeOffset="14281.25">11606 4812 62,'0'0'36,"-9"22"-2,9-22 1,0 0-25,0 0-4,25 18-2,-25-18 0,0 0-1,0 0-1,-25 20 1,25-20-2,-40 25 0,15-10 0,0 5-1,2 1 0,2 4 0,21-25 0,-22 40 1,22-40-1,0 0 1,36 22 0,-4-22-1,6-5 1,8 3-1,0-1 0,0 3 0,-1 3 1,-5 7 0,-9 3 0,-4 9 0,-14 1-1,-7 4 2,-10 1-2,-6-3 1,-7 0-2,-8-10 0,-1-2-1,-3-16-2,6 6-5,-19-36-19,21 6-10,-5-16 1,14-2-2</inkml:trace>
          <inkml:trace contextRef="#ctx0" brushRef="#br0" timeOffset="14437.5">11622 4802 82,'0'0'39,"32"0"-1,-13-15 1,25 2-32,-2-12-5,9-5-4,14 17-16,-8-17-21,-1 3 1,-14-4-1,-4 1 0</inkml:trace>
          <inkml:trace contextRef="#ctx0" brushRef="#br1" timeOffset="-36578.1248">9460 3963 71,'13'-38'38,"-13"38"0,0 0 0,23 25-24,-23-25-8,21 53-1,-8-18-1,6 20-2,-3 1 1,8 11-2,-3-1 0,0 4 0,0-7-1,0-3 1,-2-12-1,0-8 1,-1-15-1,-18-25 1,28 18-1,-28-18 0,27-35 1,-16-1-1,-1-11 0,-1-11 0,-1-15 0,-2-7 1,1-3-1,-1 5 1,0 3-1,1 9 0,-3 11 0,0 15 1,-4 40-2,8-35-2,-8 35-5,0 0-31,11 25 0,-11-25-1,0 0 0</inkml:trace>
          <inkml:trace contextRef="#ctx0" brushRef="#br1" timeOffset="-37031.25">8695 4159 59,'-21'15'35,"21"-15"0,0 0 0,-23 2-22,50 3-6,-6-20-1,19 10 0,-6-10-2,5 10-1,-3-5-1,0 7-1,-7 3 0,-3 8-1,-26-8 0,25 33 0,-21-6 0,-8 3-1,-9 3 1,-6 5 0,-4-1-1,-6-4 0,4 0 1,-3-11-1,1-4 1,6-8-1,21-10 1,-23 0 0,23 0 0,0 0 0,21-25 0,2 17 1,4 3-1,11 8 1,4 7 0,9 10 0,-5 8 0,2 12 0,-6 5 0,-6 8 1,-9 2-1,-12 0 0,-13 1-1,-10-6 1,-15-10-1,-9-5 0,-4-10 0,-8-12-1,0-8 1,-4-10-1,6-5 0,0-5-1,8-3 0,7-7-2,27 25-1,-28-53-4,28 53-17,30-32-11,-9 9 1,4-10-1,11 3 1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01.0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1FE985-6945-4055-996C-DCCB942909A3}" emma:medium="tactile" emma:mode="ink">
          <msink:context xmlns:msink="http://schemas.microsoft.com/ink/2010/main" type="inkDrawing" rotatedBoundingBox="1663,7604 4452,8177 4128,9754 1339,9181" semanticType="callout" shapeName="Other">
            <msink:sourceLink direction="with" ref="{5AD7704D-04AB-431A-AE7D-C458CE0BFCBF}"/>
            <msink:sourceLink direction="with" ref="{ABA35C64-FB27-4A87-9ED6-46040C7764F4}"/>
          </msink:context>
        </emma:interpretation>
      </emma:emma>
    </inkml:annotationXML>
    <inkml:trace contextRef="#ctx0" brushRef="#br0">597 99 11,'-6'22'27,"6"-22"3,0 0-2,0 0-6,0 0-2,0 0-3,-10-25-2,10 25-4,0 0-3,0 0-1,0 0-2,10-30-2,-10 30 0,0 0 0,6-35-1,-6 35 0,5-40 0,-1 14-1,-4-6 1,2-1-1,-4-2 0,2 0 0,0-3 0,-2 3 0,0-5-1,-1 2 1,1 0 0,0 1-1,0-1 1,0 5-1,-2-4 0,4 1-1,-4 1 1,2 3 0,-1-1 0,1 0 0,2 3 0,-2 0 0,0 2-1,0 3 2,2 3-1,-2-1 0,2 23 0,0-38 0,0 38 0,-2-30 0,2 30 0,2-22 0,-2 22 0,0 0 0,0 0 0,-2-26 0,2 26 0,0 0-1,0 0 1,0 0 0,0 0 0,0 0 0,0 0 0,21 5 1,-21-5-1,25 6 0,-25-6 1,40 10-1,-13-8 1,3 1-1,6-1 1,6-2-1,2 3 1,4-6-1,3 3 0,-3-2 0,-2-1 0,1 3 0,-5 0 0,-2 0 0,-5-2 0,-1 2 0,-5 0 0,1 0 0,-1 0 1,-1 0-1,-1 2 0,0-2 0,3 0 0,1 0 0,3-2 0,2 2 0,0-3 0,1-2 0,1 3 0,0-1 0,0-2 0,-2 5 0,2-3 0,-1 1 0,-1-1 1,0 3-1,2-2 0,0 2 0,-3 0 0,1-3 0,0 3 0,-2 0 0,1 0 0,1 3 0,-2-3 0,1 2 0,1-2 0,0 0 0,0 0 0,4 0 0,-2 0 1,-3-2-1,3 2 0,-4 0 0,-1 0 0,1 2 0,-2-2 0,-3 3 0,3-3 0,-3 2 0,1-2 0,3 3 0,-3-3 0,3 0 0,1 0 0,-3 2-1,3-2 1,-2-2 0,-1 2 0,-1-3 0,3 3 0,-5-2 0,1-1 0,-2 1 0,-1-1 0,-3 1 0,-2 2 0,0 0 0,-21 0 0,34-3 0,-34 3 0,23 3 0,-23-3 0,0 0 0,21 0 0,-21 0 0,0 0 0,0 0 0,0 0 0,0 0 0,0 0 0,0 0 0,0 0 0,0 0 0,0 0 0,0 0 0,0 0 0,0 0 0,-2 28 1,2-28-1,0 0 0,-5 22 0,5-22 0,-2 23 1,2-23-1,2 22 0,-2-22 1,3 25-1,-3-25 1,4 31-1,-4-31 1,4 40-1,-4-18 0,0 1 0,0 2 1,-2 0-1,4 0 0,-6 1 0,4-4 0,-2 3 0,2-2 1,0 5-1,-2-6 0,2 3 0,0-2 0,0-1 1,0-22-1,0 41 0,0-41 0,2 32 1,-2-32-1,4 25 0,-4-25 0,0 0 0,0 0 1,4 23-1,-4-23 0,0 0-1,0 0 0,0 0-1,0 0-6,-34-23-29,34 23-5,-27-30 1,27 30-1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53.17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B5367F-67E7-462E-B546-4B73C923E075}" emma:medium="tactile" emma:mode="ink">
          <msink:context xmlns:msink="http://schemas.microsoft.com/ink/2010/main" type="writingRegion" rotatedBoundingBox="3033,12018 6872,14322 6194,15450 2355,13147">
            <msink:destinationLink direction="with" ref="{21AE67C0-473E-4E93-8626-4F8C1353166B}"/>
          </msink:context>
        </emma:interpretation>
      </emma:emma>
    </inkml:annotationXML>
    <inkml:traceGroup>
      <inkml:annotationXML>
        <emma:emma xmlns:emma="http://www.w3.org/2003/04/emma" version="1.0">
          <emma:interpretation id="{303C7263-0A87-47EF-91EA-1C5525FE4E7F}" emma:medium="tactile" emma:mode="ink">
            <msink:context xmlns:msink="http://schemas.microsoft.com/ink/2010/main" type="paragraph" rotatedBoundingBox="3033,12018 6872,14322 6194,15450 2355,13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E98E0E-900A-4C00-867F-B1E4056BB33A}" emma:medium="tactile" emma:mode="ink">
              <msink:context xmlns:msink="http://schemas.microsoft.com/ink/2010/main" type="line" rotatedBoundingBox="3033,12018 6872,14322 6194,15450 2355,13147"/>
            </emma:interpretation>
          </emma:emma>
        </inkml:annotationXML>
        <inkml:traceGroup>
          <inkml:annotationXML>
            <emma:emma xmlns:emma="http://www.w3.org/2003/04/emma" version="1.0">
              <emma:interpretation id="{C8DAD031-7AB1-4B7D-BD38-BEB82E7508A5}" emma:medium="tactile" emma:mode="ink">
                <msink:context xmlns:msink="http://schemas.microsoft.com/ink/2010/main" type="inkWord" rotatedBoundingBox="3033,12018 4321,12791 3644,13920 2355,13147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air</emma:literal>
                </emma:interpretation>
                <emma:interpretation id="interp4" emma:lang="en-US" emma:confidence="0">
                  <emma:literal>as</emma:literal>
                </emma:interpretation>
              </emma:one-of>
            </emma:emma>
          </inkml:annotationXML>
          <inkml:trace contextRef="#ctx0" brushRef="#br0">1664 3611 65,'0'0'37,"0"0"-2,-5-23 2,14-19-21,12 24-9,-2-10-3,10 3-2,1 3 0,3 4-1,-3 5 0,-1 11-1,-6 15 1,-4 9 0,-8 13-1,-7 13 1,-4 2-1,-6 8 1,-7 5-1,-4 2 1,-4-2-1,-2 2 1,-2-4-1,4-6-1,-2-2 1,6-6-1,4-6 1,5-4-1,6-7 1,2-30-1,19 36 1,-19-36 0,42 17 0,-17-17-1,7-2 0,-3-8-1,11 5-5,-21-28-17,15 18-13,-9-15 0,-2-3 1,-4-5-1</inkml:trace>
          <inkml:trace contextRef="#ctx0" brushRef="#br0" timeOffset="718.75">2389 3782 86,'0'0'36,"-21"27"0,21-27 1,11 28-30,-11-28-3,14 33 0,-14-33-2,28 47 1,-18-21 0,5 11-1,-2-4 0,-1 2-2,1-2 1,4-8-1,-17-25 0,36 30-1,-18-32 1,3-14 0,-2-6 1,0-8-1,-4-3 0,0-2 0,-5-5 0,-3 2 0,-1 3 0,-4 0-1,0-1 1,-2 1-1,0 0 1,0 0 0,0 0 0,0 0 0,2-1 0,5 1 0,1 3 0,2-1 0,3 3 0,2 5 0,2 2 0,2 5 0,-19 18 0,35-22 0,-35 22 0,34 0 0,-15 7-1,2 3 1,0 5 0,-2 3-1,2 7 1,-4 3 0,-3 2 1,1 3-1,-4 2 0,-7 2 1,-2 1 0,-2 0 0,-4 0-1,0-1 0,-7 1 1,3 0-1,-5-3 0,3 0 1,1-5-1,5-2 0,4-3 0,4-3 0,-4-22 0,25 28 0,-6-23 0,4-2 0,3-6 0,-3-4 0,2-3-1,-4-13-2,11 20-11,-18-19-26,5 4 3,-8-7-2,-5 2-1</inkml:trace>
        </inkml:traceGroup>
        <inkml:traceGroup>
          <inkml:annotationXML>
            <emma:emma xmlns:emma="http://www.w3.org/2003/04/emma" version="1.0">
              <emma:interpretation id="{3B993690-D72F-43EB-B2E7-39AE86D7E99A}" emma:medium="tactile" emma:mode="ink">
                <msink:context xmlns:msink="http://schemas.microsoft.com/ink/2010/main" type="inkWord" rotatedBoundingBox="5918,14117 6709,14592 6387,15129 5596,14653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22531.25">5256 5221 67,'-4'-22'37,"4"22"0,0 0 1,14 45-25,-16-12-5,17 29-4,-4 4-1,5 22-2,3 2 0,-4-2-4,10 15-7,-18-20-26,9-10-1,-5-20-1,-5-16-1</inkml:trace>
          <inkml:trace contextRef="#ctx0" brushRef="#br1" timeOffset="22359.375">4791 5249 44,'19'-15'33,"-19"15"2,21-25-1,-2 32-20,-19-7-3,0 0-4,0 0-1,29 48-1,-29-18-1,7 10-2,-9 6 0,4 1-1,-4 1-1,2-3 1,0-7-2,2-5 1,4-11 0,-6-22 0,32 23 0,-9-23-1,4-3 1,7-7 0,-1 0 0,7 0 0,-2 0-1,-4 0 1,-3 5 0,-3 0-1,-3 5-1,-25 0-1,36 0-4,-36 0-5,19-10-16,-19 10-7,0 0 0,4-35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14.4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EF1087-D8FE-44E0-A899-48030683CC40}" emma:medium="tactile" emma:mode="ink">
          <msink:context xmlns:msink="http://schemas.microsoft.com/ink/2010/main" type="inkDrawing" rotatedBoundingBox="880,5730 14367,5440 14583,15486 1096,15776" hotPoints="14019,10328 7854,16493 1688,10328 7854,4163" semanticType="enclosure" shapeName="Circle">
            <msink:sourceLink direction="with" ref="{41EB39F6-F736-4A22-87EC-585AA925AC3D}"/>
            <msink:sourceLink direction="with" ref="{B3CA2B9C-BE96-4325-9914-207E71EFF3CC}"/>
            <msink:sourceLink direction="with" ref="{4CDC8AD1-4905-4615-B66A-2A5D669B6F70}"/>
            <msink:sourceLink direction="with" ref="{C79856BB-0E11-4D32-B988-9E6CA68982C5}"/>
            <msink:sourceLink direction="with" ref="{9E7091D2-CE82-49A7-B541-E12EF1AC6637}"/>
            <msink:sourceLink direction="with" ref="{7A213266-DD00-4AC9-959E-3CE01AECE7CD}"/>
            <msink:sourceLink direction="with" ref="{2CA593B7-39E8-45A0-B476-EC792BC43BD2}"/>
            <msink:sourceLink direction="with" ref="{EF5FB0D5-B76F-4DF4-BB68-8044DCA98B07}"/>
            <msink:sourceLink direction="with" ref="{A1283339-8F20-4231-A169-72F4EF891BF7}"/>
            <msink:destinationLink direction="with" ref="{D261C896-BA30-4E26-94B0-80E918D28B3B}"/>
          </msink:context>
        </emma:interpretation>
      </emma:emma>
    </inkml:annotationXML>
    <inkml:trace contextRef="#ctx0" brushRef="#br0">233-1012 33,'-21'3'19,"21"-3"0,-23 0 2,23 0-3,0 0-2,-23-43-4,32 20-2,-5-24-4,19-4-1,0-22-2,17-4-1,2-19 0,13-2-1,6-7 0,8-1 1,3 3-1,3 5 2,10 8-2,1-1 0,11 6-1,1 4 1,5 4-1,9 1 0,4 1 0,8 2-1,2-2 1,11 4-1,1 3 2,10 3-1,3-3 0,-2 8 0,9 0 0,4 2 0,2 3 0,4 4 0,9 4 0,6 4 0,10 8-1,7 0 1,6 4 0,9 6-1,10 5 1,4 3 0,3 4-1,1 0 0,-2 6 1,5 2 0,2 2 0,-7 6-1,-2 2 1,0 2 0,-1 1 0,1 2 0,4 0 0,-1 3 0,1-3 1,7 2-1,0-2 0,8 3 0,-2 2 1,2 3-1,-6 2 1,2 5-1,0 2 0,0 9 1,-6 9-1,-5 8 1,-6 7-1,-2 10 1,-6 6-1,-5 11 1,-10 11 0,-12 5-1,-9 13 1,-9 7-1,-14 5 0,-10 15 1,-12 8-1,-9 13 1,-16 6-1,-1 11 1,-13 8 0,-5 12 0,-3 5 0,-5 10 1,-8 5-1,-9 2 0,-2 4-1,-8-1 1,-10-5-1,-11 0 1,-9-3-1,-12 9 1,-11-1-1,-12 0 1,-11 7-1,-12 9-1,-11 4 1,-13 3 0,-12 4 0,-9-6-1,-10-4 1,-8 1-2,-7-13 1,-7-2 1,-9-8-1,-5-3 0,-6-12 1,-7-10-1,-10-15 1,-6-7 0,-9-9 0,-6-14 0,-6-13 0,-9-17 0,-8-11 0,-11-6-1,-8-12 1,-6-6 1,-11-11-2,-9-7 2,-5-10-2,-12-13 2,-1-2-1,-4-13 0,-1-10-1,-8-10 2,0-7-1,-2-1 0,2-2 0,3-7 0,-3-6 0,0-5 0,-2-4 0,10-3 0,1-8 0,1-10 0,1-2 0,-2-3 0,8-2 1,4 2-1,4-4 0,2 1 0,3 1 0,2 5 0,8 2 1,2-7-1,8 2 0,12-2 1,3 2-1,9-2 1,6-3 0,12 0 0,7-2-1,13 5 1,1 0-1,7-3 0,7-2 1,5-1-1,11-4 0,3 5 0,3 0 0,5-6 0,8 1 0,2-3 0,6 0-1,5 1 1,6 1 0,6-7 0,7 1 0,6 1 0,4 1 1,6-5-1,11-6 0,9-2 1,5-5 0,9-5 0,7-2-1,5-3 1,12-5 0,7 5 0,5 0-1,6 0-1,4 0 2,1 5-2,3 5 1,1 13 0,-7 5 0,-2 7-1,-2 10 0,-8 6-1,2 14 0,-9 0-2,-6 28-2,4-35-6,-4 35-17,0 0-6,6-28-1,-6 28 2</inkml:trace>
    <inkml:trace contextRef="#ctx0" brushRef="#br1" timeOffset="-77796.875">55 1169 36,'0'0'30,"-38"15"3,38-15 0,0 0-13,-21 0-5,44 7-3,-23-7-3,50-12-2,-16-1 0,16 11-2,-4-8-1,13 7 0,-3-4-2,9 4 0,2 1-1,4 2-1,0 0 1,2 0 0,1 0-1,-1-3 1,-2 3-1,-2 0 0,-4-2 1,-6 2-1,-9-3 0,-2 6 1,-8-1-1,-5 1 0,-3-1 0,-9 1-1,-2 2 1,-21-5-1,29 12 1,-29-12-2,0 0 0,0 0-3,21 33-6,-42-28-24,21-5-3,-25 18 2,6-8-3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22:01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908968-FD21-4381-B9B0-82CBC4FACCE1}" emma:medium="tactile" emma:mode="ink">
          <msink:context xmlns:msink="http://schemas.microsoft.com/ink/2010/main" type="inkDrawing" rotatedBoundingBox="3274,11958 3810,11859 3816,11891 3279,11989" shapeName="Other"/>
        </emma:interpretation>
      </emma:emma>
    </inkml:annotationXML>
    <inkml:trace contextRef="#ctx0" brushRef="#br0">-65-1311 4,'0'0'10,"14"-23"0,-14 23-1,0 0 1,21-5 2,-21 5 0,0 0 1,30 3 1,-30-3 1,21 2-1,-21-2 1,25 3-1,-25-3-2,32 0 0,-32 0-4,40-8-1,-40 8-2,48-10 0,-23-2-2,11 9 0,-7-10-1,7 6 0,-6-3 0,1 5-1,-6-3 0,1 3-1,-7 3 1,-19 2-1,27-5-1,-27 5 0,0 0-1,0 0-4,23 20-11,-23-20-20,0 0 0,-19-13-1,19 13 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21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7D0E0C-7952-4C1E-AD38-14E1C3141C71}" emma:medium="tactile" emma:mode="ink">
          <msink:context xmlns:msink="http://schemas.microsoft.com/ink/2010/main" type="inkDrawing" rotatedBoundingBox="5354,6464 9641,9221 8387,11171 4100,8415" semanticType="callout" shapeName="Other">
            <msink:sourceLink direction="with" ref="{48335C7A-20F4-4040-8C9A-FF8D4FADAF1D}"/>
            <msink:sourceLink direction="with" ref="{B6BDEF45-BACE-4B64-B5BF-E7243AEA5B04}"/>
          </msink:context>
        </emma:interpretation>
      </emma:emma>
    </inkml:annotationXML>
    <inkml:trace contextRef="#ctx0" brushRef="#br0">3273-854 11,'0'0'26,"0"0"-1,0 0-1,-21-27-4,21 27-3,0 0-2,0 0-3,10-38-2,-10 38-3,21-12-1,-2 7-3,-19 5-1,32-8 0,-13 5-1,-1 6-1,4-1 1,1 4 0,0-6 1,2 7 0,-4-9 0,6 7 1,-1-8-1,7 6 1,1-8-1,4 5 1,2-5-1,6 2-1,2 0 0,7 3 0,-2 0 0,1 0-1,1-2 0,-2 4 1,-1-4-1,5 2 0,-4 0 0,-1-3 0,-1 3 0,-3-2 0,0-1 0,3 3 1,-3 0-2,-2 3 2,1-3-1,1 0 0,0 2 0,3-2 0,-3 3 0,3-1 0,-3-2 0,1 3 1,-1-3-1,-2 0 0,-2 0 1,-4 0-1,0 3 0,-2-3 0,-2 2 1,-2 1-1,-3-1 0,1 3 0,-3-2 0,3 2 0,-3-3 1,5 1-2,-3-3 1,3 2 0,-5-4 0,3 2 0,-1 0 0,1-3 0,-3 3 0,-1 0 0,-3 0 1,5 0-1,-3 0 0,0 3 0,3-3 0,-1 0 0,1 0 0,-1 0 0,0-3 0,1 3 0,-1-2 0,1 2 0,-3-3 1,3 3-1,-1-2 0,-6-1 0,2 3 0,-2-2 0,-4-1 0,2 1 0,-21 2 0,34 0 0,-34 0 0,36 2 0,-36-2 0,36 0 0,-15 0 0,2 3 0,-2-3 0,0 2 0,2-2 0,-4 0 0,2 0 0,-2 0 0,2 3 0,-21-3 0,36-3 0,-36 3 0,31-5 0,-31 5 0,32-2 0,-32 2 0,23-5 0,-23 5 0,23 0 0,-23 0 0,0 0 0,23-3 0,-23 3 0,0 0 0,0 0 0,19 3 0,-19-3 0,0 0 0,0 0 0,0 0 0,0 0 0,0 0 0,0 0 0,0 0 1,0 0-1,0 0 0,0 0 0,0 0 0,0 0 0,0 0 0,0 0 0,0 0 0,0 0 0,0 0 0,0 0 0,0 0 0,0 0 0,0 0 0,0 0-1,0 0 1,0 0 1,0 0-2,0 0 1,0 0 0,0 0 1,-13 22-1,13-22 0,0 0 0,0 0 0,0 0 0,0 0 0,0 0 0,19 8 1,-19-8-1,0 0 0,0 0 0,0 0 0,24 5 0,-24-5 0,0 0 0,0 0 0,0 0 0,21 0 0,-21 0 0,0 0 0,0 0 0,0 0 0,23 2 1,-23-2-1,0 0 0,0 0 0,21 0 0,-21 0 0,0 0 0,21-2 0,-21 2 0,0 0 0,23 0 0,-23 0 0,0 0 0,27-3 0,-27 3 0,19-2 0,-19 2 0,21 0 0,-21 0 0,30 0 0,-30 0 0,25 2 0,-25-2 0,25 5-1,-25-5 1,21 3 0,-21-3 0,0 0 0,23 2 0,-23-2 0,0 0 0,19 0 0,-19 0 0,0 0 1,0 0-1,0 0 0,0 0 0,19 0 0,-19 0 0,0 0 0,0 0 0,0 0 0,0 0 0,0 0 0,0 0 0,0 0 0,0 0 0,0 0 0,0 0 0,0 0 1,0 0-1,0 0 0,0 0 0,0 0 0,0 0 0,15 25 1,-15-25-1,0 0 0,4 28 0,-4-28 1,2 28-1,-2-28 1,2 40-1,-2-40 1,4 43-1,-4-43 1,3 45 0,-1-23 0,0 1-1,-2-23 1,2 43 0,-2-43-1,4 40 1,-4-40-1,2 38 0,-2-38 1,2 30-1,-2-30 0,2 25 0,-2-25 0,0 25 0,0-25 0,-2 28 0,2-28 0,0 27 0,0-27 0,0 30 0,0-30 0,-2 28 0,2-28 0,0 25 0,0-25 0,0 0 0,0 28 0,0-28 0,0 0 0,0 0 0,0 0 0,0 0 0,0 0 0,0 0 1,0 0-1,0 0 0,0 0 0,0 0 0,0 0 0,0 0 0,0 0 0,0 0 0,0 0 0,0 0 0,0 0 0,0 0 0,0 0 0,0 0-1,0 0 1,0 0 0,0 0 0,0 0 0,0 0 0,0 0 0,0 0-1,0 0 1,0 0 0,0 0 0,0 0 0,0 0 0,0 0 0,0 0 0,0 0 0,0 0-1,0 0 1,0 0 0,0 0 0,0 0 0,19 20 0,-19-20 0,0 0 0,0 0 0,0 0 0,0 0 0,0 0 0,0 0 0,0 0 0,0 0 0,0 0 0,0 0 0,0 0 0,0 0 0,0 0 0,0 0 0,0 0 0,0 0 0,0 0 0,0 0-1,0 0 2,0 0-2,0 0 1,0 0 0,0 0 0,0 0 0,0 0 0,0 0 0,0 0 0,0 0 0,0 0 0,11 25 0,-11-25 0,0 0 0,0 0 0,0 23 0,0-23 0,0 0 0,0 32 0,0-32 0,-2 28 0,2-28 0,-3 38 0,3-38 0,0 37 0,0-37 1,3 35-1,-3-35 0,2 28 0,-2-28 0,4 25 0,-4-25 0,0 0-1,0 28 2,0-28-2,0 0 1,-2 25 0,2-25 0,0 0 0,-4 28 0,4-28 1,-5 25-1,5-25 0,0 0 0,-2 32 0,2-32 0,-4 26 0,4-26 0,0 22 0,0-22 0,0 23-1,0-23 1,2 22 0,-2-22 0,0 23 0,0-23 0,0 0 0,2 28 0,-2-28 0,0 0 0,0 0 0,2 25 0,-2-25 0,0 0 0,0 0 1,0 0-1,2 22 0,-2-22 0,0 0 0,0 0 0,0 0 0,0 0 0,0 0 0,0 0-1,0 0 2,0 0-1,0 0 0,21-15 0,-21 15 0,0 0 0,0 0 0,0 0 0,0 0 0,0 0 0,0 0 0,0 0 0,-29 30 0,8-12 0,-8 5 1,3 4-1,-7-2 0,3 0 0,3 1 1,2-6-1,6-3 0,19-17 0,-19 25 0,19-25 1,0 0-2,38 3 1,-11-11 0,7-2 0,6-2 0,6-1-1,2 3 1,-1 3 0,-5 2 0,0 5 0,-7 7 0,-7 3 0,-7 5 0,-21-15 0,12 40 0,-16-12 1,-6 0-1,-7-1 0,-4 1 1,-4 0-1,-3-1 0,-1 1 1,1 0 0,-1 2 0,2 0 0,1-3-1,7 1 0,3-5 0,5-1 1,11-22-2,-6 38 1,6-38 0,21 15 0,-21-15 0,40 8 0,-13-8 0,5 0 0,1 0 0,1 0 0,4 2 0,-7 3 0,3 3 0,-4-1 0,-5 6 0,-4 2 0,-21-15 1,25 38-1,-21-16 0,-4-22 0,-14 43 0,-3-20 1,-9 2-2,-1-3 1,-4 3 0,-3 1 0,0-1 0,3 2 0,-5 1-4,11 2-3,-1-7 0,14 2 1,12-25-1,-13 35 0,13-35 0,15 23 1,4-21 3,2 1 3,4-3 0,3 0 0,-1 5 0,-2 0 0,2 2 0,-1 3 0,-3 3 1,-23-13-1,33 32 0,-33-32 0,21 36 0,-21-36 0,7 140 0,-14 76 10,3-193-4,4-23 1,-23 30 0,23-30-1,-23 25 0,23-25 0,-21-88-2,19-103-11,2 191-3,0 0-23,8-30-8,-8 30 1,13-58-2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55.28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53300F-F7DE-470B-A987-B1205B009805}" emma:medium="tactile" emma:mode="ink">
          <msink:context xmlns:msink="http://schemas.microsoft.com/ink/2010/main" type="inkDrawing" rotatedBoundingBox="214,9083 11009,9253 10955,12619 161,12449" semanticType="enclosure" shapeName="Other">
            <msink:sourceLink direction="with" ref="{C79856BB-0E11-4D32-B988-9E6CA68982C5}"/>
            <msink:sourceLink direction="with" ref="{9E7091D2-CE82-49A7-B541-E12EF1AC6637}"/>
            <msink:sourceLink direction="with" ref="{7A213266-DD00-4AC9-959E-3CE01AECE7CD}"/>
            <msink:destinationLink direction="with" ref="{3385BF09-D4DA-453D-84B0-C6473E2DE468}"/>
            <msink:destinationLink direction="with" ref="{A49D35F9-8957-4A2D-A146-5D026C1FC977}"/>
          </msink:context>
        </emma:interpretation>
      </emma:emma>
    </inkml:annotationXML>
    <inkml:trace contextRef="#ctx0" brushRef="#br0">-694 551 72,'0'0'35,"-36"20"0,36-20 0,-23 50-25,4-30-4,17 23-1,-4 0-1,12 12 0,-4 0 0,11 13-1,-3-5 0,13 2 0,3-4 0,12-6-2,-1-15 0,10-5 1,7-15-2,3-12 0,0-13 0,-2-13 0,-7-4-1,-14-14-1,-3 1 0,-20-13-1,-9 8 0,-17-7 0,-4 6 0,-12 6 1,-3 15 1,-4 8 0,2 12 1,1 12 1,1 11 0,9 14 1,6 4-1,10 9 0,5-5-1,10 0 1,11-5-1,11-7-1,12-3-3,-7-27-7,18-1-26,-13-14 2,-1-8-2,-7-13 1</inkml:trace>
    <inkml:trace contextRef="#ctx0" brushRef="#br0" timeOffset="-59812.5">13 71 51,'-23'0'31,"23"0"3,0 0-1,0 0-18,0 0-3,0 0-4,25-5 0,-25 5-1,44 0-1,-21-5-1,16 5-1,1-10 0,13 5-1,1-8-1,9 6 0,0-3-1,8 5 0,2 0-1,0 0 1,-2 2-1,-2 6 1,-2-3-1,-2 0 1,-6 0-1,-7 2 0,-6 1 0,-6-3 0,-9 2 0,-10 1-1,-21-3-1,21 7-1,-21-7-2,0 0-6,0 0-27,-23 13 0,4-3 0,-12-3 0</inkml:trace>
    <inkml:trace contextRef="#ctx0" brushRef="#br0" timeOffset="375">-221 506 98,'0'0'38,"-8"40"1,16-5-1,-1-5-32,18 18-2,-4 5-2,10 7 0,-1-2-1,1-1-1,-3-4 0,-3-5 0,-4-8 0,-2-7 0,-19-33 0,25 22 0,-25-22 0,15-25-1,-13-5 1,-2-10 0,0-8-1,-2-10 1,2-7 0,0-5 0,2-6 0,4-1 0,3-1 1,1 7-1,3 6 0,-3 2-5,22 33-24,-24-3-10,1 11 0,-9 22-1</inkml:trace>
    <inkml:trace contextRef="#ctx0" brushRef="#br0" timeOffset="-59296.875">523 578 39,'0'0'30,"0"0"3,0 0-2,0 0-12,0 0-4,21-2-3,-21 2-3,32-10-1,-32 10-2,41-10-2,-18 0 0,7 10-2,-1-5 0,0 2-1,1 1-1,-3-1 0,-4 3-2,-4-5-1,-19 5-2,19-2-5,-19 2-22,0 0-4,0 0 0,-11 27-1</inkml:trace>
    <inkml:trace contextRef="#ctx0" brushRef="#br0" timeOffset="-50593.75">3571 1513 48,'0'0'29,"0"0"0,0 0-5,0 0-3,0 0-5,0 0-3,0 0-4,0 0-2,0 0-2,0 0 0,0 0-1,30 10-1,-30-10 0,31 5-1,-12-2 0,9-1-1,-1-2 1,2 0-1,1-2 0,1 2-1,-1-5 1,-3 2-1,-4 1 0,-23 2 0,30-5-1,-30 5-1,0 0-2,0 0-6,0 0-28,4-23-2,-4 23 2,-36-3-2</inkml:trace>
    <inkml:trace contextRef="#ctx0" brushRef="#br0" timeOffset="-51609.375">2980 1031 44,'-31'7'34,"31"-7"2,0 0-2,0 0-16,0 0-4,21-5-4,15 10-2,-9-10-2,21 10-1,-4-10-1,11 8-1,2-6-1,6 3 0,2-2-1,7-1 0,-3 1 0,0-1-1,1 1 1,-5-1-1,-2-2 1,0 3-1,-6-3 0,-2 0 1,-7-5-1,-2 7 0,-6 0 0,-2 3 0,-8 0-1,-5 3 0,-25-3-1,25 10-1,-25-10-3,0 0-9,-4 23-24,4-23 1,-34 17-1,9-7 1</inkml:trace>
    <inkml:trace contextRef="#ctx0" brushRef="#br1" timeOffset="11953.125">2242 601 38,'-13'-25'30,"13"25"3,0-28-1,0 28-14,0 0-8,0 0 0,19-25-4,-19 25 0,26 28-2,-12 4 1,-5 1-2,5 12 0,-3 1 0,4 6-2,-5 4 1,5-6-2,-2-5 0,-3-17-3,7 2-5,-17-30-27,0 0 0,19-30-1,-11-15-1</inkml:trace>
    <inkml:trace contextRef="#ctx0" brushRef="#br1" timeOffset="13343.75">5254 1166 64,'-32'3'35,"5"4"0,2-2-1,25-5-23,-21 8-7,21-8-1,-5 45-1,10-12-1,1 12 1,-2 0 0,5 11 0,-1-6-1,5 0 1,1-7 0,10-3-1,1-12 0,10-6 0,5-9-2,7-18-1,14 2-7,-11-17-27,9-10 0,-4-10-2,-5-13 0</inkml:trace>
    <inkml:trace contextRef="#ctx0" brushRef="#br0" timeOffset="-57953.1249">581 1676 45,'0'0'32,"0"0"1,0 0 1,0 0-18,0 0-2,29 10-5,-29-10-1,29-2-1,-29 2-2,45-5-1,-22 0 0,8 7-2,-3-4 0,5 2 0,-3-3-1,1 1-1,-6 2 1,-3 0-1,-4 0 1,-18 0-2,26-3 1,-26 3-1,0 0 0,0 0-2,0 0-5,0 0-22,0 0-8,-21 0 1,21 0-1</inkml:trace>
    <inkml:trace contextRef="#ctx0" brushRef="#br0" timeOffset="-19812.5">9679 2877 17,'-19'-22'28,"19"22"1,0 0 3,0 0-12,0 0-4,0 0-4,0 0-1,0 0-1,27 32-1,-27-32-2,13 48-1,-11-20-1,9 9-1,-7 1-2,4 2 0,-1-7-1,-1 0-1,-4-6-1,-2-27-1,8 30-3,-8-30-6,0 0-24,-4-40-2,4 40-1,-10-45 1</inkml:trace>
    <inkml:trace contextRef="#ctx0" brushRef="#br1" timeOffset="19546.875">-6 2892 31,'48'-27'27,"-10"-31"0,19 8 1,2-6-21,-5-6-1,7 14 1,-12 5-1,-1 31 0,-18 9 0,5 31 0,-16 12-1,6 28-1,-10 7 2,8 23-2,-8-5 0,10 13-1,-4-18 0,9-6-2,3-4-5,-14-32-23,13-21-7,1-20 0,-3-28-2</inkml:trace>
    <inkml:trace contextRef="#ctx0" brushRef="#br0" timeOffset="-52437.5">3266 453 60,'0'0'35,"0"0"0,0 0-4,34 5-15,-34-5-5,32-8-3,-14-4-2,16 12-1,-7-5-2,7 5 0,-7-3-1,5 6-1,-7-3-1,-2 2 0,-4 1-1,-19-3-1,28 7-2,-28-7-4,21 0-22,-21 0-8,0 0 1,-21-12-1</inkml:trace>
    <inkml:trace contextRef="#ctx0" brushRef="#br2" timeOffset="33109.375">2823 1347 67,'0'0'36,"-13"33"-1,13-33 1,-2 58-22,2-58-8,15 52-2,-5-24-1,13 5 0,-4-8 0,8 3-1,-1-13 1,3-3-1,1-9-1,7-8 1,-1-13-1,4-5-1,0-2 0,-2-5-1,2 3-2,-13-9-2,11 31-12,-38 5-21,19-20 0,-19 20-1,-19 10 2</inkml:trace>
    <inkml:trace contextRef="#ctx0" brushRef="#br2" timeOffset="32828.1248">2936 822 50,'4'-25'30,"-4"25"0,0 0-2,-12-30-5,12 30-3,0 0-8,0 25-3,0-25-2,-2 45-4,-1-7 1,12 10-2,-3-1 0,3 14 0,-3-1-1,2 10-1,-1-4 1,-1-6 0,-4-5-1,2-2 1,0-10-1,-1-6 0,-1-9-1,-2-28-2,2 25-2,-2-25-8,-9-25-26,-3 2 1,12 23 0,-28-47-1</inkml:trace>
    <inkml:trace contextRef="#ctx0" brushRef="#br1" timeOffset="15968.75">9099 1428 59,'-22'5'34,"-5"-3"-1,8 8 0,-2 8-22,2-8-7,17 15 0,2-25-1,-2 53 0,4-23-1,9 10 1,-3-5-1,9 3 0,-2-5 0,6-3-1,2-3 0,6-4 1,1-10-1,8-6 0,-1-7 0,8-5-1,-1 0-1,-2-15-3,10 20-10,-20-23-23,6-2 1,-9-5-2,-6-5 2</inkml:trace>
    <inkml:trace contextRef="#ctx0" brushRef="#br1" timeOffset="16703.125">9551 473 18,'0'0'30,"4"-43"2,-4 43 1,23-32-13,-17-4-7,24 21-2,-13-15-3,12 15-1,-10-5-3,6 7-1,-25 13 0,36-15-1,-36 15 0,27 10-1,-27-10 0,17 36 0,-13-11 0,-4 7-1,-2 1 1,-2 2-1,-6 0 1,-1-2-1,-4-5 0,1-3 1,-3-3-1,-2-4 1,19-18-1,-30 23 0,30-23 0,0 0 0,0 0 0,0 0 0,30-10 0,-1 2 0,3 6 0,6 2 0,0 2 1,1 11-1,-3 2 1,2 7 1,-8 6-1,-7 5 1,-13-1 0,-3 13 1,-16-2-1,-6 0 0,-10-8 0,-4 0 0,-9-10 0,-2-5-2,2-9 1,0-11-2,2-6-1,1-16-6,35 22-24,-21-43-7,16 8 1,10-8-3</inkml:trace>
    <inkml:trace contextRef="#ctx0" brushRef="#br2" timeOffset="51328.1248">2379 2885 72,'-34'-13'36,"34"13"-2,-25-2 1,4-1-27,21 3-4,-17 38-2,9-5 1,-7 7-2,6 10 1,-3 0 0,3 6 0,-1-4-1,4 4 0,4-11-1,10-7 1,7-11-1,10-12 0,6-2-2,9-16 0,9 8-3,-5-25-10,13 10-22,-9 0 1,-8 0-1,-8-3 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01.0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85BF09-D4DA-453D-84B0-C6473E2DE468}" emma:medium="tactile" emma:mode="ink">
          <msink:context xmlns:msink="http://schemas.microsoft.com/ink/2010/main" type="inkDrawing" rotatedBoundingBox="1483,8167 4303,7949 4385,9013 1565,9230" semanticType="callout" shapeName="Other">
            <msink:sourceLink direction="with" ref="{BC53300F-F7DE-470B-A987-B1205B009805}"/>
            <msink:sourceLink direction="with" ref="{48335C7A-20F4-4040-8C9A-FF8D4FADAF1D}"/>
          </msink:context>
        </emma:interpretation>
      </emma:emma>
    </inkml:annotationXML>
    <inkml:trace contextRef="#ctx0" brushRef="#br0">597 99 11,'-6'22'27,"6"-22"3,0 0-2,0 0-6,0 0-2,0 0-3,-10-25-2,10 25-4,0 0-3,0 0-1,0 0-2,10-30-2,-10 30 0,0 0 0,6-35-1,-6 35 0,5-40 0,-1 14-1,-4-6 1,2-1-1,-4-2 0,2 0 0,0-3 0,-2 3 0,0-5-1,-1 2 1,1 0 0,0 1-1,0-1 1,0 5-1,-2-4 0,4 1-1,-4 1 1,2 3 0,-1-1 0,1 0 0,2 3 0,-2 0 0,0 2-1,0 3 2,2 3-1,-2-1 0,2 23 0,0-38 0,0 38 0,-2-30 0,2 30 0,2-22 0,-2 22 0,0 0 0,0 0 0,-2-26 0,2 26 0,0 0-1,0 0 1,0 0 0,0 0 0,0 0 0,0 0 0,21 5 1,-21-5-1,25 6 0,-25-6 1,40 10-1,-13-8 1,3 1-1,6-1 1,6-2-1,2 3 1,4-6-1,3 3 0,-3-2 0,-2-1 0,1 3 0,-5 0 0,-2 0 0,-5-2 0,-1 2 0,-5 0 0,1 0 0,-1 0 1,-1 0-1,-1 2 0,0-2 0,3 0 0,1 0 0,3-2 0,2 2 0,0-3 0,1-2 0,1 3 0,0-1 0,0-2 0,-2 5 0,2-3 0,-1 1 0,-1-1 1,0 3-1,2-2 0,0 2 0,-3 0 0,1-3 0,0 3 0,-2 0 0,1 0 0,1 3 0,-2-3 0,1 2 0,1-2 0,0 0 0,0 0 0,4 0 0,-2 0 1,-3-2-1,3 2 0,-4 0 0,-1 0 0,1 2 0,-2-2 0,-3 3 0,3-3 0,-3 2 0,1-2 0,3 3 0,-3-3 0,3 0 0,1 0 0,-3 2-1,3-2 1,-2-2 0,-1 2 0,-1-3 0,3 3 0,-5-2 0,1-1 0,-2 1 0,-1-1 0,-3 1 0,-2 2 0,0 0 0,-21 0 0,34-3 0,-34 3 0,23 3 0,-23-3 0,0 0 0,21 0 0,-21 0 0,0 0 0,0 0 0,0 0 0,0 0 0,0 0 0,0 0 0,0 0 0,0 0 0,0 0 0,0 0 0,0 0 0,0 0 0,-2 28 1,2-28-1,0 0 0,-5 22 0,5-22 0,-2 23 1,2-23-1,2 22 0,-2-22 1,3 25-1,-3-25 1,4 31-1,-4-31 1,4 40-1,-4-18 0,0 1 0,0 2 1,-2 0-1,4 0 0,-6 1 0,4-4 0,-2 3 0,2-2 1,0 5-1,-2-6 0,2 3 0,0-2 0,0-1 1,0-22-1,0 41 0,0-41 0,2 32 1,-2-32-1,4 25 0,-4-25 0,0 0 0,0 0 1,4 23-1,-4-23 0,0 0-1,0 0 0,0 0-1,0 0-6,-34-23-29,34 23-5,-27-30 1,27 30-1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57.26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138FBE5-5C50-42BE-9787-33B6DBA6E877}" emma:medium="tactile" emma:mode="ink">
          <msink:context xmlns:msink="http://schemas.microsoft.com/ink/2010/main" type="writingRegion" rotatedBoundingBox="13189,6326 23144,6260 23188,13052 13233,13118"/>
        </emma:interpretation>
      </emma:emma>
    </inkml:annotationXML>
    <inkml:traceGroup>
      <inkml:annotationXML>
        <emma:emma xmlns:emma="http://www.w3.org/2003/04/emma" version="1.0">
          <emma:interpretation id="{B1B08B19-DF71-41AE-AACE-26A6FEEE58D1}" emma:medium="tactile" emma:mode="ink">
            <msink:context xmlns:msink="http://schemas.microsoft.com/ink/2010/main" type="paragraph" rotatedBoundingBox="13239,6347 21724,6259 21738,7606 13253,7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FC3D80-8C70-455F-B229-1CA43A91876F}" emma:medium="tactile" emma:mode="ink">
              <msink:context xmlns:msink="http://schemas.microsoft.com/ink/2010/main" type="line" rotatedBoundingBox="13239,6347 21724,6259 21738,7606 13253,7694"/>
            </emma:interpretation>
          </emma:emma>
        </inkml:annotationXML>
        <inkml:traceGroup>
          <inkml:annotationXML>
            <emma:emma xmlns:emma="http://www.w3.org/2003/04/emma" version="1.0">
              <emma:interpretation id="{17B20C08-B06F-47BF-84EF-E6EDE5C1BC58}" emma:medium="tactile" emma:mode="ink">
                <msink:context xmlns:msink="http://schemas.microsoft.com/ink/2010/main" type="inkWord" rotatedBoundingBox="13239,6347 21724,6259 21738,7606 13253,7694"/>
              </emma:interpretation>
              <emma:one-of disjunction-type="recognition" id="oneOf0">
                <emma:interpretation id="interp0" emma:lang="en-US" emma:confidence="0">
                  <emma:literal>Ii-Iz-I3=OA</emma:literal>
                </emma:interpretation>
                <emma:interpretation id="interp1" emma:lang="en-US" emma:confidence="0">
                  <emma:literal>Ii-Iz-I3=0A</emma:literal>
                </emma:interpretation>
                <emma:interpretation id="interp2" emma:lang="en-US" emma:confidence="0">
                  <emma:literal>a-IFO</emma:literal>
                </emma:interpretation>
                <emma:interpretation id="interp3" emma:lang="en-US" emma:confidence="0">
                  <emma:literal>Ai-IFO</emma:literal>
                </emma:interpretation>
                <emma:interpretation id="interp4" emma:lang="en-US" emma:confidence="0">
                  <emma:literal>Ai-Isao</emma:literal>
                </emma:interpretation>
              </emma:one-of>
            </emma:emma>
          </inkml:annotationXML>
          <inkml:trace contextRef="#ctx0" brushRef="#br0">1 29 81,'0'0'36,"0"0"0,-2-30-8,2 30-19,0 0-2,12 25-2,-12-25-2,9 48 0,-5-10 0,9 9 0,-7 9 0,6 6-2,-3 1 1,3 8-1,-3-4 0,4-6 0,-9-9-1,4-6 0,-2-9-2,-1-14 0,-5-23-3,0 0-5,0 0-29,-9-28 1,-1 3-1,-11-10 0</inkml:trace>
          <inkml:trace contextRef="#ctx0" brushRef="#br0" timeOffset="187.5">-149 584 86,'0'23'38,"13"0"-1,-13-23 2,51 25-33,-14-25-2,12 5-2,1-8-1,1-4-3,1 4-2,-14-19-5,17 17-23,-28-15-6,-6-3 0,-14-5 0</inkml:trace>
          <inkml:trace contextRef="#ctx0" brushRef="#br0" timeOffset="390.625">-155 14 79,'2'-25'37,"17"12"-2,13 1 2,10-3-33,15 5-4,8 10-6,-11-10-13,7 17-16,-6 6-1,-7-1 0,-5 6-1</inkml:trace>
          <inkml:trace contextRef="#ctx0" brushRef="#br0" timeOffset="18609.375">-1263 140 80,'0'0'37,"0"0"0,0 0 0,8 22-31,-6 1-1,11 12-3,-3 5 0,5 3-1,2 5 0,-2 0-1,-1-6 0,-3-7-1,-3-9-1,-8-26-1,0 0-2,0 0 1,0 0-1,-31-48 0,29 13 1,-13-21 1,7 1 1,-1-5 2,5-3 2,8 13 1,-2-3 0,17 28 2,-10-3-1,16 33 0,-2 15-1,8 21 0,-5 9-1,5 13 0,-6 4-1,-1 1-2,-5 0-1,-11-18-4,9 8-18,-24-30-13,7-28 0,-25 17-1,4-27 1</inkml:trace>
          <inkml:trace contextRef="#ctx0" brushRef="#br0" timeOffset="18765.625">-1263 341 72,'10'27'36,"9"-24"-2,11-3 2,18 0-32,-2-5-12,-4-5-25,9-10-2,-1 0-1,-10-13 1</inkml:trace>
          <inkml:trace contextRef="#ctx0" brushRef="#br0" timeOffset="18953.125">-817-96 67,'-21'0'35,"21"0"-3,0 0-2,0 0-44,21 30-18,-21-30-1,29 32-2,-29-32 1</inkml:trace>
          <inkml:trace contextRef="#ctx0" brushRef="#br0" timeOffset="19093.75">-599 507 85,'-23'17'35,"23"-17"-3,-36 5-13,36-5-54,0 0 2,0 0-4,26-25 1</inkml:trace>
          <inkml:trace contextRef="#ctx0" brushRef="#br0" timeOffset="671.875">701 373 64,'0'0'38,"11"23"-1,-11-23 3,8 68-22,-12-43-11,16 18-2,-9-3-2,5 5 0,-2-2-2,-4 0-1,5-6-2,-5-14-2,10 12-6,-12-35-25,0 0-3,0 0 0,5-35-1</inkml:trace>
          <inkml:trace contextRef="#ctx0" brushRef="#br0" timeOffset="1000">1101 250 73,'-2'23'40,"2"-23"-3,10 30 2,-10-30-22,44 5-13,-12-7-1,8-1-2,2-7-2,-6-5-2,8 20-8,-23-18-27,2 6 0,-23 7 0,19-25-2</inkml:trace>
          <inkml:trace contextRef="#ctx0" brushRef="#br0" timeOffset="1343.75">1910 19 90,'0'0'38,"-23"8"1,23-8 1,0 42-34,7-11 0,12 16-4,4 4 0,6 6-1,1 6 0,-1 0-1,-2 0-1,-6-13-2,-6 5-3,-15-55-15,2 56-19,-2-56 1,-19 22-2,0-27 3</inkml:trace>
          <inkml:trace contextRef="#ctx0" brushRef="#br0" timeOffset="1515.625">1858 647 101,'6'30'37,"-6"-30"2,51 28-11,-13-33-26,10-5-3,11 10-4,-17-28-10,17 16-23,-19-1 1,-9-2-2,-12-2 2</inkml:trace>
          <inkml:trace contextRef="#ctx0" brushRef="#br0" timeOffset="1718.75">1759 72 77,'-29'-20'37,"29"20"1,6-28-1,28 18-28,16-2-9,9-14-10,21 16-26,-7 3-1,-3 9 0,-15 1 0</inkml:trace>
          <inkml:trace contextRef="#ctx0" brushRef="#br0" timeOffset="2281.25">2480 587 80,'0'0'38,"0"0"-1,21 20 1,-21-20-31,36-10-3,-11 5-1,5 8-2,-5-3 0,0 2 0,-6 3 0,-19-5-1,26 28 0,-22-6 1,-8 6-1,-5 2 0,-6 8-1,-6-1 2,0 6-2,-4 0 2,4-3-1,0 0 0,4-5 1,7-2 0,6-8 1,10-2-1,-6-23 1,36 20-1,-9-20 0,11-8-1,0 3-1,-5-12-5,14 7-30,-22-8-4,-2 6 1,-23 12-2</inkml:trace>
          <inkml:trace contextRef="#ctx0" brushRef="#br0" timeOffset="9109.3748">3151 198 74,'0'0'36,"0"0"1,23 0-7,5 10-20,-28-10-2,52-15-3,-18 7-2,6 11 0,-4-6-1,4 3-1,-2-3 0,-3 6-1,-3 0-1,-7-3 0,-2 5-1,-23-5-2,38 10-6,-38-10-20,0 0-6,0 0-2,17-28 1</inkml:trace>
          <inkml:trace contextRef="#ctx0" brushRef="#br0" timeOffset="9390.625">4121-46 86,'0'0'39,"0"0"-1,0 0 2,-15 30-32,34 10-3,0 3-2,8 15-2,3 2 0,1 5 0,-1 3-2,-7-10-1,4 5-4,-22-33-10,3 8-24,-8-38 1,-8 32-2,-13-37 2</inkml:trace>
          <inkml:trace contextRef="#ctx0" brushRef="#br0" timeOffset="9578.125">3999 542 89,'0'0'39,"-17"37"0,17-37 1,42 10-35,-2-15-3,17-2-2,10 2-2,1-13-2,14 13-6,-28-27-15,9 12-15,-25-8 2,-10 0-2,-18-4 2</inkml:trace>
          <inkml:trace contextRef="#ctx0" brushRef="#br0" timeOffset="9765.625">4035-86 80,'-19'-18'39,"19"18"-2,4-38 1,4 8-31,41 13-4,10-1-4,2-12-9,25 12-25,-13 6-2,-1 4-1,-9 3 0</inkml:trace>
          <inkml:trace contextRef="#ctx0" brushRef="#br0" timeOffset="10250">4931 167 61,'-38'26'40,"0"-9"-3,15-2 2,2-37-14,21 22-21,23-10-1,11 2-3,10-2 0,6 0-1,3 0 0,-5 2 0,-4 8 0,-12 5 1,-11 10-1,-21-15 0,4 46 1,-19-16-1,-10 2 1,-8 1 0,-5-3 1,0-5-1,0-5 0,6-2 0,7-3 1,25-15-1,0 0 1,0 0-1,27 8 0,11-13 0,7 0 0,7 2 1,3 6-1,-3 4 1,-3 8-1,-7 8 1,-13 4 0,-10 14 1,-19-1-1,-10 8 0,-16-1 0,-5-1 0,-11-6-1,-4-10-1,-1-7 0,-1-23-2,14 0-3,-6-43-7,38 3-24,-2-18-1,21-7-2,10-8 1</inkml:trace>
          <inkml:trace contextRef="#ctx0" brushRef="#br0" timeOffset="10453.125">5665 85 91,'0'0'39,"-26"0"-1,26 0 0,30-13-33,14 8-4,11 0-3,2-15-8,16 12-27,-12 3-2,-10 3 1,-20 2-2</inkml:trace>
          <inkml:trace contextRef="#ctx0" brushRef="#br0" timeOffset="10593.75">5709 383 80,'0'0'39,"0"0"-4,0 0-4,21 3-60,23-26-7,13-4-2,10-1 2</inkml:trace>
          <inkml:trace contextRef="#ctx0" brushRef="#br0" timeOffset="10953.125">6986-79 77,'-32'-22'38,"-6"1"0,-12 4 0,-1 17-29,-8-8-5,11 21-2,-3 5 0,5 14 0,6 18 0,9 16-1,5 7 1,14 10 0,14 4 0,15 6-1,16-10 1,22-5-1,10-25 0,15-15 1,6-23-1,3-20-1,-3-18 0,-10-20-1,-13-9 0,-21-19 0,-17-2-2,-23-4 0,-14 11-2,-31-12-5,8 26-25,-30-1-5,-5 15 2,-6 10-3</inkml:trace>
        </inkml:traceGroup>
      </inkml:traceGroup>
    </inkml:traceGroup>
    <inkml:traceGroup>
      <inkml:annotationXML>
        <emma:emma xmlns:emma="http://www.w3.org/2003/04/emma" version="1.0">
          <emma:interpretation id="{FEDD0864-FCC7-4311-BD02-03AA0F4A8F1D}" emma:medium="tactile" emma:mode="ink">
            <msink:context xmlns:msink="http://schemas.microsoft.com/ink/2010/main" type="paragraph" rotatedBoundingBox="13201,8110 21810,8054 21820,9658 13211,9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CFE4C8-A86F-4FFF-8AE6-743539FC3556}" emma:medium="tactile" emma:mode="ink">
              <msink:context xmlns:msink="http://schemas.microsoft.com/ink/2010/main" type="inkBullet" rotatedBoundingBox="13204,8651 14056,8645 14061,9433 13209,9439"/>
            </emma:interpretation>
            <emma:one-of disjunction-type="recognition" id="oneOf1">
              <emma:interpretation id="interp5" emma:lang="en-US" emma:confidence="1">
                <emma:literal>B:</emma:literal>
              </emma:interpretation>
              <emma:interpretation id="interp6" emma:lang="en-US" emma:confidence="0">
                <emma:literal>By:</emma:literal>
              </emma:interpretation>
              <emma:interpretation id="interp7" emma:lang="en-US" emma:confidence="0">
                <emma:literal>Bp:</emma:literal>
              </emma:interpretation>
              <emma:interpretation id="interp8" emma:lang="en-US" emma:confidence="0">
                <emma:literal>Bb:</emma:literal>
              </emma:interpretation>
              <emma:interpretation id="interp9" emma:lang="en-US" emma:confidence="0">
                <emma:literal>Bo:</emma:literal>
              </emma:interpretation>
            </emma:one-of>
          </emma:emma>
        </inkml:annotationXML>
        <inkml:trace contextRef="#ctx0" brushRef="#br0" timeOffset="20015.625">-1282 2449 93,'0'0'38,"-19"7"1,23 23-1,-4-30-33,15 53-1,0-15-2,8 5-1,2-3 0,-2 0 0,2-5-2,-6-7 0,-2-6-1,-17-22-2,21 0 0,-21 0 0,-2-45 0,-9-3 0,3-2 1,-9-18 0,2 0 1,1 3 3,1 0 0,5 10 1,4 2 1,10 18 0,2 7 0,15 18 0,3 7-1,7 13 0,1 6-1,4 6 0,-5 3-1,1 5 1,-7 3-2,-6 2 1,-10 0-1,-7 1 0,-8-6 0,-11-5 0,-4-5 0,-8-5 0,-2-5 0,-1-7 0,3-3 1,4-5-1,23 5 1,-28-15 1,28 15 0,0 0-1,30-28 1,-1 20-1,7 3 1,8 10 0,-2 0 0,7 13 0,-7-3 1,-2 15-1,-13 3 0,-6 10 1,-15-1-1,-10 3 0,-13-4 0,-8-6-1,-9-5 0,-6-7 0,-2-8-1,0-13 0,6-7-1,5-15-1,12 5-3,0-33-9,27 16-23,3-16 0,14-2-1,9-8 2</inkml:trace>
        <inkml:trace contextRef="#ctx0" brushRef="#br0" timeOffset="20187.5">-611 2079 83,'0'0'39,"-32"10"-1,32-10 0,0 0-28,-10 23-9,20 2-7,-10-25-24,13 35-8,-13-35 0,27 41-1</inkml:trace>
        <inkml:trace contextRef="#ctx0" brushRef="#br0" timeOffset="20359.375">-447 2755 97,'-23'43'38,"6"-5"0,0-8-3,17-30-48,0 0-24,0 0-1,15-35-1,4-1 0</inkml:trace>
      </inkml:traceGroup>
      <inkml:traceGroup>
        <inkml:annotationXML>
          <emma:emma xmlns:emma="http://www.w3.org/2003/04/emma" version="1.0">
            <emma:interpretation id="{8FE1782F-EBB7-4B15-AD3F-77AC1AAF2CD5}" emma:medium="tactile" emma:mode="ink">
              <msink:context xmlns:msink="http://schemas.microsoft.com/ink/2010/main" type="line" rotatedBoundingBox="14778,8100 21810,8054 21820,9658 14788,9704"/>
            </emma:interpretation>
          </emma:emma>
        </inkml:annotationXML>
        <inkml:traceGroup>
          <inkml:annotationXML>
            <emma:emma xmlns:emma="http://www.w3.org/2003/04/emma" version="1.0">
              <emma:interpretation id="{B43F098B-CEB8-4021-BE81-8045B59B4477}" emma:medium="tactile" emma:mode="ink">
                <msink:context xmlns:msink="http://schemas.microsoft.com/ink/2010/main" type="inkWord" rotatedBoundingBox="14778,8100 21810,8054 21820,9658 14788,9704"/>
              </emma:interpretation>
              <emma:one-of disjunction-type="recognition" id="oneOf2">
                <emma:interpretation id="interp10" emma:lang="en-US" emma:confidence="0">
                  <emma:literal>I3-I4-SIs---0</emma:literal>
                </emma:interpretation>
                <emma:interpretation id="interp11" emma:lang="en-US" emma:confidence="0">
                  <emma:literal>I3-I4-sIs---0</emma:literal>
                </emma:interpretation>
                <emma:interpretation id="interp12" emma:lang="en-US" emma:confidence="0">
                  <emma:literal>I3-Ici-sIs---6</emma:literal>
                </emma:interpretation>
                <emma:interpretation id="interp13" emma:lang="en-US" emma:confidence="0">
                  <emma:literal>I3-Ici-sIs---O</emma:literal>
                </emma:interpretation>
                <emma:interpretation id="interp14" emma:lang="en-US" emma:confidence="0">
                  <emma:literal>I3-Ici-sIs---0</emma:literal>
                </emma:interpretation>
              </emma:one-of>
            </emma:emma>
          </inkml:annotationXML>
          <inkml:trace contextRef="#ctx0" brushRef="#br0" timeOffset="11656.25">453 1778 54,'-27'0'38,"27"0"-2,-28 0 2,5-18-20,27 46-6,-4-28-3,2 45-3,5-7-1,12 20-1,0 7 0,6 15-2,4 6 1,5-3-1,-3-3-2,3-7-1,-2-8-1,-11-20-3,10 6-7,-31-51-27,0 0-1,0 0 0,-12-38 0</inkml:trace>
          <inkml:trace contextRef="#ctx0" brushRef="#br0" timeOffset="11859.3748">276 2378 87,'4'28'38,"22"-3"0,12-10 1,25 0-33,4-17-1,19 4-2,5-9-2,-3-8-3,0 2-2,-20-22-8,1 12-26,-29-4 0,-13-4-2,-22-4 2</inkml:trace>
          <inkml:trace contextRef="#ctx0" brushRef="#br0" timeOffset="12046.8748">320 1690 83,'11'-30'37,"25"10"0,14-5-1,20-1-34,14 9-3,-6-13-12,12 20-23,-10 7 0,-15 6-1,-12 4 0</inkml:trace>
          <inkml:trace contextRef="#ctx0" brushRef="#br0" timeOffset="12531.25">1254 2099 89,'-21'21'38,"21"-21"-1,-23 17 1,46-12-32,-4-10-4,15 3-2,14-3 0,1 0-1,-1 2 0,-4 6 0,-8 2 0,-9 7 0,-27-12 1,15 40-1,-30-12 1,-6 2 1,-6 3-1,-5-3 1,1-2 0,3-3 0,1-8-1,27-17 1,-25 23 0,25-23-1,0 0 1,31-5-1,-1 0 1,8-3-1,6 3 0,6 8 1,1 4 0,-1 11-1,-6 7 1,-8 5 1,-11 5-1,-12 6 0,-11 4 0,-12-2 0,-11-6-1,-9-7 1,-6-5-2,-8-12-1,2-5-1,-8-24-4,22 11-13,-10-30-19,17-10 0,3-18 0,22-2 1</inkml:trace>
          <inkml:trace contextRef="#ctx0" brushRef="#br0" timeOffset="12718.75">1929 2157 69,'-4'35'39,"4"-35"0,23 15-1,3-32-17,16 12-18,10-5-3,5-8-5,23 16-23,-13-16-10,-6 3-1,-12-3 1</inkml:trace>
          <inkml:trace contextRef="#ctx0" brushRef="#br0" timeOffset="12953.125">2809 1893 92,'-11'26'41,"13"11"1,-2-4-1,34 15-34,-20-1-3,14 11-2,-3 2-1,0 1-1,1 2-1,-12-11-2,5 11-5,-27-30-24,10 2-9,-2-35 0,-21 23 0</inkml:trace>
          <inkml:trace contextRef="#ctx0" brushRef="#br0" timeOffset="13140.625">2632 2552 93,'-4'22'40,"4"-22"0,33 23-1,-10-31-33,30 1-4,8-3-2,4-5-2,7 5-4,-20-28-15,7 18-19,-23-10 1,-4 5-2,-16-8 2</inkml:trace>
          <inkml:trace contextRef="#ctx0" brushRef="#br0" timeOffset="13343.75">2642 1961 83,'-35'-2'40,"35"2"-2,0 0 1,46-18-33,11 6-3,16 2-3,14 5-3,-3-16-5,17 21-26,-28-7-4,-14 9 0,-21 1-1</inkml:trace>
          <inkml:trace contextRef="#ctx0" brushRef="#br0" timeOffset="13671.8749">3412 2293 85,'-31'38'39,"12"-23"0,19-15 0,-32 32-32,32-2-3,-6 1-2,6 4 0,0 0-2,2 0 1,2 0-1,2-2 0,7-3-1,-13-30 0,34 35-1,-15-37-1,14 4-3,-10-27-4,28 23-12,-22-31-18,5 3 2,-7-10 0,3 2 0</inkml:trace>
          <inkml:trace contextRef="#ctx0" brushRef="#br0" timeOffset="13875">3652 2258 65,'0'0'40,"-21"0"-1,21 0 2,-13 55-18,1-27-15,24 24-2,-5 4-3,7 17 0,1 2-1,6 8 0,0-5-2,2-5 1,0-8-3,-4-20 0,7 0-5,-26-45-24,25 0-10,-15-25 0,5-12-1</inkml:trace>
          <inkml:trace contextRef="#ctx0" brushRef="#br0" timeOffset="14093.75">4100 2343 86,'0'0'38,"0"0"0,0 0 2,65 15-36,-25-22-3,2-11-5,19 26-17,-15-23-18,-4 2 1,-14-7-1,-3 2 0</inkml:trace>
          <inkml:trace contextRef="#ctx0" brushRef="#br0" timeOffset="14515.625">4861 2074 74,'-33'0'39,"-5"5"-2,-6 0 2,4 8-31,0 2-6,6 8-1,5 4-1,5 1-1,14 5 1,6-1 0,12 1-1,9-3 2,12-2-1,9-3 0,9-8 1,11 1 0,6-8 0,1 3 0,-6-6 0,-3 6 0,-9-6 1,-7 8-1,-17 3 0,-23-18 0,14 38-1,-24-16 0,-5 1 0,-6-1-1,0 1 0,-2-10 0,4 2-1,-4-13-1,23-2-1,-27 3-1,27-3 0,0 0-2,0 0 0,-9-41-3,32 44-9,-23-3-16,13-28-1,-13 28 3,21-32 1</inkml:trace>
          <inkml:trace contextRef="#ctx0" brushRef="#br0" timeOffset="15062.5">4790 1921 53,'-25'-30'38,"25"30"0,-26-28 0,3-2-20,23 30-8,0 0-2,0 0-3,-17 25-1,28 5 0,-5 8 0,5 17-1,-1 16 0,15 9 1,1 6-2,5 6 0,3-1-1,0-1 0,-1-12 0,-1-10-1,-3-13-2,-8-19 0,0-6-4,-21-30-23,0 0-13,-19-43 0,5 15-1,-14-14 1</inkml:trace>
          <inkml:trace contextRef="#ctx0" brushRef="#br0" timeOffset="15265.625">4584 2725 92,'-23'25'40,"29"3"2,-6-28-1,82 5-35,-23-15-3,19-3-2,4-2-2,2-5-1,0 2-1,-23-12-4,2 33-14,-34-26-21,-10 8 2,-19 15-1,-14-40 2</inkml:trace>
          <inkml:trace contextRef="#ctx0" brushRef="#br0" timeOffset="15468.75">4523 1941 74,'-47'-25'42,"28"10"-2,22-10 1,34 32-20,27-29-19,22 4-1,19 18-7,-8-25-18,6 28-17,-17-3 1,-17 10-1,-24-3 0</inkml:trace>
          <inkml:trace contextRef="#ctx0" brushRef="#br0" timeOffset="15890.625">5337 2494 73,'-26'17'38,"-1"-9"-1,27-8 0,-36 8-31,36-8-3,0 0-3,-19 20 0,19-20 0,-12 22 0,12-22 0,-11 25 0,11-25 0,4 28 0,-4-28 1,32 30-1,-5-17 1,15-1 0,3-4 1,9 7 0,1-5 1,6 10 0,-11-2 0,5 12 0,-17 2 0,-7 9-1,-18 4 0,-9 0-2,-14 0 0,-13-4 0,-9-6-1,-12-13-1,0-4-1,-7-21-2,11 6-4,-14-38-23,26 0-7,5-23 0,17-10-1</inkml:trace>
          <inkml:trace contextRef="#ctx0" brushRef="#br0" timeOffset="16078.125">5356 2527 75,'-43'17'39,"12"-9"-1,31-8 1,0 0-32,29-5-3,22-3-5,4-22-8,22 12-27,-14-9-1,-2 2-3,-12-3 2</inkml:trace>
          <inkml:trace contextRef="#ctx0" brushRef="#br0" timeOffset="16312.5">5972 2104 70,'0'0'39,"0"0"-1,0 0 1,44 16-32,-8-16-4,10-8-7,19 13-27,-12-10-5,-5 0-3,-14-3 1</inkml:trace>
          <inkml:trace contextRef="#ctx0" brushRef="#br0" timeOffset="16468.75">5978 2333 74,'-19'25'40,"19"-25"-2,0 0-1,51 20-36,16-32-34,7-13-4,5-3-2,3-10 1</inkml:trace>
          <inkml:trace contextRef="#ctx0" brushRef="#br0" timeOffset="16859.375">7145 1795 77,'-31'-35'40,"-3"3"-1,-8-1 0,6 15-33,-10 1-2,4 12-2,-4 10-1,6 10 0,-4 10 1,4 28-2,4 10 3,11 19-1,8 11 1,15 15-1,12 6 1,24 1-1,12-7 0,21-17 0,7-21-2,6-20 1,4-22-1,-4-26 0,-11-19-1,-18-16 0,-15-20-1,-22-12 1,-16-5-1,-19-6 0,-10 6-1,-20-5-2,9 27-10,-19-13-26,9 16 1,-3 5-1,13 12 1</inkml:trace>
        </inkml:traceGroup>
      </inkml:traceGroup>
    </inkml:traceGroup>
    <inkml:traceGroup>
      <inkml:annotationXML>
        <emma:emma xmlns:emma="http://www.w3.org/2003/04/emma" version="1.0">
          <emma:interpretation id="{7F11D253-C5A1-4118-BF6A-3BA01C153C39}" emma:medium="tactile" emma:mode="ink">
            <msink:context xmlns:msink="http://schemas.microsoft.com/ink/2010/main" type="paragraph" rotatedBoundingBox="14887,9988 23192,10287 23164,11059 14860,107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DDDF10-B88D-44A8-9A83-F6BCA6AECB37}" emma:medium="tactile" emma:mode="ink">
              <msink:context xmlns:msink="http://schemas.microsoft.com/ink/2010/main" type="line" rotatedBoundingBox="14887,9988 23192,10287 23164,11059 14860,10759"/>
            </emma:interpretation>
          </emma:emma>
        </inkml:annotationXML>
        <inkml:traceGroup>
          <inkml:annotationXML>
            <emma:emma xmlns:emma="http://www.w3.org/2003/04/emma" version="1.0">
              <emma:interpretation id="{8C461B2F-AE9B-4339-884E-8FD5ACE4C1D5}" emma:medium="tactile" emma:mode="ink">
                <msink:context xmlns:msink="http://schemas.microsoft.com/ink/2010/main" type="inkWord" rotatedBoundingBox="14885,10045 16099,10088 16075,10741 14862,10697"/>
              </emma:interpretation>
              <emma:one-of disjunction-type="recognition" id="oneOf3">
                <emma:interpretation id="interp15" emma:lang="en-US" emma:confidence="0.5">
                  <emma:literal>ct</emma:literal>
                </emma:interpretation>
                <emma:interpretation id="interp16" emma:lang="en-US" emma:confidence="0">
                  <emma:literal>Ct</emma:literal>
                </emma:interpretation>
                <emma:interpretation id="interp17" emma:lang="en-US" emma:confidence="0">
                  <emma:literal>at</emma:literal>
                </emma:interpretation>
                <emma:interpretation id="interp18" emma:lang="en-US" emma:confidence="0">
                  <emma:literal>Cot</emma:literal>
                </emma:interpretation>
                <emma:interpretation id="interp19" emma:lang="en-US" emma:confidence="0">
                  <emma:literal>cot</emma:literal>
                </emma:interpretation>
              </emma:one-of>
            </emma:emma>
          </inkml:annotationXML>
          <inkml:trace contextRef="#ctx0" brushRef="#br0" timeOffset="21156.25">564 3604 45,'0'0'32,"0"0"3,0-25-1,-6 3-15,6 22-10,-23-13-3,23 13-2,-36 5 0,17 13-1,-8 2 0,4 15 0,-5 5 0,10 18 1,1 0-2,15 10 2,8-3-2,17 3 0,11-13 0,22-5-1,5-15-1,13-20-1,12-7-2,-10-36-8,17 1-26,-20-21 0,-8-5-2,-18-12 0</inkml:trace>
          <inkml:trace contextRef="#ctx0" brushRef="#br0" timeOffset="21531.25">1179 3506 102,'0'0'38,"-5"26"4,10 21-9,-8-22-26,18 21-3,-2 1-1,4 11-1,-1 2 0,3 1 0,-2-4-2,-4-4-1,-1-8 0,-7-14-1,-1-9-2,-4-22 0,0 0-2,-36-27 1,15 6-1,-19-14 1,4 5 2,-12-5 1,-3 7 2,3 6 2,2 2 2,10 10 0,5-3 0,31 13 1,0 0-1,21-10-1,19 2-1,14 1-1,14-6-2,3-4-1,15 4-4,-14-22-9,12 10-25,-17 0 1,-6 2-1,-12 1 1</inkml:trace>
        </inkml:traceGroup>
        <inkml:traceGroup>
          <inkml:annotationXML>
            <emma:emma xmlns:emma="http://www.w3.org/2003/04/emma" version="1.0">
              <emma:interpretation id="{53D0AF7B-8C1A-449E-954D-70E3F37AC357}" emma:medium="tactile" emma:mode="ink">
                <msink:context xmlns:msink="http://schemas.microsoft.com/ink/2010/main" type="inkWord" rotatedBoundingBox="16272,10093 16945,10118 16922,10761 16249,10737"/>
              </emma:interpretation>
              <emma:one-of disjunction-type="recognition" id="oneOf4">
                <emma:interpretation id="interp20" emma:lang="en-US" emma:confidence="0">
                  <emma:literal>D</emma:literal>
                </emma:interpretation>
                <emma:interpretation id="interp21" emma:lang="en-US" emma:confidence="0">
                  <emma:literal>P</emma:literal>
                </emma:interpretation>
                <emma:interpretation id="interp22" emma:lang="en-US" emma:confidence="0">
                  <emma:literal>e</emma:literal>
                </emma:interpretation>
                <emma:interpretation id="interp23" emma:lang="en-US" emma:confidence="0">
                  <emma:literal>9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2031.25">1799 3602 54,'0'0'38,"27"17"1,-27-17 1,13 23-17,12 17-8,-29-12-6,19 17-2,-13 0-3,8 13 0,-3 0-2,3 0 0,-1-1-1,1-9-1,1-3-2,-3-17 1,0-3-2,-8-25-2,0 0 0,-4-30-2,2 0 1,-17-23 0,9-2 0,-18-13 2,7 0 1,-6 0 3,2 3 2,6 10 2,-2 2 0,17 18 1,-3 0 0,26 17 0,4 3-1,24 15-1,1 5-1,13 10 0,8 5-2,5 13 1,2 2-1,-7 13 1,-8 2-2,-13 0 2,-12 3-2,-13-3 1,-16-2-1,-14-8 0,-16-5 0,-10-10 0,-10-7 0,-9-10 0,-3-3 0,-4-8 0,7-2-1,-3-7-2,21 14-7,-8-17-28,42 15 1,-19-38-1,38 13-1</inkml:trace>
        </inkml:traceGroup>
        <inkml:traceGroup>
          <inkml:annotationXML>
            <emma:emma xmlns:emma="http://www.w3.org/2003/04/emma" version="1.0">
              <emma:interpretation id="{A520ADB5-33C6-4A95-A929-89C430BC2E64}" emma:medium="tactile" emma:mode="ink">
                <msink:context xmlns:msink="http://schemas.microsoft.com/ink/2010/main" type="inkWord" rotatedBoundingBox="17763,10091 23192,10287 23164,11059 17735,10863"/>
              </emma:interpretation>
              <emma:one-of disjunction-type="recognition" id="oneOf5">
                <emma:interpretation id="interp25" emma:lang="en-US" emma:confidence="1">
                  <emma:literal>redundant</emma:literal>
                </emma:interpretation>
                <emma:interpretation id="interp26" emma:lang="en-US" emma:confidence="0">
                  <emma:literal>redundan</emma:literal>
                </emma:interpretation>
                <emma:interpretation id="interp27" emma:lang="en-US" emma:confidence="0">
                  <emma:literal>redevelop</emma:literal>
                </emma:interpretation>
                <emma:interpretation id="interp28" emma:lang="en-US" emma:confidence="0">
                  <emma:literal>redwood</emma:literal>
                </emma:interpretation>
                <emma:interpretation id="interp29" emma:lang="en-US" emma:confidence="0">
                  <emma:literal>recliners</emma:literal>
                </emma:interpretation>
              </emma:one-of>
            </emma:emma>
          </inkml:annotationXML>
          <inkml:trace contextRef="#ctx0" brushRef="#br0" timeOffset="25390.625">3292 3891 74,'0'0'39,"-25"-13"0,25 13 1,0 0-29,-25 13-4,25-13-3,4 37-1,4-6-1,1 4-1,3 2 0,3 1-1,0 2 0,0-4 0,-1-4-1,-14-32 0,19 30 0,-19-30-1,0 0 0,-2-32 1,-8-6-1,-3-5 1,0-7 0,3 2 1,4-4 0,6 4 1,8 8-1,7 9 1,8 11 0,4 10-1,11 13 0,2 9 0,2 8 0,0 11 0,0 1-1,-2 8 0,-2 1 1,-4-1-1,-7-5 1,-4-7-1,-2-6 1,-21-22 0,34 10 0,-34-10 1,31-32-1,-14 2 0,0-6 0,-2 1 1,-1-2-1,-5 4 0,-7 3 0,-4 7 0,2 23 0,-32-23 0,7 26 1,-6 10-1,-1 9 1,0 11-1,5 7 1,6 8-1,13-1 0,10 1 0,13-5-1,16-3 0,5-10-1,14-7 0,-1-13-2,10-5-1,-11-18-2,19 6-1,-21-23-2,15 15 0,-18-23 1,13 15 2,-14-14 4,3 7 3,-1 2 3,-17-7 3,9 17 2,-24-20 2,12 26-1,-27-13-2,3 25-1,0 0-2,-31-15-1,1 22-1,-1 11 0,-7 7-1,4 13 0,-3 7 0,11 3-1,12 2 1,12 3-1,10-3 0,15-10 0,9-7-1,8-18 1,8-15 0,-2-8-1,-2-14 0,-6-16-1,-6-12 1,-11-13 0,-2-5 0,-11-7 0,-6 4 1,-2 1 1,-4 7 1,2 13 0,-4 12 1,6 38 0,0 0 1,0 0-1,-15 33 0,17 12-1,2 10-1,5 13 0,3 3 0,7-4-1,4-1 0,7-8-1,1-11-1,-1-19-1,12-11-1,-13-27-3,18 3-2,-26-33-3,19 12 0,-28-35 0,20 18 3,-22-10 4,-1 7 5,-3 13 3,-14-8 3,8 43 4,-11-30 2,11 30-1,-13 28-1,18 7-3,-8-3-2,14 19-1,0-4-1,10 9-1,6-6 0,7 3 0,6-11-2,4-6 1,6-14-2,-1-17-1,3-7 0,-4-21-2,-1-2-1,-20-25-2,7 7 1,-26-17 0,-2 12 0,-18-5 2,-5 13 1,-12 0 0,-3 12 3,5 11 0,-3 7 0,7 2-1,23 8-6,-23-2-16,23 2-12,23-8-1,7 5 2,-9-9 13,25 22 10,-19-8 8,1-7 10,9 26 17,-18-11 14,0 10 1,-19-20 0,19 60-12,-19-60-10,0 60-6,-4-25-4,10 21-2,1-9-2,5 11-1,-1-8 0,3-2-2,3-8-1,-2-9-1,4-6-1,-19-25-1,23 2-1,-19-27 0,5-3 0,-11-17 0,2-3 1,-5-12 1,3 2 2,2 1 2,4 1 0,9 14 1,2 4 1,12 18 0,1 7 0,9 26 0,-1 7 0,6 18-1,-2 4 0,4 11-1,-2 0 0,-4 5 0,0-8-1,-2-5 0,4-10-1,-4-17 0,6-6-3,-11-24 0,11-1-1,-12-19-1,12 7-1,-15-26 1,11 16 1,-13-15 0,5 10 3,-9 2 0,-5 0 4,-1 3 1,-15-3 1,0 16 1,-19-6-1,0 18 1,-21 0-1,5 15 0,-14 8-2,5 12 0,-2 7 0,10 14-1,9-1 0,14 3 0,15 2-1,15-5 0,15-10 0,12-10-1,8-12 0,3-13 0,0-5 0,-9-18-1,-4-12 0,-10-13 0,-7-12 1,-10-8 0,-9-5 1,-2-2 0,-8 5 1,2 12 1,-7 10 1,3 21 0,6 27 0,0 0 0,-10 27 0,16 21-1,2 10-1,7 12 1,2 5-1,10-7 0,0-5-1,13-5 0,2-10-1,1-21-1,7-9-2,-10-28-3,19 7-5,-28-39-5,30 21-4,-37-41 3,26 26 3,-33-21 5,8 14 6,-12-2 5,-13-8 6,0 53 6,-23-58 4,23 58-1,-57-22-2,34 32-4,-22-10-4,14 22-2,-7 3 0,11 16-1,4 1-1,10 16-1,9-5 0,12 5 1,9-6-2,8-4 0,9-13 0,4-12-1,4-13 0,-2-15-1,-2-5 0,-9-20-1,1-3 1,-14-15-1,-3 3 0,-11 0 2,-6 5 0,-5 5 2,-5 4 1,14 31 0,-36-20 2,36 20-1,-27 38 1,20 0-1,3-1 0,15 4-1,5-1-1,12 0 0,8-10-1,4-7 0,6-8-2,-2-8 0,0-7 0,-8-10-1,2-2 0,-13-16 0,-2-2 2,-8-5-1,-7 0 2,3-3 1,-7 3 1,0 10 0,-4 2 1,0 23-1,0 0 1,21 5-1,-14 18 0,3 9-1,1 6-1,3 5 1,3-1 0,-4 4-1,-1-6 0,-3-5 0,1-10-1,-10-25 0,0 0-1,19 5-1,-19-5 0,2-48-1,5 11 0,-3-16 1,8 5 0,1 0 1,6 6 2,4 2 1,0 7 1,7 15 1,-7 13 0,4 23 1,-27-18-1,36 55 1,-23-15-2,1 8 0,-5 2 0,5 6-1,-1-6 0,4-2 0,6-8 0,9-10-1,5-10 1,3-12-2,7-13 0,-3-21-1,4-1 0,-4-23-2,7-1 0,-20-19-1,5 5 2,-15-3 1,-4 7 1,-13 14 2,-10 7 1,6 40 2,-38-28 0,15 48 1,-7 10-1,9 18 0,0 2-1,13 15 0,4 1-1,14 2-1,7-6-1,10-9 0,7-10-2,-2-28-5,29 13-19,-28-43-16,14-8 0,-14-22-1,3-3 2</inkml:trace>
          <inkml:trace contextRef="#ctx0" brushRef="#br0" timeOffset="25531.25">8321 4019 86,'-29'7'39,"29"-7"-3,31 13-26,18-3-43,22-33-5,28-7-1</inkml:trace>
        </inkml:traceGroup>
      </inkml:traceGroup>
    </inkml:traceGroup>
    <inkml:traceGroup>
      <inkml:annotationXML>
        <emma:emma xmlns:emma="http://www.w3.org/2003/04/emma" version="1.0">
          <emma:interpretation id="{FB574EED-CE08-4472-993B-3868D4307E18}" emma:medium="tactile" emma:mode="ink">
            <msink:context xmlns:msink="http://schemas.microsoft.com/ink/2010/main" type="paragraph" rotatedBoundingBox="14559,12014 17197,11781 17302,12974 14664,132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45FBAD-E0E5-4617-8BFE-728511070078}" emma:medium="tactile" emma:mode="ink">
              <msink:context xmlns:msink="http://schemas.microsoft.com/ink/2010/main" type="line" rotatedBoundingBox="14559,12014 17197,11781 17302,12974 14664,13207"/>
            </emma:interpretation>
          </emma:emma>
        </inkml:annotationXML>
        <inkml:traceGroup>
          <inkml:annotationXML>
            <emma:emma xmlns:emma="http://www.w3.org/2003/04/emma" version="1.0">
              <emma:interpretation id="{2F0A155D-9B36-4142-BBD0-08E1BFBF54B9}" emma:medium="tactile" emma:mode="ink">
                <msink:context xmlns:msink="http://schemas.microsoft.com/ink/2010/main" type="inkWord" rotatedBoundingBox="14559,12014 17197,11781 17302,12974 14664,13207"/>
              </emma:interpretation>
              <emma:one-of disjunction-type="recognition" id="oneOf6">
                <emma:interpretation id="interp30" emma:lang="en-US" emma:confidence="0">
                  <emma:literal>tops</emma:literal>
                </emma:interpretation>
                <emma:interpretation id="interp31" emma:lang="en-US" emma:confidence="0">
                  <emma:literal>top S</emma:literal>
                </emma:interpretation>
                <emma:interpretation id="interp32" emma:lang="en-US" emma:confidence="0">
                  <emma:literal>loop S</emma:literal>
                </emma:interpretation>
                <emma:interpretation id="interp33" emma:lang="en-US" emma:confidence="0">
                  <emma:literal>loops</emma:literal>
                </emma:interpretation>
                <emma:interpretation id="interp34" emma:lang="en-US" emma:confidence="0">
                  <emma:literal>Loop S</emma:literal>
                </emma:interpretation>
              </emma:one-of>
            </emma:emma>
          </inkml:annotationXML>
          <inkml:trace contextRef="#ctx0" brushRef="#br0" timeOffset="29203.125">144 6497 80,'10'23'39,"32"-13"-1,53 0 2,35-18-31,47 8-5,33-15 1,41 5-1,9-3-1,8 1-3,-8 4-3,-32-17-7,-18 18-29,-50-3-1,-43 5 1,-47-5-3</inkml:trace>
          <inkml:trace contextRef="#ctx0" brushRef="#br0" timeOffset="27875">228 5464 75,'0'-33'36,"0"33"1,0 0 0,0 0-29,4 60-2,-2-12-2,9 20 0,-5 12-1,7 13 0,-5 3-1,5 2 0,1-5-1,5-12 0,7-9 0,7-21-1,9-19 0,11-22-1,10-17-1,2-21-1,15-7-1,-13-23-3,11 13-2,-25-25 0,6 24 1,-32-9-1,-2 12 4,-25 8 4,-12-3 2,-7 26 4,-19-13 2,11 22 1,-20-12 0,20 23-1,-13-1-2,19 13-2,-2 10-1,12 11 0,3 9-2,8 10 1,8 8-1,7 3 0,10-6 0,11-5 0,10-12 0,7-15 0,4-13 0,-3-20-1,3-15 0,-9-18 1,-8-7-1,-14-15-1,-12-3 1,-16-5 0,-10 0 0,-14 3 0,-9 9 1,-10 9-1,-3 16 0,-2 9-1,5 17 0,3 0-4,26 30-4,-8-20-18,35 13-8,18-3-1,22-5 2</inkml:trace>
          <inkml:trace contextRef="#ctx0" brushRef="#br0" timeOffset="28218.75">1582 5891 71,'9'-23'37,"-13"-4"-1,-11 4 1,-15-12-27,30 35-5,-44-20-3,17 15-1,-3 12-1,-3 13 0,-1 18 0,5 10 1,1 10-1,7 7 0,11 6 0,12 1 0,15-9 1,14-10-1,16-15-1,7-21 1,7-14 0,0-18-1,-4-15 1,-13-13-1,-10-7 1,-17-11-1,-17-2 0,-13 3-1,-8 10 0,-13-5-2,9 22-2,-15-17-4,40 50-10,-38-38-15,38 38-1,0-30 2,0 30 1</inkml:trace>
          <inkml:trace contextRef="#ctx0" brushRef="#br0" timeOffset="28609.375">1662 5713 18,'36'12'35,"-17"6"4,2 12-1,-8 0 0,8 30-13,-28-19-12,24 21-5,-13-1-3,9 12-1,-7 0-3,5 0 1,-3-8-2,1-7-2,1-13 1,-6-17-2,5-6-3,-9-22-3,0 0-5,-19-63-10,21 33-5,-25-35-5,6 2 0,-15-35 9,16 15 12,-12-13 9,9-4 9,21 17 10,-4-10 9,21 25 7,11 13-1,16 37-7,-8 0-8,21 41-6,-21 2-4,2 31-2,-19 6-1,-11 11-1,-16 0 0,-9 0 1,-12-12-2,-3-14 1,-1-9-1,-1-20-2,9-16-1,-2-30-5,29-4-21,0-21-6,11-12-2,10-8 2</inkml:trace>
          <inkml:trace contextRef="#ctx0" brushRef="#br0" timeOffset="28906.25">2577 5386 80,'-6'25'37,"-32"-5"0,-8 18-11,-19-21-16,22 21-4,-3-8-3,19 10-1,14-4-1,22-1-1,18-3 0,17-1 0,17-1 0,4 0 0,5 3 0,-5-3 1,-8 3-1,-19 2 1,-15-3-1,-17 6 1,-16 0-1,-14-8 0,-11-2-2,-14-18-4,11 15-17,-12-23-14,-1-7 0,-3-7-2,-3-6 2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38.7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EB39F6-F736-4A22-87EC-585AA925AC3D}" emma:medium="tactile" emma:mode="ink">
          <msink:context xmlns:msink="http://schemas.microsoft.com/ink/2010/main" type="writingRegion" rotatedBoundingBox="9603,6549 14584,10415 12814,12695 7834,8830">
            <msink:destinationLink direction="with" ref="{DDEF1087-D8FE-44E0-A899-48030683CC40}"/>
          </msink:context>
        </emma:interpretation>
      </emma:emma>
    </inkml:annotationXML>
    <inkml:traceGroup>
      <inkml:annotationXML>
        <emma:emma xmlns:emma="http://www.w3.org/2003/04/emma" version="1.0">
          <emma:interpretation id="{40B43BCF-CDB4-420B-8D6C-45BAF8ACAB95}" emma:medium="tactile" emma:mode="ink">
            <msink:context xmlns:msink="http://schemas.microsoft.com/ink/2010/main" type="paragraph" rotatedBoundingBox="9603,6549 14584,10415 12814,12695 7834,8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D5E0AC-8E90-4F3E-AFA5-918B0C899CF4}" emma:medium="tactile" emma:mode="ink">
              <msink:context xmlns:msink="http://schemas.microsoft.com/ink/2010/main" type="line" rotatedBoundingBox="9603,6549 14584,10415 12814,12695 7834,8830"/>
            </emma:interpretation>
          </emma:emma>
        </inkml:annotationXML>
        <inkml:traceGroup>
          <inkml:annotationXML>
            <emma:emma xmlns:emma="http://www.w3.org/2003/04/emma" version="1.0">
              <emma:interpretation id="{2E8B45BB-6E97-4D3B-BE4F-CF713C22088A}" emma:medium="tactile" emma:mode="ink">
                <msink:context xmlns:msink="http://schemas.microsoft.com/ink/2010/main" type="inkWord" rotatedBoundingBox="9603,6549 14584,10415 12814,12695 7834,8830"/>
              </emma:interpretation>
              <emma:one-of disjunction-type="recognition" id="oneOf0">
                <emma:interpretation id="interp0" emma:lang="en-US" emma:confidence="0">
                  <emma:literal>Moose</emma:literal>
                </emma:interpretation>
                <emma:interpretation id="interp1" emma:lang="en-US" emma:confidence="0">
                  <emma:literal>Masse</emma:literal>
                </emma:interpretation>
                <emma:interpretation id="interp2" emma:lang="en-US" emma:confidence="0">
                  <emma:literal>Maser</emma:literal>
                </emma:interpretation>
                <emma:interpretation id="interp3" emma:lang="en-US" emma:confidence="0">
                  <emma:literal>Miser</emma:literal>
                </emma:interpretation>
                <emma:interpretation id="interp4" emma:lang="en-US" emma:confidence="0">
                  <emma:literal>maser</emma:literal>
                </emma:interpretation>
              </emma:one-of>
            </emma:emma>
          </inkml:annotationXML>
          <inkml:trace contextRef="#ctx0" brushRef="#br0">11839 1169 76,'-13'22'38,"7"4"-2,6 1 2,0-27-28,8 51-3,1-24-4,10 3-1,-4-2-1,1-3 0,-16-25-1,28 33 0,-28-33-1,19 5 1,-19-5-1,16-23 1,-16 23-1,17-40 1,-4 17 0,2 1-1,4 2 1,4 5 0,4 4 0,5 11 0,-1 8 1,1 10 0,-3 9-1,1 11 1,-9 5 0,-7 7 0,-5 0-1,-9 3 1,-11-3-1,-6-5 0,-8-7 0,-9-10 0,-1-6-1,-3-19 0,-2-3 0,0-13-1,13 1-1,-3-21-2,30 33-4,-27-53-18,31 26-9,7-1 0,12 3-1,8-5 2</inkml:trace>
          <inkml:trace contextRef="#ctx0" brushRef="#br0" timeOffset="609.375">12560 1413 83,'-23'25'38,"23"-25"-2,-14 27 2,14-27-30,-7 36-5,14-11 0,9 5-1,1-3-1,4 6 0,2-3 0,7 0 0,1-10 0,7-4 0,2-16 0,2 2-1,0-9 1,-6-16-1,-4-7-1,-7-8 1,-6-2 0,-9-3-1,-8 3 0,-8-8 1,-9 1-1,1 6 0,-10 4 1,-1-1 0,-2 3-1,0 5 1,1 4 0,5-1 0,9 4 0,12 23 0,-2-42 0,2 42 0,37-38 0,-9 20 0,10 6 0,4 2 0,2 7 0,-2 8 1,-2 10-1,-4 8 0,-9 7 1,-4 13 0,-10 2 0,-7 8-1,-6-1 1,-6 6 0,-5 0-1,3-3 1,-3-2-1,3-5 1,4-11-1,4 1 0,4-8 0,6-7 1,-10-23-1,42 25 0,-14-25 1,3-5-1,5 3-2,-4-16-2,10 15-15,-17-24-20,2-1 1,-12-12-2,-4 0 1</inkml:trace>
          <inkml:trace contextRef="#ctx0" brushRef="#br0" timeOffset="-421.875">11839 1141 56,'-21'13'37,"21"-13"-1,0 0 2,27 10-11,-27-10-20,59-18-1,-19 3-3,13 3-1,-5-1-2,-2-2-1,-4 7-4,-18-22-6,3 23-27,-27 7 1,0 0-1,-23-10 1</inkml:trace>
          <inkml:trace contextRef="#ctx0" brushRef="#br0" timeOffset="-8031.25">7290-813 4,'0'0'14,"0"0"2,0 0-4,0 0 1,0 0-2,0 0 0,-4-26-1,4 26-2,0 0-2,0 0 1,0 0-2,0 0 0,0 0 0,0 0 0,0 0 0,21-12 1,-21 12 1,0 0-1,23-8 1,-4 16 0,-19-8-1,33-3-2,-33 3 0,44-5 0,-23 0-2,9 5 0,-5-2 0,5 2 0,-1-3-1,5 3 0,-1-2 0,3 4-1,0-4 1,0 2-1,4 2 1,0-2-1,-3 3 1,1-1-1,0 1 1,-2-1-1,0-2 1,-1 3-1,-1-6 0,0 3 1,-1 0-1,-3 0 0,-3 0 0,-4 3 1,-2-3-1,2 5 0,-2 0 1,-21-5-1,32 7 0,-32-7 1,27 11-1,-27-11 0,23 5 1,-23-5-1,0 0 1,0 0-1,0 0 0,0 0 1,0 0-1,0 0 1,0 0-1,0 0 0,0 0 0,0 0 0,0 0 0,0 0 0,0 0 0,24-16 0,-24 16 0,19-27 0,-19 27 0,29-40 0,-12 12 0,4 0 0,-2-2 0,0 0 0,0 5 0,-5 2 0,-14 23 1,21-22-1,-21 22 0,0 0 0,15 32 1,-11-1 0,-2 4-1,1 7 1,1 1 0,2 2-1,5-2 2,1-3-2,1-10 1,6-4-1,0-16 0,4-8 0,2-9 0,2-11 0,3-10-1,1-4 1,-1-11-1,-1 0 1,3 1 0,1-4-1,-1 6 1,-3 7 0,-1 6 0,-5 9 0,0 11 0,-4 9 1,-19-2-1,25 30 1,-16-2 0,-1 5 0,0 7 0,3 3 0,2-3-1,1-3 1,5-4-1,4-3 0,3-10 0,1-10 0,2-10 0,1-10-1,-1-7 1,1-11-1,-5-7 0,-2-10 0,-2 0 0,-2-3 1,-2 5-1,-4 5 0,-1 8 1,-1 5 0,-11 25 1,21-12-1,-21 12 1,17 32 0,-9-4 0,0 10 0,3-1 0,4 6-1,1-3 1,1-2-1,2-3 0,-2 0 1,2-12-1,-19-23 0,31 22 0,-31-22 0,0 0 0,24-2 0,-24 2-1,0 0 1,10-25-1,-10 25 1,0 0-1,0 0 0,0 0 1,9-23 0,-9 23-1,0 0 1,0 0 0,0 0-1,0 0 1,0 0 0,0 0 0,0 0-1,21 5 2,-21-5-1,0 0-1,23 0 1,-23 0 0,23-2 0,-23 2 0,31-8 0,-10 6 0,3-1 0,5 3 0,5-2 1,4-1-1,10 3 0,2-2 1,9 2-1,6-3 0,5 6 0,1-3 1,-1 0-1,-3 2 0,-6 1 0,-4 2 0,-9-3 0,-6 1 0,-6-1 1,-7 1-1,-3-1 0,-5-2 0,-21 0 0,29 3 0,-29-3 0,19 0 0,-19 0 0,0 0 0,0 0 0,0 0 0,19 10 0,-19-10 0,0 0 1,0 0-1,0 0 0,0 0 0,0 0 0,0 0 0,0 0 0,0 0 0,0 0-1,0 0 1,0 0 1,13 22-1,-13-22 0,0 0 0,6 30 0,-6-30 1,4 38-1,0-15 1,-4-23-1,7 53 1,-3-26 0,-2 13 0,2-2 0,-2 5 0,3 5-1,-3-1 1,0 6-1,0 2 0,2 3 1,0 0-1,-2 0 1,3-1-1,1 4 0,-4-6 0,6 3 0,-6-5 0,5-3 0,-7-5 1,8 0-1,-6-5 0,3-4 0,-3-4 0,2-4 0,-2 0 0,2-6 0,5 1 0,-9-23 0,8 40 0,-8-40 0,8 35 0,-8-35 1,9 35-1,-9-35 0,4 38 0,-4-38 0,4 35 0,-4-35 0,7 38 0,-7-38 1,4 38-1,-4-38 1,6 35-1,-4-10 1,-2-25 0,2 43-1,-2-21 1,0 1-1,0-1 0,0-22 0,2 38 0,-2-38 0,0 23 0,0-23 0,0 0 0,0 0 0,0 0 1,0 0-1,0 0 0,0 0 0,0 0 0,0 0 0,0 0 1,0 0-1,0 0 0,0 0 1,0 0 0,0 0 0,0 0 0,0 0 0,0 0 0,0 0 1,0 0-1,0 0 0,-2-25 0,2 25 1,0 0-2,0 0 0,-10-26 0,10 26 0,0 0 0,0 0 0,0 0 0,0 0 0,0 0 0,0 0 0,0 0 0,0 0 0,-11-25 0,11 25 0,0 0 0,0 0 0,0 0 0,0 0 0,0 0 0,0 0 0,0 0 0,0 0 0,0 0 0,0 0 0,0 0 0,0 0 0,0 0 0,0 0 0,-23 10-2,23-10 2,0 0 0,0 0-1,-23 25 1,23-25-1,0 0 1,0 0 0,-15 26-1,15-26 1,0 0 0,0 0 0,15 22 0,-15-22 0,25 5 0,-25-5 0,38 3 0,-17-1 0,6 1 0,-3 2 0,1 0 0,-2 5 0,-2 2 0,-21-12 0,27 36 0,-27-36 0,9 45 0,-13-18 0,-9 4 0,-2-1 0,-4 0 0,-4 0 0,2 0 0,-4 0 0,4-5 0,0 1-1,0-4 1,21-22 0,-26 38 0,26-38-1,-8 28 1,8-28 0,0 0 0,19 20 0,0-15 0,0-3 0,8 1 0,3-3 0,3 5 1,3 2-1,0 3 0,0 5 0,-5 3 0,-1-3 0,-9 8 0,-5-1 0,-9 1 0,-7 5 0,-9-1 0,-5 1 0,-10 2 0,-1 5 0,-4-5 0,-3 5 0,1-4-1,-1 1 1,5-4 0,2 0 0,4-3 0,4-3 0,8 1 0,9-23 0,-4 35 0,4-35 0,19 20 1,0-15-1,4-2 0,2 2 1,5-3-1,-1 1 0,1 2 0,1 5 0,-1 2 0,-5 6 1,-4 2-1,-4 3 0,-7 2 0,-3 2 0,-10 1 0,-7 2 0,-5 0 0,-8 0 0,-4 1 1,-1 6-1,-3-7 0,1 6 0,1-6 1,4 2-2,4-4 1,2-3-1,8-2 1,11-23-1,-12 38 1,12-38-1,6 22 1,-6-22 0,21 18 1,-21-18-2,27 17 1,-27-17 0,36 20 0,-36-20 0,32 28 0,-32-28 0,33 40 0,-18-17 0,-2 2 0,-1 3 0,-3-1 0,-3 6 0,-2-5 0,-4 4 0,0-4 0,-4-1 0,0-1 0,-5-4 0,9-22-1,-17 28 1,17-28-3,0 0-2,0 0-18,0 0-18,-14-30-2,3-18 1,9-5-2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24.2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CA2B9C-BE96-4325-9914-207E71EFF3CC}" emma:medium="tactile" emma:mode="ink">
          <msink:context xmlns:msink="http://schemas.microsoft.com/ink/2010/main" type="writingRegion" rotatedBoundingBox="2467,7201 12865,6905 12901,8148 2502,8444">
            <msink:destinationLink direction="with" ref="{DDEF1087-D8FE-44E0-A899-48030683CC40}"/>
          </msink:context>
        </emma:interpretation>
      </emma:emma>
    </inkml:annotationXML>
    <inkml:traceGroup>
      <inkml:annotationXML>
        <emma:emma xmlns:emma="http://www.w3.org/2003/04/emma" version="1.0">
          <emma:interpretation id="{F375E3ED-C40A-4069-B6F1-F10EF0BB53A9}" emma:medium="tactile" emma:mode="ink">
            <msink:context xmlns:msink="http://schemas.microsoft.com/ink/2010/main" type="paragraph" rotatedBoundingBox="2467,7201 12865,6905 12901,8148 2502,8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A287E2-33EB-4D18-AB26-105CABF0D4B5}" emma:medium="tactile" emma:mode="ink">
              <msink:context xmlns:msink="http://schemas.microsoft.com/ink/2010/main" type="line" rotatedBoundingBox="2467,7201 12865,6905 12901,8148 2502,8444"/>
            </emma:interpretation>
          </emma:emma>
        </inkml:annotationXML>
        <inkml:traceGroup>
          <inkml:annotationXML>
            <emma:emma xmlns:emma="http://www.w3.org/2003/04/emma" version="1.0">
              <emma:interpretation id="{48335C7A-20F4-4040-8C9A-FF8D4FADAF1D}" emma:medium="tactile" emma:mode="ink">
                <msink:context xmlns:msink="http://schemas.microsoft.com/ink/2010/main" type="inkWord" rotatedBoundingBox="2471,7351 4463,7294 4485,8058 2493,8115">
                  <msink:destinationLink direction="with" ref="{247D0E0C-7952-4C1E-AD38-14E1C3141C71}"/>
                  <msink:destinationLink direction="with" ref="{3385BF09-D4DA-453D-84B0-C6473E2DE468}"/>
                </msink:context>
              </emma:interpretation>
              <emma:one-of disjunction-type="recognition" id="oneOf0">
                <emma:interpretation id="interp0" emma:lang="en-US" emma:confidence="0">
                  <emma:literal>FFA</emma:literal>
                </emma:interpretation>
                <emma:interpretation id="interp1" emma:lang="en-US" emma:confidence="0">
                  <emma:literal>FIFA</emma:literal>
                </emma:interpretation>
                <emma:interpretation id="interp2" emma:lang="en-US" emma:confidence="0">
                  <emma:literal>SEA</emma:literal>
                </emma:interpretation>
                <emma:interpretation id="interp3" emma:lang="en-US" emma:confidence="0">
                  <emma:literal>LIA</emma:literal>
                </emma:interpretation>
                <emma:interpretation id="interp4" emma:lang="en-US" emma:confidence="0">
                  <emma:literal>FICA</emma:literal>
                </emma:interpretation>
              </emma:one-of>
            </emma:emma>
          </inkml:annotationXML>
          <inkml:trace contextRef="#ctx0" brushRef="#br0">1916-1145 83,'0'0'37,"11"23"-1,10-18 2,-2-13-31,27 11-2,-4-13-3,10 2-1,3-2-3,-6-8 0,-1 11-4,-21-18-4,13 22-15,-40 3-11,23-27 1,-23 27-2,-14-33 2</inkml:trace>
          <inkml:trace contextRef="#ctx0" brushRef="#br0" timeOffset="-218.75">1975-1580 67,'0'0'35,"-23"-5"-1,23 5 0,23 28-25,-23-28-4,17 35-1,-17-35-1,27 55-1,-16-19 1,3 4 0,-5 0-1,1 5 0,-6-5-1,3-2 0,-3-8-1,-4-30-1,6 45-4,-6-45-10,0 0-20,0 0-1,0 0-1,-27-20 1</inkml:trace>
          <inkml:trace contextRef="#ctx0" brushRef="#br0" timeOffset="203.125">1973-1552 71,'0'0'37,"12"-35"-2,9 12 1,28 3-26,-7-13-4,15 6-5,6 9-4,-15-14-15,5 21-18,-9 14 1,-13 5-1,-7 9 0</inkml:trace>
          <inkml:trace contextRef="#ctx0" brushRef="#br0" timeOffset="2359.375">1519-1175 70,'0'0'34,"0"0"0,-13 25-7,13-25-14,23-8-5,-23 8-3,48-2-2,-18-6 0,10 11 0,-7-11-1,7 3-1,-10 3-1,-3-6-1,-2 11-6,-25-3-14,11-30-16,-11 30 1,0 0-1,-32-33 1</inkml:trace>
          <inkml:trace contextRef="#ctx0" brushRef="#br0" timeOffset="2671.875">1571-1409 65,'13'-25'34,"-13"25"-1,27-5 1,-27 5-25,40 0-4,-15 8-2,11 9-2,-7 3 0,3 8 0,-9 2-1,-2 8 1,-8 2 0,-7 5-1,-6-5 1,-6 3 0,-7-8-1,-4-2 1,1-8-1,-3-7 0,19-18-1,-36 15-2,36-15-12,-19 5-20,19-5 2,-8-41-3,8 1 1</inkml:trace>
          <inkml:trace contextRef="#ctx0" brushRef="#br0" timeOffset="546.875">2703-1364 70,'0'0'37,"-5"31"-1,5-6 1,0-25-26,3 55-3,-3-27-3,8 12-1,-4-8-2,2 4-1,-1-9-2,-5-27-1,10 43-6,-10-43-25,0 0-3,0 0-1,-19-43 0</inkml:trace>
          <inkml:trace contextRef="#ctx0" brushRef="#br1" timeOffset="36390.6248">3081-1351 90,'0'0'37,"47"30"-1,-5-42-3,31-4-62,3-11-6,8-8-1,4-8-2</inkml:trace>
          <inkml:trace contextRef="#ctx0" brushRef="#br1" timeOffset="36234.375">3104-1740 64,'0'0'37,"5"-28"-2,-5 28 3,16 30-27,-16-30-3,15 65-2,-9-9-2,9 19 0,-6 3-1,5 5-1,-3-5-1,-1-5 0,-1-8 0,-3-15-2,0-15 0,-6-35-1,0 0 0,0 0-1,7-42 0,-16-14 0,5-6 0,-6-24 0,-1-4 2,3-6-1,-1 8 2,5 8 0,2 15 1,8 27 1,3 15 0,10 36 0,2 19 1,8 26-1,0 8 1,9 14-1,-2-2 0,0 0-1,-3-10-2,-7-13-1,1 0-7,-27-27-24,0-28-4,0 0 0,-27 0-1</inkml:trace>
        </inkml:traceGroup>
        <inkml:traceGroup>
          <inkml:annotationXML>
            <emma:emma xmlns:emma="http://www.w3.org/2003/04/emma" version="1.0">
              <emma:interpretation id="{8D0ED838-A480-4F53-9F2E-F5E618593003}" emma:medium="tactile" emma:mode="ink">
                <msink:context xmlns:msink="http://schemas.microsoft.com/ink/2010/main" type="inkWord" rotatedBoundingBox="5113,7486 7384,7422 7409,8293 5138,8358"/>
              </emma:interpretation>
              <emma:one-of disjunction-type="recognition" id="oneOf1">
                <emma:interpretation id="interp5" emma:lang="en-US" emma:confidence="0">
                  <emma:literal>53</emma:literal>
                </emma:interpretation>
                <emma:interpretation id="interp6" emma:lang="en-US" emma:confidence="0">
                  <emma:literal>-sI3</emma:literal>
                </emma:interpretation>
                <emma:interpretation id="interp7" emma:lang="en-US" emma:confidence="0">
                  <emma:literal>5&gt;53</emma:literal>
                </emma:interpretation>
                <emma:interpretation id="interp8" emma:lang="en-US" emma:confidence="0">
                  <emma:literal>3&gt;53</emma:literal>
                </emma:interpretation>
                <emma:interpretation id="interp9" emma:lang="en-US" emma:confidence="0">
                  <emma:literal>2&gt;53</emma:literal>
                </emma:interpretation>
              </emma:one-of>
            </emma:emma>
          </inkml:annotationXML>
          <inkml:trace contextRef="#ctx0" brushRef="#br0" timeOffset="6406.25">4139-1313 53,'0'0'35,"0"0"0,0 0-7,0 0-9,21-3-5,15 13-4,-13-20-2,19 18-2,-6-11-2,16 8 0,1-5-2,10 5 0,2-2-1,3-1-1,-1 1 0,0-1 0,-2 1-1,-4-6 0,-6 6-1,-13-8-1,-4 10-2,-38-5-3,44 5-8,-44-5-22,0 0 1,0 0-2,-27-8 3</inkml:trace>
          <inkml:trace contextRef="#ctx0" brushRef="#br0" timeOffset="6718.75">4696-1587 62,'-18'7'37,"18"-7"-1,0 0 1,14 30-22,14-32-9,24 17-1,5-5-3,8 8-1,2-3 0,-3 10 0,-10 5-1,-12 5 1,-14 0-1,-14 8 0,-16-3 0,-12 0 0,-10-2 0,-11-5-1,-1-3-2,-6-10 0,10 3-3,-10-28-6,42 5-18,-23-5-7,23 5 0,6-46 2</inkml:trace>
          <inkml:trace contextRef="#ctx0" brushRef="#br0" timeOffset="7437.5">5313-1522 81,'0'0'38,"0"0"-1,17-25 1,10 5-34,38-3-4,9 18-7,-11-27-19,8 14-11,-8 5 0,-12 3-1</inkml:trace>
          <inkml:trace contextRef="#ctx0" brushRef="#br0" timeOffset="7234.375">5475-1132 83,'0'0'38,"23"25"0,0-23 0,17 6-31,0-11-5,4-2-3,7 8-3,-12-21-5,14 26-16,-26-16-12,-3 1 0,-24 7-2,14-28 3</inkml:trace>
          <inkml:trace contextRef="#ctx0" brushRef="#br0" timeOffset="7046.875">5569-1653 51,'0'0'38,"0"0"0,-4 41 0,4-41-10,21 50-19,-17-15-3,17 15-2,-10 1-2,6 4 0,-3-2-2,-3-1 1,-1-1-3,-5-14-1,3 6-6,-8-43-28,-13 28-1,13-28-1,0 0-1</inkml:trace>
          <inkml:trace contextRef="#ctx0" brushRef="#br0" timeOffset="8015.625">6026-1281 70,'-11'30'36,"11"-30"0,0 0 0,21 11-28,-21-11-3,0 0-2,30-23-1,-11 20 0,-19 3 0,37-10-1,-18 5 0,5 0 0,-6 3-1,3 2 0,-2 5 0,-19-5-1,26 17 1,-26-17 0,6 36 0,-10-14-1,-5 3 1,-7 0 0,-1 1 0,-4-4-1,0-2 1,21-20 0,-30 25 0,30-25 0,0 0 0,0 0 0,0 0 0,30-12 0,-3 2 0,2 2 1,5 1-1,2 4 1,-3 6 0,-1 7 1,-7 2-1,-2 13 0,-12 3 1,-7 5-1,-12-1 1,-7 4-1,-8-6-1,-4 0 1,-7-8-1,-2-4 1,-2-5-1,2-11-1,9 1-2,-4-23-5,31 20-28,-17-31-3,17 9 1,10-8-2</inkml:trace>
        </inkml:traceGroup>
        <inkml:traceGroup>
          <inkml:annotationXML>
            <emma:emma xmlns:emma="http://www.w3.org/2003/04/emma" version="1.0">
              <emma:interpretation id="{18FDF929-419C-47DC-96FF-FA79D98767C9}" emma:medium="tactile" emma:mode="ink">
                <msink:context xmlns:msink="http://schemas.microsoft.com/ink/2010/main" type="inkWord" rotatedBoundingBox="8145,7247 8672,7232 8695,8020 8167,8035"/>
              </emma:interpretation>
              <emma:one-of disjunction-type="recognition" id="oneOf2">
                <emma:interpretation id="interp10" emma:lang="en-US" emma:confidence="1">
                  <emma:literal>B</emma:literal>
                </emma:interpretation>
                <emma:interpretation id="interp11" emma:lang="en-US" emma:confidence="0">
                  <emma:literal>Ps</emma:literal>
                </emma:interpretation>
                <emma:interpretation id="interp12" emma:lang="en-US" emma:confidence="0">
                  <emma:literal>b</emma:literal>
                </emma:interpretation>
                <emma:interpretation id="interp13" emma:lang="en-US" emma:confidence="0">
                  <emma:literal>Ds</emma:literal>
                </emma:interpretation>
                <emma:interpretation id="interp14" emma:lang="en-US" emma:confidence="0">
                  <emma:literal>ps</emma:literal>
                </emma:interpretation>
              </emma:one-of>
            </emma:emma>
          </inkml:annotationXML>
          <inkml:trace contextRef="#ctx0" brushRef="#br1" timeOffset="37421.875">7210-1663 62,'-23'-5'39,"23"5"-1,0 0 1,-19 13-21,31 20-12,-7-3-1,14 15-2,-5 3-1,7 7 0,0-5-1,0-2 0,-6-5 0,-2-11-2,-13-32 0,10 23-1,-10-23 0,-12-30-1,1-3 1,-10-12-1,2-8 0,-6-12 1,2 0 1,4-1 1,8 1 0,9 7 1,6 8 1,15 10-1,9 10 1,10 17 0,6 8-1,4 12 0,-2 11 0,-2 12 0,-10 5-1,-9 11 1,-8-6-1,-15 5 0,-10 0 0,-13-5 0,-6-4 0,-9-6 0,0-10-1,2-8 1,1 1 0,5-11 0,7-4-1,21 2 1,-8-23 0,8 23 0,36-25 1,2 8-1,4 9 0,10-4 1,3 7-1,2 12 1,-7 8 0,-6 10 0,-10 3 0,-15 20 0,-15-6 1,-12 16-1,-13-5 0,-11 0 0,-8-11 0,-6-6 0,-3-9-1,-3-12-1,4-5-1,-1-17-2,24 7-24,-11-25-13,15-6 1,9-14-1</inkml:trace>
        </inkml:traceGroup>
        <inkml:traceGroup>
          <inkml:annotationXML>
            <emma:emma xmlns:emma="http://www.w3.org/2003/04/emma" version="1.0">
              <emma:interpretation id="{53C27B5B-E277-4847-BB4F-4BD2E3D153A3}" emma:medium="tactile" emma:mode="ink">
                <msink:context xmlns:msink="http://schemas.microsoft.com/ink/2010/main" type="inkWord" rotatedBoundingBox="9566,6999 12865,6905 12901,8148 9602,8242"/>
              </emma:interpretation>
              <emma:one-of disjunction-type="recognition" id="oneOf3">
                <emma:interpretation id="interp15" emma:lang="en-US" emma:confidence="0">
                  <emma:literal>3*5</emma:literal>
                </emma:interpretation>
                <emma:interpretation id="interp16" emma:lang="en-US" emma:confidence="0">
                  <emma:literal>3*55</emma:literal>
                </emma:interpretation>
                <emma:interpretation id="interp17" emma:lang="en-US" emma:confidence="0">
                  <emma:literal>3*25</emma:literal>
                </emma:interpretation>
                <emma:interpretation id="interp18" emma:lang="en-US" emma:confidence="0">
                  <emma:literal>3*95</emma:literal>
                </emma:interpretation>
                <emma:interpretation id="interp19" emma:lang="en-US" emma:confidence="0">
                  <emma:literal>3*15</emma:literal>
                </emma:interpretation>
              </emma:one-of>
            </emma:emma>
          </inkml:annotationXML>
          <inkml:trace contextRef="#ctx0" brushRef="#br0" timeOffset="14390.625">11549-1459 91,'-25'23'38,"25"-23"1,0 0-1,42-11-33,0-9-4,6-10-8,26 10-30,-13-7-1,0 1 0,-13 1-2</inkml:trace>
          <inkml:trace contextRef="#ctx0" brushRef="#br0" timeOffset="14218.75">11484-1434 56,'-15'25'37,"15"-25"-2,0 0 0,0 0-13,0 0-19,19-15-1,-19 15-1,0 0-1,0 0 1,-19 23 0,-6-6 1,-1 11-1,-3 0 1,4 4-1,4-7 0,8-2 0,13-23 0,4 35-1,15-25 1,13-7-1,6-6 0,8-4 0,6 2 1,1-3-1,0 3 1,-5 5-1,-6 5 1,-6 10 0,-15 3 1,-6 9-1,-15 6 0,-13 2-1,-8 0 0,-6 1 0,-3-4-2,-10-14-1,9 4-4,-16-34-9,24 4-21,-6-17-1,14-10 0,2-15 1</inkml:trace>
          <inkml:trace contextRef="#ctx0" brushRef="#br0" timeOffset="13765.625">10768-1763 89,'0'0'39,"0"0"-2,0 0 1,55-8-35,4 1-5,2-18-8,23 12-26,-17 1-1,-6 7-2,-14 0 1</inkml:trace>
          <inkml:trace contextRef="#ctx0" brushRef="#br0" timeOffset="13578.125">10811-1283 67,'0'0'39,"8"27"-1,-8-27 1,44 13-17,-10-23-19,14-3-2,5 6-4,-5-26-7,15 13-26,-23-5-2,-4 0-1,-15-5 1</inkml:trace>
          <inkml:trace contextRef="#ctx0" brushRef="#br0" timeOffset="13406.25">10979-1743 85,'0'0'38,"-23"-13"1,23 13 0,-26 28-30,39 0-5,-2 4-1,3 16-2,3 5 0,2 7 0,-2 3-1,0-3-1,-5-2-1,-8-8-1,7 11-11,-17-34-26,6-27 2,0 0-2,-30 5 2</inkml:trace>
          <inkml:trace contextRef="#ctx0" brushRef="#br2" timeOffset="-43031.25">8619-1962 59,'0'0'38,"-25"-2"0,25 2-1,-7-28-16,7 28-16,21-27-1,0 12-2,7-6-1,5 4-1,1-1 1,4 6 0,0 2-1,-2 5 1,-5 5-1,-4 10 1,-3 2-1,-24-12 1,27 46-1,-25-19 1,-6 6-1,-5 4 0,-5 4 0,-7-4 0,-2 1 0,-5 0 0,3-8 0,2-2-1,2-6 1,21-22 0,-25 23 0,25-23 0,0 0 0,25-8 0,-2 3 0,0-2 0,4 2 1,5 5-1,2 2 0,-5 13 0,-4 3 1,-2 4-1,-10 4 1,-2 9 0,-14 2 0,-5 4-1,-5-1 1,-8-5-1,-4-7 0,-6-1 0,1-7-1,-3-10 0,5-7-1,1-16-1,27 13-2,-42-47-6,52 19-28,-5-10 1,13 3-1,6-8 2</inkml:trace>
          <inkml:trace contextRef="#ctx0" brushRef="#br2" timeOffset="-42421.875">9273-1723 89,'0'0'38,"-15"33"1,15-8 0,0-25-33,5 38-1,3-13-3,9 0-1,2-5 0,2 3 0,2-6-1,2-4 1,2-8 0,1 0-1,1-10 0,1 0 0,-3-10 0,5-13-1,-7 0 1,0-9-2,-4 1 1,-8-4 0,-7 0 0,-4 0 1,-6 2-1,-9 3 0,3 0 1,-7 5 0,0 2 0,2 3 1,7 0-1,4 0 0,4 2 1,6 0-1,-6 23 0,34-37 0,-9 19 0,0 3 0,7 8 0,-1 2 0,3 5 0,-2 10 1,-3 2-1,-6 13 1,-2 5-1,-4 8 1,-9 0-1,-1 10 1,-5-1 0,-6 6-1,-3-5 0,1 0 0,-5-3 0,5-3 0,0-6 0,4-6 0,0-8 0,2-22 1,14 33-1,-14-33 0,34 8 0,-9-11 0,0 1 0,5-8-1,1 2-1,-3-15-3,16 23-24,-19-20-10,-6 8-1,-10-13 0</inkml:trace>
          <inkml:trace contextRef="#ctx0" brushRef="#br0" timeOffset="12828.125">9841-1587 66,'0'0'37,"-19"2"0,19-2 1,0 0-27,23-2-3,9 2-3,-1-5-1,18 2-1,-1-4-1,5 4 0,1 3-2,-3 0-1,1 5-1,-14-5-2,4 18-5,-42-18-18,32-3-12,-32 3 1,0 0-1</inkml:trace>
          <inkml:trace contextRef="#ctx0" brushRef="#br0" timeOffset="13156.25">10148-1854 79,'-19'11'39,"19"-11"-2,0 0 1,-19 27-30,44-9-4,11 2-3,13 2 0,5 6 0,5 2-1,0 3 0,-6 2 0,-9 3 0,-11 2 0,-12 0-1,-12 3 1,-15-5 0,-11-1-1,-6-2 0,-11-9 0,2-1-2,-6-13 0,11 3-1,-4-22-4,31 7-3,-32-13-16,32 13-9,8-37 0,9 6 1,13-1 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15.7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DC8AD1-4905-4615-B66A-2A5D669B6F70}" emma:medium="tactile" emma:mode="ink">
          <msink:context xmlns:msink="http://schemas.microsoft.com/ink/2010/main" type="writingRegion" rotatedBoundingBox="5774,14308 6388,14308 6388,15129 5774,15129">
            <msink:destinationLink direction="with" ref="{DDEF1087-D8FE-44E0-A899-48030683CC40}"/>
          </msink:context>
        </emma:interpretation>
      </emma:emma>
    </inkml:annotationXML>
    <inkml:traceGroup>
      <inkml:annotationXML>
        <emma:emma xmlns:emma="http://www.w3.org/2003/04/emma" version="1.0">
          <emma:interpretation id="{7BB5884F-C588-4595-B782-161382C59ADD}" emma:medium="tactile" emma:mode="ink">
            <msink:context xmlns:msink="http://schemas.microsoft.com/ink/2010/main" type="paragraph" rotatedBoundingBox="5774,14308 6388,14308 6388,15129 5774,15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E3ABB-EEA1-4856-B32E-B52080967AF8}" emma:medium="tactile" emma:mode="ink">
              <msink:context xmlns:msink="http://schemas.microsoft.com/ink/2010/main" type="line" rotatedBoundingBox="5774,14308 6388,14308 6388,15129 5774,15129"/>
            </emma:interpretation>
          </emma:emma>
        </inkml:annotationXML>
        <inkml:traceGroup>
          <inkml:annotationXML>
            <emma:emma xmlns:emma="http://www.w3.org/2003/04/emma" version="1.0">
              <emma:interpretation id="{BDE59FA9-8E96-4B9D-85AB-1BEB36CB4805}" emma:medium="tactile" emma:mode="ink">
                <msink:context xmlns:msink="http://schemas.microsoft.com/ink/2010/main" type="inkWord" rotatedBoundingBox="5774,14308 6388,14308 6388,15129 5774,15129"/>
              </emma:interpretation>
              <emma:one-of disjunction-type="recognition" id="oneOf0">
                <emma:interpretation id="interp0" emma:lang="en-US" emma:confidence="1">
                  <emma:literal>4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ii</emma:literal>
                </emma:interpretation>
                <emma:interpretation id="interp3" emma:lang="en-US" emma:confidence="0">
                  <emma:literal>Li</emma:literal>
                </emma:interpretation>
                <emma:interpretation id="interp4" emma:lang="en-US" emma:confidence="0">
                  <emma:literal>L/</emma:literal>
                </emma:interpretation>
              </emma:one-of>
            </emma:emma>
          </inkml:annotationXML>
          <inkml:trace contextRef="#ctx0" brushRef="#br0">5256 5221 67,'-4'-22'37,"4"22"0,0 0 1,14 45-25,-16-12-5,17 29-4,-4 4-1,5 22-2,3 2 0,-4-2-4,10 15-7,-18-20-26,9-10-1,-5-20-1,-5-16-1</inkml:trace>
          <inkml:trace contextRef="#ctx0" brushRef="#br0" timeOffset="-171.875">4791 5249 44,'19'-15'33,"-19"15"2,21-25-1,-2 32-20,-19-7-3,0 0-4,0 0-1,29 48-1,-29-18-1,7 10-2,-9 6 0,4 1-1,-4 1-1,2-3 1,0-7-2,2-5 1,4-11 0,-6-22 0,32 23 0,-9-23-1,4-3 1,7-7 0,-1 0 0,7 0 0,-2 0-1,-4 0 1,-3 5 0,-3 0-1,-3 5-1,-25 0-1,36 0-4,-36 0-5,19-10-16,-19 10-7,0 0 0,4-35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44.43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9D35F9-8957-4A2D-A146-5D026C1FC977}" emma:medium="tactile" emma:mode="ink">
          <msink:context xmlns:msink="http://schemas.microsoft.com/ink/2010/main" type="inkDrawing" rotatedBoundingBox="9504,7905 11737,9497 10504,11226 8272,9633" semanticType="callout" shapeName="Other">
            <msink:sourceLink direction="with" ref="{BC53300F-F7DE-470B-A987-B1205B009805}"/>
            <msink:destinationLink direction="with" ref="{D261C896-BA30-4E26-94B0-80E918D28B3B}"/>
          </msink:context>
        </emma:interpretation>
      </emma:emma>
    </inkml:annotationXML>
    <inkml:trace contextRef="#ctx0" brushRef="#br0">8367 968 77,'0'0'41,"6"40"-3,4-15 1,-10-25-28,26 25-6,-26-25-2,35 33-1,-14-20-1,-2-3 0,-19-10 0,32 2-1,-32-2 1,25-20-1,-25 20 0,21-43 0,-15 16-1,-3-11-1,-3-5 1,-5 3 0,-3-3 0,-3-2 0,-1 2 0,-1-2 1,1 5 0,3 5 1,5 2-1,6 3 0,4 2 1,7 6-1,-13 22 0,40-33 0,-13 26 0,1 7 0,1 5 0,-2 7 0,1 6 0,-5 7 0,-2 5 0,-2 3 1,-6 2-1,-5 13 1,-4-6 1,-2 4-2,-8-1 1,2 0-1,-5-5 1,1-2 0,-1-3-1,3-7 0,4-6 0,2-22 1,8 33-1,-8-33 0,26 20 1,-7-12-1,6-3 1,-2-3-1,2-2 1,3-2-1,1-3 0,-2-3-1,1 6-2,-28 2-5,44-23-27,-44 23-4,10-28-1,-10 28 0</inkml:trace>
    <inkml:trace contextRef="#ctx0" brushRef="#br1" timeOffset="26500">7841-102 38,'-32'5'33,"11"0"1,-2-3 0,0-22-18,23 20-4,0 0-3,34-33-3,-9 1-1,21 4-1,2-12-1,18 0-1,5-8 0,11 5 0,4 1-1,5 9 0,1 3 0,5 7-1,0 8 1,0 10-1,-3 3 0,3 7 0,-2 7 1,4 3-1,-3 5 1,3 5 0,4 3 0,7 7 0,-3 5-1,2 8 1,3 0 0,-5 7 0,-2 3-1,-4 5 1,-15 0-1,-6 4 0,-15 4 1,-12-1 0,-19 0-1,-11 3 1,-17 3-1,-10-1 1,-13-2 0,-6 7-1,-4-4 1,-3 2-1,-6-3 1,3 0-1,-3-2 1,2 0-1,3-3 0,-3-9 0,-4-1 0,-2-2 0,-2-8 0,0-2 0,-2-6 0,-6-4 0,-7-5 0,-2-11 0,-4 1-1,-5-5 1,-3-3 0,-5 2-1,-6-2 1,2 0-1,7 3 1,1-3-1,9 3 1,10-8-1,16 0 0,9-8-1,28-2-2,0 0-5,0 0-16,34-17-14,-5 4 1,-3-12-1,3-3 2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1:43.5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261C896-BA30-4E26-94B0-80E918D28B3B}" emma:medium="tactile" emma:mode="ink">
          <msink:context xmlns:msink="http://schemas.microsoft.com/ink/2010/main" type="inkDrawing" rotatedBoundingBox="8932,9646 9232,10219 8900,10392 8601,9819" semanticType="underline" shapeName="Other">
            <msink:sourceLink direction="with" ref="{A49D35F9-8957-4A2D-A146-5D026C1FC977}"/>
            <msink:sourceLink direction="with" ref="{DDEF1087-D8FE-44E0-A899-48030683CC40}"/>
          </msink:context>
        </emma:interpretation>
      </emma:emma>
    </inkml:annotationXML>
    <inkml:trace contextRef="#ctx0" brushRef="#br0">7742 646 54,'0'0'36,"0"0"-2,0 0 2,0 0-21,0 0-7,19 20-1,-19-20-2,17 38 0,-7-8 0,-12-2 0,2 12-1,-2 0-1,-2 3-2,0-5 1,4-3-1,0-2 0,2-8-1,-2-25 0,19 25-1,-19-25 1,31-5 0,-10-5-1,2-10 0,5-1-1,-5-6 0,4 7-3,-10-13-3,12 28-9,-20-18-23,-9 23 2,19-32-1,-19 32 3</inkml:trace>
    <inkml:trace contextRef="#ctx0" brushRef="#br0" timeOffset="234.375">8003 639 69,'0'0'39,"-23"37"-1,18-6 2,5-31-22,5 65-10,-1-17-2,11 7-3,-1 0-1,3 0-1,-2-2 0,-3-3-1,1-4-1,-7-19-4,7 6-5,-13-33-28,0 0-2,0 0 2,6-25-3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24T20:32:06.4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67165EF-498D-4908-B3B5-DF7B9DAE63D9}" emma:medium="tactile" emma:mode="ink">
          <msink:context xmlns:msink="http://schemas.microsoft.com/ink/2010/main" type="writingRegion" rotatedBoundingBox="1929,8196 24872,9877 24149,19741 1207,18060"/>
        </emma:interpretation>
      </emma:emma>
    </inkml:annotationXML>
    <inkml:traceGroup>
      <inkml:annotationXML>
        <emma:emma xmlns:emma="http://www.w3.org/2003/04/emma" version="1.0">
          <emma:interpretation id="{C588D6A0-0C27-4296-9D9F-8E99BE9711F8}" emma:medium="tactile" emma:mode="ink">
            <msink:context xmlns:msink="http://schemas.microsoft.com/ink/2010/main" type="paragraph" rotatedBoundingBox="2891,8178 8419,8717 8177,11195 2649,10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9856BB-0E11-4D32-B988-9E6CA68982C5}" emma:medium="tactile" emma:mode="ink">
              <msink:context xmlns:msink="http://schemas.microsoft.com/ink/2010/main" type="line" rotatedBoundingBox="2891,8178 8419,8717 8177,11195 2649,10656">
                <msink:destinationLink direction="with" ref="{BC53300F-F7DE-470B-A987-B1205B009805}"/>
                <msink:destinationLink direction="with" ref="{DDEF1087-D8FE-44E0-A899-48030683CC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621F65-58D2-4730-B1DF-638EAF1218EB}" emma:medium="tactile" emma:mode="ink">
                <msink:context xmlns:msink="http://schemas.microsoft.com/ink/2010/main" type="inkWord" rotatedBoundingBox="2891,8178 8419,8717 8177,11195 2649,10656"/>
              </emma:interpretation>
              <emma:one-of disjunction-type="recognition" id="oneOf0">
                <emma:interpretation id="interp0" emma:lang="en-US" emma:confidence="0">
                  <emma:literal>Ihara*</emma:literal>
                </emma:interpretation>
                <emma:interpretation id="interp1" emma:lang="en-US" emma:confidence="0">
                  <emma:literal>Ihara.</emma:literal>
                </emma:interpretation>
                <emma:interpretation id="interp2" emma:lang="en-US" emma:confidence="0">
                  <emma:literal>Di-arras</emma:literal>
                </emma:interpretation>
                <emma:interpretation id="interp3" emma:lang="en-US" emma:confidence="0">
                  <emma:literal>Ii-aria.</emma:literal>
                </emma:interpretation>
                <emma:interpretation id="interp4" emma:lang="en-US" emma:confidence="0">
                  <emma:literal>Di-aria.</emma:literal>
                </emma:interpretation>
              </emma:one-of>
            </emma:emma>
          </inkml:annotationXML>
          <inkml:trace contextRef="#ctx0" brushRef="#br0">1807 923 44,'0'0'32,"-23"-33"2,8 8-1,-8-18-20,27 21-2,-10-24-2,16 16-2,-6-13-3,11 6-1,0-8 0,6 4-1,2-6 0,4-1 0,1-2 0,5 2-1,1-5 1,4 5-1,2 3 0,4 2-1,0 11 1,7 7 0,-1 5-1,7 5 0,0 12 1,1 13-1,-3 5 0,2 13 0,-4 7 1,-7 13-1,-6 2 1,-7 13-1,-5 2 1,-7 3 0,-6 0 0,-3 0 0,-8-6 0,-2 4-1,-8-3 1,0 2 0,-9-5-1,-2 0 1,-4-4-1,-4-1 0,-2-2 0,-3-3 1,1-7-1,-3-1 0,1-4 0,-1-5 0,3-1 0,-1-4 1,3-5-1,-3-1 0,5-7 0,2 0 0,2-7 0,0-1-1,21-7 0,-34 3-2,34-3-3,-23-15-8,23 15-23,0-23 0,0 23-2,-6-35 2</inkml:trace>
          <inkml:trace contextRef="#ctx0" brushRef="#br0" timeOffset="312.5">2229 1277 82,'-27'20'36,"27"-20"-1,-8 23 1,8-23-32,0 0-1,17 35-2,-3-13-1,3 4 1,0 1-1,-5 6 0,1-3 0,0 3 0,-1-3 1,-3-5-1,-9-25 0,27 33 0,-27-33 0,38-3 0,-13-9-1,5-1 0,-5-10-2,11 16-5,-20-18-18,6 7-9,-4 3 0,-18 15-1</inkml:trace>
          <inkml:trace contextRef="#ctx0" brushRef="#br1" timeOffset="-64203.1249">2837-102 57,'-25'7'33,"25"-7"1,0 0-1,0 0-19,0 0-5,0 0-2,23 5-2,-23-5 0,44 0-1,-21-5 0,11 8 0,-4-6-1,10 8 0,2-5-1,8 5 1,-2-5-1,11 3 0,4-6-1,7 6 0,-1-6 0,9 1 0,-4-3 0,-1 2-1,-3-2 0,-3 0 1,-6 0-1,-6 3 0,-7-3 1,-8 0-1,-4 5 0,-7-3 0,-6 3 1,-4 3-2,-19-3 1,23 7-1,-23-7 0,0 0-1,13 25-3,-13-25-6,0 0-28,0 0-1,-27-10 1,4 8-1</inkml:trace>
          <inkml:trace contextRef="#ctx0" brushRef="#br1" timeOffset="-18375">4549 352 39,'0'0'31,"-12"-30"3,12 30-2,0 0-12,-34-35-10,34 35-4,-17-38-3,17 38 0,-23-42-1,23 42-1,-36-41 0,11 29 0,-7 2 0,1 7 0,-7 11-1,2 12 1,-2 3-1,3 14 1,3 3 0,11 6 1,4 1-1,13 1 0,8-8 1,15-2-1,9-13 0,9-7 0,8-16 0,5-7-1,-2-10 0,1-7-1,-7-6 0,-6-2 0,-11 0 1,-8-1-1,-7 6 0,-10 25 0,7-32 1,-7 32 1,0 0 0,0 0 1,0 0 0,-17 47 0,15-11 1,2 9 0,0 3-1,4 7 1,-4-2-2,6 2 1,-2-5-1,3-7-1,-1-8 0,0-10-1,-6-25-3,0 0-4,38 18-19,-38-18-11,21-46 1,-12 9-2,3-8 3</inkml:trace>
          <inkml:trace contextRef="#ctx0" brushRef="#br1" timeOffset="-18015.625">4739 279 85,'0'0'38,"0"0"1,21 46 1,-21-46-29,21 60-4,-5-22-3,10 12-1,-5 0-1,2 3-1,-6 0 0,-3-6 0,-1-6 0,-2-6-1,-3-8 0,-8-27 0,15 31-1,-15-31 1,19-3-1,-19 3 0,16-33 0,-7 6 0,-1-3 1,3-8-1,3-5 1,1-4-1,2-4 2,2-4-2,2-3 2,0 3-1,0 5 0,0 7 0,-2 8 0,-6 2-2,-13 33-15,19-7-23,-19 7 1,0 0-1,0 0-1</inkml:trace>
          <inkml:trace contextRef="#ctx0" brushRef="#br0" timeOffset="3453.125">5622 410 39,'-23'-7'31,"23"7"2,8-31 0,-6 1-21,26 15-4,-12-12-2,16 12-2,-7-3 0,7 10-2,-7 3-1,-2 13 0,-23-8 0,32 38 0,-22-8-1,-6 7 1,-6 4-1,-4 6 1,-7 1-1,-1 2 0,-5-7 1,2-3-1,0-7 0,2-5 0,15-28 0,-10 25 0,10-25 0,0 0 0,27-20 0,-6 5 0,2-1 1,5 4-1,1-3 0,1 7 0,1 3 1,1 3-1,-1 4 1,-1 1-2,-1 2 1,-6-8-4,11 16-14,-13-11-16,0-9 1,0-6-3,-2-14 2</inkml:trace>
          <inkml:trace contextRef="#ctx0" brushRef="#br0" timeOffset="1843.75">4570-35 34,'-2'-27'32,"2"27"2,11-38 0,8 23-18,-9-23-3,28 18-3,-13-25-3,22 17-1,-5-17-2,10 13-1,1-9 0,6 9-1,2-6 0,6 5-1,2 1 0,5 4 0,6 3 0,2 10-1,0 7 0,2 6 1,2 9-2,1 11 1,-3 10 0,0 7 1,-4 7-1,-7 11 0,-3 5 0,-7 10 1,-9-3 0,-7 8 0,-9 2 0,-7 6 0,-8-3 0,-4 2 0,-6-5-1,-7 1 1,-4 2 0,-2-5 0,-8-3-1,-7-5 1,-4 3-1,-4-3 1,-8-4 0,-3-4-1,-8 1 1,-7-3-1,1-4 1,-7-1-1,-1-5 0,-1-2 0,0-3 0,-2-2 0,0-1 0,-2-1 0,2-6 0,0-3 0,-2-1 0,3-4 0,-1-4 0,6-3 0,7-8 0,4-2 0,6-5-1,7-2 0,10-3-1,19 5-2,0 0-4,-28-45-18,28 45-13,21-43 2,0 15-3,0-7 3</inkml:trace>
          <inkml:trace contextRef="#ctx0" brushRef="#br2" timeOffset="26656.25">6625 433 46,'0'-28'36,"0"28"0,0 0-3,-8-30-11,8 30-8,0 0-4,21 38-4,-21-38-1,12 57-2,-5-19 0,3 15 0,-1 2-2,-3 10 2,-2 1-1,0-1-1,-4-5 0,0-4 0,0-11-1,-4-7 0,4-8-1,0-30-4,-2 22-3,-17-37-22,19 15-10,-17-37 1,7 9 0</inkml:trace>
          <inkml:trace contextRef="#ctx0" brushRef="#br2" timeOffset="26890.625">6501 885 75,'-6'25'38,"6"5"0,-2-2 1,21 15-27,-13-18-6,17 5-1,-2-5-2,11-2-1,-1-8-1,5-3 1,4-9-2,0-11 1,0-4-1,-2-6-2,4-2-1,-9-8-3,5 21-9,-25-16-23,-13 23-1,8-25 0,-8 25 0</inkml:trace>
          <inkml:trace contextRef="#ctx0" brushRef="#br2" timeOffset="27734.375">6547 1470 83,'0'0'37,"0"-22"-2,28 7 0,12 0-33,10 5-4,-2-13-7,22 20-22,-13 1-5,-9 4 0,-8 6 0</inkml:trace>
          <inkml:trace contextRef="#ctx0" brushRef="#br2" timeOffset="27531.25">6566 1754 78,'4'38'39,"-4"-38"-2,30 20 1,-7-38-26,13 26-8,-3-8-2,7 0-2,5 3-3,-14-14-3,15 29-16,-22-23-16,-6 0 1,-18 5-2,13-25 2</inkml:trace>
          <inkml:trace contextRef="#ctx0" brushRef="#br2" timeOffset="27328.125">6667 1440 58,'0'0'35,"0"0"0,17-22 1,-17 22-20,0 0-7,0 0-2,21 30-2,-21-30 0,8 55-1,-8-20-1,5 10 0,-5 3-2,2 2 0,0-2 0,-2-8-2,2-4-1,-4-14-2,8 8-6,-6-30-25,0 0-3,-27-22 0,27 22-1</inkml:trace>
          <inkml:trace contextRef="#ctx0" brushRef="#br2" timeOffset="28078.125">7035 1619 75,'0'0'36,"0"0"0,17 30-2,-17-30-27,0 0-2,11 27-1,-11-27-2,8 38 0,-4-13-1,-4 0 0,2 3 0,-2-3-1,0-25 0,11 35 0,-11-35-1,19 15 0,-19-15-1,33-7-1,-33 7-3,38-20-5,-34-10-16,-4 30-8,30-41-2,-30 41 1,17-35 2</inkml:trace>
        </inkml:traceGroup>
      </inkml:traceGroup>
    </inkml:traceGroup>
    <inkml:traceGroup>
      <inkml:annotationXML>
        <emma:emma xmlns:emma="http://www.w3.org/2003/04/emma" version="1.0">
          <emma:interpretation id="{E149A0AE-8815-4F1F-8E80-6161A44FE790}" emma:medium="tactile" emma:mode="ink">
            <msink:context xmlns:msink="http://schemas.microsoft.com/ink/2010/main" type="paragraph" rotatedBoundingBox="1777,10271 12693,11071 12557,12934 1641,12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091D2-CE82-49A7-B541-E12EF1AC6637}" emma:medium="tactile" emma:mode="ink">
              <msink:context xmlns:msink="http://schemas.microsoft.com/ink/2010/main" type="line" rotatedBoundingBox="1777,10271 12693,11071 12557,12934 1641,12134">
                <msink:destinationLink direction="with" ref="{BC53300F-F7DE-470B-A987-B1205B009805}"/>
                <msink:destinationLink direction="with" ref="{DDEF1087-D8FE-44E0-A899-48030683CC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17B343-8F90-4224-BE6C-DC6E59421380}" emma:medium="tactile" emma:mode="ink">
                <msink:context xmlns:msink="http://schemas.microsoft.com/ink/2010/main" type="inkWord" rotatedBoundingBox="1755,10571 4930,10804 4833,12116 1659,11884"/>
              </emma:interpretation>
              <emma:one-of disjunction-type="recognition" id="oneOf1">
                <emma:interpretation id="interp5" emma:lang="en-US" emma:confidence="0">
                  <emma:literal>hunt</emma:literal>
                </emma:interpretation>
                <emma:interpretation id="interp6" emma:lang="en-US" emma:confidence="0">
                  <emma:literal>Umt</emma:literal>
                </emma:interpretation>
                <emma:interpretation id="interp7" emma:lang="en-US" emma:confidence="0">
                  <emma:literal>Limit</emma:literal>
                </emma:interpretation>
                <emma:interpretation id="interp8" emma:lang="en-US" emma:confidence="0">
                  <emma:literal>minty)</emma:literal>
                </emma:interpretation>
                <emma:interpretation id="interp9" emma:lang="en-US" emma:confidence="0">
                  <emma:literal>misty)</emma:literal>
                </emma:interpretation>
              </emma:one-of>
            </emma:emma>
          </inkml:annotationXML>
          <inkml:trace contextRef="#ctx0" brushRef="#br1" timeOffset="-50593.75">751 1762 17,'0'0'14,"0"0"2,8-25 1,-8 25 1,0 0 1,0 0-4,0 0-2,0-23-3,0 23-2,0 0-3,0 0 0,0 0-1,2 30-1,-2-30 1,2 25 1,-2-25-2,7 33 1,-7-33-1,6 38 0,-6-38-1,9 42 0,-9-42 0,10 51 0,-6-29 0,5 8 0,-5-2-1,4 5 1,-4-6-1,5 6 1,-5-3-1,2 3 0,-1-6 0,1 6 0,-2-3 0,5 0 0,-5-2 0,2 2 0,0-5-1,3 0 0,-5 1 1,-4-26 0,13 37-1,-13-37 1,6 38-1,-6-38 0,6 28 1,-6-28-1,2 27 0,-2-27 1,2 23-1,-2-23 0,0 0 0,5 22 0,-5-22 0,0 0 0,0 0 0,4 28 0,-4-28 0,0 0 0,0 0 0,0 0 1,0 0-1,0 0 0,0 0 0,0 0 0,0 0 1,0 0-1,19-5 0,-19 5 0,0 0 0,0 0 0,23-20 0,-23 20 0,19-13 0,-19 13 0,27-2 0,-27 2 1,34-3-1,-34 3 0,40 0 0,-19 0 1,2 3-1,0-1 0,-2 1 1,2 7-1,0-8 0,-2 11 0,-2-10 1,0 7-1,-19-10 0,32 12 1,-32-12-1,31 3 0,-31-3 0,26 2 0,-26-2 1,25 0-1,-25 0 0,21 0 0,-21 0 0,0 0 0,21 3 0,-21-3 0,0 0 1,0 0-1,0 0 0,0 0 0,0 0 1,0 0-1,0 0 1,0 0-1,0 0 0,0 0-1,0 22 1,0-22-2,0 0 2,0 0 0,0 0 0,0 0-1,0 0 1,0 0 0,0 0 0,0 0 1,0 0-1,0 0-1,0 0 1,0 0-1,0 0 1,0 0 0,0 0 0,0 0-1,0 0 1,0 0 0,0 0 0,0 0 0,6 23 0,-6-23 0,0 0 0,0 0 0,0 0 0,0 0 0,19-13-1,-19 13 3,0 0-2,15-22 1,-15 22-1,0 0 1,19-28-1,-19 28 1,0 0-1,17-23 1,-17 23-1,0 0 0,8 31 0,-8-31-1,4 35 2,-2-8-2,0 4 1,3-1-1,-1 0 1,-4-30-1,15 35 1,-15-35 0,25 15 1,-25-15-1,31-20 0,-10-3 0,0-9 0,-2-8 1,7-6-1,-5-1 1,0 1-2,-2 1 2,0 10-1,-7 5 1,-12 30-2,19-28 2,-19 28-1,0 0 0,11 35 1,-9-2 0,0 2 0,0 8-1,2 2 1,5-2-2,-1-3 2,2-7-2,5-8 1,-15-25-1,34 12 1,-15-19-1,0-8 1,0-10 0,0-3 0,-3-7 0,3 2-1,-4-2 2,-2 5-2,-1 2 2,-1 6-2,-11 22 2,15-31-2,-15 31 1,0 0 1,21 13-1,-15 10 1,2 4-1,3 6 0,-1 5 0,5 2 0,2-2 0,0-3 0,4-8-1,0-9 1,0-6 0,0-9 0,2-11 0,-2-4 0,0-11 0,-2-2 0,-2-8-1,0-2 1,-3 0 1,-1 2-1,-3 6 0,-1 2 0,-9 25 1,10-38-2,-10 38 2,0 0-1,0 0 0,0 0 0,19 8 0,-19-8 1,15 30-1,-15-30 1,21 40-3,-10-17 3,-11-23-2,27 42 1,-27-42-1,27 40 1,-27-40-2,23 23 2,-23-23 1,21 18-1,-21-18 0,0 0 0,26 10 0,-26-10 0,0 0 0,25-5 0,-25 5 0,19-10 0,-19 10 0,25-15 0,-25 15 0,27-18 0,-27 18 0,34-15-1,-15 10 1,0-3 0,0 8 0,2-2 0,6 4 0,-2 3 0,5 0-1,-3 3 1,3 4 0,-1-1 0,1 1 0,1 1 0,-4-1 0,1 1 0,1-3 0,-4 0 0,3-3 1,-5-2-1,-2-2 0,-2-1 0,-19-2 0,25-2 0,-25 2 0,0 0 0,0 0 0,19-8 0,-19 8-5,0 0-21,0 0-14,-17-27 1,-4-1-1,7-7 0</inkml:trace>
          <inkml:trace contextRef="#ctx0" brushRef="#br1" timeOffset="-53859.375">3864 1689 36,'-13'25'26,"13"-25"-1,-19-2-6,19 2-6,0 0-3,0 0-2,0 0 0,0 0-1,0 0-1,0 0-1,0 0-1,0 0 0,0 0-2,0 0 1,-19 5-1,19-5 0,0 0 0,0 0 0,-4 22 0,4-22 1,0 0-1,0 33 0,0-33 0,0 22 0,0-22 0,0 33-1,0-33 1,0 43-1,0-18 1,2 10-1,-4-2 0,4 7 0,-2 0 1,4 3-1,-2-3 0,3 3 0,-3-3 0,2 0 0,0-2 0,2-3-1,1-2 1,-3-3 0,0-5-1,2 0 0,-6-25 1,9 40-1,-9-40 1,6 28 0,-6-28 0,0 0-1,4 28 1,-4-28-1,0 0 1,0 0-1,2 25 0,-2-25 0,0 0 0,0 32 0,0-32 0,0 0 1,-2 28-1,2-28 0,0 0 0,0 0 0,0 0 0,0 23-1,0-23 2,0 0-1,0 0 0,0 0 1,0 0-1,-19-5 0,19 5 0,-19-8 1,19 8-1,-31-10 0,31 10 0,-36-2 0,13 4 0,0-2 0,-2 3 0,-1-1 0,1 8 0,2 0-2,-2-2 2,0-3-1,4 2 1,-3-4-2,5 4 2,-2-7-1,0 0 1,0 3 0,0-3 0,0 2 0,0 1 0,0 2 0,0-3 0,0 3 0,0-2-1,0 2 1,0 0 0,0 0 0,2 0 0,0 0 0,19-5 0,-36 10 0,36-10 0,-31 10 0,31-10 0,-23 5 0,23-5 0,0 0 0,-21 5 0,21-5 0,0 0 0,0 0 0,0 0 0,0 0 0,0 0-1,0 0 1,0 0-1,0 0 0,0 0-2,-9-30-5,28 30-24,-19 0-6,11-38-1,-9 13 2</inkml:trace>
          <inkml:trace contextRef="#ctx0" brushRef="#br2" timeOffset="22687.5">2875 1950 93,'0'0'36,"0"0"-1,30-20 0,5-2-36,16 17-10,-9-13-26,6 8 1,-6 0-1,-10 7 0</inkml:trace>
          <inkml:trace contextRef="#ctx0" brushRef="#br2" timeOffset="22500">2869 2282 76,'0'0'37,"23"22"0,-4-24-1,12 10-17,3-19-18,10-1-2,5 7-4,-16-25-12,7 15-19,-15 0-1,-6 2 0,-19 13 1</inkml:trace>
          <inkml:trace contextRef="#ctx0" brushRef="#br2" timeOffset="22296.875">3008 1900 89,'0'0'37,"-19"5"0,19-5-7,4 30-21,-6-5-2,12 18-3,-5-5-1,7 9-1,-3 1-1,3 0 0,-3-3-1,-1-7-2,3-3-2,-11-35-6,12 25-27,-12-25-1,0 0 0,-19-23-1</inkml:trace>
          <inkml:trace contextRef="#ctx0" brushRef="#br2" timeOffset="23125">3258 2166 73,'0'0'36,"0"0"-3,23 0 2,-23 0-29,36-20-1,-15 8-2,4 7 0,-6-5-1,2 10 0,-21 0 0,25 7 0,-25-7-1,13 30 1,-13-7-1,-2 7 0,-5 0-1,-1 5 1,-5 1-1,1-1 0,-3-5 0,2-3 1,13-27 0,-21 41-1,21-41 1,0 0 0,0 0 1,26 12-1,-5-19 0,6 2 0,0-5 0,7 0 0,-5 2-2,1-2 0,1 12-3,-20-24-12,10 24-21,-21-2-2,0 0 1,0-25-1</inkml:trace>
        </inkml:traceGroup>
        <inkml:traceGroup>
          <inkml:annotationXML>
            <emma:emma xmlns:emma="http://www.w3.org/2003/04/emma" version="1.0">
              <emma:interpretation id="{B6BDEF45-BACE-4B64-B5BF-E7243AEA5B04}" emma:medium="tactile" emma:mode="ink">
                <msink:context xmlns:msink="http://schemas.microsoft.com/ink/2010/main" type="inkWord" rotatedBoundingBox="5102,10514 12693,11071 12557,12934 4966,12378">
                  <msink:destinationLink direction="with" ref="{247D0E0C-7952-4C1E-AD38-14E1C3141C71}"/>
                </msink:context>
              </emma:interpretation>
              <emma:one-of disjunction-type="recognition" id="oneOf2">
                <emma:interpretation id="interp10" emma:lang="en-US" emma:confidence="0">
                  <emma:literal>mil-lit</emma:literal>
                </emma:interpretation>
                <emma:interpretation id="interp11" emma:lang="en-US" emma:confidence="0">
                  <emma:literal>mil-lit.</emma:literal>
                </emma:interpretation>
                <emma:interpretation id="interp12" emma:lang="en-US" emma:confidence="0">
                  <emma:literal>mil-fit.</emma:literal>
                </emma:interpretation>
                <emma:interpretation id="interp13" emma:lang="en-US" emma:confidence="0">
                  <emma:literal>mil-lit,</emma:literal>
                </emma:interpretation>
                <emma:interpretation id="interp14" emma:lang="en-US" emma:confidence="0">
                  <emma:literal>ml-lit</emma:literal>
                </emma:interpretation>
              </emma:one-of>
            </emma:emma>
          </inkml:annotationXML>
          <inkml:trace contextRef="#ctx0" brushRef="#br1" timeOffset="-40359.375">4032 2601 32,'2'-23'27,"-2"23"4,0 0-10,0 0-7,19-20-1,-19 20-3,0 0 0,8-30-4,-8 30 2,0 0-3,26 13-1,-26-13 0,23 17 1,-23-17-1,38 20 0,-17-10-1,14 8-1,1-8 1,8 3-2,-6-16 1,15 13 0,-7-17-1,4 2 0,3-8 0,-5 0 1,1-2-2,-1 3 2,-4 4-1,-6-2-1,-4 8 1,-5 2-1,-8 0 0,-21 0 0,32 2 0,-32-2 0,0 0-1,19 8 1,-19-8-1,0 0 1,0 0 0,0 0-1,0 0 1,15 27 0,-15-27 0,0 0-1,0 0 1,6 26 0,-6-26 0,0 0-2,2 30 2,-2-30-2,0 0 2,0 0-1,0 30 0,0-30 0,0 0 1,0 0 0,0 0-1,0 0 1,0 0 0,0 0 0,0 0 0,8 22 0,-8-22 0,0 0 0,0 0 0,0 0 0,0 0 0,9 23 0,-9-23 0,0 0 0,0 0 0,0 0 0,10 28 0,-10-28 0,0 0 0,13 25 0,-13-25 0,0 0 0,19 10 0,-19-10 0,23-15 1,-23 15-1,34-50 0,-9 14 1,4-6-2,1-4 2,1 1-2,1 0 2,-5 5-2,-4 5 2,0 17-2,-23 18 1,28-13 1,-28 13 0,0 0 0,17 41 0,-15-14 1,2 16-1,-2 5 1,0 2-3,2 0 3,1 3-3,1-5 1,2-3-1,3-10 0,-11-35 0,25 28 1,-25-28-1,36-13 1,-19-9-1,2-19 1,2-4 0,0-8 0,0-2 0,2 5-2,-2 0 2,-2 4-2,0 9 3,-19 37-2,29-30 1,-29 30 0,23 12 1,-23-12 1,15 55-1,-9-14 1,1 6-2,-1 4 2,4 1-2,-1-4 0,3-3-1,1-7 1,-13-38-1,29 33 0,-29-33 1,38-10-1,-19-10 1,2-8-1,-6-12 0,6-3 1,-2-2 0,0 0-1,0 2 2,-2 5-3,-1 5 3,-1 8-1,-15 25 2,30-15-1,-30 15 0,27 15-1,-12 13 2,-3 5 0,3 4-2,-2 6 1,-1 5-2,-1 2 2,-1 0-2,1-2 1,-3-10-1,-1-3 1,1-5 1,0-7-1,-8-23 0,15 32 0,-15-32-1,0 0 1,17 23 0,-17-23 0,0 0 0,0 0 0,23-5-1,-23 5 1,0 0 0,23-23 0,-23 23 0,21-17-1,-21 17 1,25-23 0,-25 23 0,32-15 0,-9 10 0,2 2 0,5-2 0,1 3 0,3 2 0,4 0 0,2 2 0,2 1 0,0-1 0,0 6 0,0 0 0,2-1 0,-4 1 0,2-1 0,0 1 0,3-1 0,-3 1 0,-2-3 0,2-3 0,-5 1 0,1-1-1,-2 1 1,-4-3 0,-3 0 0,1-3 0,-3 3 0,-2-2 0,-2 2 0,0 0 0,-4-3 0,0 3 0,-19 0 0,30-2 0,-30 2 0,21 0 0,-21 0-1,19 0 1,-19 0 0,0 0 0,19 0 0,-19 0-1,0 0 1,0 0 0,0 0 0,12-25 0,-12 25 0,2-25 0,-2 25 0,0-33 0,0 33 0,2-40 0,1 15 0,1-1 0,2-6 0,-2 2 0,3-11 1,-3 1 0,2 0-2,-2-3 2,3 1-2,-1-1 2,-2 0-2,2 0 2,1 6-2,1-1 1,1 0 0,-3 1 0,2-1 0,1 3 0,-3 0 1,0-1-1,1 4 0,-3 2 0,-2 2 1,2 5-1,-6-2 0,2 25 0,0-37 0,0 37 0,-4-33 0,4 33 0,-2-25 0,2 25 0,0 0 0,-9-25 0,9 25-1,0 0 0,0 0-3,0 0-14,0 0-20,-21-23 0,21 23-1,0 0 1</inkml:trace>
          <inkml:trace contextRef="#ctx0" brushRef="#br1" timeOffset="-33203.1248">7538 2782 3,'0'0'23,"0"0"3,0 0-4,0 0-5,13 27-2,-13-27-1,23 8 0,-23-8-3,27 3-1,-27-3-2,34 2 0,-34-2-2,40 5-2,-19-7 0,6 12-1,-2-8-1,7 8 1,-3-5-2,5 3 1,0-6-1,1 3 1,1-2-1,0 2 0,-3-3 0,1 3 0,-2 0-1,-1 0 0,-3 3 1,1-1-1,-2-2 0,-1 1 0,3-1 1,-4-3-1,0 1 0,-6-1 0,-19-2 0,32 3-1,-32-3 1,19 2-1,-19-2 0,0 0-1,0 0-1,0 0-1,0 0-5,0 0-19,0 0-7,-25 3 0,25-3-1</inkml:trace>
          <inkml:trace contextRef="#ctx0" brushRef="#br1" timeOffset="-32515.625">8457 2355 8,'0'0'26,"0"0"0,-15-25-1,15 25-9,0 0 0,-8-26-2,8 26-1,0 0-2,0 0-1,0 0-2,13 38-1,-13-38-1,2 43-1,-2-15 0,8 17-2,-6-3 2,9 19-3,-7-3 1,4 9-1,-1 1 0,3 8-1,-4-1 0,1 0-1,1-4 0,-2 2 1,1-6-1,-1 1 1,0-2-1,-1-6 0,-1-7 0,2-11 0,-2 1 0,0-10 0,1-8 0,-5-25 0,6 25 0,-6-25 0,0 0-1,0 0 0,0 0 0,0 0-2,15-28-2,-22-4-4,7 32-18,21-41-11,-16 14 1,-3-13-1</inkml:trace>
          <inkml:trace contextRef="#ctx0" brushRef="#br2" timeOffset="28312.5">7231 1634 91,'0'0'38,"-21"15"0,21-15-5,6 32-27,-4 1-2,9 15-1,-3 5-2,3 7 1,-5 5-2,-2 6 1,-2-4-2,-6-11 0,4-1-4,0-55-17,-19 40-16,19-40-1,0 0 0,-17-48 0</inkml:trace>
          <inkml:trace contextRef="#ctx0" brushRef="#br1" timeOffset="-32046.875">8829 2794 24,'0'0'31,"0"0"1,0 0 0,0 0-11,0 0-7,7 28-3,-7-28-3,4 33-2,-4-33-1,10 52-1,-8-21-2,7 6 1,-7-4-2,4 0 0,-2-6-1,-1-4-1,-3-23-2,0 0-4,6 30-13,-6-30-14,-4-25-1,-1 0-1,1-3 1</inkml:trace>
          <inkml:trace contextRef="#ctx0" brushRef="#br1" timeOffset="-31484.375">9172 2355 23,'0'0'30,"0"0"2,-4-25 1,4 25-15,0 0-2,0 0-5,21 10-1,-21-10-2,15 27 0,-15-27-1,16 56-2,-9-14 0,8 14-2,-7 4 1,7 10-1,-5 1 0,5 9-2,-2 0 0,1 3 0,1-10 0,-2 0-1,1-5 1,1-3-1,-2-7 0,-1-10 1,-1-6-2,-1-9 1,-1-5 0,-9-28-1,8 30 0,-8-30-1,0 0-2,0 0-1,0 0-5,-10-53-13,10 53-15,-7-53 0,7 28 0,-4-8 1</inkml:trace>
          <inkml:trace contextRef="#ctx0" brushRef="#br1" timeOffset="-30156.25">9782 3051 33,'0'0'31,"0"0"1,0 0 0,19-18-16,4 28-5,-23-10-1,40-2-2,-21-3-2,10 15-1,-3-10-1,5 12-1,-1-7 0,8 8 0,-3-8-1,9 7 0,-4-4-1,9-1 0,-1 1 0,5 0 0,-1-1-1,1-2 1,-3 0-1,-1 0 0,-3 0 0,-4 0 0,-2 0 0,-6 0 0,-3 0 0,-1 0 0,-5 0 0,0 0 0,0-2 0,1 2 0,-3 2 0,2 1 0,0-1 0,3 4 0,1-6 0,-2 2 0,1 1 0,-3-1 0,0 3 0,0-5 0,1 3 0,-7-1 0,0 1 0,-1 2 1,4-5-1,-1 0 0,-3-3 0,4 3 0,1-2 0,-2 0 0,2-1 0,0-2 0,0 3 0,0-1 0,0-4 0,-2 2 0,0-3 0,0 1 0,-21 2 0,34-3 0,-34 3 0,27 0 0,-27 0 0,19 3 0,-19-3 0,0 0 0,23 15 0,-23-15 0,0 0 0,0 0-1,24 22 0,-24-22-2,0 0-9,0 0-25,0 0 1,0 0-2,0 0 2</inkml:trace>
        </inkml:traceGroup>
      </inkml:traceGroup>
    </inkml:traceGroup>
    <inkml:traceGroup>
      <inkml:annotationXML>
        <emma:emma xmlns:emma="http://www.w3.org/2003/04/emma" version="1.0">
          <emma:interpretation id="{46000B29-0E81-41DC-B8E6-0B79C719B00E}" emma:medium="tactile" emma:mode="ink">
            <msink:context xmlns:msink="http://schemas.microsoft.com/ink/2010/main" type="paragraph" rotatedBoundingBox="2738,11779 22086,13814 21904,15549 2556,13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939DD-47B9-415D-AC6E-4EB3520EEF1D}" emma:medium="tactile" emma:mode="ink">
              <msink:context xmlns:msink="http://schemas.microsoft.com/ink/2010/main" type="line" rotatedBoundingBox="2738,11779 22086,13814 21904,15549 2556,13514"/>
            </emma:interpretation>
          </emma:emma>
        </inkml:annotationXML>
        <inkml:traceGroup>
          <inkml:annotationXML>
            <emma:emma xmlns:emma="http://www.w3.org/2003/04/emma" version="1.0">
              <emma:interpretation id="{7A213266-DD00-4AC9-959E-3CE01AECE7CD}" emma:medium="tactile" emma:mode="ink">
                <msink:context xmlns:msink="http://schemas.microsoft.com/ink/2010/main" type="inkWord" rotatedBoundingBox="2736,11796 4752,12008 4587,13579 2571,13367">
                  <msink:destinationLink direction="with" ref="{DDEF1087-D8FE-44E0-A899-48030683CC40}"/>
                  <msink:destinationLink direction="with" ref="{BC53300F-F7DE-470B-A987-B1205B009805}"/>
                </msink:context>
              </emma:interpretation>
              <emma:one-of disjunction-type="recognition" id="oneOf3">
                <emma:interpretation id="interp15" emma:lang="en-US" emma:confidence="0">
                  <emma:literal>irate,</emma:literal>
                </emma:interpretation>
                <emma:interpretation id="interp16" emma:lang="en-US" emma:confidence="0">
                  <emma:literal>Tort,</emma:literal>
                </emma:interpretation>
                <emma:interpretation id="interp17" emma:lang="en-US" emma:confidence="0">
                  <emma:literal>Wort,</emma:literal>
                </emma:interpretation>
                <emma:interpretation id="interp18" emma:lang="en-US" emma:confidence="0">
                  <emma:literal>ire,</emma:literal>
                </emma:interpretation>
                <emma:interpretation id="interp19" emma:lang="en-US" emma:confidence="0">
                  <emma:literal>Wirt,</emma:literal>
                </emma:interpretation>
              </emma:one-of>
            </emma:emma>
          </inkml:annotationXML>
          <inkml:trace contextRef="#ctx0" brushRef="#br1" timeOffset="-13312.5">1664 3611 65,'0'0'37,"0"0"-2,-5-23 2,14-19-21,12 24-9,-2-10-3,10 3-2,1 3 0,3 4-1,-3 5 0,-1 11-1,-6 15 1,-4 9 0,-8 13-1,-7 13 1,-4 2-1,-6 8 1,-7 5-1,-4 2 1,-4-2-1,-2 2 1,-2-4-1,4-6-1,-2-2 1,6-6-1,4-6 1,5-4-1,6-7 1,2-30-1,19 36 1,-19-36 0,42 17 0,-17-17-1,7-2 0,-3-8-1,11 5-5,-21-28-17,15 18-13,-9-15 0,-2-3 1,-4-5-1</inkml:trace>
          <inkml:trace contextRef="#ctx0" brushRef="#br2" timeOffset="39812.5">2879 3169 64,'0'0'36,"0"0"0,-19 2 1,19-2-23,0 0-6,-35-15-3,35 15-1,-40 5-1,10 3-1,-8-1 0,-2 6 0,-4-3-1,0 2 0,-2-1-1,6-1 1,4 0-2,7-5 0,8 2-1,21-7-1,-19-5-3,8-20-7,30 17-22,-19 8-2,25-35-1,-8 10 1</inkml:trace>
          <inkml:trace contextRef="#ctx0" brushRef="#br1" timeOffset="-12593.75">2389 3782 86,'0'0'36,"-21"27"0,21-27 1,11 28-30,-11-28-3,14 33 0,-14-33-2,28 47 1,-18-21 0,5 11-1,-2-4 0,-1 2-2,1-2 1,4-8-1,-17-25 0,36 30-1,-18-32 1,3-14 0,-2-6 1,0-8-1,-4-3 0,0-2 0,-5-5 0,-3 2 0,-1 3 0,-4 0-1,0-1 1,-2 1-1,0 0 1,0 0 0,0 0 0,0 0 0,2-1 0,5 1 0,1 3 0,2-1 0,3 3 0,2 5 0,2 2 0,2 5 0,-19 18 0,35-22 0,-35 22 0,34 0 0,-15 7-1,2 3 1,0 5 0,-2 3-1,2 7 1,-4 3 0,-3 2 1,1 3-1,-4 2 0,-7 2 1,-2 1 0,-2 0 0,-4 0-1,0-1 0,-7 1 1,3 0-1,-5-3 0,3 0 1,1-5-1,5-2 0,4-3 0,4-3 0,-4-22 0,25 28 0,-6-23 0,4-2 0,3-6 0,-3-4 0,2-3-1,-4-13-2,11 20-11,-18-19-26,5 4 3,-8-7-2,-5 2-1</inkml:trace>
          <inkml:trace contextRef="#ctx0" brushRef="#br2" timeOffset="38906.25">2953 2948 67,'0'0'37,"0"0"-1,0 0 1,29-33-20,16 23-14,7-5-3,5-3-5,14 23-10,-16-12-21,-2 2 0,-9 2-1,-10 1 1</inkml:trace>
          <inkml:trace contextRef="#ctx0" brushRef="#br2" timeOffset="38671.875">3010 3294 77,'0'0'37,"2"28"-1,-2-28 0,0 0-30,48 10-2,-14-15-2,8 3-2,4-1-1,0-7-3,7 15-4,-21-28-13,3 16-15,-9-3 1,-26 10-1,16-30 1</inkml:trace>
          <inkml:trace contextRef="#ctx0" brushRef="#br2" timeOffset="38468.75">3123 2980 8,'0'0'12,"9"-22"1,-9 22 0,0 0 1,0 0-1,0-25 1,0 25-1,0 0-2,0 0 0,0 0-2,0 0 1,0 0-1,0 0-1,0 0-2,14 25 1,-14-25-3,0 0-1,0 0-1,0 0-2,0 0 0,0 0-1,0 0-1,0 0 0,0 0 0,0 0 0,0 0 1,0 0-1,-23-10 2,23 10 3,0 0 0,0 0 1,-19 10 1,21 12 0,-2-22 0,-4 53 0,2-20-1,6 9 0,-2 1-2,5 10 0,-1-8 0,3 3-1,-1-8-2,-2-12 1,3-1-3,-9-27-3,10 30-6,-10-30-22,-10-25-3,3 3-1,-1-3 1</inkml:trace>
          <inkml:trace contextRef="#ctx0" brushRef="#br2" timeOffset="39359.375">3708 3269 68,'-27'0'36,"27"0"0,-19 23 0,23 7-25,-4-30-4,-2 58-2,2-23-2,8 8 0,-6-3-1,5 5-1,-5-7-2,-4-13-3,12 13-16,-10-38-18,0 0 2,-21-15-2,11-16 1</inkml:trace>
        </inkml:traceGroup>
        <inkml:traceGroup>
          <inkml:annotationXML>
            <emma:emma xmlns:emma="http://www.w3.org/2003/04/emma" version="1.0">
              <emma:interpretation id="{2CA593B7-39E8-45A0-B476-EC792BC43BD2}" emma:medium="tactile" emma:mode="ink">
                <msink:context xmlns:msink="http://schemas.microsoft.com/ink/2010/main" type="inkWord" rotatedBoundingBox="5256,12163 7280,12376 7146,13650 5122,13437">
                  <msink:destinationLink direction="with" ref="{DDEF1087-D8FE-44E0-A899-48030683CC40}"/>
                </msink:context>
              </emma:interpretation>
              <emma:one-of disjunction-type="recognition" id="oneOf4">
                <emma:interpretation id="interp20" emma:lang="en-US" emma:confidence="0">
                  <emma:literal>33th</emma:literal>
                </emma:interpretation>
                <emma:interpretation id="interp21" emma:lang="en-US" emma:confidence="0">
                  <emma:literal>sir</emma:literal>
                </emma:interpretation>
                <emma:interpretation id="interp22" emma:lang="en-US" emma:confidence="0">
                  <emma:literal>3st</emma:literal>
                </emma:interpretation>
                <emma:interpretation id="interp23" emma:lang="en-US" emma:confidence="0">
                  <emma:literal>Bator</emma:literal>
                </emma:interpretation>
                <emma:interpretation id="interp24" emma:lang="en-US" emma:confidence="0">
                  <emma:literal>if</emma:literal>
                </emma:interpretation>
              </emma:one-of>
            </emma:emma>
          </inkml:annotationXML>
          <inkml:trace contextRef="#ctx0" brushRef="#br3" timeOffset="58562.5">4324 3548 44,'-23'-28'35,"23"28"1,-25-20 1,8-2-17,17 22-7,0 0-3,-6 42-4,6-42-1,14 58-2,-5-18-1,8 13 0,-3 0 0,3 2-1,0-4-1,0-6 1,-2-5-2,-7-12 1,-8-28-1,4 25 0,-4-25 0,-8-28-1,-5-2 1,-6-10 0,0-13 0,-4-10-1,0-7 2,4-3 0,2 0 1,9 10 0,8 0 0,15 13 0,12 15 0,9 15 0,10 15 0,11 20 0,4 18 0,4 9-1,-2 11 0,-6 10 1,-9 2-1,-10 6 1,-15-1-1,-14-7 0,-18-5 0,-10-13 0,-14-5 0,-12-10 0,-3-7 0,-4-11-1,1-7 1,5-5-1,8 0-2,-2-25-9,40 25-26,-21-35 0,27 0 0,15-15-2</inkml:trace>
          <inkml:trace contextRef="#ctx0" brushRef="#br1" timeOffset="-14953.125">4978 3573 55,'0'0'34,"23"-12"1,-4 2-2,5 10-14,-3-18-14,19 16-2,-9-1-1,5 8-1,-7 5-1,-6 10 1,-8 5-1,-9 5 1,-10 6-1,-6 4 1,-7 0-1,-6 0 1,-7-5-1,1 1 1,-3-9-1,-1 1 1,3-6-1,5-4 1,4-5-1,21-13 1,-21 17-1,21-17 0,0 0 0,40 8 1,-11-8-1,9 2 0,0 1 1,4 7-1,-6 7 1,0 11 0,-11 2 1,-6 10-1,-15 3 1,-4 2-1,-13-2 1,-1 2 0,-12-12-1,-3-3-1,-5-5 1,-4-7-1,1-6-1,-3-2 0,4-5 0,4-7-3,13 2-1,-4-25-7,23 25-23,25-38-1,3 10-2,5-7 2</inkml:trace>
          <inkml:trace contextRef="#ctx0" brushRef="#br1" timeOffset="-14312.5">5401 4015 71,'0'0'37,"0"0"-1,4 23 2,-4-23-27,0 0-4,9 28-3,1 2-1,-3 0 0,3 10-1,-6 0 1,9 6-1,-5-1-1,7-8 0,2-4 0,6-5 0,2-6-1,5-12 0,1-10 1,1-7-1,1-11 0,-3-7 0,-3-5 0,-6-8 0,-4-9 0,-6-4 0,-3 4 0,-8-4 0,-2 1-1,-4 0 1,-3 5 0,-3 2 0,-1 8 0,-4 2-1,4 6 1,3 1 0,10 26 0,-15-40 0,15 40 0,7-30-1,-7 30 1,27-28 0,-4 18 0,2 0 0,3 5 0,1 3 0,0 7 0,-1 2 0,-3 11 0,-6 7 0,-4 8 0,-9 4 1,-4 6-1,-6 12 0,-5 3 0,-1 0 0,-3-3 0,3 0-1,-1-7 1,5-5 0,4-5 0,4-16 0,-2-22 0,23 33 0,-4-28 1,2-5-1,4 0-1,1-10-3,11 17-13,-16-19-21,3-1-1,-8-12 0,-3 0-1</inkml:trace>
          <inkml:trace contextRef="#ctx0" brushRef="#br2" timeOffset="36031.25">5319 3174 85,'0'0'37,"-29"-10"-1,29 10 2,-26-5-33,26 5 0,0 0-3,-8 35 0,8-35-1,-15 48 1,3-13-2,-1 5 1,-2 3 0,1-1-1,3-1 0,3 1 0,1-4 0,7-10-1,5-6 1,-5-22 0,27 18-1,-4-18 1,6-5-1,5-5 1,2-3 0,4 3-1,2 0 0,-4 0 0,4 10-3,-13-10-1,11 30-10,-40-20-23,44 15 2,-21-10-2,1-2 2</inkml:trace>
          <inkml:trace contextRef="#ctx0" brushRef="#br2" timeOffset="35656.25">6284 3392 49,'0'0'34,"-19"13"2,19-13-2,-18-8-16,18 8-5,0 0-2,0 0-3,0 0-2,-26-22-1,5 9-1,0 13-1,-10-5-1,-5 5-1,-6 5-1,-6 8 1,-3-3-1,-6 5 1,0 2-1,-1-1 1,-1-4-1,2 1 1,4-6-1,7-2 0,2-2 1,10-6-1,5 1 0,4-1 1,25 3-1,-30-10 0,30 10-1,0 0 0,-19-7-1,19 7-1,0 0-4,-19-23-7,19 23-25,0 0-1,0 0 2,4-28-2</inkml:trace>
        </inkml:traceGroup>
        <inkml:traceGroup>
          <inkml:annotationXML>
            <emma:emma xmlns:emma="http://www.w3.org/2003/04/emma" version="1.0">
              <emma:interpretation id="{EF5FB0D5-B76F-4DF4-BB68-8044DCA98B07}" emma:medium="tactile" emma:mode="ink">
                <msink:context xmlns:msink="http://schemas.microsoft.com/ink/2010/main" type="inkWord" rotatedBoundingBox="7425,12272 12442,12800 12284,14297 7268,13769">
                  <msink:destinationLink direction="with" ref="{DDEF1087-D8FE-44E0-A899-48030683CC40}"/>
                </msink:context>
              </emma:interpretation>
              <emma:one-of disjunction-type="recognition" id="oneOf5">
                <emma:interpretation id="interp25" emma:lang="en-US" emma:confidence="0">
                  <emma:literal>Issue</emma:literal>
                </emma:interpretation>
                <emma:interpretation id="interp26" emma:lang="en-US" emma:confidence="0">
                  <emma:literal>Issues</emma:literal>
                </emma:interpretation>
                <emma:interpretation id="interp27" emma:lang="en-US" emma:confidence="0">
                  <emma:literal>Issue.</emma:literal>
                </emma:interpretation>
                <emma:interpretation id="interp28" emma:lang="en-US" emma:confidence="0">
                  <emma:literal>Issues.</emma:literal>
                </emma:interpretation>
                <emma:interpretation id="interp29" emma:lang="en-US" emma:confidence="0">
                  <emma:literal>Issued.</emma:literal>
                </emma:interpretation>
              </emma:one-of>
            </emma:emma>
          </inkml:annotationXML>
          <inkml:trace contextRef="#ctx0" brushRef="#br2" timeOffset="36781.25">6440 3357 87,'0'0'36,"-15"-27"0,24 4 1,20 5-34,7-4-3,6-6-3,15 18-6,-19-18-12,10 26-14,-10-1-1,-7 3-1,-5 8 1</inkml:trace>
          <inkml:trace contextRef="#ctx0" brushRef="#br2" timeOffset="36562.5">6438 3922 91,'4'36'37,"-4"-36"-1,38 22 1,-11-19-35,13-3-2,4 2-4,-6-19-4,15 19-18,-19-14-10,-7-3 0,-10-8-2,-7-2 2</inkml:trace>
          <inkml:trace contextRef="#ctx0" brushRef="#br2" timeOffset="36359.375">6587 3227 54,'0'0'37,"4"27"-1,-4-27 1,15 68-17,-17-43-10,23 30-1,-17-7-3,13 17-1,-13-2-2,5 8 0,-5-6-2,-2-2-1,0-8-1,-4-15-1,6 3-4,-4-43-11,-12 23-22,12-23 1,0 0-1,-30-23 0</inkml:trace>
          <inkml:trace contextRef="#ctx0" brushRef="#br2" timeOffset="37375">6972 3905 86,'0'0'36,"0"0"2,0 0-1,0 0-31,19 5-3,4-15 0,0-3-2,3 3 0,-3 0 0,-4 0-1,-19 10 1,29-5-1,-29 5 0,0 0 0,21 30 0,-21-30 0,-2 40 0,-4-4 0,-5-4 0,-4 3-1,-1-2 1,1-3 0,-2-2 0,4-5-1,13-23 1,-18 30-1,18-30 1,0 0 0,0 0 0,31-3 1,-12-2-1,2 3 1,2 2 0,0 5 0,-2 7 1,-2 11-1,-4 4 1,-2 11-1,-11 7-1,-6 3 1,-7 0 0,-4 0-1,-6-8 0,-4-5 0,-9-10 0,1-7 0,-5-11-1,2-9 1,2-6-2,3-9 1,8 1-4,-7-26-13,24 17-22,2-8 2,16-2-2,5-5 1</inkml:trace>
          <inkml:trace contextRef="#ctx0" brushRef="#br3" timeOffset="57546.875">7675 3686 3,'-2'-32'19,"2"32"0,0 0-6,0 0-8,14-28-3,-14 28 0,0 0-2,0 0-2,0 0 0,0 0-1,0 0 0,0 0 2,0 0 0,0 0 3,0 0 4,0 0 3,0 0 3,0 0 3,0 0 1,0 0-1,0 0 1,0 0-2,0 0-2,0 0-2,0 0-4,11-23 0,-11 23-3,0 0 0,0 0-1,0 0 0,0 0-1,0 0 0,0 0 0,0 0-1,0 0 1,0 0-1,-9-22 0,9 22 1,0 0-1,-23-10 0,23 10 0,-21-3 0,21 3 0,-21-2 0,21 2 0,0 0 0,-21 2 0,21-2 0,0 0-1,0 0 1,0 0 0,0 0 0,0 0 0,0 0 0,0 0 0,0 0 0,-8 23 0,8-23 1,0 0-1,0 0 0,0 0 1,0 0-1,0 0 1,-21 0 0,21 0 0,-23 12 0,23-12 0,-30 28 0,13-5 1,0 2-1,7 7 1,-1 4-1,11 6 1,3 1-1,11 0 1,5-3-1,15 8 1,8-16-1,8 3 0,11-17 0,2 2 0,5-12-1,-7-13-1,2 0-1,-13-28-6,7 13-29,-25-15-3,-7 5 0,-15-21-1</inkml:trace>
          <inkml:trace contextRef="#ctx0" brushRef="#br1" timeOffset="-16906.25">8695 4159 59,'-21'15'35,"21"-15"0,0 0 0,-23 2-22,50 3-6,-6-20-1,19 10 0,-6-10-2,5 10-1,-3-5-1,0 7-1,-7 3 0,-3 8-1,-26-8 0,25 33 0,-21-6 0,-8 3-1,-9 3 1,-6 5 0,-4-1-1,-6-4 0,4 0 1,-3-11-1,1-4 1,6-8-1,21-10 1,-23 0 0,23 0 0,0 0 0,21-25 0,2 17 1,4 3-1,11 8 1,4 7 0,9 10 0,-5 8 0,2 12 0,-6 5 0,-6 8 1,-9 2-1,-12 0 0,-13 1-1,-10-6 1,-15-10-1,-9-5 0,-4-10 0,-8-12-1,0-8 1,-4-10-1,6-5 0,0-5-1,8-3 0,7-7-2,27 25-1,-28-53-4,28 53-17,30-32-11,-9 9 1,4-10-1,11 3 1</inkml:trace>
          <inkml:trace contextRef="#ctx0" brushRef="#br1" timeOffset="-16453.125">9460 3963 71,'13'-38'38,"-13"38"0,0 0 0,23 25-24,-23-25-8,21 53-1,-8-18-1,6 20-2,-3 1 1,8 11-2,-3-1 0,0 4 0,0-7-1,0-3 1,-2-12-1,0-8 1,-1-15-1,-18-25 1,28 18-1,-28-18 0,27-35 1,-16-1-1,-1-11 0,-1-11 0,-1-15 0,-2-7 1,1-3-1,-1 5 1,0 3-1,1 9 0,-3 11 0,0 15 1,-4 40-2,8-35-2,-8 35-5,0 0-31,11 25 0,-11-25-1,0 0 0</inkml:trace>
          <inkml:trace contextRef="#ctx0" brushRef="#br2" timeOffset="32921.875">11416 4103 62,'0'0'37,"2"-30"2,-2 30-1,-23-25-24,23 25-4,0 0-3,-23 10-2,23-10-2,-36 0-1,11 8 0,-6-3-1,-9 2-1,-11-2 0,-6 5 1,-8 0-2,-6 3 1,-7-3 0,-4 3 0,0-3 0,0 2-1,10-4 1,9-1 0,13-7-1,16 0-1,11-10-2,23 10-1,6-35-5,30 30-22,-9-18-5,7 3-2,-7-5 1</inkml:trace>
          <inkml:trace contextRef="#ctx0" brushRef="#br2" timeOffset="33937.5">10914 4649 79,'-28'-5'38,"28"5"-1,0 0 1,0 0-31,44-33-5,5 15-3,14 13-5,-8-25-11,14 23-21,-12-3 1,-5 4-1,-16 4 1</inkml:trace>
        </inkml:traceGroup>
        <inkml:traceGroup>
          <inkml:annotationXML>
            <emma:emma xmlns:emma="http://www.w3.org/2003/04/emma" version="1.0">
              <emma:interpretation id="{A1283339-8F20-4231-A169-72F4EF891BF7}" emma:medium="tactile" emma:mode="ink">
                <msink:context xmlns:msink="http://schemas.microsoft.com/ink/2010/main" type="inkWord" rotatedBoundingBox="11912,13340 13659,13524 13539,14669 11791,14485">
                  <msink:destinationLink direction="with" ref="{DDEF1087-D8FE-44E0-A899-48030683CC40}"/>
                </msink:context>
              </emma:interpretation>
              <emma:one-of disjunction-type="recognition" id="oneOf6">
                <emma:interpretation id="interp30" emma:lang="en-US" emma:confidence="0">
                  <emma:literal>test</emma:literal>
                </emma:interpretation>
                <emma:interpretation id="interp31" emma:lang="en-US" emma:confidence="0">
                  <emma:literal>¥35k</emma:literal>
                </emma:interpretation>
                <emma:interpretation id="interp32" emma:lang="en-US" emma:confidence="0">
                  <emma:literal>¥57)</emma:literal>
                </emma:interpretation>
                <emma:interpretation id="interp33" emma:lang="en-US" emma:confidence="0">
                  <emma:literal>¥357)</emma:literal>
                </emma:interpretation>
                <emma:interpretation id="interp34" emma:lang="en-US" emma:confidence="0">
                  <emma:literal>¥5k)</emma:literal>
                </emma:interpretation>
              </emma:one-of>
            </emma:emma>
          </inkml:annotationXML>
          <inkml:trace contextRef="#ctx0" brushRef="#br2" timeOffset="33750">10907 5020 83,'0'0'38,"9"41"0,-9-41 0,54 25-32,-20-23-4,8 3-1,6-2-2,-3-13-2,9 15-5,-22-38-9,8 18-21,-17-5 0,-23 20 0,21-48 2</inkml:trace>
          <inkml:trace contextRef="#ctx0" brushRef="#br2" timeOffset="34406.25">11606 4812 62,'0'0'36,"-9"22"-2,9-22 1,0 0-25,0 0-4,25 18-2,-25-18 0,0 0-1,0 0-1,-25 20 1,25-20-2,-40 25 0,15-10 0,0 5-1,2 1 0,2 4 0,21-25 0,-22 40 1,22-40-1,0 0 1,36 22 0,-4-22-1,6-5 1,8 3-1,0-1 0,0 3 0,-1 3 1,-5 7 0,-9 3 0,-4 9 0,-14 1-1,-7 4 2,-10 1-2,-6-3 1,-7 0-2,-8-10 0,-1-2-1,-3-16-2,6 6-5,-19-36-19,21 6-10,-5-16 1,14-2-2</inkml:trace>
          <inkml:trace contextRef="#ctx0" brushRef="#br2" timeOffset="34562.5">11622 4802 82,'0'0'39,"32"0"-1,-13-15 1,25 2-32,-2-12-5,9-5-4,14 17-16,-8-17-21,-1 3 1,-14-4-1,-4 1 0</inkml:trace>
          <inkml:trace contextRef="#ctx0" brushRef="#br2" timeOffset="33250">10468 3892 78,'0'0'37,"-28"-12"1,28 12 0,0 0-27,-25 20-5,25 7-3,-8 4-1,6 11-1,-5 6-1,5 5 1,-2 2-1,4 0-1,0-4 1,2-4-1,4-6 1,3-9-1,6-4 1,-15-28-1,37 33 0,-11-28-1,3 0 0,-2-10 0,11 5-1,-8-16-3,16 24-5,-23-26-18,13 21-8,-7-1 0,-1 3 1</inkml:trace>
          <inkml:trace contextRef="#ctx0" brushRef="#br2" timeOffset="33546.875">11044 4458 72,'-27'-20'39,"27"20"-2,-15 30 3,17 20-27,-4-20-8,17 20 0,-1 6-3,5 1 1,0 4-3,2-1 1,-2-5-2,-8-7-1,3 0-4,-14-48-9,7 27-24,-7-27 1,0 0-2,-26-12 2</inkml:trace>
          <inkml:trace contextRef="#ctx0" brushRef="#br3" timeOffset="86671.875">11982 4342 60,'0'0'38,"0"0"-2,42 8 1,-6 34-24,4-14-7,25 27-1,0 5-2,11 21-1,-7 14 0,-1 13 0,-16 5-1,-10 6 0,-12-6-1,-20-10-1,-10-8-2,-19-32-11,5-3-23,-10-22-1,5-13 0,1-20 0</inkml:trace>
          <inkml:trace contextRef="#ctx0" brushRef="#br3" timeOffset="86421.875">11982 4736 47,'-19'3'33,"-2"0"2,21-3 0,-6 37-22,6-37-3,19 68-4,-5-23-1,14 18-1,-3-5-1,4 5-1,-3-8-2,-5-7-1,2-3-4,-23-45-10,19 15-21,-19-15 0,4-25 0,-6-8 0</inkml:trace>
        </inkml:traceGroup>
        <inkml:traceGroup>
          <inkml:annotationXML>
            <emma:emma xmlns:emma="http://www.w3.org/2003/04/emma" version="1.0">
              <emma:interpretation id="{A19AD19D-B84F-4922-9911-411E25E9287E}" emma:medium="tactile" emma:mode="ink">
                <msink:context xmlns:msink="http://schemas.microsoft.com/ink/2010/main" type="inkWord" rotatedBoundingBox="13785,13392 18190,13855 18082,14878 13677,14415"/>
              </emma:interpretation>
              <emma:one-of disjunction-type="recognition" id="oneOf7">
                <emma:interpretation id="interp35" emma:lang="en-US" emma:confidence="0">
                  <emma:literal>Cero-au.</emma:literal>
                </emma:interpretation>
                <emma:interpretation id="interp36" emma:lang="en-US" emma:confidence="0">
                  <emma:literal>cero-au.</emma:literal>
                </emma:interpretation>
                <emma:interpretation id="interp37" emma:lang="en-US" emma:confidence="0">
                  <emma:literal>aero-av.</emma:literal>
                </emma:interpretation>
                <emma:interpretation id="interp38" emma:lang="en-US" emma:confidence="0">
                  <emma:literal>Cero-av.</emma:literal>
                </emma:interpretation>
                <emma:interpretation id="interp39" emma:lang="en-US" emma:confidence="0">
                  <emma:literal>cero-av.</emma:literal>
                </emma:interpretation>
              </emma:one-of>
            </emma:emma>
          </inkml:annotationXML>
          <inkml:trace contextRef="#ctx0" brushRef="#br3" timeOffset="81390.625">12907 4660 46,'-19'-28'33,"19"28"2,-21-30-2,21 30-20,-18-12-5,18 12-1,-28 17-3,16 11 0,-7 5-1,4 14 0,-2 4-1,7 19 1,-1 0-1,7 8 0,8-5 0,9-2-1,8-11 0,10-5 0,9-17-1,6-13 0,11-17 1,0-13-1,0-13-1,-7-12 1,-3-5-1,-14-8 0,-8-2 1,-14 0-2,-15 2 2,-13 5-1,-10 10 1,-9 11 0,-4 12 0,-4 15 0,0 10 0,6 13 1,6 12-1,11 5 1,11 3-1,12-3 0,10-2-1,14-15 0,14-1-3,0-29-5,27 7-21,-10-23-6,1-9-1,-7-16 0</inkml:trace>
          <inkml:trace contextRef="#ctx0" brushRef="#br3" timeOffset="81828.125">13393 4700 68,'-17'-40'38,"17"40"-1,-12-25 2,12 25-29,0 0-1,27 35-4,-16-7 0,8 12-2,2 5 0,4 16-1,-2 4 0,4 5 0,-1 1-1,3-6 0,-2-2 0,5-8-1,-3-7 0,-1-15 0,-1-13-1,-4-13 0,-2-14 0,-21 7 0,32-53 0,-26 8-1,0-16 1,-6-4 0,-2-8 1,-2-2-1,-2 4 1,-1 3 0,3 11 0,0 9 0,2 18-1,2 7 1,0 23-1,0 0 0,0 0-3,25 15-2,3 25-11,-28-40-22,35 48 0,-35-48 0,40 43 1</inkml:trace>
          <inkml:trace contextRef="#ctx0" brushRef="#br3" timeOffset="82250">14222 5005 42,'-19'15'35,"19"-15"1,0 0 1,0 0-16,40 5-10,-40-5-5,48 0-1,-16-5-1,8 7-2,0-4-2,-4-3-1,4 7-3,-17-22-12,6 17-21,-29 3 0,27-12-1,-27 12 1</inkml:trace>
          <inkml:trace contextRef="#ctx0" brushRef="#br3" timeOffset="83171.875">15427 4885 58,'0'0'36,"0"0"-1,4-33 0,-4 33-25,4-53-6,-1 18-1,-10 2-1,-1-2-1,-7 0-1,-6 10 0,-8 7 0,-7 13 1,-6 10-1,-2 21 1,-7 4-1,7 17 2,2 6-2,10 10 2,16-3-2,13-2 1,18-5 0,17-13-1,14-12-1,9-18 1,8-13-1,-4-14 0,-3-9 0,-11-6 0,-12-6 1,-12 0 0,-12-4 1,-7 12 0,-11-1 1,9 31 0,-18-30 0,18 30 1,0 0-1,-17 28 1,12 7-1,8 15 0,-3 8-1,8 10 1,-2 0-1,5 0 0,1-1-2,1-9 0,4-10-1,-5-25-4,20 7-13,-32-30-20,42-15 1,-21-18-2,6-7 2</inkml:trace>
          <inkml:trace contextRef="#ctx0" brushRef="#br3" timeOffset="83500">15858 4734 68,'-2'-25'40,"2"25"-1,0 0 2,2 48-23,0-18-11,21 25-2,5 5-2,8 16-1,4 4 0,6 3-1,4-3 0,-1-7 0,1-5-1,-2-18 0,1-12-1,-9-20 1,0-18-2,-11-18 1,-1-17-1,-10-23 0,-3-15 0,-11-17 0,-1-6 0,-8-2 1,3 3 0,0 9 0,0 14 0,-2 16 0,2 31-2,2 25-2,0 0-20,17 28-14,-9 4 1,-2 1-2,9 7 2</inkml:trace>
          <inkml:trace contextRef="#ctx0" brushRef="#br3" timeOffset="83718.75">16901 5108 77,'-33'13'39,"33"-13"-1,-19 12-1,38-12-32,17-2-7,6-26-9,23 18-26,-8-10 0,1 3-2,-7-6 2</inkml:trace>
        </inkml:traceGroup>
        <inkml:traceGroup>
          <inkml:annotationXML>
            <emma:emma xmlns:emma="http://www.w3.org/2003/04/emma" version="1.0">
              <emma:interpretation id="{4F8357AB-4FF8-4135-88B5-8774616DBA4A}" emma:medium="tactile" emma:mode="ink">
                <msink:context xmlns:msink="http://schemas.microsoft.com/ink/2010/main" type="inkWord" rotatedBoundingBox="18603,13512 22080,13878 21967,14951 18490,14586"/>
              </emma:interpretation>
              <emma:one-of disjunction-type="recognition" id="oneOf8">
                <emma:interpretation id="interp40" emma:lang="en-US" emma:confidence="0">
                  <emma:literal>211=0</emma:literal>
                </emma:interpretation>
                <emma:interpretation id="interp41" emma:lang="en-US" emma:confidence="0">
                  <emma:literal>Ii-0</emma:literal>
                </emma:interpretation>
                <emma:interpretation id="interp42" emma:lang="en-US" emma:confidence="0">
                  <emma:literal>2*1=0</emma:literal>
                </emma:interpretation>
                <emma:interpretation id="interp43" emma:lang="en-US" emma:confidence="0">
                  <emma:literal>2*5=0</emma:literal>
                </emma:interpretation>
                <emma:interpretation id="interp44" emma:lang="en-US" emma:confidence="0">
                  <emma:literal>2*11=0</emma:literal>
                </emma:interpretation>
              </emma:one-of>
            </emma:emma>
          </inkml:annotationXML>
          <inkml:trace contextRef="#ctx0" brushRef="#br3" timeOffset="84140.625">17602 4762 50,'-19'-3'36,"19"3"0,0 0 1,0 0-21,27-10-7,-2-3-3,22 16-1,-3-8-2,11 7 0,-5 1-1,0 7 0,-5 5-1,-12 5-1,-7 10 0,-14 8 1,-12 7-1,-12 3 0,-7 7 0,-11 3 0,-1-3 0,-3 3 0,-2-3 0,9-4 0,8-9 0,8-4 1,11-8-1,11-7 0,8-8 0,12-5 0,9-8 0,5-9-1,5-1-1,-4-17-5,20 20-14,-18-20-19,4 0 3,-3-10-3,3 2 3</inkml:trace>
          <inkml:trace contextRef="#ctx0" brushRef="#br3" timeOffset="84750">18336 4716 82,'-19'-2'39,"19"2"-1,46-5 1,11 2-38,17 8-4,-3-20-10,19 20-25,-14-2 1,-6 2-2,-22 0 1</inkml:trace>
          <inkml:trace contextRef="#ctx0" brushRef="#br3" timeOffset="84546.875">18489 5370 78,'0'0'40,"2"27"-1,26-27-1,20 18-32,13-23-7,4-15-5,24 17-18,-20-14-15,-8-1 1,-19-5-2,-12 3 3</inkml:trace>
          <inkml:trace contextRef="#ctx0" brushRef="#br3" timeOffset="84359.375">18645 4802 78,'-19'0'40,"-4"5"-1,10 22 2,-16 1-33,35 25-3,7 2-2,8 13-1,4 2 0,7 6-1,-3-6-1,0-12 0,1-3-4,-11-30-6,10 5-30,-29-30 0,30 13 0,-30-13-1</inkml:trace>
          <inkml:trace contextRef="#ctx0" brushRef="#br3" timeOffset="84984.375">19286 5259 85,'-16'48'39,"-5"-8"0,12 5 1,-1-5-36,14 8-2,2-8-1,5-2-3,6 5 0,-17-43-5,37 58-22,-37-58-10,26 10 1,-26-10-2</inkml:trace>
          <inkml:trace contextRef="#ctx0" brushRef="#br3" timeOffset="85359.375">19596 5229 94,'-15'23'36,"36"-34"-3,32-9-22,5 3-48,27-8 1,7-3-2,11-2 1</inkml:trace>
          <inkml:trace contextRef="#ctx0" brushRef="#br3" timeOffset="85203.125">19604 4890 85,'0'0'39,"27"-18"-1,1 6 0,12 4-37,10 6-3,-8-14-9,13 11-28,-15 8 1,-4-1-1,-15 1 1</inkml:trace>
          <inkml:trace contextRef="#ctx0" brushRef="#br3" timeOffset="85703.125">20757 4797 85,'-38'-23'39,"-11"-4"-1,3 9 1,-9 3-34,13 12-2,-6 11-2,6 12-1,2 10 0,6 20 1,5 13 0,10 15 1,4 5 0,21 5 0,11-3 1,19 1 0,12-16-1,18-12 0,11-23-1,12-17 0,3-18-1,-3-15-1,-9-16-1,-13-11 0,-17-9 0,-24-9 0,-20 0-1,-33-10-3,-11 22-5,-40-15-29,2 10 1,-14 0-1,-5 11 0</inkml:trace>
        </inkml:traceGroup>
      </inkml:traceGroup>
    </inkml:traceGroup>
    <inkml:traceGroup>
      <inkml:annotationXML>
        <emma:emma xmlns:emma="http://www.w3.org/2003/04/emma" version="1.0">
          <emma:interpretation id="{3527BAC3-1822-4B62-947B-C2A76421A7ED}" emma:medium="tactile" emma:mode="ink">
            <msink:context xmlns:msink="http://schemas.microsoft.com/ink/2010/main" type="paragraph" rotatedBoundingBox="13051,13842 24249,15187 24021,17086 12823,157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C3ECF3-C0AE-4D9D-921B-5544364ED8F5}" emma:medium="tactile" emma:mode="ink">
              <msink:context xmlns:msink="http://schemas.microsoft.com/ink/2010/main" type="line" rotatedBoundingBox="13051,13842 24249,15187 24021,17086 12823,15740"/>
            </emma:interpretation>
          </emma:emma>
        </inkml:annotationXML>
        <inkml:traceGroup>
          <inkml:annotationXML>
            <emma:emma xmlns:emma="http://www.w3.org/2003/04/emma" version="1.0">
              <emma:interpretation id="{9D7290E5-E512-4914-A9E6-5C43D39DA631}" emma:medium="tactile" emma:mode="ink">
                <msink:context xmlns:msink="http://schemas.microsoft.com/ink/2010/main" type="inkWord" rotatedBoundingBox="13207,14658 13826,15734 13216,16085 12597,15009"/>
              </emma:interpretation>
              <emma:one-of disjunction-type="recognition" id="oneOf9">
                <emma:interpretation id="interp45" emma:lang="en-US" emma:confidence="0">
                  <emma:literal>2)</emma:literal>
                </emma:interpretation>
                <emma:interpretation id="interp46" emma:lang="en-US" emma:confidence="0">
                  <emma:literal>Z</emma:literal>
                </emma:interpretation>
                <emma:interpretation id="interp47" emma:lang="en-US" emma:confidence="0">
                  <emma:literal>2</emma:literal>
                </emma:interpretation>
                <emma:interpretation id="interp48" emma:lang="en-US" emma:confidence="0">
                  <emma:literal>3</emma:literal>
                </emma:interpretation>
                <emma:interpretation id="interp49" emma:lang="en-US" emma:confidence="0">
                  <emma:literal>21</emma:literal>
                </emma:interpretation>
              </emma:one-of>
            </emma:emma>
          </inkml:annotationXML>
          <inkml:trace contextRef="#ctx0" brushRef="#br3" timeOffset="87250">11900 6229 67,'0'0'36,"-8"-28"1,8 28 0,18-37-27,16 26-4,-9-11-1,15 9-2,-6-2-1,6 13 0,-8 2-2,-3 10 1,-10 7-1,-11 11 0,-8 7 0,-8 8 0,-9 7 0,-6-5 0,-4 6 0,-3-4 0,5-1 0,2-6 0,8-8-1,11-9 1,4-23 0,17 30 0,6-27 0,6-8-1,9-5 0,0-8-2,10 5-1,-14-22-6,21 18-21,-20-13-5,1 2-2,-11-7 2</inkml:trace>
          <inkml:trace contextRef="#ctx0" brushRef="#br3" timeOffset="87531.25">12098 5648 85,'-19'-15'37,"19"15"0,2 23-7,-2-23-24,63 53-2,-6-11 0,12 16-3,7 13 2,6 14-2,-6 8-1,-7 5 2,-12 0-2,-15 2 1,-17-4 0,-14-8-1,-11-13-1,-11-19-1,1-9-4,-18-39-8,28-8-25,-36 2 1,36-2 0,-25-52-1</inkml:trace>
        </inkml:traceGroup>
        <inkml:traceGroup>
          <inkml:annotationXML>
            <emma:emma xmlns:emma="http://www.w3.org/2003/04/emma" version="1.0">
              <emma:interpretation id="{5615E0BC-670C-468D-ADDF-14C4DA2F6590}" emma:medium="tactile" emma:mode="ink">
                <msink:context xmlns:msink="http://schemas.microsoft.com/ink/2010/main" type="inkWord" rotatedBoundingBox="14055,14605 17140,14679 17121,15443 14037,15369"/>
              </emma:interpretation>
              <emma:one-of disjunction-type="recognition" id="oneOf10">
                <emma:interpretation id="interp50" emma:lang="en-US" emma:confidence="0">
                  <emma:literal>air</emma:literal>
                </emma:interpretation>
                <emma:interpretation id="interp51" emma:lang="en-US" emma:confidence="0">
                  <emma:literal>are</emma:literal>
                </emma:interpretation>
                <emma:interpretation id="interp52" emma:lang="en-US" emma:confidence="0">
                  <emma:literal>ave</emma:literal>
                </emma:interpretation>
                <emma:interpretation id="interp53" emma:lang="en-US" emma:confidence="0">
                  <emma:literal>arc</emma:literal>
                </emma:interpretation>
                <emma:interpretation id="interp54" emma:lang="en-US" emma:confidence="0">
                  <emma:literal>save</emma:literal>
                </emma:interpretation>
              </emma:one-of>
            </emma:emma>
          </inkml:annotationXML>
          <inkml:trace contextRef="#ctx0" brushRef="#br3" timeOffset="90109.375">15907 5654 62,'0'0'38,"-11"-36"1,11 36 0,0 0-24,2 43-5,0-8-4,11 18-2,0 2 0,3 13-2,-1 0 0,2 2 0,0-9-2,2-6-1,0-7-2,-5-21-5,22 3-27,-17-27-6,6-8 1,-6-23-1</inkml:trace>
          <inkml:trace contextRef="#ctx0" brushRef="#br3" timeOffset="88968.75">13461 5857 59,'0'0'39,"14"-25"-2,-14 0 1,0 25-21,-6-53-11,8 20-2,-10-4-2,-1 1-1,-5 4-1,-8 2 0,-9 15 0,-7 10 0,-6 10 0,-4 15-1,-3 12 1,3 11 0,6 7 0,10 6 0,13 1 0,19-4 0,17-5 0,17-15 0,14-11-1,7-14 1,8-8-1,-4-15 1,-3-5-1,-7-11 0,-13-4 0,-11-5 1,-13 0 0,-5 5 1,-7 4 0,0 31 1,-11-27 0,11 27 0,0 0 0,-12 45 1,10-5-1,4 13 0,-2 5-1,6 5 1,-2-3-2,5 0 1,3-5-2,1-9 0,4-9-2,-17-37-3,48 38-12,-48-38-21,44-35 0,-23-8-1,7-2 1</inkml:trace>
          <inkml:trace contextRef="#ctx0" brushRef="#br3" timeOffset="89281.25">13803 5631 80,'0'0'40,"0"0"-1,0 0 2,11 63-30,-3-28-4,18 18-4,1 2 0,13 10-2,4 1 1,6-4 0,5-4-2,2-8 0,2-7 0,0-13-1,0-15-1,-5-12 0,-7-16 0,-12-17 0,-9-13 0,-14-12 0,-12-3 0,-10-2 0,-11-3 2,-2 0-1,-1 8 0,3 7 1,7 13-2,1 5 1,13 30-5,0-43-11,0 43-22,32-2 1,-7 4-1,-4 1 1</inkml:trace>
          <inkml:trace contextRef="#ctx0" brushRef="#br3" timeOffset="89484.375">14840 5907 76,'0'0'40,"2"23"-3,-2-23 2,30 0-31,-3-10-7,9-5-3,14 12-9,-12-12-25,11 3-2,-7-3 0,-2 2-1</inkml:trace>
          <inkml:trace contextRef="#ctx0" brushRef="#br3" timeOffset="89906.25">15566 5571 65,'-25'-15'40,"25"15"-3,-24 12 3,24-12-21,-8 38-14,4-3-2,6 10-1,2 3-1,5 5-1,-1-1 2,7-1-2,-1-6 0,1-12 0,6-8 0,4-13 0,5-7 0,4-10 0,6-5-1,-5-7-1,5 2 0,-2-8-1,4 10-2,-21-12-3,15 25-14,-36 0-16,21-20 0,-21 20 0,2-25 1</inkml:trace>
        </inkml:traceGroup>
        <inkml:traceGroup>
          <inkml:annotationXML>
            <emma:emma xmlns:emma="http://www.w3.org/2003/04/emma" version="1.0">
              <emma:interpretation id="{136AF20B-F2C1-491B-8221-922CBEFD8C9E}" emma:medium="tactile" emma:mode="ink">
                <msink:context xmlns:msink="http://schemas.microsoft.com/ink/2010/main" type="inkWord" rotatedBoundingBox="17181,14840 19490,14333 19757,15552 17448,16059"/>
              </emma:interpretation>
              <emma:one-of disjunction-type="recognition" id="oneOf11">
                <emma:interpretation id="interp55" emma:lang="en-US" emma:confidence="0">
                  <emma:literal>¥53</emma:literal>
                </emma:interpretation>
                <emma:interpretation id="interp56" emma:lang="en-US" emma:confidence="0">
                  <emma:literal>¥153</emma:literal>
                </emma:interpretation>
                <emma:interpretation id="interp57" emma:lang="en-US" emma:confidence="0">
                  <emma:literal>¥453</emma:literal>
                </emma:interpretation>
                <emma:interpretation id="interp58" emma:lang="en-US" emma:confidence="0">
                  <emma:literal>It-3</emma:literal>
                </emma:interpretation>
                <emma:interpretation id="interp59" emma:lang="en-US" emma:confidence="0">
                  <emma:literal>¥353</emma:literal>
                </emma:interpretation>
              </emma:one-of>
            </emma:emma>
          </inkml:annotationXML>
          <inkml:trace contextRef="#ctx0" brushRef="#br3" timeOffset="90515.625">16359 6387 82,'-11'28'39,"11"-28"-2,53-5 1,-5-8-36,11-4-4,13 9-6,-18-22-23,11 10-6,-20-8-2,-10 3 1</inkml:trace>
          <inkml:trace contextRef="#ctx0" brushRef="#br3" timeOffset="90718.75">16449 5676 77,'0'0'39,"40"5"-2,4-2 1,15-3-37,17 12-8,-15-12-24,13 10-6,-13-2-1,-11 4 0</inkml:trace>
          <inkml:trace contextRef="#ctx0" brushRef="#br3" timeOffset="90328.125">16594 5782 77,'0'0'41,"-12"47"-2,8-19 2,12 32-31,-4-14-6,15 11-1,-4 4-2,6 4 0,-2 0-2,-2-7-1,1 0-3,-18-31-9,11 14-26,-11-41 1,-2 25-2,2-25 2</inkml:trace>
          <inkml:trace contextRef="#ctx0" brushRef="#br3" timeOffset="91031.25">17103 6226 61,'0'0'36,"-31"18"-1,31-18 1,-17 28-27,17-28-6,-11 27 0,11-27-1,-4 48-1,0-23 1,4 0-1,0-25 1,6 43-1,-6-43 0,19 35 0,0-27-1,6-6-1,7 1 0,-3-11-3,16 11-7,-20-26-22,13 5-4,-7-12 0,1 3 0</inkml:trace>
          <inkml:trace contextRef="#ctx0" brushRef="#br3" timeOffset="91562.5">17351 6038 73,'0'0'40,"-29"30"-1,27 5 1,-6-7-31,20 22-2,-3-2-3,9 10 0,-3-6-1,4 9-1,-4-6 0,0-2 0,-7-8 0,0-7-1,-5-6 0,-1-4 0,-2-28 0,-2 38 0,2-38 0,0 0 0,-28 20 1,28-20-1,-36 5 1,13 0 0,2-3-1,2 1 1,19-3 0,-29 5 0,29-5-1,0 0 0,0 0 0,0 0-1,27-13 0,-27 13 0,30-15 0,-30 15 0,21-10 0,-21 10 0,0 0 0,0 0 0,0 0 0,0 0-1,0 0 1,0 0 0,0 0-1,-19 20 1,19-20-1,0 0 1,-21 28-1,21-28 1,0 0-1,-11 27 1,11-27-2,0 0 0,0 0-2,0 0-2,0 0-17,0 0-21,7-25 2,-5-15-2,14-5 1</inkml:trace>
          <inkml:trace contextRef="#ctx0" brushRef="#br3" timeOffset="91843.75">17774 5887 72,'0'0'38,"13"25"0,6-17 0,0-13-31,14 5-5,9 0-3,0-10-6,22 15-24,-20-13-5,-6 3-3,-11-5 2</inkml:trace>
          <inkml:trace contextRef="#ctx0" brushRef="#br3" timeOffset="92375">18271 5631 73,'-26'-13'39,"26"13"-1,5-22 0,13 17-29,6-5-8,13 2 0,1 6-1,2 4 0,0 3 0,-8 5-1,-9 5 1,-10 8-1,-7 5 2,-10 2-2,-11 5 2,-8 0-2,-7 0 2,1 0 0,-5-2-1,5-8 1,4-7-1,4-1 1,21-17-1,0 0 1,0 0-1,0 0 1,37 8-1,-1-13 1,6 2 0,4 1-1,-1 4 0,3 6 1,-4 7-1,-10 8 0,-9 4 1,-10 8-1,-15 3 1,-11 2-1,-10-2 1,-8 0-1,-9-6 1,-6-4-1,-2-11-1,1-6 0,3-9 0,0-15-3,23 6-6,-16-31-22,28 6-6,9-16-2,19 0 1</inkml:trace>
        </inkml:traceGroup>
        <inkml:traceGroup>
          <inkml:annotationXML>
            <emma:emma xmlns:emma="http://www.w3.org/2003/04/emma" version="1.0">
              <emma:interpretation id="{A0E403AE-A642-42F4-B1F8-FDCAC25D589E}" emma:medium="tactile" emma:mode="ink">
                <msink:context xmlns:msink="http://schemas.microsoft.com/ink/2010/main" type="inkWord" rotatedBoundingBox="20059,14520 24326,15321 23955,17294 19689,16493"/>
              </emma:interpretation>
              <emma:one-of disjunction-type="recognition" id="oneOf12">
                <emma:interpretation id="interp60" emma:lang="en-US" emma:confidence="0">
                  <emma:literal>*53538=0</emma:literal>
                </emma:interpretation>
                <emma:interpretation id="interp61" emma:lang="en-US" emma:confidence="0">
                  <emma:literal>*535538=0</emma:literal>
                </emma:interpretation>
                <emma:interpretation id="interp62" emma:lang="en-US" emma:confidence="0">
                  <emma:literal>*553538=0</emma:literal>
                </emma:interpretation>
                <emma:interpretation id="interp63" emma:lang="en-US" emma:confidence="0">
                  <emma:literal>*535380=0</emma:literal>
                </emma:interpretation>
                <emma:interpretation id="interp64" emma:lang="en-US" emma:confidence="0">
                  <emma:literal>*53538=-0</emma:literal>
                </emma:interpretation>
              </emma:one-of>
            </emma:emma>
          </inkml:annotationXML>
          <inkml:trace contextRef="#ctx0" brushRef="#br3" timeOffset="126218.75">18777 7221 81,'0'0'39,"0"0"-2,45 8 1,-1-18-37,10-5-3,12 10-6,-18-23-21,11 10-7,-17-2-3,-8-2 3</inkml:trace>
          <inkml:trace contextRef="#ctx0" brushRef="#br3" timeOffset="126031.25">19032 6696 71,'-29'8'37,"7"2"0,1-8 1,21-2-31,-4 30-3,17 3-1,-5 5 0,13 12-1,-8 5 0,6 8 0,-2 0 0,0-3-2,-3 0-1,-3-12-2,6 10-4,-34-33-28,23-2-2,-6-23-2,-23 0-1</inkml:trace>
          <inkml:trace contextRef="#ctx0" brushRef="#br3" timeOffset="92765.625">18973 6229 80,'0'0'39,"17"35"-2,19-27 1,18-16-41,26 16-22,-8-24-12,3-1 0,-7-11-2</inkml:trace>
          <inkml:trace contextRef="#ctx0" brushRef="#br3" timeOffset="92953.125">19066 5704 60,'-45'5'39,"45"-5"-2,0 0 2,30 2-23,37 1-19,7-18-20,23 15-13,-3 5-1,-1 2-2,-20 1 2</inkml:trace>
          <inkml:trace contextRef="#ctx0" brushRef="#br3" timeOffset="92593.75">19219 5744 88,'-21'20'40,"6"10"-1,-1-7 1,9 14-36,9 9-2,9 9-1,6 8-1,4 2-1,4 5-1,-2-7-1,9 8-8,-28-24-27,15-9-1,-19-38-1,0 0 1</inkml:trace>
          <inkml:trace contextRef="#ctx0" brushRef="#br3" timeOffset="93453.125">19722 6096 77,'0'0'38,"-28"20"-1,28-20 1,19 5-36,11-3 0,6 1-2,4-1 0,2 1-1,0 4 0,-4 3 1,-11 3 0,-27-13-1,23 40 1,-27-15 0,-13 3 0,-6 2 1,-9 0-1,-3-2 0,-3-3 0,6-5 0,3-2 0,10-6 0,19-12 0,0 0 0,0 0 0,27 10 0,5-10 0,8 0 0,4 3 0,4-1 1,3 8 0,-3 5 0,0 11 0,-8 4 1,-6 10-1,-17-2 1,-7 7-1,-18 0 0,-9-5 1,-12-5-2,-7-9 0,-4-9-1,-2-17-1,10 3-3,-8-44-13,30 11-21,-3-20 0,17-3 0,7-12 0</inkml:trace>
          <inkml:trace contextRef="#ctx0" brushRef="#br3" timeOffset="93812.5">20511 6292 70,'0'0'38,"-7"22"-3,45-14-6,4-18-56,28-8-9,16-2 0,8-8-1</inkml:trace>
          <inkml:trace contextRef="#ctx0" brushRef="#br3" timeOffset="93656.25">20553 6078 77,'-28'10'40,"28"-10"-1,0 0 0,21-10-33,30 5-7,24 18-15,-3-21-23,4 3 1,-13-2-2,-11-1 1</inkml:trace>
          <inkml:trace contextRef="#ctx0" brushRef="#br3" timeOffset="94187.5">21543 5880 77,'-40'-13'40,"-2"11"-1,-15-3 1,7 15-34,-13 5-2,4 17-1,4 3-1,7 21 0,10 7-1,15 9 1,10 9-1,22 9 1,18-4-1,21 2 0,18-13 0,24-15 0,11-14 1,13-16-1,3-23 0,-3-19-1,-9-19 0,-19-14-1,-23-13 1,-29-12-1,-28 0 0,-31-6-1,-27 9 0,-24-1-1,-8 17-2,-19-14-8,21 30-28,-9 2 1,20 13-2,14 0 1</inkml:trace>
          <inkml:trace contextRef="#ctx0" brushRef="#br3" timeOffset="126828.125">19413 7005 38,'-2'35'33,"2"-35"3,0 0-2,-9 28-13,9-28-12,0 0-3,-29 8-2,29-8 0,-32 20 0,13-8-1,-6 1-2,4 2 1,-2-3-2,23-12 1,-25 25-1,25-25 0,0 0 0,16 23 0,8-18 0,9 0 1,5 0-1,6 0 1,2 3 0,5 4 0,-5 6 1,-4 5-1,-8 7 1,-7 5-1,-16 0 0,-11 5 0,-11-5 0,-8 1-1,-4-9 0,-8-12-2,-1-7 1,-6-18-3,15 2-4,-17-42-22,21 5-8,-2-21 0,13-1-1</inkml:trace>
          <inkml:trace contextRef="#ctx0" brushRef="#br3" timeOffset="127015.625">19415 6985 76,'0'0'38,"2"25"-2,19-27 0,15-1-35,14 1-5,-10-23-17,19 12-15,-4-2-1,-3-3 0,-10-2 0</inkml:trace>
          <inkml:trace contextRef="#ctx0" brushRef="#br3" timeOffset="127437.5">20138 7023 75,'0'0'38,"0"0"-3,25 7 0,15-9-38,-4-23-11,23 10-21,-4-3-1,2 0-1,-5-2 0</inkml:trace>
          <inkml:trace contextRef="#ctx0" brushRef="#br3" timeOffset="127265.625">20218 6739 65,'-29'-10'40,"10"15"-1,12 17 1,7-22-25,-2 58-10,11-13-2,6 11 0,-1 4-2,7 5 1,-2-2-1,-2-5-2,0-3-1,-7-22-4,18 10-26,-28-43-9,0 0 2,0 0-2</inkml:trace>
          <inkml:trace contextRef="#ctx0" brushRef="#br3" timeOffset="127906.25">20721 6902 76,'0'0'39,"-23"8"-1,23-8 1,0 0-31,0 0-5,21-10-2,2 12-1,4 1 0,3 4-1,-3 3 1,0 8-1,-8-1 0,-2 6 1,-6 2-1,-7 0 0,-8 3 1,-5 0 0,-10-1 0,-2-2 0,-2-2 0,-2-3 0,2-5 1,4-2-1,19-13 0,-21 12 0,21-12-1,0 0 1,25-10 0,0 5 0,7 3 0,8-1 0,0 6 0,6 4 1,2 8-1,-1 8 1,-1 5 0,-10 7 0,-9 5 0,-14 0 1,-7 3-2,-17-6 1,-8 4-1,-6-16 1,-8-5-1,1-10-1,-4-10-1,11-3-3,-7-24-3,32 27-20,-8-55-10,8 12 0,0-10-1</inkml:trace>
          <inkml:trace contextRef="#ctx0" brushRef="#br3" timeOffset="128265.625">21215 7013 67,'32'-23'40,"-32"23"-2,0 0 3,0 0-29,23 40-4,-17-10-4,13 13-1,-2 10 0,6 7-2,6 1 1,5 4-2,4-5 1,2-7-1,0-5 0,6-13 0,-2-13-1,-4-14 1,-2-13-1,-6-18 0,-7-9 0,-10-16 1,-11-2-2,-10-8 0,-7-2-1,-6-1 2,-4 6-1,0 2 1,2 11 0,4 1-1,11 14 1,3-1 0,3 28-3,11-38-7,20 36-27,-12-6 1,11 8-1,-5-5 0</inkml:trace>
          <inkml:trace contextRef="#ctx0" brushRef="#br3" timeOffset="128453.125">21993 7143 83,'0'0'41,"-25"18"-4,25-18 2,21-3-37,9-4-4,18 12-7,-21-20-24,19 12-4,-10-2-3,-2 5 2</inkml:trace>
          <inkml:trace contextRef="#ctx0" brushRef="#br3" timeOffset="128609.375">22027 7339 79,'-25'23'40,"18"0"-2,7-23 1,30 5-36,8-5-7,-3-28-11,26 13-24,-4-10 1,6 2-2,-10-5 1</inkml:trace>
          <inkml:trace contextRef="#ctx0" brushRef="#br3" timeOffset="129000">22748 7015 70,'-19'-27'38,"19"27"1,-29-26 0,29 26-32,-23-7-3,2 14-1,-9 6-2,1 12 1,-9 10-1,-2 18 1,0 7 1,9 16-1,1 2 1,20 7-1,12-2 0,21-3-1,13-7 1,18-10-2,14-15 0,5-16 0,5-14 0,2-15 0,-11-14 0,-3-11 0,-10-11 1,-16-7-1,-17-5-1,-14-3 0,-13-5-1,-22-5-1,1 13-1,-25-15-4,12 30-20,-19-15-13,11 9 1,-5 1 0,16 10 1</inkml:trace>
        </inkml:traceGroup>
      </inkml:traceGroup>
    </inkml:traceGroup>
    <inkml:traceGroup>
      <inkml:annotationXML>
        <emma:emma xmlns:emma="http://www.w3.org/2003/04/emma" version="1.0">
          <emma:interpretation id="{B0BDD090-4B96-4C35-ABFD-C1B6270641E3}" emma:medium="tactile" emma:mode="ink">
            <msink:context xmlns:msink="http://schemas.microsoft.com/ink/2010/main" type="paragraph" rotatedBoundingBox="12642,15839 20136,15483 20191,16640 12697,169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BDB121-6B27-4B23-8E78-9A1B4A2C5F76}" emma:medium="tactile" emma:mode="ink">
              <msink:context xmlns:msink="http://schemas.microsoft.com/ink/2010/main" type="line" rotatedBoundingBox="12642,15839 20136,15483 20191,16640 12697,16996"/>
            </emma:interpretation>
          </emma:emma>
        </inkml:annotationXML>
        <inkml:traceGroup>
          <inkml:annotationXML>
            <emma:emma xmlns:emma="http://www.w3.org/2003/04/emma" version="1.0">
              <emma:interpretation id="{62B64FA0-D830-426E-A6A1-08E69DA592A8}" emma:medium="tactile" emma:mode="ink">
                <msink:context xmlns:msink="http://schemas.microsoft.com/ink/2010/main" type="inkWord" rotatedBoundingBox="12956,15825 13808,16689 13266,17223 12414,16359"/>
              </emma:interpretation>
              <emma:one-of disjunction-type="recognition" id="oneOf13">
                <emma:interpretation id="interp65" emma:lang="en-US" emma:confidence="1">
                  <emma:literal>3)</emma:literal>
                </emma:interpretation>
                <emma:interpretation id="interp66" emma:lang="en-US" emma:confidence="0">
                  <emma:literal>3}</emma:literal>
                </emma:interpretation>
                <emma:interpretation id="interp67" emma:lang="en-US" emma:confidence="0">
                  <emma:literal>3</emma:literal>
                </emma:interpretation>
                <emma:interpretation id="interp68" emma:lang="en-US" emma:confidence="0">
                  <emma:literal>B)</emma:literal>
                </emma:interpretation>
                <emma:interpretation id="interp69" emma:lang="en-US" emma:confidence="0">
                  <emma:literal>3D</emma:literal>
                </emma:interpretation>
              </emma:one-of>
            </emma:emma>
          </inkml:annotationXML>
          <inkml:trace contextRef="#ctx0" brushRef="#br3" timeOffset="95156.25">11728 7161 67,'-28'20'37,"28"-20"-2,-19 10 3,19-10-29,0 0-4,19-20-2,11 15-1,1-8-1,7 6 0,0-3 0,0 2-1,-7 6 0,-1 7 0,-11 5 0,-19-10-1,10 40 2,-20-12-2,-7 7 2,-8 0-2,-5 0 2,-1 0-1,-1-4 0,3-6 0,5-5 0,24-20 0,-23 25 0,23-25 0,0 0 0,30 5 0,-1-8 0,7 3 0,4 0 1,6 5-1,0 0 1,-1 10-1,-10 1 1,-3 6 0,-11 3 0,-10 3 0,-11 0 0,-7-1 0,-12-2-1,-6-2 0,-7-5 0,-1-8 0,-3-3-1,0-9-1,7 2-1,-5-15-3,34 15-5,-29-33-19,35 10-7,5-9 0,14-1 1</inkml:trace>
          <inkml:trace contextRef="#ctx0" brushRef="#br3" timeOffset="95625">11997 6744 56,'0'0'35,"-23"-28"1,23 28-1,25 28-21,-25-28-5,61 60-2,-21-17-2,23 22 0,0-2-2,6 12 0,-1 6-1,1 2 0,-10 2-1,-9 1 0,-10-6 0,-14-2-1,-12-5 0,-9-8 0,-12-15 0,-5-5 0,-5-14 0,0-9 0,-2-9 0,19-13 0,-29 7 1,29-7-1,0 0 1,-19-15 0,19 15-1,0 0 1,0 0-1,0 0 0,0 0 0,0 0 0,23-7-1,-23 7 0,0 0-1,0 0-2,27 10-7,-27-10-24,0 0-4,-6-35 1,6 35-1</inkml:trace>
        </inkml:traceGroup>
        <inkml:traceGroup>
          <inkml:annotationXML>
            <emma:emma xmlns:emma="http://www.w3.org/2003/04/emma" version="1.0">
              <emma:interpretation id="{849BFA38-49AC-44F3-90AA-1EFF5E426007}" emma:medium="tactile" emma:mode="ink">
                <msink:context xmlns:msink="http://schemas.microsoft.com/ink/2010/main" type="inkWord" rotatedBoundingBox="13957,15703 20140,15574 20162,16616 13979,16745"/>
              </emma:interpretation>
              <emma:one-of disjunction-type="recognition" id="oneOf14">
                <emma:interpretation id="interp70" emma:lang="en-US" emma:confidence="0">
                  <emma:literal>4*4-3*55</emma:literal>
                </emma:interpretation>
                <emma:interpretation id="interp71" emma:lang="en-US" emma:confidence="0">
                  <emma:literal>44*4-3*55</emma:literal>
                </emma:interpretation>
                <emma:interpretation id="interp72" emma:lang="en-US" emma:confidence="0">
                  <emma:literal>4414-3*5-5</emma:literal>
                </emma:interpretation>
                <emma:interpretation id="interp73" emma:lang="en-US" emma:confidence="0">
                  <emma:literal>44*41-3*55</emma:literal>
                </emma:interpretation>
                <emma:interpretation id="interp74" emma:lang="en-US" emma:confidence="0">
                  <emma:literal>44*4-3*555</emma:literal>
                </emma:interpretation>
              </emma:one-of>
            </emma:emma>
          </inkml:annotationXML>
          <inkml:trace contextRef="#ctx0" brushRef="#br3" timeOffset="98328.125">14729 7050 77,'0'0'39,"-38"8"-2,38-8 2,-25 38-32,29-6-4,2 3 0,11 11-1,0 1-1,4 4 0,0-1-1,-4-5-1,2 0-2,-11-20-4,17 16-20,-25-41-12,0 0 1,19 5-1</inkml:trace>
          <inkml:trace contextRef="#ctx0" brushRef="#br3" timeOffset="98609.375">15255 7070 52,'0'0'35,"0"0"1,0 0-2,10 26-17,-10-26-13,51-5-1,-18 2-2,1-4-4,12 12-8,-23-15-21,7-1-3,-11 4-1,-19 7 1</inkml:trace>
          <inkml:trace contextRef="#ctx0" brushRef="#br3" timeOffset="123515.625">15904 6930 34,'0'0'30,"-10"-25"2,10 25-1,21-10-19,-21 10-4,27-26-1,-27 26 0,40-25-2,-21 10 1,9 13-2,-9-6-1,6 11 0,-25-3-1,31 7 0,-31-7-1,23 28 0,-23-28 0,7 43 0,-11-18-1,-3 2 1,-5-1-1,-5 1 0,-4-2 0,-2-2 0,2-3 0,-3-5 0,6-2 0,18-13-1,-24 10 1,24-10 0,0 0 0,0 0 0,19-3-1,-19 3 1,40-2 0,-17 4 1,5 3-1,-3 5 0,-2 3 0,-2 7 0,-4 3 0,-9 4 0,-3 1 2,-8 2-2,-3 3 1,-6-3-1,-7-5 1,-2-5-1,-7-2 1,1-6-1,0-7-1,-3-5 0,7-5 0,-2-7-1,25 12-3,-28-38-5,28 38-22,24-38-3,-3 13-1,8 2 0</inkml:trace>
          <inkml:trace contextRef="#ctx0" brushRef="#br3" timeOffset="124203.125">16203 6890 61,'-23'-8'36,"23"8"-2,0 0 1,13-33-26,27 26-6,12 2-6,3-13-9,14 13-21,-1 8-1,-7 2-2,-7 2 1</inkml:trace>
          <inkml:trace contextRef="#ctx0" brushRef="#br3" timeOffset="124031.25">16256 7397 72,'0'0'36,"0"0"-2,23-7 1,-2-14-32,17 1-2,6 3-3,-4-18-5,15 17-20,-15-2-7,-11-3-2,-10 1 1</inkml:trace>
          <inkml:trace contextRef="#ctx0" brushRef="#br3" timeOffset="123843.75">16464 6983 62,'-27'0'34,"8"0"-2,19 0 1,-26-5-30,26 5 0,0 0 2,19 37-2,-19-37 0,19 58 0,-15-23 0,5 13-1,-3 2 1,3 8-2,-3-5 1,2-3-2,1-2 0,-1-11-2,3 1 0,-11-38-6,19 35-14,-19-35-12,0 0-2,-7-37 0,-5 9 1</inkml:trace>
          <inkml:trace contextRef="#ctx0" brushRef="#br3" timeOffset="124656.25">16821 7163 60,'0'0'35,"0"0"-3,0 0 1,0 0-29,0 0-2,0 0-1,0 0 0,-18 3 1,18-3-2,-32 28 2,11-8-2,-2 0 1,-2 2-1,4 4 1,2-6-2,19-20 2,-13 35-1,13-35 1,23 22-1,2-22 2,9 5-1,4-5 1,6 5 0,-6-2 0,8 10-1,-12-3 1,-3 7-1,-10 6 0,-4 2-1,-15 0 0,-4 0 0,2-25-1,-29 35-1,29-35-1,-46 10-5,46-10-15,-47-15-12,14-15-1,-1-10 2,5-10 0</inkml:trace>
          <inkml:trace contextRef="#ctx0" brushRef="#br3" timeOffset="124828.125">16821 7131 80,'0'0'39,"22"5"-4,-4-8 3,3-9-37,13-3-3,17 17-12,-7-14-23,8 2 1,-3-3-2,-5 0 2</inkml:trace>
          <inkml:trace contextRef="#ctx0" brushRef="#br3" timeOffset="125046.875">17583 7123 57,'-21'13'36,"21"-13"-1,0 0 0,29-3-19,1-4-15,5-3-3,12 10-6,-16-13-23,9 6-2,-8-3-4,-7 0 3</inkml:trace>
          <inkml:trace contextRef="#ctx0" brushRef="#br3" timeOffset="125593.75">18151 6754 62,'0'0'37,"0"0"-1,0 0 1,0 0-26,-21-23-6,21 23-2,0 0-2,0 0 0,-26 10-1,26-10 0,-33 28 0,10-8 0,-7 3-1,3 2 1,-3 0 0,5 0 0,6-2 0,9-1 0,10-22 0,10 33 1,13-23-1,11 0 1,8-2-1,9-1 1,3 1 0,3 2-1,-4 2 1,-1 8 1,-10 0-1,-8 8 0,-15 2 0,-9 5 0,-10 1 0,-6-4-1,-11-2 1,-6-2-2,-6-8 0,-7-17-2,9 4-4,-18-39-13,14 9-18,-5-20 1,9-5-1,-3-14 1</inkml:trace>
          <inkml:trace contextRef="#ctx0" brushRef="#br3" timeOffset="125750">18050 6784 65,'0'0'35,"29"10"-2,1-20 0,5 0-32,7-15-9,22 10-21,-10 0-4,-1 0-2,-7 2 0</inkml:trace>
          <inkml:trace contextRef="#ctx0" brushRef="#br3" timeOffset="126406.25">18811 6631 58,'-40'-10'39,"9"-5"-2,31 15 1,-2-51-20,33 34-16,24-1-3,4-9-10,23 14-25,-11 1-1,-1 14-1,-18 6 1</inkml:trace>
          <inkml:trace contextRef="#ctx0" brushRef="#br3" timeOffset="97109.375">13383 6719 70,'0'0'38,"-19"0"-1,25 35 2,-10-2-29,23 29-4,-4 1-1,8 13-1,-2-4-2,2 4 0,-2-11-2,-2-10-2,0-4-1,-19-51-11,31 30-24,-31-30-1,23-18 0,-14-17 0</inkml:trace>
          <inkml:trace contextRef="#ctx0" brushRef="#br3" timeOffset="96906.25">13000 6764 32,'-2'-25'33,"2"25"1,0 0-6,-21-33-9,21 33-6,0 0-2,0 0-6,0 0-1,0 0-2,0 0-1,0 0-1,0 0 0,0 0 1,0 0-1,0 0-1,0 0 1,0 0-1,0 0 0,0 0 0,0 0 0,0 0 0,0 0 0,0 0 1,0 0 1,0 0 0,0 0 1,0 0 0,4 25 1,-2 0 0,-4-2-1,4 12 1,0-2 0,0 7 0,-2-5-1,7 3 0,-3-5 0,8-6-1,-12-27 0,32 38 0,-9-31-1,9-2 1,3-7-1,8-6 0,1-4 0,2-3 0,0-3 0,-2 3 0,-6 0-1,-6 3 0,-7 4 0,-25 8-1,27-5-2,-27 5-2,0 0-6,0 0-19,-19 10-6,19-10-1,-21-8 3</inkml:trace>
          <inkml:trace contextRef="#ctx0" brushRef="#br3" timeOffset="96281.25">13059 6854 42,'0'0'30,"0"0"-1,-21-30 0,21 30-23,0 0-7,0 0-3,0 0-2,0 0-3,0 0-8,0 0-13,0 0 2,0 0 1</inkml:trace>
          <inkml:trace contextRef="#ctx0" brushRef="#br3" timeOffset="97703.125">13627 6920 82,'-19'-5'39,"19"5"-2,42-15 0,8 2-36,22 6-5,-5-21-14,17 23-19,-12-3 0,-5 8-1,-23 0 1</inkml:trace>
          <inkml:trace contextRef="#ctx0" brushRef="#br3" timeOffset="97328.125">13911 6880 79,'-9'32'39,"9"13"0,-2-4 0,13 14-31,1-5-4,11 10-1,1 1-1,1-3-2,-2-6 0,-4-6-2,2-1-4,-21-45-19,12 37-14,-12-37 1,0 0-2,0 0 2</inkml:trace>
          <inkml:trace contextRef="#ctx0" brushRef="#br3" timeOffset="97515.625">13827 7467 83,'0'0'39,"33"10"-3,-1-17 1,8-1-36,10 1-4,-8-21-7,19 13-28,-21-7 2,-4-1-1,-17-2 0</inkml:trace>
          <inkml:trace contextRef="#ctx0" brushRef="#br3" timeOffset="98109.375">14407 7239 79,'0'0'39,"-19"-13"-3,19 13 2,-31 15-32,31-15-4,-5 41 0,5-14-2,5 6 0,-1 2 0,4-2 1,3-3-2,5-5 1,6-5 0,5-5-1,2-10 0,7-2-1,-2-16-1,10 11-4,-19-31-13,13 13-16,-11-5 0,1 0-2,-9-6 2</inkml:trace>
        </inkml:traceGroup>
      </inkml:traceGroup>
    </inkml:traceGroup>
    <inkml:traceGroup>
      <inkml:annotationXML>
        <emma:emma xmlns:emma="http://www.w3.org/2003/04/emma" version="1.0">
          <emma:interpretation id="{9762B889-CA52-4B6A-866F-5FA95CCF2BCF}" emma:medium="tactile" emma:mode="ink">
            <msink:context xmlns:msink="http://schemas.microsoft.com/ink/2010/main" type="paragraph" rotatedBoundingBox="4420,17386 24246,16775 24288,18139 4462,18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861493-5FA9-4D46-A670-6B7DBE235753}" emma:medium="tactile" emma:mode="ink">
              <msink:context xmlns:msink="http://schemas.microsoft.com/ink/2010/main" type="line" rotatedBoundingBox="4420,17386 24246,16775 24288,18139 4462,18750"/>
            </emma:interpretation>
          </emma:emma>
        </inkml:annotationXML>
        <inkml:traceGroup>
          <inkml:annotationXML>
            <emma:emma xmlns:emma="http://www.w3.org/2003/04/emma" version="1.0">
              <emma:interpretation id="{9ED0CCE1-CC92-4AE6-9A09-C1D465C8EDB5}" emma:medium="tactile" emma:mode="ink">
                <msink:context xmlns:msink="http://schemas.microsoft.com/ink/2010/main" type="inkWord" rotatedBoundingBox="13289,17138 19044,16961 19085,18261 13329,18439"/>
              </emma:interpretation>
              <emma:one-of disjunction-type="recognition" id="oneOf15">
                <emma:interpretation id="interp75" emma:lang="en-US" emma:confidence="0">
                  <emma:literal>4)6v-3-X5-5Is-f3v-3IstIFOTnede</emma:literal>
                </emma:interpretation>
                <emma:interpretation id="interp76" emma:lang="en-US" emma:confidence="0">
                  <emma:literal>4)6v-3-X5-5Is-t3v-3IstIFOTnede</emma:literal>
                </emma:interpretation>
                <emma:interpretation id="interp77" emma:lang="en-US" emma:confidence="0">
                  <emma:literal>4)6v-3-X5-5Is-f3v-3IstIFOJnede</emma:literal>
                </emma:interpretation>
                <emma:interpretation id="interp78" emma:lang="en-US" emma:confidence="0">
                  <emma:literal>4)6v-3-X5-5Is-t3v-3IstIFOJnede</emma:literal>
                </emma:interpretation>
                <emma:interpretation id="interp79" emma:lang="en-US" emma:confidence="0">
                  <emma:literal>redundantly-35mm*</emma:literal>
                </emma:interpretation>
              </emma:one-of>
            </emma:emma>
          </inkml:annotationXML>
          <inkml:trace contextRef="#ctx0" brushRef="#br3" timeOffset="133140.625">12340 8369 76,'-24'-20'36,"24"20"-1,5-32 1,14 24-32,-1-7-1,8 7-2,3 3 0,1 8-1,-3 2 0,-2 10 1,-6 3-2,-4 7 1,-7 2 0,-6 4 0,-4 1 0,-6 3 0,-5-2 0,-4 0 0,-2-6 0,-4-4 0,2 0 0,0-8 0,21-15 0,-25 20 0,25-20 0,0 0 0,0 0 1,34 2-1,-9-4 0,6 2 1,1 5-1,6 5 1,-4 2 0,-1 11 0,-5 5 1,-5 7-1,-11 5 2,-5 5-3,-12-5 2,-5 1-1,-9-6 0,-6-8-2,-5-6 2,-3-9-4,1-7 1,-8-20-2,19 15-5,-17-35-17,28 12-10,3-12 0,16 0-1,6-10 2</inkml:trace>
          <inkml:trace contextRef="#ctx0" brushRef="#br3" timeOffset="133765.625">12874 8412 76,'-21'3'36,"21"-3"-1,27-26-2,30 14-30,14 2-6,1-18-16,14 16-14,-2-3-2,-10 5-1,-17 5 1</inkml:trace>
          <inkml:trace contextRef="#ctx0" brushRef="#br3" timeOffset="133546.875">12937 8997 76,'-9'23'36,"9"-23"0,0 0-1,26 13-31,9-26-4,18 11-6,-5-29-9,22 14-18,-11-11-2,-3 1 0,-7-6 0</inkml:trace>
          <inkml:trace contextRef="#ctx0" brushRef="#br3" timeOffset="133359.375">12979 8462 94,'0'0'38,"-4"25"1,6 21-10,-8-24-22,16 24-3,-2 1-1,11 14-2,5 1 0,-1 4-2,2 2 1,-4-6-3,4 4-3,-19-34-18,15 11-15,-21-43 1,13 28-2,-13-28 2</inkml:trace>
          <inkml:trace contextRef="#ctx0" brushRef="#br3" timeOffset="134203.125">13700 8804 68,'-6'28'35,"6"-28"1,0 0 0,0 22-26,0-22-6,0 0-2,0 0-1,-27 0 0,6 8 0,-5 2-1,-3 5 1,-5 3-2,3 2 1,3 0-1,9 0 1,19-20-1,-10 30 1,10-30-1,40 18 1,-2-16 0,10 1 0,5-3 1,1 2-1,-1 6 1,-7 2 0,-4 7 0,-8 3 0,-7 6 0,-16-1 0,-5 5 0,-10 0 0,-4-2-2,-5-1 0,-8-7-2,0 3-2,-17-31-7,38 8-21,-50-2-3,22-16-1,3-9 2</inkml:trace>
          <inkml:trace contextRef="#ctx0" brushRef="#br3" timeOffset="134625">13734 8771 38,'0'0'32,"0"0"3,0 0-3,29-12-9,-29 12-16,45-25 0,-24 10-3,12 7 0,-10-4-2,3 6 0,-26 6-1,33-10 0,-33 10 0,21 0 0,-21 0-1,0 0 0,0 0-1,0 0-1,21 16-2,-21-16-13,0 0-16,0 0-3,0 0 1,-21-23-1</inkml:trace>
          <inkml:trace contextRef="#ctx0" brushRef="#br3" timeOffset="135484.375">14134 8538 67,'0'0'36,"25"-18"0,-6-4-4,19 22-23,-7-18-3,20 10-2,-3-2-3,5-2-2,1 14-6,-20-24-15,4 22-13,-13-5 0,-25 5-2,19-5 1</inkml:trace>
          <inkml:trace contextRef="#ctx0" brushRef="#br3" timeOffset="135968.75">14899 8148 34,'0'0'29,"21"-20"2,-21 20 0,2-27-21,-2 27-2,0 0 0,0 0-2,-2-26 0,2 26-1,-31 10 0,5 3-3,-9 5 0,-1 2 0,-6 7-1,2 6 0,2-3 0,9 5 0,5-4 1,18-1-1,10-8 1,17 1-1,11-8 0,12 0 0,9-7 0,6 2 0,2-3-1,0 3 1,-5 3 0,-5 7 0,-9 2 0,-8 9 0,-9 1 0,-6 6 0,-15 0 0,-4-1 0,-9-4-1,-9-8 0,-3-2-2,-9-16-2,7 8-5,-23-32-22,16 2-4,-6-20-3,5-8 2</inkml:trace>
          <inkml:trace contextRef="#ctx0" brushRef="#br3" timeOffset="136156.25">14893 8101 66,'0'0'36,"4"-26"-1,-4 26 0,36-20-25,-7 3-12,13 14-12,-8-7-19,6 3-2,-4-1-1,-7 6 1</inkml:trace>
          <inkml:trace contextRef="#ctx0" brushRef="#br3" timeOffset="136812.5">15383 7995 80,'0'0'38,"0"0"-2,13-28 1,24 13-37,12-5-5,26 25-25,-11-7-6,-3 12-1,-11-3 1</inkml:trace>
          <inkml:trace contextRef="#ctx0" brushRef="#br3" timeOffset="136641.625">15423 8666 80,'0'0'38,"-9"33"0,9-33-1,53 12-32,-17-12-4,8-2-3,13 7-4,-13-26-8,13 16-23,-17-12 0,-5 2-1,-14-13 1</inkml:trace>
          <inkml:trace contextRef="#ctx0" brushRef="#br3" timeOffset="136421.875">15606 8003 66,'-25'15'38,"-1"-8"-1,7 11 2,19-18-25,-12 55-9,18-15-1,13 18-2,-2 5 0,8 12-1,0 1 0,-6 1-1,0-1-2,-8-21-2,12 10-7,-27-32-26,8-5 0,-4-28-2,0 0 2</inkml:trace>
          <inkml:trace contextRef="#ctx0" brushRef="#br3" timeOffset="137218.75">15995 8523 75,'0'0'39,"-30"27"-3,30-27 2,-27 8-32,27-8-3,0 0-1,-23 27-1,23-27-1,-27 33 0,8-13 0,2 3 1,17-23-2,-30 40 1,30-40 0,0 33 0,0-33 0,36 17 0,-4-12 0,8 0 0,6-2 0,0 2 0,3 2 0,-5 6 1,-6 0-1,-5 9 0,-10 3 2,-8 3-2,-11 2 2,-4 0-2,-8-2 0,8-28-1,-29 43-1,1-43-5,28 0-24,-42-5-5,19-18-1,-4-17-2</inkml:trace>
          <inkml:trace contextRef="#ctx0" brushRef="#br3" timeOffset="137375">16127 8518 80,'19'0'37,"11"2"-1,-1-7-2,3-10-40,16 8-27,-8-1-2,-4 0-2,-9-4 0</inkml:trace>
          <inkml:trace contextRef="#ctx0" brushRef="#br3" timeOffset="138032.25">16702 8621 74,'0'0'36,"0"0"0,21-10-2,2-11-36,27 6-30,-3-7-4,-1-1-1,0-7 1</inkml:trace>
          <inkml:trace contextRef="#ctx0" brushRef="#br3" timeOffset="138031.25">16821 8249 72,'-6'40'39,"0"-7"-1,8 17 1,-19-7-31,28 27-2,-5-7-4,9 5 0,2-6-4,-5-9-1,13 13-8,-25-34-27,11-2 1,-11-30-2,0 0 1</inkml:trace>
          <inkml:trace contextRef="#ctx0" brushRef="#br3" timeOffset="138343.75">17198 8269 75,'-21'2'38,"21"-2"-2,0 0 1,36-5-32,-13 3-3,8 2-2,3 5 0,2 0 1,-3 5-1,-3 3 0,-9 2 0,-2 2 0,-19-17 0,17 38 0,-19-16 0,-3 1 0,-5 0 0,-7 2 0,-23 18 1,17-23-1,0-5 0,4 0 0,19-15 0,-25 20 0,25-20 0,0 0 0,0 0 0,29 20 0,-4-17 0,5-1 0,1 6 1,3-3 0,2 7 0,-3 1 0,-1 7 0,-9 0 1,0 8-1,-10-1 1,-5 3-1,-10 0 0,-6 3 0,-9-3 0,-6-2-1,-7-3 1,-3-7-3,1-8 1,-6-13-3,15 11-5,-21-38-20,25 12-8,0-17-1,15-3-1</inkml:trace>
          <inkml:trace contextRef="#ctx0" brushRef="#br3" timeOffset="138703.125">17659 8231 66,'0'0'40,"0"0"-2,0 0 2,0 40-25,6-14-10,15 16-2,0 6 0,4 10-1,0 2 0,3 3-1,-3 0 0,0-3 0,-4-5 0,-2-2-1,0-15 1,4-3-1,-2-15 0,2-12 1,1-14-1,1-9 0,-2-10 0,-4-12-1,-2-1 1,-9-12-1,-2 2 1,-3-2-2,-6 4 0,-5-4-1,4 18-3,-17-29-20,12 31-13,-5-8-1,3 8 1,-2 0-1</inkml:trace>
          <inkml:trace contextRef="#ctx0" brushRef="#br3" timeOffset="130250">9509 8548 42,'0'0'31,"0"0"2,0 0-1,0 0-19,0 0-3,-7 27-3,7-27-1,0 33-3,0-33 0,2 50 0,1-20-1,1 6-1,-2-9 0,4 6 1,0-10-2,7-1 1,-13-22-1,32 25 1,-7-22-1,6-3 0,3-5 0,2-5 0,4 0-1,-4-8 0,-1 8-1,-7-8-2,-5 13-3,-17-20-5,-6 25-10,0 0-12,0 0 0,-15-22 0,-6 9 3</inkml:trace>
          <inkml:trace contextRef="#ctx0" brushRef="#br3" timeOffset="130453.125">9675 8540 53,'0'0'34,"0"0"0,0-30-4,0 30-15,19 28-3,4 7-5,-11-2-3,14 17-1,-7 5-1,6 8-1,-4 0-1,-2-6-2,0 1-1,-11-20-5,11 10-10,-17-26-17,-2-22-1,0 0 0,2-25 2</inkml:trace>
          <inkml:trace contextRef="#ctx0" brushRef="#br3" timeOffset="130937.5">9744 8083 19,'0'0'32,"25"23"2,-10 2 0,4-5-12,21 38-6,-17-16-1,28 29-6,-9-9-3,15 19-2,-7-8-2,5 2 0,-5-7-1,-6 0-2,-10-5 2,-7-8-2,-10-7 1,-11-6-1,-8-2 1,-10-7-2,-3 0 2,-2-11-1,-2-1 0,0-6 0,19-15 0,-33 22 0,33-22-1,-19 13 1,19-13 0,0 0-1,0 0 0,0 0 1,0 0-1,0 0 0,0 0-1,21-5-4,-2 7-6,-19-2-16,12-25-4,-12 25 0,15-35 0</inkml:trace>
          <inkml:trace contextRef="#ctx0" brushRef="#br3" timeOffset="131937.5">10764 8259 30,'0'0'30,"4"-38"3,-1 13-1,-3 25-14,0-28-4,0 28-3,0 0 0,0 0-4,0 0-2,-15 56 0,-2-21-2,6 18-1,-5 7 0,1 13 0,0 2-1,7 8 0,4 2 0,12-4-1,7-8 0,12-10 0,9-11 0,6-14-2,6-15 2,5-16-1,-3-19-1,-8-14 2,-6-6-2,-19-11 1,-9 0-1,-12-7 2,-8 7-2,-18 3 2,-4 13-1,-8 9 1,-2 10 0,4 13 0,2 13 0,5 7 1,10 10 0,8 8-2,13 5 1,12-5-2,16-1-1,3-19-6,28 12-12,-9-25-14,5-12 0,-3-21 0,-4-7 0</inkml:trace>
          <inkml:trace contextRef="#ctx0" brushRef="#br3" timeOffset="132312.5">11153 8417 77,'-19'-22'38,"19"22"-1,0 0 2,-25 35-29,38 5-3,-3 0-3,13 15-1,1 3-1,7 10 0,1-5-1,1-3-1,1-5 0,-2-7-1,-3-8 1,-2-12-2,-1-10 1,-26-18 0,31-16-2,-22-9 2,-5-5-1,-6-13 1,-3-4-1,-5-11 2,1 3-1,1 2 0,0 0 1,3 3 0,5 5 0,3 10 0,5 4-1,0 9-1,-8 22-3,21-30-14,-2 30-17,-19 0-1,34 5 0,-34-5 1</inkml:trace>
          <inkml:trace contextRef="#ctx0" brushRef="#br3" timeOffset="132578.125">11856 8724 77,'0'0'37,"0"0"-3,0 0 3,0 0-33,40-10-2,-13 5-3,3-5-1,5 10-5,-35 0-14,34-21-12,-34 21-3,21-10 1,-21 10-1</inkml:trace>
          <inkml:trace contextRef="#ctx0" brushRef="#br3" timeOffset="139703.125">18445 8555 54,'0'0'35,"0"0"-2,21 8 0,2-21-28,19 8-2,7-5-2,3-5-5,9 20-13,-10-10-17,-13 3 1,-9-1-1,-29 3 1</inkml:trace>
          <inkml:trace contextRef="#ctx0" brushRef="#br3" timeOffset="140250">18830 8219 58,'0'0'36,"15"-43"-1,2 20 0,6-22-24,10 28-8,5-1-1,4 10-2,0 8 1,0 8-2,-8 10 1,-9 4-1,-8 11 1,-15 4-1,-6 9 0,-15-4-1,-2 6 1,-8 0 0,1-5 0,-1-6 0,6-4 0,2-8-1,21-25 2,-19 28 0,19-28 0,0 0 2,27-13-1,-2 1 1,1-3 0,7 4 0,-1 1 0,6 10-1,-3 3 0,1 7 1,-6 10-2,-5 5 1,-6 3 0,-5 7 0,-9 0-1,-10 3 1,-7-3-1,-7-2 1,-8-8-1,-7-3 0,-2-6 0,-2-9-1,-2-4 0,3-11 0,5 0-2,0-14-1,32 22-6,-35-50-16,37 22-9,8-7-1,13-3 1</inkml:trace>
          <inkml:trace contextRef="#ctx0" brushRef="#br3" timeOffset="140500">19558 8131 75,'0'0'39,"-25"-5"-2,25 30 2,0-25-32,12 50-2,5-10-1,6 16-1,0 6-1,2 6 0,-3 3-1,-1-6-1,-5-5-1,-5-15-2,6 3-4,-17-48-21,-5 28-11,5-28-1,0 0 0</inkml:trace>
          <inkml:trace contextRef="#ctx0" brushRef="#br3" timeOffset="140687.5">19440 8653 79,'0'0'40,"0"0"-3,38 15 1,-9-25-34,20 3-3,5-3-3,1-10-2,10 12-5,-29-27-15,8 15-13,-21-8-1,-4 1 0,-17-9 1</inkml:trace>
          <inkml:trace contextRef="#ctx0" brushRef="#br3" timeOffset="140875">19453 7950 70,'-26'-5'40,"26"5"-2,0 0 0,-2-63-28,40 50-7,13 1-4,1-8-4,22 30-16,-17-15-17,-3 12 0,-18-2-1,-9 10 1</inkml:trace>
          <inkml:trace contextRef="#ctx0" brushRef="#br3" timeOffset="141390.625">19957 8324 69,'0'0'37,"0"30"0,0-30-1,0 0-30,19 20-4,-19-20-2,26 8 0,-26-8 0,25 15-1,-25-15 1,0 0 0,14 28 0,-14-28-1,-2 22 1,2-22 0,-10 25 0,10-25 0,-17 28 0,17-28 0,-10 25 1,10-25-1,0 23 0,0-23 0,18 15 1,-18-15 0,43 7-1,-14-4 1,3 2 0,-1 0 0,1 2 0,-5 4 1,0 4-1,-8 5 0,-2 5 0,-9 0 0,-5 3 0,-8-3 0,-3 5 0,-11-8-1,-2 1 0,-8-5 0,-3-8 0,-2-5-1,1-5 1,-1-5-2,2-10-1,11 5-1,-2-21-2,23 31-11,-4-40-19,15 13-1,3-9-1,12-1 2</inkml:trace>
          <inkml:trace contextRef="#ctx0" brushRef="#br3" timeOffset="141609.375">20542 8322 77,'-21'12'38,"21"-12"0,0 0-1,42-5-35,-10 5-4,-7-15-8,25 20-23,-20-10-3,-3 3-2,-27 2 1</inkml:trace>
          <inkml:trace contextRef="#ctx0" brushRef="#br3" timeOffset="141968.75">20738 8096 60,'0'0'38,"21"-28"-2,8 18 1,7-10-23,10 10-12,3 5-1,1 7-1,-6 3 1,-6 8-1,-11 9 0,-14 11 0,-15 10 0,-7 5 0,-9 4 1,-8 6-1,-5 2 0,-1 1 1,5-6-1,4-5 0,8-10 0,7-2 1,8-10-1,12-6 1,7-9-1,4-6 1,7-4-2,1-8 0,11 2-3,-10-22-6,23 13-22,-18-11-5,1-2-1,-6-5 1</inkml:trace>
          <inkml:trace contextRef="#ctx0" brushRef="#br3" timeOffset="142203.125">21480 8045 68,'-4'-27'39,"4"27"0,0 0 2,-4 22-30,4-22-5,10 48-2,-1-5-2,1 12 0,1 8-1,1 10-1,1 2 0,-5 0-2,5 3-1,-7-25-4,24 20-21,-20-38-12,5-7 0,-15-28-1</inkml:trace>
          <inkml:trace contextRef="#ctx0" brushRef="#br3" timeOffset="142390.625">21367 8706 63,'0'0'39,"-22"30"-3,22-30 2,24 3-29,3-16-14,32 23-14,-15-22-18,4-1 1,-3-7-2,-10-5 1</inkml:trace>
          <inkml:trace contextRef="#ctx0" brushRef="#br3" timeOffset="142593.75">21339 8030 73,'0'0'39,"0"0"-2,49 0-1,16-10-38,8 25-16,-7-15-17,-1 3-1,-11 2-1,-11 0 0</inkml:trace>
          <inkml:trace contextRef="#ctx0" brushRef="#br3" timeOffset="142859.375">21962 8525 78,'-13'33'39,"13"7"0,0-5-1,19 10-33,-8 1-1,10 1-4,0 9-1,-9-16-5,11 18-12,-23-26-20,5-4 0,-5-28-1,0 0 0</inkml:trace>
          <inkml:trace contextRef="#ctx0" brushRef="#br3" timeOffset="143062.5">22233 8374 75,'0'0'39,"0"0"-1,6 23 0,22-13-35,10 3-6,-7-21-8,28 16-24,-17-8-2,-2 2-2,-13-4 1</inkml:trace>
          <inkml:trace contextRef="#ctx0" brushRef="#br3" timeOffset="143234.375">22197 8646 75,'0'0'38,"4"30"-5,-4-30-6,59-18-62,-8 13-1,6-10-1,2-5 0</inkml:trace>
          <inkml:trace contextRef="#ctx0" brushRef="#br3" timeOffset="143609.375">22971 8309 63,'-19'-23'39,"-6"1"0,2 2 0,-4-20-27,8 35-8,-7 0-1,8 15-2,-4 12 1,-1 16-1,-2 10 0,0 14 1,0 14-1,6 7 0,6 7 1,13 1-1,15-6 1,12-7-2,17-15 1,19-13 0,13-17 1,4-16-2,4-19 0,-12-16 1,-3-15-2,-16-14 0,-13-4 0,-26-11 0,-16 4-2,-27-5 0,-13 10-3,-21-10-4,10 36-20,-18-8-9,-3 10 1,5 7-3</inkml:trace>
          <inkml:trace contextRef="#ctx0" brushRef="#br3" timeOffset="144562.5">8114 8495 60,'21'35'36,"13"-25"-2,14 0 1,13-15-25,25 13-6,7-8-1,14 2-2,7 6-4,-15-18-9,4 12-21,-21-4-2,-17-3 0,-25-5 0</inkml:trace>
          <inkml:trace contextRef="#ctx0" brushRef="#br3" timeOffset="144796.875">8581 8329 68,'-21'3'35,"21"-3"1,0 0 0,27 15-25,18-5-9,18 7-1,15 9 0,8 9 0,2 10-1,-6 10 0,-15 11-1,-25 6 0,-27 9 0,-25-3-2,-26 0 0,-27-21-5,2 6-21,-13-23-6,-4-20-1,11-22 1</inkml:trace>
          <inkml:trace contextRef="#ctx0" brushRef="#br3" timeOffset="147406.25">3483 8862 66,'-23'25'35,"23"-25"0,-2 45 1,2-22-31,23 17-3,-4-2 1,8 4-2,0-6 0,1-1 0,-5-8-1,-23-27-1,23 28 0,-23-28 0,0 0 0,-21-25-1,2-3 1,-6-7 1,2-10-2,0 0 3,6-8-1,8 3 2,9-6-2,11 9 2,10 6-1,15 11 0,6 13 0,10 9 0,1 16-1,-1 7-1,1 17 2,0 6-2,-7 5 1,-4 2-2,-6 0 2,-7-2-2,-4-5 2,-8-8-1,-17-30 1,32 32 0,-32-32 1,29-7 0,-29 7 1,36-45 1,-17 7-3,4-2 3,0-8-3,-2 3 2,-6 0-3,-2 2 3,-9 8-3,-8 10 1,4 25 0,-36-20 1,2 27-1,-4 16 0,-8 9 2,2 11-3,2 10 2,6 5-1,11 4 1,16-4-2,22-3 1,14-12-3,30-5-1,6-28-3,30 7-7,-11-42-5,29 10-10,-18-22-3,1 1-2,-20-14 9,-2 18 11,-32-11 11,-13 0 9,-4 20 11,-31-14 8,8 37 8,-28-50-1,28 50-4,-50-46-12,50 46-4,-49-25-6,26 23-2,-8 2-2,3 12 0,1 8-1,2 13-1,0 10 1,4 9-2,6 9 1,11 2-1,10-3 1,11-5-1,14-7 0,13-18-1,13-15 1,0-20 0,4-12-1,-6-19 1,-5-11 0,-16-19 0,-15-4-1,-13-13 1,-16-2 1,-9-1 1,-11 3-1,3 15 3,-5 6-2,9 21 2,0 16 0,23 25 0,-19 30-1,25 18 1,7 10-2,10 15 0,7 5 1,10 2-2,6-2 0,4-10-1,3-8 1,-3-17-2,5-10-1,-11-26-3,5 3-4,-24-43-6,17 21-8,-32-43 0,18 22 5,-28-27 10,10 14 4,-10 6 8,-12-5 3,12 45 9,-24-40 6,24 40 4,-25 12-5,32 26-9,-16-10-3,22 19-5,1 4 0,16 4-2,6 0 0,12 0-1,11-4 2,4-11-2,4-15-1,-1-15 1,-1-12-2,-13-19-1,-3-6-1,-24-31-2,-4 10-4,-32-30-1,5 23-1,-32-20 3,15 30-2,-21-11 4,19 26-2,-9 0 4,34 30 0,-21-18 0,21 18 0,21 10 2,-2-2 4,10 10 3,-7-11 4,13 21 1,-35-28 3,47 55 2,-39-32 2,17 29-2,-16-19-4,12 20-5,-11-10 0,9 9-4,-6-4 2,4-5-3,-1-3 0,-3-10-1,0-2-1,-13-28-1,16 22-1,-16-22 0,0 0-1,-6-50 1,6 20-1,-10-18 2,7 0 0,-1-4 3,4-4 0,9 14 3,-1-3-1,13 14 3,2 6-3,11 23 1,-3 9 1,14 16-2,-1 10 1,4 12-3,3 2 2,-1 6-2,-1 3 0,1-9-2,0-4 0,-7-20-3,5 2-3,-19-40-7,16 12-7,-20-32-4,6 7 0,-16-29 9,8 19 8,-14-12 7,-5-6 5,4 24 10,-20-21 8,9 25 4,-20-12 0,23 40-7,-44-33-6,23 33-6,-15 3-2,5 15-2,-3 7 0,7 17-2,2 4 1,8 9-2,10 3 1,14-3-2,14-2 2,6-11-2,15-9 0,2-20 0,9-11 1,-5-19-2,7-11 0,-15-22 0,-4-8-1,-17-15 2,-9-2 0,-10-6 3,-10 3 0,-1 16 3,-16-1 1,10 30 1,-8 3 0,25 30 1,-26 20-1,29 23-2,-3 12 0,10 13-3,5 7 0,6 3-2,10 2 1,5-9-3,6-6 0,-2-22-3,13-5-4,-13-46-7,23 8-13,-13-28-5,-3-12-2,-3-15 3,-4 10 11</inkml:trace>
          <inkml:trace contextRef="#ctx0" brushRef="#br3" timeOffset="148296.875">7393 8867 11,'-11'-48'25,"-1"15"9,-9 13 1,-11 13-1,-6-3-11,11 32-11,-17-2-6,16 16-4,-1 4 1,10 8-4,8 2 2,9 3-2,15-1 0,4-6-1,16-9-1,3-14 1,8-3-1,1-20 1,1-8-1,-8-17 0,0-2 1,-11-16 1,-6 3 1,-8-3 2,-13 3 0,-3 10 3,-9 0-1,12 30 1,-28-16 1,28 16-2,-21 36 1,21-6-2,0 2 0,15 4-2,4-1 0,8-5-1,7-5-1,2-10-1,8-5 0,-6-12-1,4-1-1,-13-19-1,3 4 1,-13-20 1,0 8 0,-11-5 3,-8 0 1,2 10 2,-8-3 0,6 28 0,-8-23 1,8 23-2,0 0 1,16 41-2,-7-14 0,6 8-2,1 8 2,3 0-1,4-3-1,-2 0 2,-2-7-2,-2-8 1,2-10 0,-19-15-1,34-12 0,-22-14 0,3-6-1,-2-16 1,1-2-2,-1-8 2,0 10 0,-3 6 1,1 6 0,-1 11 2,-10 25 0,0 0 0,19 8 0,-8 22-1,-3 0 1,7 8-2,2-1 2,6 6-2,2-8 1,13-7-1,2-8 1,6-10 0,3-10-1,1-10 0,-2-10 0,-3-18-1,-6-4-1,-15-14 0,-8-1 0,-13-9 1,-12 6 0,-10 2 2,-6 10 0,-4 18 1,-7 10 1,8 20 0,3 15 1,13 20 0,3 13 0,18 15-3,7 2 2,12 6-3,5-4 1,5-1-2,6-6 0,-6-15-3,9 1-7,-29-44-21,8 1-8,-16-26 1,-3-7-1</inkml:trace>
          <inkml:trace contextRef="#ctx0" brushRef="#br3" timeOffset="148421.875">8356 8882 86,'2'23'35,"40"-23"-29,11-18-6,12-22-35,17-13-1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0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A27B-3CF3-49D8-A04F-27F30B64A23F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6A1C-18AD-480C-AD05-73E1979B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12" Type="http://schemas.openxmlformats.org/officeDocument/2006/relationships/customXml" Target="../ink/ink88.xml"/><Relationship Id="rId2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customXml" Target="../ink/ink87.xml"/><Relationship Id="rId4" Type="http://schemas.openxmlformats.org/officeDocument/2006/relationships/customXml" Target="../ink/ink84.xml"/><Relationship Id="rId9" Type="http://schemas.openxmlformats.org/officeDocument/2006/relationships/image" Target="../media/image6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67.emf"/><Relationship Id="rId18" Type="http://schemas.openxmlformats.org/officeDocument/2006/relationships/customXml" Target="../ink/ink97.xml"/><Relationship Id="rId3" Type="http://schemas.openxmlformats.org/officeDocument/2006/relationships/image" Target="../media/image64.emf"/><Relationship Id="rId21" Type="http://schemas.openxmlformats.org/officeDocument/2006/relationships/image" Target="../media/image71.emf"/><Relationship Id="rId7" Type="http://schemas.openxmlformats.org/officeDocument/2006/relationships/image" Target="../media/image65.emf"/><Relationship Id="rId12" Type="http://schemas.openxmlformats.org/officeDocument/2006/relationships/customXml" Target="../ink/ink94.xml"/><Relationship Id="rId17" Type="http://schemas.openxmlformats.org/officeDocument/2006/relationships/image" Target="../media/image69.emf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5" Type="http://schemas.openxmlformats.org/officeDocument/2006/relationships/image" Target="../media/image68.emf"/><Relationship Id="rId23" Type="http://schemas.openxmlformats.org/officeDocument/2006/relationships/image" Target="../media/image72.emf"/><Relationship Id="rId10" Type="http://schemas.openxmlformats.org/officeDocument/2006/relationships/customXml" Target="../ink/ink93.xml"/><Relationship Id="rId19" Type="http://schemas.openxmlformats.org/officeDocument/2006/relationships/image" Target="../media/image70.emf"/><Relationship Id="rId4" Type="http://schemas.openxmlformats.org/officeDocument/2006/relationships/customXml" Target="../ink/ink90.xml"/><Relationship Id="rId9" Type="http://schemas.openxmlformats.org/officeDocument/2006/relationships/image" Target="../media/image62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dCuu-4wm44" TargetMode="External"/><Relationship Id="rId2" Type="http://schemas.openxmlformats.org/officeDocument/2006/relationships/hyperlink" Target="http://www.youtube.com/watch?v=C9P3Jgr779I&amp;list=PLLUpvzaZLf3IM2wmkH0TcDRzkN3joR5Af&amp;index=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emf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" Type="http://schemas.openxmlformats.org/officeDocument/2006/relationships/image" Target="../media/image7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33" Type="http://schemas.openxmlformats.org/officeDocument/2006/relationships/image" Target="../media/image22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customXml" Target="../ink/ink20.xml"/><Relationship Id="rId10" Type="http://schemas.openxmlformats.org/officeDocument/2006/relationships/customXml" Target="../ink/ink11.xml"/><Relationship Id="rId19" Type="http://schemas.openxmlformats.org/officeDocument/2006/relationships/image" Target="../media/image15.emf"/><Relationship Id="rId31" Type="http://schemas.openxmlformats.org/officeDocument/2006/relationships/image" Target="../media/image21.emf"/><Relationship Id="rId4" Type="http://schemas.openxmlformats.org/officeDocument/2006/relationships/customXml" Target="../ink/ink8.xml"/><Relationship Id="rId9" Type="http://schemas.openxmlformats.org/officeDocument/2006/relationships/image" Target="../media/image10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19.emf"/><Relationship Id="rId30" Type="http://schemas.openxmlformats.org/officeDocument/2006/relationships/customXml" Target="../ink/ink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4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32.emf"/><Relationship Id="rId3" Type="http://schemas.openxmlformats.org/officeDocument/2006/relationships/image" Target="../media/image7.emf"/><Relationship Id="rId21" Type="http://schemas.openxmlformats.org/officeDocument/2006/relationships/image" Target="../media/image25.emf"/><Relationship Id="rId34" Type="http://schemas.openxmlformats.org/officeDocument/2006/relationships/customXml" Target="../ink/ink39.xml"/><Relationship Id="rId42" Type="http://schemas.openxmlformats.org/officeDocument/2006/relationships/customXml" Target="../ink/ink43.xml"/><Relationship Id="rId47" Type="http://schemas.openxmlformats.org/officeDocument/2006/relationships/image" Target="../media/image36.emf"/><Relationship Id="rId7" Type="http://schemas.openxmlformats.org/officeDocument/2006/relationships/image" Target="../media/image9.emf"/><Relationship Id="rId12" Type="http://schemas.openxmlformats.org/officeDocument/2006/relationships/customXml" Target="../ink/ink28.xml"/><Relationship Id="rId17" Type="http://schemas.openxmlformats.org/officeDocument/2006/relationships/image" Target="../media/image23.emf"/><Relationship Id="rId25" Type="http://schemas.openxmlformats.org/officeDocument/2006/relationships/image" Target="../media/image13.emf"/><Relationship Id="rId33" Type="http://schemas.openxmlformats.org/officeDocument/2006/relationships/image" Target="../media/image30.emf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28.emf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12.emf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31.emf"/><Relationship Id="rId40" Type="http://schemas.openxmlformats.org/officeDocument/2006/relationships/customXml" Target="../ink/ink42.xml"/><Relationship Id="rId45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7.emf"/><Relationship Id="rId23" Type="http://schemas.openxmlformats.org/officeDocument/2006/relationships/image" Target="../media/image26.emf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24.emf"/><Relationship Id="rId31" Type="http://schemas.openxmlformats.org/officeDocument/2006/relationships/image" Target="../media/image29.emf"/><Relationship Id="rId44" Type="http://schemas.openxmlformats.org/officeDocument/2006/relationships/customXml" Target="../ink/ink44.xml"/><Relationship Id="rId4" Type="http://schemas.openxmlformats.org/officeDocument/2006/relationships/customXml" Target="../ink/ink24.xml"/><Relationship Id="rId9" Type="http://schemas.openxmlformats.org/officeDocument/2006/relationships/image" Target="../media/image10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27.emf"/><Relationship Id="rId30" Type="http://schemas.openxmlformats.org/officeDocument/2006/relationships/customXml" Target="../ink/ink37.xml"/><Relationship Id="rId35" Type="http://schemas.openxmlformats.org/officeDocument/2006/relationships/image" Target="../media/image19.emf"/><Relationship Id="rId43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34.emf"/><Relationship Id="rId21" Type="http://schemas.openxmlformats.org/officeDocument/2006/relationships/image" Target="../media/image37.emf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43.emf"/><Relationship Id="rId50" Type="http://schemas.openxmlformats.org/officeDocument/2006/relationships/customXml" Target="../ink/ink70.xml"/><Relationship Id="rId55" Type="http://schemas.openxmlformats.org/officeDocument/2006/relationships/image" Target="../media/image47.emf"/><Relationship Id="rId63" Type="http://schemas.openxmlformats.org/officeDocument/2006/relationships/image" Target="../media/image51.emf"/><Relationship Id="rId7" Type="http://schemas.openxmlformats.org/officeDocument/2006/relationships/image" Target="../media/image9.emf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29.emf"/><Relationship Id="rId41" Type="http://schemas.openxmlformats.org/officeDocument/2006/relationships/image" Target="../media/image35.emf"/><Relationship Id="rId54" Type="http://schemas.openxmlformats.org/officeDocument/2006/relationships/customXml" Target="../ink/ink72.xml"/><Relationship Id="rId6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12.e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40.emf"/><Relationship Id="rId40" Type="http://schemas.openxmlformats.org/officeDocument/2006/relationships/customXml" Target="../ink/ink65.xml"/><Relationship Id="rId45" Type="http://schemas.openxmlformats.org/officeDocument/2006/relationships/image" Target="../media/image42.emf"/><Relationship Id="rId53" Type="http://schemas.openxmlformats.org/officeDocument/2006/relationships/image" Target="../media/image46.emf"/><Relationship Id="rId58" Type="http://schemas.openxmlformats.org/officeDocument/2006/relationships/customXml" Target="../ink/ink74.xml"/><Relationship Id="rId5" Type="http://schemas.openxmlformats.org/officeDocument/2006/relationships/image" Target="../media/image8.emf"/><Relationship Id="rId15" Type="http://schemas.openxmlformats.org/officeDocument/2006/relationships/image" Target="../media/image17.emf"/><Relationship Id="rId23" Type="http://schemas.openxmlformats.org/officeDocument/2006/relationships/image" Target="../media/image13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44.emf"/><Relationship Id="rId57" Type="http://schemas.openxmlformats.org/officeDocument/2006/relationships/image" Target="../media/image48.emf"/><Relationship Id="rId61" Type="http://schemas.openxmlformats.org/officeDocument/2006/relationships/image" Target="../media/image50.emf"/><Relationship Id="rId10" Type="http://schemas.openxmlformats.org/officeDocument/2006/relationships/customXml" Target="../ink/ink50.xml"/><Relationship Id="rId19" Type="http://schemas.openxmlformats.org/officeDocument/2006/relationships/image" Target="../media/image25.emf"/><Relationship Id="rId31" Type="http://schemas.openxmlformats.org/officeDocument/2006/relationships/image" Target="../media/image30.emf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0" Type="http://schemas.openxmlformats.org/officeDocument/2006/relationships/customXml" Target="../ink/ink75.xml"/><Relationship Id="rId65" Type="http://schemas.openxmlformats.org/officeDocument/2006/relationships/image" Target="../media/image52.emf"/><Relationship Id="rId4" Type="http://schemas.openxmlformats.org/officeDocument/2006/relationships/customXml" Target="../ink/ink47.xml"/><Relationship Id="rId9" Type="http://schemas.openxmlformats.org/officeDocument/2006/relationships/image" Target="../media/image10.e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28.emf"/><Relationship Id="rId30" Type="http://schemas.openxmlformats.org/officeDocument/2006/relationships/customXml" Target="../ink/ink60.xml"/><Relationship Id="rId35" Type="http://schemas.openxmlformats.org/officeDocument/2006/relationships/image" Target="../media/image39.emf"/><Relationship Id="rId43" Type="http://schemas.openxmlformats.org/officeDocument/2006/relationships/image" Target="../media/image41.emf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64" Type="http://schemas.openxmlformats.org/officeDocument/2006/relationships/customXml" Target="../ink/ink77.xml"/><Relationship Id="rId8" Type="http://schemas.openxmlformats.org/officeDocument/2006/relationships/customXml" Target="../ink/ink49.xml"/><Relationship Id="rId51" Type="http://schemas.openxmlformats.org/officeDocument/2006/relationships/image" Target="../media/image45.emf"/><Relationship Id="rId3" Type="http://schemas.openxmlformats.org/officeDocument/2006/relationships/image" Target="../media/image7.emf"/><Relationship Id="rId12" Type="http://schemas.openxmlformats.org/officeDocument/2006/relationships/customXml" Target="../ink/ink51.xml"/><Relationship Id="rId17" Type="http://schemas.openxmlformats.org/officeDocument/2006/relationships/image" Target="../media/image23.emf"/><Relationship Id="rId25" Type="http://schemas.openxmlformats.org/officeDocument/2006/relationships/image" Target="../media/image38.emf"/><Relationship Id="rId33" Type="http://schemas.openxmlformats.org/officeDocument/2006/relationships/image" Target="../media/image19.emf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59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customXml" Target="../ink/ink82.xml"/><Relationship Id="rId4" Type="http://schemas.openxmlformats.org/officeDocument/2006/relationships/customXml" Target="../ink/ink79.xml"/><Relationship Id="rId9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 on Resistors in Series and </a:t>
            </a:r>
            <a:r>
              <a:rPr lang="en-US" dirty="0" smtClean="0"/>
              <a:t>Parallel</a:t>
            </a:r>
          </a:p>
          <a:p>
            <a:r>
              <a:rPr lang="en-US" dirty="0" err="1" smtClean="0"/>
              <a:t>Kirhhoff’s</a:t>
            </a:r>
            <a:r>
              <a:rPr lang="en-US" dirty="0" smtClean="0"/>
              <a:t> Rules (Video/Notes)</a:t>
            </a:r>
          </a:p>
          <a:p>
            <a:r>
              <a:rPr lang="en-US" dirty="0" err="1" smtClean="0"/>
              <a:t>Kirhhoff</a:t>
            </a:r>
            <a:r>
              <a:rPr lang="en-US" dirty="0" smtClean="0"/>
              <a:t> Examples</a:t>
            </a:r>
          </a:p>
          <a:p>
            <a:r>
              <a:rPr lang="en-US" dirty="0" smtClean="0"/>
              <a:t>Work on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equations using </a:t>
            </a:r>
            <a:r>
              <a:rPr lang="en-US" dirty="0" err="1" smtClean="0"/>
              <a:t>Kirhhoff’s</a:t>
            </a:r>
            <a:r>
              <a:rPr lang="en-US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0" name="Ink 59"/>
              <p14:cNvContentPartPr/>
              <p14:nvPr/>
            </p14:nvContentPartPr>
            <p14:xfrm>
              <a:off x="417730" y="2017746"/>
              <a:ext cx="4785480" cy="3609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730" y="2007306"/>
                <a:ext cx="4806000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981290" y="2510226"/>
              <a:ext cx="2189520" cy="1916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2290" y="2497266"/>
                <a:ext cx="220284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529410" y="2937546"/>
              <a:ext cx="1518120" cy="1082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0050" y="2924946"/>
                <a:ext cx="154116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73930" y="2649186"/>
              <a:ext cx="4624920" cy="2514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90" y="2640186"/>
                <a:ext cx="4640760" cy="25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/>
              <p14:cNvContentPartPr/>
              <p14:nvPr/>
            </p14:nvContentPartPr>
            <p14:xfrm>
              <a:off x="557770" y="2934306"/>
              <a:ext cx="999000" cy="3880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450" y="2920626"/>
                <a:ext cx="1026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/>
              <p14:cNvContentPartPr/>
              <p14:nvPr/>
            </p14:nvContentPartPr>
            <p14:xfrm>
              <a:off x="953410" y="4498146"/>
              <a:ext cx="1346760" cy="9489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2610" y="4485186"/>
                <a:ext cx="1361880" cy="9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2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equations using </a:t>
            </a:r>
            <a:r>
              <a:rPr lang="en-US" dirty="0" err="1" smtClean="0"/>
              <a:t>Kirhhoff’s</a:t>
            </a:r>
            <a:r>
              <a:rPr lang="en-US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0" name="Ink 59"/>
              <p14:cNvContentPartPr/>
              <p14:nvPr/>
            </p14:nvContentPartPr>
            <p14:xfrm>
              <a:off x="352570" y="2017746"/>
              <a:ext cx="4850640" cy="3609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130" y="2007306"/>
                <a:ext cx="4872600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529410" y="2937546"/>
              <a:ext cx="1518120" cy="1082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0050" y="2924946"/>
                <a:ext cx="154116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73930" y="3279546"/>
              <a:ext cx="3886200" cy="1217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90" y="3266226"/>
                <a:ext cx="391068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557770" y="2934306"/>
              <a:ext cx="999000" cy="3880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450" y="2920626"/>
                <a:ext cx="1026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4755010" y="2263626"/>
              <a:ext cx="3588120" cy="2453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3850" y="2259306"/>
                <a:ext cx="3602880" cy="24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2981290" y="2873826"/>
              <a:ext cx="2189520" cy="1552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72290" y="2860866"/>
                <a:ext cx="2202840" cy="15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896530" y="2510226"/>
              <a:ext cx="3741840" cy="479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5730" y="2497266"/>
                <a:ext cx="37573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8" name="Ink 97"/>
              <p14:cNvContentPartPr/>
              <p14:nvPr/>
            </p14:nvContentPartPr>
            <p14:xfrm>
              <a:off x="2078770" y="5155506"/>
              <a:ext cx="221400" cy="2916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74450" y="5144706"/>
                <a:ext cx="230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9" name="Ink 118"/>
              <p14:cNvContentPartPr/>
              <p14:nvPr/>
            </p14:nvContentPartPr>
            <p14:xfrm>
              <a:off x="3141490" y="3092346"/>
              <a:ext cx="977400" cy="8182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30690" y="3080106"/>
                <a:ext cx="100080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0" name="Ink 119"/>
              <p14:cNvContentPartPr/>
              <p14:nvPr/>
            </p14:nvContentPartPr>
            <p14:xfrm>
              <a:off x="3141130" y="3509586"/>
              <a:ext cx="125280" cy="19800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9970" y="3500946"/>
                <a:ext cx="146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5" name="Ink 194"/>
              <p14:cNvContentPartPr/>
              <p14:nvPr/>
            </p14:nvContentPartPr>
            <p14:xfrm>
              <a:off x="624730" y="3071826"/>
              <a:ext cx="8116920" cy="35481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530" y="3059586"/>
                <a:ext cx="8137080" cy="35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http://www.youtube.com/watch?v=C9P3Jgr779I&amp;list=PLLUpvzaZLf3IM2wmkH0TcDRzkN3joR5Af&amp;index=4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http://www.youtube.com/watch?v=TdCuu-4wm44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Kirhhoff’s</a:t>
            </a:r>
            <a:r>
              <a:rPr lang="en-US" dirty="0" smtClean="0"/>
              <a:t>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rule</a:t>
            </a:r>
          </a:p>
          <a:p>
            <a:pPr lvl="1"/>
            <a:r>
              <a:rPr lang="en-US" dirty="0" smtClean="0"/>
              <a:t>Where three or more wires come together</a:t>
            </a:r>
          </a:p>
          <a:p>
            <a:pPr lvl="1"/>
            <a:r>
              <a:rPr lang="en-US" dirty="0" smtClean="0"/>
              <a:t>Sum of all currents leaving and entering a junction is 0</a:t>
            </a:r>
          </a:p>
          <a:p>
            <a:r>
              <a:rPr lang="en-US" dirty="0" smtClean="0"/>
              <a:t>Loop Rule</a:t>
            </a:r>
          </a:p>
          <a:p>
            <a:pPr lvl="1"/>
            <a:r>
              <a:rPr lang="en-US" dirty="0" smtClean="0"/>
              <a:t>All loops have to be in the same direction (clockwise or counterclockwise)</a:t>
            </a:r>
          </a:p>
          <a:p>
            <a:pPr lvl="1"/>
            <a:r>
              <a:rPr lang="en-US" dirty="0" smtClean="0"/>
              <a:t>Sum of all potential changes is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– a new current goes from one joint to another joint (“series path”)</a:t>
            </a:r>
          </a:p>
          <a:p>
            <a:endParaRPr lang="en-US" dirty="0"/>
          </a:p>
          <a:p>
            <a:r>
              <a:rPr lang="en-US" dirty="0" smtClean="0"/>
              <a:t>You can draw the current in any direction – it does NOT matter</a:t>
            </a:r>
          </a:p>
          <a:p>
            <a:r>
              <a:rPr lang="en-US" dirty="0" smtClean="0"/>
              <a:t>What happens</a:t>
            </a:r>
          </a:p>
          <a:p>
            <a:pPr lvl="1"/>
            <a:r>
              <a:rPr lang="en-US" dirty="0" smtClean="0"/>
              <a:t>Your answer will be negative</a:t>
            </a:r>
          </a:p>
          <a:p>
            <a:pPr lvl="1"/>
            <a:r>
              <a:rPr lang="en-US" dirty="0" smtClean="0"/>
              <a:t>That means your guess was in the wrong direction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9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 is </a:t>
            </a:r>
            <a:r>
              <a:rPr lang="en-US" dirty="0" err="1" smtClean="0"/>
              <a:t>neg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 is positive</a:t>
            </a:r>
          </a:p>
          <a:p>
            <a:endParaRPr lang="en-US" dirty="0"/>
          </a:p>
          <a:p>
            <a:r>
              <a:rPr lang="en-US" dirty="0" smtClean="0"/>
              <a:t>V or IR is </a:t>
            </a:r>
            <a:r>
              <a:rPr lang="en-US" dirty="0" err="1" smtClean="0"/>
              <a:t>neg</a:t>
            </a:r>
            <a:r>
              <a:rPr lang="en-US" dirty="0" smtClean="0"/>
              <a:t> (with loop)</a:t>
            </a:r>
          </a:p>
          <a:p>
            <a:endParaRPr lang="en-US" dirty="0"/>
          </a:p>
          <a:p>
            <a:r>
              <a:rPr lang="en-US" dirty="0" smtClean="0"/>
              <a:t>V or IR is positive (against loop)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3677890" y="1367226"/>
              <a:ext cx="1954800" cy="1879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2770" y="1352106"/>
                <a:ext cx="1987920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Ink 60"/>
              <p14:cNvContentPartPr/>
              <p14:nvPr/>
            </p14:nvContentPartPr>
            <p14:xfrm>
              <a:off x="4799650" y="1747386"/>
              <a:ext cx="860040" cy="1299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5610" y="1729746"/>
                <a:ext cx="889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4292050" y="2461626"/>
              <a:ext cx="624960" cy="766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9450" y="2448306"/>
                <a:ext cx="650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4752490" y="2356146"/>
              <a:ext cx="230760" cy="2696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8090" y="2341746"/>
                <a:ext cx="2620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6037330" y="3761226"/>
              <a:ext cx="2183400" cy="23346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4730" y="3746466"/>
                <a:ext cx="2213280" cy="2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5590210" y="4205106"/>
              <a:ext cx="1686600" cy="175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7250" y="4187826"/>
                <a:ext cx="1713600" cy="2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3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equations using </a:t>
            </a:r>
            <a:r>
              <a:rPr lang="en-US" dirty="0" err="1" smtClean="0"/>
              <a:t>Kirhhoff’s</a:t>
            </a:r>
            <a:r>
              <a:rPr lang="en-US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314130" y="3154626"/>
              <a:ext cx="1482120" cy="810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050" y="3135546"/>
                <a:ext cx="152064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924610" y="3946626"/>
              <a:ext cx="631080" cy="64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410" y="3927186"/>
                <a:ext cx="666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180210" y="4276026"/>
              <a:ext cx="190440" cy="36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6250" y="4258026"/>
                <a:ext cx="210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49450" y="4509666"/>
              <a:ext cx="678960" cy="43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330" y="4503186"/>
                <a:ext cx="712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1203610" y="4784706"/>
              <a:ext cx="163800" cy="24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8490" y="4767066"/>
                <a:ext cx="196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1285690" y="3770946"/>
              <a:ext cx="1720080" cy="1636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6610" y="3764466"/>
                <a:ext cx="175896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2850250" y="3157146"/>
              <a:ext cx="466560" cy="41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4770" y="3139506"/>
                <a:ext cx="500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3298090" y="2835666"/>
              <a:ext cx="34920" cy="653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0810" y="2821986"/>
                <a:ext cx="658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3455410" y="3129786"/>
              <a:ext cx="8640" cy="124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2450" y="3113946"/>
                <a:ext cx="37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3631810" y="2755746"/>
              <a:ext cx="43560" cy="637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18130" y="2739906"/>
                <a:ext cx="7128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/>
              <p14:cNvContentPartPr/>
              <p14:nvPr/>
            </p14:nvContentPartPr>
            <p14:xfrm>
              <a:off x="3857530" y="3162546"/>
              <a:ext cx="653760" cy="545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6010" y="3147786"/>
                <a:ext cx="68472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3120610" y="3874626"/>
              <a:ext cx="464760" cy="338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11610" y="3855906"/>
                <a:ext cx="4917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4333450" y="3746826"/>
              <a:ext cx="342360" cy="1545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18690" y="3732066"/>
                <a:ext cx="37584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/>
              <p14:cNvContentPartPr/>
              <p14:nvPr/>
            </p14:nvContentPartPr>
            <p14:xfrm>
              <a:off x="375970" y="4204026"/>
              <a:ext cx="447480" cy="461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890" y="4186026"/>
                <a:ext cx="4838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k 39"/>
              <p14:cNvContentPartPr/>
              <p14:nvPr/>
            </p14:nvContentPartPr>
            <p14:xfrm>
              <a:off x="3307810" y="2275506"/>
              <a:ext cx="2109600" cy="19645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9810" y="2267946"/>
                <a:ext cx="2136960" cy="19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/>
              <p14:cNvContentPartPr/>
              <p14:nvPr/>
            </p14:nvContentPartPr>
            <p14:xfrm>
              <a:off x="2924410" y="5072346"/>
              <a:ext cx="1522800" cy="903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10010" y="5053986"/>
                <a:ext cx="1550160" cy="9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4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equations using </a:t>
            </a:r>
            <a:r>
              <a:rPr lang="en-US" dirty="0" err="1" smtClean="0"/>
              <a:t>Kirhhoff’s</a:t>
            </a:r>
            <a:r>
              <a:rPr lang="en-US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314130" y="3154626"/>
              <a:ext cx="1482120" cy="810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050" y="3135546"/>
                <a:ext cx="152064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924610" y="3946626"/>
              <a:ext cx="631080" cy="64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410" y="3927186"/>
                <a:ext cx="666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180210" y="4276026"/>
              <a:ext cx="190440" cy="36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6250" y="4258026"/>
                <a:ext cx="210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49450" y="4509666"/>
              <a:ext cx="678960" cy="43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330" y="4503186"/>
                <a:ext cx="712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1285690" y="3770946"/>
              <a:ext cx="1720080" cy="1636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6610" y="3764466"/>
                <a:ext cx="175896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298090" y="2835666"/>
              <a:ext cx="34920" cy="653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0810" y="2821986"/>
                <a:ext cx="658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3857530" y="3162546"/>
              <a:ext cx="653760" cy="545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6010" y="3147786"/>
                <a:ext cx="68472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1918930" y="3550986"/>
              <a:ext cx="2086920" cy="1479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7410" y="3540186"/>
                <a:ext cx="2110320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4789570" y="3849786"/>
              <a:ext cx="793440" cy="12704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77330" y="3830346"/>
                <a:ext cx="82440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/>
              <p14:cNvContentPartPr/>
              <p14:nvPr/>
            </p14:nvContentPartPr>
            <p14:xfrm>
              <a:off x="3455410" y="2755746"/>
              <a:ext cx="360720" cy="6379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2450" y="2739906"/>
                <a:ext cx="38952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/>
              <p14:cNvContentPartPr/>
              <p14:nvPr/>
            </p14:nvContentPartPr>
            <p14:xfrm>
              <a:off x="2924410" y="5072346"/>
              <a:ext cx="1673640" cy="9144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10010" y="5053986"/>
                <a:ext cx="170640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/>
              <p14:cNvContentPartPr/>
              <p14:nvPr/>
            </p14:nvContentPartPr>
            <p14:xfrm>
              <a:off x="2850250" y="3157146"/>
              <a:ext cx="466560" cy="410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34770" y="3139506"/>
                <a:ext cx="500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8" name="Ink 67"/>
              <p14:cNvContentPartPr/>
              <p14:nvPr/>
            </p14:nvContentPartPr>
            <p14:xfrm>
              <a:off x="1868890" y="2275506"/>
              <a:ext cx="2005200" cy="8485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7370" y="2267946"/>
                <a:ext cx="203508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9" name="Ink 68"/>
              <p14:cNvContentPartPr/>
              <p14:nvPr/>
            </p14:nvContentPartPr>
            <p14:xfrm>
              <a:off x="1886890" y="3529386"/>
              <a:ext cx="577080" cy="14623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77170" y="3517146"/>
                <a:ext cx="599400" cy="14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k 69"/>
              <p14:cNvContentPartPr/>
              <p14:nvPr/>
            </p14:nvContentPartPr>
            <p14:xfrm>
              <a:off x="375970" y="4204026"/>
              <a:ext cx="991440" cy="6051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890" y="4186026"/>
                <a:ext cx="102816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Ink 74"/>
              <p14:cNvContentPartPr/>
              <p14:nvPr/>
            </p14:nvContentPartPr>
            <p14:xfrm>
              <a:off x="3494290" y="3561786"/>
              <a:ext cx="743760" cy="12247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84930" y="3550986"/>
                <a:ext cx="76572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7" name="Ink 76"/>
              <p14:cNvContentPartPr/>
              <p14:nvPr/>
            </p14:nvContentPartPr>
            <p14:xfrm>
              <a:off x="4333450" y="3746826"/>
              <a:ext cx="342360" cy="1545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8690" y="3732066"/>
                <a:ext cx="37584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" name="Ink 81"/>
              <p14:cNvContentPartPr/>
              <p14:nvPr/>
            </p14:nvContentPartPr>
            <p14:xfrm>
              <a:off x="3219250" y="2843226"/>
              <a:ext cx="1104480" cy="3319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03050" y="2827746"/>
                <a:ext cx="11390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" name="Ink 82"/>
              <p14:cNvContentPartPr/>
              <p14:nvPr/>
            </p14:nvContentPartPr>
            <p14:xfrm>
              <a:off x="843970" y="2109186"/>
              <a:ext cx="5010480" cy="4464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2090" y="2097306"/>
                <a:ext cx="5034240" cy="44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Ink 83"/>
              <p14:cNvContentPartPr/>
              <p14:nvPr/>
            </p14:nvContentPartPr>
            <p14:xfrm>
              <a:off x="3662770" y="5527746"/>
              <a:ext cx="732240" cy="370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4770" y="5511186"/>
                <a:ext cx="767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5" name="Ink 84"/>
              <p14:cNvContentPartPr/>
              <p14:nvPr/>
            </p14:nvContentPartPr>
            <p14:xfrm>
              <a:off x="1623370" y="5519466"/>
              <a:ext cx="642240" cy="591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05730" y="5503626"/>
                <a:ext cx="6706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Ink 85"/>
              <p14:cNvContentPartPr/>
              <p14:nvPr/>
            </p14:nvContentPartPr>
            <p14:xfrm>
              <a:off x="718330" y="5339466"/>
              <a:ext cx="349200" cy="2221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4730" y="5329026"/>
                <a:ext cx="356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7" name="Ink 86"/>
              <p14:cNvContentPartPr/>
              <p14:nvPr/>
            </p14:nvContentPartPr>
            <p14:xfrm>
              <a:off x="5238490" y="2580786"/>
              <a:ext cx="168480" cy="3711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30210" y="2569626"/>
                <a:ext cx="18864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5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equations using </a:t>
            </a:r>
            <a:r>
              <a:rPr lang="en-US" dirty="0" err="1" smtClean="0"/>
              <a:t>Kirhhoff’s</a:t>
            </a:r>
            <a:r>
              <a:rPr lang="en-US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314130" y="3154626"/>
              <a:ext cx="1482120" cy="810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050" y="3135546"/>
                <a:ext cx="152064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924610" y="3946626"/>
              <a:ext cx="631080" cy="64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410" y="3927186"/>
                <a:ext cx="666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180210" y="4276026"/>
              <a:ext cx="190440" cy="36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6250" y="4258026"/>
                <a:ext cx="210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49450" y="4509666"/>
              <a:ext cx="678960" cy="43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330" y="4503186"/>
                <a:ext cx="712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1285690" y="3770946"/>
              <a:ext cx="1720080" cy="1636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6610" y="3764466"/>
                <a:ext cx="175896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298090" y="2835666"/>
              <a:ext cx="34920" cy="653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0810" y="2821986"/>
                <a:ext cx="658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3857530" y="3162546"/>
              <a:ext cx="653760" cy="545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6010" y="3147786"/>
                <a:ext cx="68472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1918930" y="3550986"/>
              <a:ext cx="2086920" cy="1479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7410" y="3540186"/>
                <a:ext cx="2110320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/>
              <p14:cNvContentPartPr/>
              <p14:nvPr/>
            </p14:nvContentPartPr>
            <p14:xfrm>
              <a:off x="3455410" y="2755746"/>
              <a:ext cx="360720" cy="6379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2450" y="2739906"/>
                <a:ext cx="38952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Ink 63"/>
              <p14:cNvContentPartPr/>
              <p14:nvPr/>
            </p14:nvContentPartPr>
            <p14:xfrm>
              <a:off x="3737650" y="5614146"/>
              <a:ext cx="587880" cy="330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22890" y="5597946"/>
                <a:ext cx="6087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" name="Ink 66"/>
              <p14:cNvContentPartPr/>
              <p14:nvPr/>
            </p14:nvContentPartPr>
            <p14:xfrm>
              <a:off x="2850250" y="3157146"/>
              <a:ext cx="466560" cy="410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34770" y="3139506"/>
                <a:ext cx="500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/>
              <p14:cNvContentPartPr/>
              <p14:nvPr/>
            </p14:nvContentPartPr>
            <p14:xfrm>
              <a:off x="1868890" y="2275506"/>
              <a:ext cx="2005200" cy="8485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57370" y="2267946"/>
                <a:ext cx="203508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/>
              <p14:cNvContentPartPr/>
              <p14:nvPr/>
            </p14:nvContentPartPr>
            <p14:xfrm>
              <a:off x="1886890" y="3529386"/>
              <a:ext cx="577080" cy="14623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77170" y="3517146"/>
                <a:ext cx="599400" cy="14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" name="Ink 69"/>
              <p14:cNvContentPartPr/>
              <p14:nvPr/>
            </p14:nvContentPartPr>
            <p14:xfrm>
              <a:off x="375970" y="4204026"/>
              <a:ext cx="991440" cy="6051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890" y="4186026"/>
                <a:ext cx="102816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Ink 74"/>
              <p14:cNvContentPartPr/>
              <p14:nvPr/>
            </p14:nvContentPartPr>
            <p14:xfrm>
              <a:off x="3494290" y="3561786"/>
              <a:ext cx="743760" cy="12247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84930" y="3550986"/>
                <a:ext cx="76572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/>
              <p14:cNvContentPartPr/>
              <p14:nvPr/>
            </p14:nvContentPartPr>
            <p14:xfrm>
              <a:off x="4333450" y="3746826"/>
              <a:ext cx="342360" cy="1545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18690" y="3732066"/>
                <a:ext cx="37584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Ink 81"/>
              <p14:cNvContentPartPr/>
              <p14:nvPr/>
            </p14:nvContentPartPr>
            <p14:xfrm>
              <a:off x="3518770" y="2843226"/>
              <a:ext cx="804960" cy="3319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11570" y="2827746"/>
                <a:ext cx="8305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4" name="Ink 83"/>
              <p14:cNvContentPartPr/>
              <p14:nvPr/>
            </p14:nvContentPartPr>
            <p14:xfrm>
              <a:off x="843970" y="2109186"/>
              <a:ext cx="5010480" cy="4464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090" y="2097306"/>
                <a:ext cx="5034240" cy="44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5" name="Ink 84"/>
              <p14:cNvContentPartPr/>
              <p14:nvPr/>
            </p14:nvContentPartPr>
            <p14:xfrm>
              <a:off x="1623370" y="5519466"/>
              <a:ext cx="642240" cy="591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05730" y="5503626"/>
                <a:ext cx="6706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6" name="Ink 85"/>
              <p14:cNvContentPartPr/>
              <p14:nvPr/>
            </p14:nvContentPartPr>
            <p14:xfrm>
              <a:off x="718330" y="5339466"/>
              <a:ext cx="349200" cy="2221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4730" y="5329026"/>
                <a:ext cx="356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/>
              <p14:cNvContentPartPr/>
              <p14:nvPr/>
            </p14:nvContentPartPr>
            <p14:xfrm>
              <a:off x="5238490" y="2202786"/>
              <a:ext cx="3817080" cy="404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30210" y="2191626"/>
                <a:ext cx="3837960" cy="40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/>
              <p14:cNvContentPartPr/>
              <p14:nvPr/>
            </p14:nvContentPartPr>
            <p14:xfrm>
              <a:off x="3307810" y="2305386"/>
              <a:ext cx="218520" cy="334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89810" y="2287746"/>
                <a:ext cx="249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/>
              <p14:cNvContentPartPr/>
              <p14:nvPr/>
            </p14:nvContentPartPr>
            <p14:xfrm>
              <a:off x="2269570" y="2848266"/>
              <a:ext cx="632520" cy="240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56250" y="2836746"/>
                <a:ext cx="657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" name="Ink 11"/>
              <p14:cNvContentPartPr/>
              <p14:nvPr/>
            </p14:nvContentPartPr>
            <p14:xfrm>
              <a:off x="2924410" y="5072346"/>
              <a:ext cx="1522800" cy="271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10010" y="5053986"/>
                <a:ext cx="1550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/>
              <p14:cNvContentPartPr/>
              <p14:nvPr/>
            </p14:nvContentPartPr>
            <p14:xfrm>
              <a:off x="2830450" y="5416866"/>
              <a:ext cx="843120" cy="558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18930" y="5404986"/>
                <a:ext cx="864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/>
              <p14:cNvContentPartPr/>
              <p14:nvPr/>
            </p14:nvContentPartPr>
            <p14:xfrm>
              <a:off x="3514810" y="5448546"/>
              <a:ext cx="177120" cy="163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97530" y="5435226"/>
                <a:ext cx="2019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8" name="Ink 87"/>
              <p14:cNvContentPartPr/>
              <p14:nvPr/>
            </p14:nvContentPartPr>
            <p14:xfrm>
              <a:off x="3219250" y="2923506"/>
              <a:ext cx="551880" cy="806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03050" y="2908746"/>
                <a:ext cx="584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9" name="Ink 88"/>
              <p14:cNvContentPartPr/>
              <p14:nvPr/>
            </p14:nvContentPartPr>
            <p14:xfrm>
              <a:off x="6175930" y="2901546"/>
              <a:ext cx="1625760" cy="2394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71970" y="2897586"/>
                <a:ext cx="1632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1" name="Ink 90"/>
              <p14:cNvContentPartPr/>
              <p14:nvPr/>
            </p14:nvContentPartPr>
            <p14:xfrm>
              <a:off x="4860130" y="3849786"/>
              <a:ext cx="557280" cy="3902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42850" y="3830346"/>
                <a:ext cx="5839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8" name="Ink 147"/>
              <p14:cNvContentPartPr/>
              <p14:nvPr/>
            </p14:nvContentPartPr>
            <p14:xfrm>
              <a:off x="4789570" y="4391226"/>
              <a:ext cx="793440" cy="7290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77330" y="4383666"/>
                <a:ext cx="8244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9" name="Ink 148"/>
              <p14:cNvContentPartPr/>
              <p14:nvPr/>
            </p14:nvContentPartPr>
            <p14:xfrm>
              <a:off x="5901610" y="5032746"/>
              <a:ext cx="2066760" cy="3556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8730" y="5026266"/>
                <a:ext cx="20728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0" name="Ink 149"/>
              <p14:cNvContentPartPr/>
              <p14:nvPr/>
            </p14:nvContentPartPr>
            <p14:xfrm>
              <a:off x="5907730" y="5021586"/>
              <a:ext cx="2319480" cy="6469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00170" y="5017986"/>
                <a:ext cx="2330640" cy="6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equations using </a:t>
            </a:r>
            <a:r>
              <a:rPr lang="en-US" dirty="0" err="1" smtClean="0"/>
              <a:t>Kirhhoff’s</a:t>
            </a:r>
            <a:r>
              <a:rPr lang="en-US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981290" y="2510226"/>
              <a:ext cx="2189520" cy="1916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2290" y="2497266"/>
                <a:ext cx="220284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368130" y="3234546"/>
              <a:ext cx="466920" cy="15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6610" y="3220866"/>
                <a:ext cx="491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73930" y="3279546"/>
              <a:ext cx="1475280" cy="10234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90" y="3266226"/>
                <a:ext cx="15008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557770" y="2934306"/>
              <a:ext cx="3353400" cy="21258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450" y="2920626"/>
                <a:ext cx="3376080" cy="21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1809490" y="3935466"/>
              <a:ext cx="2723760" cy="6422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1930" y="3927546"/>
                <a:ext cx="2743560" cy="6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7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Plan for Today (AP Physics)</vt:lpstr>
      <vt:lpstr>Video Clips</vt:lpstr>
      <vt:lpstr>Kirhhoff’s Laws</vt:lpstr>
      <vt:lpstr>Things to note</vt:lpstr>
      <vt:lpstr>Direction</vt:lpstr>
      <vt:lpstr>Example</vt:lpstr>
      <vt:lpstr>Example</vt:lpstr>
      <vt:lpstr>Example</vt:lpstr>
      <vt:lpstr>Example 2</vt:lpstr>
      <vt:lpstr>Example 2</vt:lpstr>
      <vt:lpstr>Example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Physics)</dc:title>
  <dc:creator>tech</dc:creator>
  <cp:lastModifiedBy>Jane Knittig</cp:lastModifiedBy>
  <cp:revision>8</cp:revision>
  <dcterms:created xsi:type="dcterms:W3CDTF">2013-04-24T11:36:40Z</dcterms:created>
  <dcterms:modified xsi:type="dcterms:W3CDTF">2014-04-30T17:23:55Z</dcterms:modified>
</cp:coreProperties>
</file>