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3" r:id="rId11"/>
    <p:sldId id="268" r:id="rId12"/>
    <p:sldId id="274" r:id="rId13"/>
    <p:sldId id="275" r:id="rId14"/>
    <p:sldId id="269" r:id="rId15"/>
    <p:sldId id="270" r:id="rId16"/>
    <p:sldId id="271" r:id="rId17"/>
    <p:sldId id="272" r:id="rId18"/>
    <p:sldId id="265" r:id="rId19"/>
    <p:sldId id="26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7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A1F85-D77D-461B-844B-2331219F1C3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282D0-6DF7-4D89-9F60-BE21BEE2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34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30T20:02:17.1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67760B-3844-4FB6-A286-67637764D32B}" emma:medium="tactile" emma:mode="ink">
          <msink:context xmlns:msink="http://schemas.microsoft.com/ink/2010/main" type="writingRegion" rotatedBoundingBox="10562,8302 13683,12435 9617,15506 6496,11373"/>
        </emma:interpretation>
      </emma:emma>
    </inkml:annotationXML>
    <inkml:traceGroup>
      <inkml:annotationXML>
        <emma:emma xmlns:emma="http://www.w3.org/2003/04/emma" version="1.0">
          <emma:interpretation id="{95F84029-C164-4ADF-A977-857DB26027ED}" emma:medium="tactile" emma:mode="ink">
            <msink:context xmlns:msink="http://schemas.microsoft.com/ink/2010/main" type="paragraph" rotatedBoundingBox="10562,8302 13569,12283 11294,14001 8287,10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3C4FB9-B8D7-4580-9EBA-B85F75673313}" emma:medium="tactile" emma:mode="ink">
              <msink:context xmlns:msink="http://schemas.microsoft.com/ink/2010/main" type="line" rotatedBoundingBox="10562,8302 13569,12283 11294,14001 8287,10020"/>
            </emma:interpretation>
          </emma:emma>
        </inkml:annotationXML>
        <inkml:traceGroup>
          <inkml:annotationXML>
            <emma:emma xmlns:emma="http://www.w3.org/2003/04/emma" version="1.0">
              <emma:interpretation id="{C47466B6-6C5F-4089-A81B-FDD7D225257C}" emma:medium="tactile" emma:mode="ink">
                <msink:context xmlns:msink="http://schemas.microsoft.com/ink/2010/main" type="inkWord" rotatedBoundingBox="10562,8302 11654,9748 9379,11466 8287,10020"/>
              </emma:interpretation>
              <emma:one-of disjunction-type="recognition" id="oneOf0">
                <emma:interpretation id="interp0" emma:lang="en-US" emma:confidence="0">
                  <emma:literal>5'</emma:literal>
                </emma:interpretation>
                <emma:interpretation id="interp1" emma:lang="en-US" emma:confidence="0">
                  <emma:literal>5k</emma:literal>
                </emma:interpretation>
                <emma:interpretation id="interp2" emma:lang="en-US" emma:confidence="0">
                  <emma:literal>5k'</emma:literal>
                </emma:interpretation>
                <emma:interpretation id="interp3" emma:lang="en-US" emma:confidence="0">
                  <emma:literal>5st</emma:literal>
                </emma:interpretation>
                <emma:interpretation id="interp4" emma:lang="en-US" emma:confidence="0">
                  <emma:literal>5st'</emma:literal>
                </emma:interpretation>
              </emma:one-of>
            </emma:emma>
          </inkml:annotationXML>
          <inkml:trace contextRef="#ctx0" brushRef="#br0">5 117 59,'0'0'37,"-15"-7"-2,15 7 1,0 0-23,3-20-5,-3 20-2,19-26-3,2 15-1,-2-8-1,9 6 1,-3-1-2,6 7 1,-5 5-6,7 20 0,-13 1-2,-1 11 1,-10 2 0,-5 9-1,-12 0 1,-4 6-1,-12-4 6,-4-10 1,-1-1 0,1-4 0,2-7-1,2-5 1,8-7 0,16-9-1,-15 0 1,15 0 0,22-19 0,0 6 0,8 3 0,4 3 0,4 5 0,4 7 1,1 9-1,-6 8 1,-3 8 0,-9 8 0,-5 8 1,-8 2-1,-8 5 0,-8-3 0,-8-1 1,-6-5-2,-4-5 1,-4-7-1,-5-9 0,-1-11 0,-2-5 0,0-7 0,2-7 0,4-5-1,4-4 0,5-2 0,5-8-2,12 6-3,-5-17-9,20 7-19,3 0-2,2-5 1,22-13 5</inkml:trace>
          <inkml:trace contextRef="#ctx0" brushRef="#br0" timeOffset="437.5">469 80 176,'8'30'-2,"11"14"0,0 5-4,115 6 7,-111 5 2,-7-3-2,2 3 1,-2-4-1,-1-3 0,-2-9-1,0-7 1,-1-12 0,0-5-1,-12-20 0,23-4 1,-12-14-1,-1-12 0,2-10 0,-2-8 0,5-8 0,-1-5 0,2 1 0,1-1-1,0 1 2,1 7-1,-2 8 0,-1 10 1,-3 7-1,-5 7 0,-7 21-1,9-25-1,-9 25-10,0 0-24,0 0-1,0 0-2,-9-27 1</inkml:trace>
          <inkml:trace contextRef="#ctx0" brushRef="#br1" timeOffset="-41906.25">-1208 1805 5,'-4'-18'12,"4"18"1,0 0 0,3-15 1,-3 15 1,0 0 2,0 0-1,0 0-2,23-13-1,-23 13-2,20-5-1,-20 5-2,26-2 1,-13-1-3,8 8-1,-3-5-1,5 5-2,-1-3 1,8 3-1,-1-5-1,7 4 1,2-6-1,7 2 1,-3-2-1,6 2 0,-4 0 1,2 2-1,-4-2 0,1 4 0,-5-1-1,-1 1 1,-1-3-1,-2 1 1,-5 2-1,-1-4 0,-1 1 0,-2-1 1,0 2-1,-1-2 0,-4 2 0,2 0 0,-1 0 0,0 1 0,-1 2-1,-1 1 1,-1 1 0,-2-2 0,-2 2-1,-14-7 0,20 16-1,-20-16 0,14 14-2,-14-14-3,0 0-16,3 19-13,-3-19 1,-17 6-1,1-10 1</inkml:trace>
          <inkml:trace contextRef="#ctx0" brushRef="#br1" timeOffset="-41281.25">-179 1174 42,'0'0'29,"0"0"3,11 23-4,-11-23-13,5 49-3,-8-22-3,13 19-1,-7-2-1,9 17-1,-9-2-2,7 11 0,-4-1-1,3 5-1,-3-2 0,4 0 0,-2-6-2,0-3 1,1-5 0,2-3-1,-3-9 1,4-1-2,-3-4 2,-3-6-1,1-5 0,-1-5-1,-1-6 0,-5-19 0,6 21 0,-6-21 0,0 0-1,1-15 1,-1 15-1,2-16 1,-2 16-1,1-16 0,-1 16 0,0 0-3,0 0-7,0-18-18,0 18-4,0-16-1,0 16 1</inkml:trace>
          <inkml:trace contextRef="#ctx0" brushRef="#br1" timeOffset="-39078.1248">235 1648 34,'0'0'29,"0"0"-1,0 0-4,8-21-6,-8 21-3,0 0-3,0 0-4,0 0-1,0 0-2,0 0-2,0 0 0,10 18 0,-10-18 0,4 26 0,1-1 0,-4-4 0,4 11 0,-4-1 0,4 5-1,-4-3 0,3 2 0,-2-3-1,1 0 0,-2-6 0,4-3 0,-4-3-1,-1-20 1,3 26-1,-3-26 1,0 0-1,0 0-2,0 0-1,0 0-18,-6-28-17,5 10 1,-4-6-2,4-5 0</inkml:trace>
        </inkml:traceGroup>
        <inkml:traceGroup>
          <inkml:annotationXML>
            <emma:emma xmlns:emma="http://www.w3.org/2003/04/emma" version="1.0">
              <emma:interpretation id="{3B6DF42B-B8EC-4E66-AA01-5B0C39BE45E3}" emma:medium="tactile" emma:mode="ink">
                <msink:context xmlns:msink="http://schemas.microsoft.com/ink/2010/main" type="inkWord" rotatedBoundingBox="12301,11776 13005,12709 12036,13441 11332,12508"/>
              </emma:interpretation>
              <emma:one-of disjunction-type="recognition" id="oneOf1">
                <emma:interpretation id="interp5" emma:lang="en-US" emma:confidence="1">
                  <emma:literal>or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os</emma:literal>
                </emma:interpretation>
                <emma:interpretation id="interp8" emma:lang="en-US" emma:confidence="0">
                  <emma:literal>us</emma:literal>
                </emma:interpretation>
                <emma:interpretation id="interp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10593.75">1809 3534 71,'0'0'37,"-17"-11"-1,17 11 3,0 0-29,-27 4-2,27-4-2,-13 21-2,8-3 0,-5 1 0,4 11 0,-4 4-1,2 10 0,-2 1-1,3 14 0,-1 4 0,8 2-1,2 2 0,8-3 0,6-6 0,8-9 0,6-8-1,5-15 1,6-15-1,4-13 1,0-14-1,-2-12 0,-2-11 0,-5-8-1,-5-1 0,-6-1 0,-9-1 0,-9 4 0,-7 8 0,-8 4-1,-9 11 1,-6 9 0,-7 9 1,-5 8-1,-4 13 1,1 9 0,3 8 0,4 6 0,9 9 0,8-1 1,8 1-1,14-6 1,7-6-1,8-10-1,7-8-2,1-20-1,10 4-13,-7-32-23,0-6 0,-8-9 0,1-5 0</inkml:trace>
          <inkml:trace contextRef="#ctx0" brushRef="#br0" timeOffset="11218.75">2274 3774 93,'-18'24'39,"10"-6"0,8-18 0,-12 26-33,10-10-2,11 9-1,0 1-1,7 4 0,-1 2-1,4 0 0,-1-2 0,0 2 0,-1-6-1,4-7 1,0-6-1,-1-8 0,4-9 0,1-8-1,-1-6 1,-1-6-1,-1-3 1,-5-3-1,-3-1 1,-3-5-1,-6 3 1,-2-2-1,-4-1 0,-5 1 1,0-2 0,-1-2-1,-2 4 1,2 0 0,1 1 0,4 3-1,2 2 1,6 7 0,3 2 0,4 6-1,5 9 1,3 3 0,1 11 0,0 5 0,-2 7 0,1 9 0,-6 4 0,-3 4 1,-5 5 0,-5 2 0,-7 1-1,-1-2 1,-4-3 0,0-1 0,1-1-1,0-4 1,4-3-1,4-5 0,7-6 1,6 2-1,7-7 0,7-6 1,7-6-1,8-8 0,6-3 0,2-7 0,1-2-3,-8-14-5,5 9-30,-19-5-3,-11-1 0,-15-3-1</inkml:trace>
        </inkml:traceGroup>
      </inkml:traceGroup>
    </inkml:traceGroup>
    <inkml:traceGroup>
      <inkml:annotationXML>
        <emma:emma xmlns:emma="http://www.w3.org/2003/04/emma" version="1.0">
          <emma:interpretation id="{E5766116-384E-49D4-B612-0DA40EB30892}" emma:medium="tactile" emma:mode="ink">
            <msink:context xmlns:msink="http://schemas.microsoft.com/ink/2010/main" type="paragraph" rotatedBoundingBox="12114,10914 10974,15054 8805,14457 9945,10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A0FA54-A112-4544-90F4-B0422C5899DB}" emma:medium="tactile" emma:mode="ink">
              <msink:context xmlns:msink="http://schemas.microsoft.com/ink/2010/main" type="line" rotatedBoundingBox="12114,10914 10974,15054 8805,14457 9945,10317"/>
            </emma:interpretation>
          </emma:emma>
        </inkml:annotationXML>
        <inkml:traceGroup>
          <inkml:annotationXML>
            <emma:emma xmlns:emma="http://www.w3.org/2003/04/emma" version="1.0">
              <emma:interpretation id="{511AD6EA-0718-4D60-9F54-E10F3A9AC332}" emma:medium="tactile" emma:mode="ink">
                <msink:context xmlns:msink="http://schemas.microsoft.com/ink/2010/main" type="inkWord" rotatedBoundingBox="12114,10914 10974,15054 8805,14457 9945,10317"/>
              </emma:interpretation>
              <emma:one-of disjunction-type="recognition" id="oneOf2">
                <emma:interpretation id="interp10" emma:lang="en-US" emma:confidence="0">
                  <emma:literal>My</emma:literal>
                </emma:interpretation>
                <emma:interpretation id="interp11" emma:lang="en-US" emma:confidence="0">
                  <emma:literal>in</emma:literal>
                </emma:interpretation>
                <emma:interpretation id="interp12" emma:lang="en-US" emma:confidence="0">
                  <emma:literal>n</emma:literal>
                </emma:interpretation>
                <emma:interpretation id="interp13" emma:lang="en-US" emma:confidence="0">
                  <emma:literal>m</emma:literal>
                </emma:interpretation>
                <emma:interpretation id="interp14" emma:lang="en-US" emma:confidence="0">
                  <emma:literal>any</emma:literal>
                </emma:interpretation>
              </emma:one-of>
            </emma:emma>
          </inkml:annotationXML>
          <inkml:trace contextRef="#ctx0" brushRef="#br1" timeOffset="-33687.5">355 1824 17,'0'0'28,"0"0"0,0 0 2,0 0-14,16 2-5,-16-2-2,22-3-2,-22 3-2,30 0-1,-17-4 0,3 9-1,-16-5 0,27 8 0,-27-8 1,23 7-1,-23-7-1,22 7 1,-8-7 0,3 5-1,1-5 0,3 3 0,-1-4 0,5 2-1,0-2 0,2 1-1,0-4 1,1 2-1,0 1 1,3 1-1,-2-2 0,1 4 1,-2 1-1,-2 1 0,-1 1 0,-1 0 0,-2 2 0,0-3 0,0 1 0,0-1 1,1-3-1,-3 1 0,1-2 0,-2 4 0,-4-4 0,0 1 0,-15-1 0,19 0 0,-19 0 0,0 0 0,13 4 0,-13-4 0,0 0 0,0 0 1,0 0-1,0 0 1,0 0-1,0 0 1,0 0 0,2 16-1,-2-16 1,0 0 0,0 0-1,-5 21 1,5-21 0,0 0-1,-1 21 1,1-21 0,1 20 0,-1-20 0,0 24-1,0-24 1,2 27-1,-2-12 1,0-15-1,1 32 0,-1-16 1,2 2-1,-2 1 0,0 4 1,0 2 0,0 5-2,0 1 2,0 5-1,-2 1 1,4 1-1,-2 3 1,0-1-1,1 3 0,-1-1 2,-1 0-2,1 1 1,-2-1-1,2-5 0,-1-2 1,1 0-1,0-1 0,1-4 1,1 0-1,0 0 0,1-4 1,0 6-1,0-2 1,0-2-1,0 2 0,2-3 1,-2-1-1,1-3 1,-1 0-1,0 0 0,-2-2 1,1 0-1,1-2 0,-2 1 0,-1-4 1,2 1-1,-2-17 0,0 27 0,0-27 0,1 21 0,-1-21 0,-1 17 0,1-17 1,0 0-3,-3 20 3,3-20-3,0 0 2,-3 16-1,3-16 1,0 0-1,0 0 1,0 0 0,0 0 0,0 0 0,0 0 0,0 0 2,0 0-2,0 0 1,0 0-1,0 0 0,0 0 0,0 0 0,0 0 0,-15 10-1,15-10 1,-19 4 0,19-4 0,-25 3 1,10 1-2,0-1 2,2 3-1,0-1 1,13-5-2,-21 14 2,21-14-2,0 0 1,-10 23 0,10-23 0,0 0 0,16 21 0,-16-21 0,28 12 0,-9-6 0,5-3 0,2 1 0,1 1 0,1-1 0,-1 3 0,-2 0 0,-3 2 0,-3 1 0,-4 1 0,-15-11 0,19 24 0,-19-24 0,6 25 0,-6-25 0,-6 28 0,-3-12 0,-4 2 0,-3-1 0,-5 3 0,-3-1 0,-2 2 0,-4 0 0,1-1 0,-2-1 0,3 1 0,1-3-1,4 1 2,3-2-1,7-2 0,13-14 0,-12 23 0,12-23 0,12 17 0,1-11 0,7-1 1,0 0-1,5 2 0,3 0 0,2 0 0,-2 2 0,1 2 0,1-1 0,-5 1 1,-1 3-1,-2-2 0,-5 1 0,0-1 0,-17-12 0,20 23 0,-20-23 1,9 21-1,-9-21 0,-3 19 0,3-19 0,-15 20 1,2-10-1,-3 1 0,-6 1 0,-2 2 0,-1 0 0,-3 2 0,1-2 0,4 2 0,1-2 0,6 1 0,16-15 0,-20 24 0,20-24 0,2 18 0,-2-18 0,15 14 0,-15-14 0,23 9 0,-10-6 1,-13-3-1,23 4 0,-23-4 0,14 5 0,-14-5 0,0 0 0,0 0 0,14 4 0,-14-4 0,0 0 0,0 0 0,0 0 0,0 0 0,0 0 0,0 0 0,3 15 0,-3-15 0,0 0 0,0 18 0,0-18 0,0 0 0,0 21 0,0-21 0,1 20 0,-1-20 0,2 23 0,-2-23 0,2 31 0,-2-13 0,2 8 0,-2 2-1,0 6 1,-2-1-1,2 6 1,-1 0-1,1 3 1,0 2 0,0-3-1,0 1 2,0 2-1,1 0 0,-1 2 0,0 2 0,-1-2 0,1 1 1,-1-3-1,1-3 0,0-4 0,1-2 0,-1-5 0,1-4 0,2-3 0,-1-3 0,1-3 0,-2-1 0,-1-16 0,3 23 0,-3-23 0,3 19 0,-3-19 0,0 0 0,0 22 1,0-22-1,0 0 0,-1 19 0,1-19 0,-2 16 0,2-16 0,0 0 1,-3 19-2,3-19 2,0 0-1,-4 16 0,4-16 0,0 0 0,-6 18 0,6-18 0,0 0 0,-7 16 0,7-16 0,0 0 0,0 0 0,-11 17 0,11-17 0,0 0 0,0 0 0,-7 18-1,7-18 1,0 0 0,0 0 0,-19 12 0,19-12 0,-22 4 0,5-4 0,0 1 0,-5 1 0,-4 2 1,0 1-1,-7-1-2,-3 1 2,-6-2-1,-1 3 1,-2-3-1,-2 2 1,-4-5-2,0 0 2,-1 2 0,2-4 0,3 2 1,-2 0-1,3-1 0,1 1 0,-1 0 0,0 0 0,5-2 0,-4 2 0,0-4 0,-1-1 0,2 2 1,-3-3-1,-1 5 1,0 2-1,-3 1 0,3 2 0,-1 3 0,2 3 0,-5-1-1,7 3 1,-1-3-2,3 0 2,2-2 1,2 0-1,4-2 0,2-1 0,5 1-1,0 2 1,5-1 0,-1 2 0,4-1 0,0 2 0,1-2 0,1 0 0,2 0-1,0-1 1,-2-5 0,1-1-1,-3-3 1,1-1 0,-3-1-1,3-2 1,0 0 0,0 0 0,1 0-1,2 2 1,1-1 0,15 6-1,-22-5 1,22 5 0,-24-3-1,24 3 0,-21 0 1,21 0-1,-19 0 0,19 0 0,-22 0 0,22 0-1,-20-4-1,20 4 0,-18-9-1,18 9-2,-12-16-2,12 16-2,-1-17-6,1 17-3,0 0-3,16-13-7,-16 13-4,0 0 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4.9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149 23 147 0,'-20'-13'40'16,"2"6"-8"-16,-7 7-20 15,8 0-12-15,-1 14 0 16,0 5-1-16,3 2-1 15,3 6 1-15,6 2 0 16,6 5 0-16,6-2 0 16,9 3-1-16,11-3 2 15,11-3-1-15,8-2-12 16,-1-13-13-16,7 1-5 16,-4-15-6-16,-3-11-2 15,-9-7-1-15,-2-11 6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5-19T12:24:01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E04DF0-FD2E-4B1E-8534-832618008DC2}" emma:medium="tactile" emma:mode="ink">
          <msink:context xmlns:msink="http://schemas.microsoft.com/ink/2010/main" type="writingRegion" rotatedBoundingBox="12029,18691 15874,18691 15874,19265 12029,19265"/>
        </emma:interpretation>
      </emma:emma>
    </inkml:annotationXML>
    <inkml:traceGroup>
      <inkml:annotationXML>
        <emma:emma xmlns:emma="http://www.w3.org/2003/04/emma" version="1.0">
          <emma:interpretation id="{DA485B63-9C3C-452C-89E5-30AE2C642CEC}" emma:medium="tactile" emma:mode="ink">
            <msink:context xmlns:msink="http://schemas.microsoft.com/ink/2010/main" type="paragraph" rotatedBoundingBox="12029,18691 15874,18691 15874,19265 12029,19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330F18-251E-436F-88C3-431CC09B94B8}" emma:medium="tactile" emma:mode="ink">
              <msink:context xmlns:msink="http://schemas.microsoft.com/ink/2010/main" type="line" rotatedBoundingBox="12029,18691 15874,18691 15874,19265 12029,19265"/>
            </emma:interpretation>
          </emma:emma>
        </inkml:annotationXML>
        <inkml:traceGroup>
          <inkml:annotationXML>
            <emma:emma xmlns:emma="http://www.w3.org/2003/04/emma" version="1.0">
              <emma:interpretation id="{090BAA27-A9C6-4B45-8D7A-4DEFB1AB43DB}" emma:medium="tactile" emma:mode="ink">
                <msink:context xmlns:msink="http://schemas.microsoft.com/ink/2010/main" type="inkWord" rotatedBoundingBox="12029,18691 12131,18691 12131,18857 12029,18857"/>
              </emma:interpretation>
              <emma:one-of disjunction-type="recognition" id="oneOf0">
                <emma:interpretation id="interp0" emma:lang="en-US" emma:confidence="0">
                  <emma:literal>/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102 0 0,'0'0'15,"0"0"-15,0 0 0,-102 166 16</inkml:trace>
        </inkml:traceGroup>
        <inkml:traceGroup>
          <inkml:annotationXML>
            <emma:emma xmlns:emma="http://www.w3.org/2003/04/emma" version="1.0">
              <emma:interpretation id="{C66887C2-F1A8-41AC-92F2-E72BB55D9B9C}" emma:medium="tactile" emma:mode="ink">
                <msink:context xmlns:msink="http://schemas.microsoft.com/ink/2010/main" type="inkWord" rotatedBoundingBox="15704,18831 15874,18831 15874,19265 15704,19265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/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24367.1117">3675 574 0,'0'0'0,"0"-127"16,0 127-16,102-141 15,-57 45-15,-22 26 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4:02.3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E9D79E-E3A5-4EE7-96C9-4149372CFBCA}" emma:medium="tactile" emma:mode="ink">
          <msink:context xmlns:msink="http://schemas.microsoft.com/ink/2010/main" type="writingRegion" rotatedBoundingBox="2911,6612 24051,6773 24006,12757 2865,12596"/>
        </emma:interpretation>
      </emma:emma>
    </inkml:annotationXML>
    <inkml:traceGroup>
      <inkml:annotationXML>
        <emma:emma xmlns:emma="http://www.w3.org/2003/04/emma" version="1.0">
          <emma:interpretation id="{C27A14F0-AF57-4E21-8D2C-5A9A491799BE}" emma:medium="tactile" emma:mode="ink">
            <msink:context xmlns:msink="http://schemas.microsoft.com/ink/2010/main" type="paragraph" rotatedBoundingBox="2910,6670 21882,6686 21881,7666 2909,7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FB6211-4F46-43C0-A076-CBE5FD8ECF74}" emma:medium="tactile" emma:mode="ink">
              <msink:context xmlns:msink="http://schemas.microsoft.com/ink/2010/main" type="line" rotatedBoundingBox="2910,6670 21882,6686 21881,7666 2909,7650"/>
            </emma:interpretation>
          </emma:emma>
        </inkml:annotationXML>
        <inkml:traceGroup>
          <inkml:annotationXML>
            <emma:emma xmlns:emma="http://www.w3.org/2003/04/emma" version="1.0">
              <emma:interpretation id="{31063BF8-ED74-4CC8-B3C5-3C60B2D1CC52}" emma:medium="tactile" emma:mode="ink">
                <msink:context xmlns:msink="http://schemas.microsoft.com/ink/2010/main" type="inkWord" rotatedBoundingBox="2910,6770 3707,6771 3706,7651 2909,7650"/>
              </emma:interpretation>
              <emma:one-of disjunction-type="recognition" id="oneOf0">
                <emma:interpretation id="interp0" emma:lang="en-US" emma:confidence="1">
                  <emma:literal>If</emma:literal>
                </emma:interpretation>
                <emma:interpretation id="interp1" emma:lang="en-US" emma:confidence="0">
                  <emma:literal>(f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bf</emma:literal>
                </emma:interpretation>
                <emma:interpretation id="interp4" emma:lang="en-US" emma:confidence="0">
                  <emma:literal>•f</emma:literal>
                </emma:interpretation>
              </emma:one-of>
            </emma:emma>
          </inkml:annotationXML>
          <inkml:trace contextRef="#ctx0" brushRef="#br0">514 472 108 0,'-17'-14'44'16,"17"14"-2"-16,24-9-20 15,4 9-38-15,9-13-10 16,10 8-10-16,5 2-5 16,2-4-2-16,4-5-1 15</inkml:trace>
          <inkml:trace contextRef="#ctx0" brushRef="#br0" timeOffset="-508.9476">50 14 133 0,'-30'-18'40'0,"30"18"-12"15,-20 6-21-15,20-6-7 16,0 34 0-16,6-4-1 16,1 10 1-16,0 16-1 15,3 7 1-15,-7 8-1 16,3-1 1-16,-6 8 0 15,5-4 0-15,-5-8 1 16,6-10 1-16,-6-13 1 16,10-11-3-16,3-12-16 15,-13-20-13-15,31 0-6 16,-11 0-6-16,0-21-2 0,5 2 0 16</inkml:trace>
          <inkml:trace contextRef="#ctx0" brushRef="#br0" timeOffset="-170.9785">558 876 84 0,'0'0'41'16,"0"0"-5"-16,0 0-15 15,8-33-8-15,-5 6 0 0,-3-5-12 16,0-15-1-16,0-9-1 16,-14-14 2-1,1-8-1-15,-3-3 0 16,4 1 1-16,-1 3 0 0,6 3 0 16,7 11-1-16,7 12 0 15,10 14 1-15,7 15 0 16,13 15 0-16,2 10-16 15,-5 13-11-15,2 8-9 16,1 11-6-16,-15 2-1 16,-3 6-1-16,-8 3 31 15</inkml:trace>
        </inkml:traceGroup>
        <inkml:traceGroup>
          <inkml:annotationXML>
            <emma:emma xmlns:emma="http://www.w3.org/2003/04/emma" version="1.0">
              <emma:interpretation id="{24901B81-0729-4EEF-BE39-0A2FEC2E4D83}" emma:medium="tactile" emma:mode="ink">
                <msink:context xmlns:msink="http://schemas.microsoft.com/ink/2010/main" type="inkWord" rotatedBoundingBox="4369,6903 5733,6904 5732,7569 4368,7568"/>
              </emma:interpretation>
              <emma:one-of disjunction-type="recognition" id="oneOf1">
                <emma:interpretation id="interp5" emma:lang="en-US" emma:confidence="1">
                  <emma:literal>the</emma:literal>
                </emma:interpretation>
                <emma:interpretation id="interp6" emma:lang="en-US" emma:confidence="0">
                  <emma:literal>tire</emma:literal>
                </emma:interpretation>
                <emma:interpretation id="interp7" emma:lang="en-US" emma:confidence="0">
                  <emma:literal>tore</emma:literal>
                </emma:interpretation>
                <emma:interpretation id="interp8" emma:lang="en-US" emma:confidence="0">
                  <emma:literal>tm</emma:literal>
                </emma:interpretation>
                <emma:interpretation id="interp9" emma:lang="en-US" emma:confidence="0">
                  <emma:literal>one</emma:literal>
                </emma:interpretation>
              </emma:one-of>
            </emma:emma>
          </inkml:annotationXML>
          <inkml:trace contextRef="#ctx0" brushRef="#br0" timeOffset="288.6097">1666 129 112 0,'0'0'43'0,"0"0"-1"15,-16 13-14-15,16 14-27 16,-7 10-2-16,7 16 1 16,0 6 0-16,7 4 1 15,-4 8-1-15,7-2 1 16,-7-1-2-16,3-10 1 16,-6-10-14-16,11-6-12 15,-11-13-9-15,0-29-4 16,0 19-4-16,0-19-2 0,-28-25 22 15</inkml:trace>
          <inkml:trace contextRef="#ctx0" brushRef="#br0" timeOffset="1020.356">1472 525 131 0,'-13'-26'43'16,"13"26"-6"-16,21-14-27 15,3 9-9-15,10-3 0 16,8 1-2-16,3 0 1 15,4 1-1-15,3-11-1 16,-4 4-1-16,-4-3 0 16,-6-2 1-16,-5-4 2 15,-14 1 0-15,-3-1 0 0,-5 0 1 16,-4 5 2-16,-7 1 1 16,0 16-1-16,7-20-2 15,-7 20-1 1,0 0 0-16,12 34 0 0,-5-5-1 15,1 12 0-15,4 6 0 16,2 6 1-16,4 0 0 16,2 0 1-16,0 0-1 15,0-10 0-15,-6-2 1 16,4-8-1-16,-8-15 0 16,-10-18 0-16,17 7 0 15,-17-7-1-15,9-36 1 16,-3 6 0-16,2-17 0 0,2-4 0 15,6-4-1-15,3 5 2 16,6 2-1-16,-4 8 1 16,4 10 0-1,-5 16-1-15,1 14-1 0,-2 14 2 16,-5 12-2-16,-1 4 1 16,0 12 0-16,-1-1-1 15,1 0 2-15,1 2 0 16,2-12 0-16,2-4-1 15,2-9 1-15,0-8-1 16,1-10 0-16,5-10 0 16,1-10 0-16,0-8-1 15,2-8 0-15,-2-10-2 0,-3-2 1 16,-1-4 0 0,-6-2 3-16,-6 11-2 15,-5 3 0-15,-6 15 1 16,0 25-1-16,-33-7 2 0,12 29 1 15,-4 15-1-15,-2 12-3 16,5 6 3-16,-2 3 0 16,12 9 1-16,9-4 0 15,3-6-2-15,15-8 1 16,9-12-1-16,11-12-20 16,1-16-15-16,7-19-4 15,-3-10-6-15,-6-29-1 16,0-12 9-16</inkml:trace>
        </inkml:traceGroup>
        <inkml:traceGroup>
          <inkml:annotationXML>
            <emma:emma xmlns:emma="http://www.w3.org/2003/04/emma" version="1.0">
              <emma:interpretation id="{F8DB2B19-7A97-4A24-9F14-85D7C90C7512}" emma:medium="tactile" emma:mode="ink">
                <msink:context xmlns:msink="http://schemas.microsoft.com/ink/2010/main" type="inkWord" rotatedBoundingBox="6855,6980 9188,6982 9187,7591 6854,7589"/>
              </emma:interpretation>
              <emma:one-of disjunction-type="recognition" id="oneOf2">
                <emma:interpretation id="interp10" emma:lang="en-US" emma:confidence="1">
                  <emma:literal>ratio</emma:literal>
                </emma:interpretation>
                <emma:interpretation id="interp11" emma:lang="en-US" emma:confidence="0">
                  <emma:literal>patio</emma:literal>
                </emma:interpretation>
                <emma:interpretation id="interp12" emma:lang="en-US" emma:confidence="0">
                  <emma:literal>rati0</emma:literal>
                </emma:interpretation>
                <emma:interpretation id="interp13" emma:lang="en-US" emma:confidence="0">
                  <emma:literal>radio</emma:literal>
                </emma:interpretation>
                <emma:interpretation id="interp14" emma:lang="en-US" emma:confidence="0">
                  <emma:literal>natio</emma:literal>
                </emma:interpretation>
              </emma:one-of>
            </emma:emma>
          </inkml:annotationXML>
          <inkml:trace contextRef="#ctx0" brushRef="#br0" timeOffset="1688.4845">4018 225 131 0,'-20'0'43'16,"0"15"-2"-16,-1 14-30 0,9 11-11 15,12 9 0-15,0 6 1 16,12 4 0-16,-2-3 0 16,7 0 0-16,-3-8 0 15,-2-13-1-15,1-7 0 16,-13-28 0-16,4 15 0 15,-4-15-1-15,-4-27 0 16,-3 2 0-16,-3-15 1 16,10-9-1-16,-3-2 1 15,3-5-1-15,13 1 1 16,7 2 0-16,3 2 0 16,5 10 0-16,7 12 0 15,5 15-5-15,0 1-9 0,1 13-7 16,-3 11-8-16,-1 11-4 15,-2 7-4 1,-8 4-5-16,6 4 0 16,-12 3 40-16</inkml:trace>
          <inkml:trace contextRef="#ctx0" brushRef="#br0" timeOffset="2363.1335">4704 492 121 0,'14'-27'39'0,"-14"-7"-8"15,13 5-12-15,-13-7-6 16,0 8-7-16,-8 5-6 16,-4 4 0-16,-5-1 0 0,-6 12-1 15,-4 8 1 1,-6 7-1-16,1 9-1 16,-2 11 1-16,1 7 0 15,6 7 1-15,-1 10 0 0,12-3 1 16,9 2 0-16,7-1 0 15,20-9 0-15,3-10 0 16,14-8 0-16,4-15 0 16,8-7-1-16,-2-9-1 15,0-7-5-15,-10-15-5 16,0 2 1-16,-16-12 0 16,-4 4 10-16,-9-3 1 15,-8 11-1-15,0 2-1 16,-12 11 7-16,12 16 4 15,-20 0 1-15,20 0-2 16,-16 37-9-16,11-9 0 16,5 5 1-16,5 4 0 0,8-3 0 15,3 2 1-15,9-6-2 16,6-5 1-16,5-5-2 16,2-11 1-16,3-9-7 15,-6-7-10-15,5-3-6 16,-4-16-5-16,-4-8 0 15,-12-9 1-15,1-2 5 16,-6-9 9-16,-8-7 20 0,4 15 10 16,-11-7 6-1,6 12 5-15,-6 9 0 16,0 13 0-16,0 19-5 16,0 0-10-16,10 29-13 15,-5 5 0-15,2 13 0 0,2 6-1 16,1 3 1-16,0 5 1 15,1 3-2-15,0-4 0 16,-2-7 1-16,-2-6-4 16,3-7-13-16,-10-16-11 15,8-9-5-15,-8-15-2 16,0 0 0-16,-7-36 0 16,-3 6 0-16</inkml:trace>
          <inkml:trace contextRef="#ctx0" brushRef="#br0" timeOffset="2696.983">5187 512 170 0,'-7'-20'36'0,"7"20"-7"16,0 0-29-16,28-7 0 15,-4 7-1-15,6-5 0 16,4-3-1-16,9 8-12 16,-11-16-6-16,8 12-6 15,-13-12-2-15,5 4 0 16,-10-3 2-16,-1 7 4 15,-21 8 7-15,30-27 19 16,-30 27 17-16,20-15 5 16,-20 15 3-16,0 0 1 15,21 22-3-15,-21-22-4 16,13 40-5-16,-8-9-8 16,2 2-9-16,2 9-1 0,2-7 0 15,-2 5-2-15,2-8-2 16,2 2-13-1,-5-14-8-15,-8-20-6 0,19 16-3 16,-19-16-1-16,12-16-1 16,-12-4 1-16</inkml:trace>
          <inkml:trace contextRef="#ctx0" brushRef="#br0" timeOffset="2815.9587">5662 345 76 0,'0'0'19'0,"0"0"-7"15,15 0-17-15,-15 0-11 16,34 27-7-16,-8-11 0 0,5-2-1 16</inkml:trace>
          <inkml:trace contextRef="#ctx0" brushRef="#br0" timeOffset="3183.584">6131 316 104 0,'-13'-20'34'0,"-7"4"0"16,1 16-5-16,-8-7-11 15,1 22-6-15,1 8-11 16,3 4-2-16,4 14 1 16,1 4 2-16,8 7-1 0,9 0 0 15,0 4 0-15,19-8 0 16,6 0 0-1,8-11-1-15,2-11 0 16,9-11-1-16,3-15 0 0,-4-7 0 16,-5-14 1-16,-7-12 0 15,-10-3-7-15,-14-20-6 16,-7 6-2-16,-17-6 1 16,-2 9-1-16,-11-3 0 15,-3 14 1-15,-7 8-5 16,6 8-2-16,8 17 0 15,-1 3 0-15,27 0-7 0,-20 10-2 16,20-10 29 0</inkml:trace>
        </inkml:traceGroup>
        <inkml:traceGroup>
          <inkml:annotationXML>
            <emma:emma xmlns:emma="http://www.w3.org/2003/04/emma" version="1.0">
              <emma:interpretation id="{B32CED49-3FCF-4ACE-9947-C63668192E86}" emma:medium="tactile" emma:mode="ink">
                <msink:context xmlns:msink="http://schemas.microsoft.com/ink/2010/main" type="inkWord" rotatedBoundingBox="10624,6677 12461,6678 12460,7528 10623,7527"/>
              </emma:interpretation>
              <emma:one-of disjunction-type="recognition" id="oneOf3">
                <emma:interpretation id="interp15" emma:lang="en-US" emma:confidence="0">
                  <emma:literal>WII</emma:literal>
                </emma:interpretation>
                <emma:interpretation id="interp16" emma:lang="en-US" emma:confidence="0">
                  <emma:literal>VIE</emma:literal>
                </emma:interpretation>
                <emma:interpretation id="interp17" emma:lang="en-US" emma:confidence="0">
                  <emma:literal>V/I</emma:literal>
                </emma:interpretation>
                <emma:interpretation id="interp18" emma:lang="en-US" emma:confidence="0">
                  <emma:literal>VI</emma:literal>
                </emma:interpretation>
                <emma:interpretation id="interp19" emma:lang="en-US" emma:confidence="0">
                  <emma:literal>V1I</emma:literal>
                </emma:interpretation>
              </emma:one-of>
            </emma:emma>
          </inkml:annotationXML>
          <inkml:trace contextRef="#ctx0" brushRef="#br0" timeOffset="4516.214">7747 10 180 0,'0'0'42'0,"-20"-30"-9"16,20 30-33-16,0 0 0 0,-13 22-2 16,19 13 2-16,5 8-1 15,2 13 0-15,3 5 0 16,2 8 1-16,3-3 0 15,-1 3-1-15,4-8 1 16,-4-10 0-16,0-10 0 16,-4-11 0-16,1-16-1 15,-2-7 1-15,-15-7 0 0,26-21-1 16,-16-2 1 0,1-11 0-16,6-13 0 15,-9-5 0-15,5-8 1 16,1 3-1-16,-1-6 1 0,0 7 0 15,1 6-1-15,-5 7 1 16,-2 10 0-16,1 8 0 16,-5 9-1-16,-3 16 0 15,0 0 0-15,17-8-17 16,-17 8-11-16,20 8-7 16,-20-8 0-16,28 12-5 15,-7-6-5-15,5-6 0 16</inkml:trace>
          <inkml:trace contextRef="#ctx0" brushRef="#br0" timeOffset="4788.2456">8585-97 148 0,'-22'0'43'15,"4"20"-1"-15,7 11-25 16,2 15-17-16,3 14 2 15,6 13-2-15,0 6 1 16,0 5-2-16,0 5 0 16,0-9 0-16,-5-3 0 15,5-6 0-15,0-16 0 16,0-13-1-16,0-14-1 16,0-13-7-16,0-15-15 15,18-15-8-15,-5-15-2 16,8-10 0-16,3-10-6 0,3-7-1 15</inkml:trace>
          <inkml:trace contextRef="#ctx0" brushRef="#br0" timeOffset="5212.665">8950 598 165 0,'0'0'43'0,"-8"20"-4"15,21-6-39-15,22 1-1 16,17-1 1-16,8-1-1 0,11-4-1 15,3-9-12-15,9 0-13 16,-19 0-7-16,-5-16-5 16,-12-1-3-16,-16-7-1 15,-11 0 0-15</inkml:trace>
          <inkml:trace contextRef="#ctx0" brushRef="#br0" timeOffset="5012.532">9035 80 162 0,'0'0'42'15,"27"8"-6"-15,-27 15-23 16,6 15-11-16,1 10-2 15,2 10 0-15,2 9-2 16,6 3 2-16,-6 2-1 16,5-8 0-16,-3-1 0 15,1-10 0-15,1-14-2 0,-5-12-18 16,2-9-13-16,-12-18-3 16,0 0 0-1,0 0-7-15,10-38-1 16</inkml:trace>
          <inkml:trace contextRef="#ctx0" brushRef="#br0" timeOffset="5399.958">8908 139 176 0,'20'-26'43'0,"22"17"-9"16,23 0-35 0,3 2-20-16,24 7-14 0,3-8-7 15,-7 1-3 1,-7 4-1-16,-20-7-2 0</inkml:trace>
        </inkml:traceGroup>
        <inkml:traceGroup>
          <inkml:annotationXML>
            <emma:emma xmlns:emma="http://www.w3.org/2003/04/emma" version="1.0">
              <emma:interpretation id="{4613BD0C-801F-434C-8290-594F853CD403}" emma:medium="tactile" emma:mode="ink">
                <msink:context xmlns:msink="http://schemas.microsoft.com/ink/2010/main" type="inkWord" rotatedBoundingBox="13655,6935 16229,6937 16228,7430 13654,7428"/>
              </emma:interpretation>
              <emma:one-of disjunction-type="recognition" id="oneOf4">
                <emma:interpretation id="interp20" emma:lang="en-US" emma:confidence="1">
                  <emma:literal>isn't</emma:literal>
                </emma:interpretation>
                <emma:interpretation id="interp21" emma:lang="en-US" emma:confidence="0">
                  <emma:literal>'snit</emma:literal>
                </emma:interpretation>
                <emma:interpretation id="interp22" emma:lang="en-US" emma:confidence="0">
                  <emma:literal>"snit</emma:literal>
                </emma:interpretation>
                <emma:interpretation id="interp23" emma:lang="en-US" emma:confidence="0">
                  <emma:literal>tsnit</emma:literal>
                </emma:interpretation>
                <emma:interpretation id="interp24" emma:lang="en-US" emma:confidence="0">
                  <emma:literal>[snit</emma:literal>
                </emma:interpretation>
              </emma:one-of>
            </emma:emma>
          </inkml:annotationXML>
          <inkml:trace contextRef="#ctx0" brushRef="#br0" timeOffset="5828.8984">10779 291 148 0,'-23'-23'43'0,"23"23"-4"16,0 0-16-16,-11 23-23 15,11 4 0-15,8 9 0 0,1 6-1 16,2 2 1-16,-2 0-10 15,3-1-15-15,-2-9-10 16,-3-11-6-16,-2-5-2 16,-5-18-1-16,0 0 0 15</inkml:trace>
          <inkml:trace contextRef="#ctx0" brushRef="#br0" timeOffset="5968.2375">10752 212 55 0,'24'0'8'16,"9"0"-7"-16,15 0-12 0,-4 9-21 15,19 2 12-15</inkml:trace>
          <inkml:trace contextRef="#ctx0" brushRef="#br0" timeOffset="6307.6406">11367 262 161 0,'-31'-14'40'16,"-2"5"-8"-16,-5 3-22 15,3 6-10-15,3 15 0 16,3 3 0-16,4 4-1 16,10 6 2-16,4-1 0 15,11 4 0-15,7-3 1 0,12-1-1 16,14-4 0-16,11-3 0 15,6 0 0-15,8-1 0 16,1-3-2 0,1-1 2-16,-3 1-2 0,-16 3 0 15,-9-5 0-15,-18 4 0 16,-14-18 0-16,-7 28 0 16,-18-18-1-16,-11-10-9 15,-3 7-7-15,-11-14-6 16,3 4-4-16,2-14-5 15,5 3-4-15,8-8-4 16,10-1 0-16,22-3 31 16</inkml:trace>
          <inkml:trace contextRef="#ctx0" brushRef="#br0" timeOffset="6734.6389">11747 296 141 0,'0'0'43'16,"0"0"0"-16,-13 29-18 16,19 0-25-16,8 9 1 15,9-1 1-15,-2 6-2 16,3-2 0-16,-3-4-2 16,-1-10-6-16,-1 0-7 0,-19-27 0 15,14 20 0-15,-14-20 2 16,0 0 3-16,-13-35 4 15,13 7 6-15,-7-5 7 16,7-10 7-16,0 2 0 16,10-7 1-16,10 6-3 15,0 4-2-15,9 10-4 16,1 6-4-16,5 11-1 16,-1 18 0-16,5 7-1 15,-5 13 0-15,-2 8 0 16,1 8 0-16,-5 0 0 15,-2 4 0-15,-1-5-1 16,-2-5 1-16,-5-10-1 0,2-6-17 16,-20-21-9-16,26 0-6 15,-19-9-2-15,0-16 0 16,-7-5 0 0,9-5-1-16</inkml:trace>
          <inkml:trace contextRef="#ctx0" brushRef="#br0" timeOffset="6923.2525">12487 301 156 0,'14'17'36'0,"-14"-17"-1"15,17 36-10-15,-4-12-24 16,2 0 1-16,4-2-4 16,1-2-8-16,7 0-14 15,-8-13-7-15,7 0-3 16,-6-16-1-16,7-2 0 15,-7-7-1-15,5-5 2 16</inkml:trace>
          <inkml:trace contextRef="#ctx0" brushRef="#br0" timeOffset="7117.1682">12862 162 175 0,'0'0'35'16,"0"0"-3"-16,27 22-19 15,-15 6-13-15,2 5 0 16,4 10 0-16,4 1 0 15,2 9 0-15,0-9 0 16,1-1 0-16,-3-8-9 16,0-3-19-16,-6-13-8 15,-16-19 1-15,0 0-2 16,0 0-1-16,-7-23-1 16</inkml:trace>
          <inkml:trace contextRef="#ctx0" brushRef="#br0" timeOffset="7256.2604">12879 336 170 0,'0'0'43'16,"23"-11"-4"-16,3 11-39 15,16-9-12-15,15 9-19 16,2-13-9-16,4 0-3 16,2-2-2-16,-10-8-1 15,-5-3 12-15</inkml:trace>
        </inkml:traceGroup>
        <inkml:traceGroup>
          <inkml:annotationXML>
            <emma:emma xmlns:emma="http://www.w3.org/2003/04/emma" version="1.0">
              <emma:interpretation id="{48FC39FC-6914-483A-9296-5BDD64870619}" emma:medium="tactile" emma:mode="ink">
                <msink:context xmlns:msink="http://schemas.microsoft.com/ink/2010/main" type="inkWord" rotatedBoundingBox="17483,6887 21882,6891 21881,7510 17482,7506"/>
              </emma:interpretation>
              <emma:one-of disjunction-type="recognition" id="oneOf5">
                <emma:interpretation id="interp25" emma:lang="en-US" emma:confidence="1">
                  <emma:literal>constant</emma:literal>
                </emma:interpretation>
                <emma:interpretation id="interp26" emma:lang="en-US" emma:confidence="1">
                  <emma:literal>const ant</emma:literal>
                </emma:interpretation>
                <emma:interpretation id="interp27" emma:lang="en-US" emma:confidence="0">
                  <emma:literal>constant +</emma:literal>
                </emma:interpretation>
                <emma:interpretation id="interp28" emma:lang="en-US" emma:confidence="0">
                  <emma:literal>Constant +</emma:literal>
                </emma:interpretation>
                <emma:interpretation id="interp29" emma:lang="en-US" emma:confidence="0">
                  <emma:literal>constan +</emma:literal>
                </emma:interpretation>
              </emma:one-of>
            </emma:emma>
          </inkml:annotationXML>
          <inkml:trace contextRef="#ctx0" brushRef="#br0" timeOffset="7840.3168">14845 199 126 0,'-7'-23'39'0,"-5"-3"-4"15,-3 12-9-15,-6 0-11 0,3 5-8 16,-2 9-9 0,-4 6 1-16,0 8 0 15,-5 7 0-15,5 10 0 16,0 10 1-16,1 8-1 0,5 1 1 16,5 6 0-16,13-1 2 15,9-4-2-15,13-5 1 16,8-10 0-16,14-10-1 15,9-10-9-15,2-16-9 16,4 0-11-16,-2-14-4 16,-2-6-2-16,-6-7-4 15,0-3-1-15,-10-3-1 16</inkml:trace>
          <inkml:trace contextRef="#ctx0" brushRef="#br0" timeOffset="8188.1934">15227 245 153 0,'-13'-24'40'0,"-4"13"-6"0,-6-4-13 16,2 9-22-16,-2 9 0 16,2 11 0-16,1 6 1 15,2 16-1-15,8 5 1 16,4 6 1-16,6 4-1 16,13 0 1-16,7-4 0 15,10-4 0-15,8-8-1 16,9-8 1-16,-1-14-1 15,1-13 0-15,-1-6 0 16,-8-8-1-16,-13-14 2 16,-8-7-3-16,-8-5-2 15,-18-2 1-15,-2-1 0 16,-12 0 2-16,-2 2 0 0,-5 7-1 16,-1 5 1-16,3 7 2 15,3 8-3-15,10 5-10 16,15 9-10-1,0 0-8-15,0 0-4 0,30 0 1 16,6 9-1-16,3-2-1 16</inkml:trace>
          <inkml:trace contextRef="#ctx0" brushRef="#br0" timeOffset="8617.6936">15558 259 149 0,'23'0'36'15,"-23"0"-2"-15,0 0-10 16,0 0-15-16,9 32-10 15,-5-5 0-15,3 7 0 0,3 6 0 16,3-1 1-16,2 10 0 16,-1-8 0-16,2 0 0 15,-2-5 1-15,-4-8-1 16,3-10 0-16,-13-18 0 16,0 0 1-16,17 3-1 15,-17-3 0-15,0-36 0 16,0 2 0-16,0-2-1 15,6-13 1-15,1 1 0 16,3 0 0-16,7-2 0 16,2 11 0-16,4 7 1 15,4 9-1-15,3 11 0 0,-2 12 1 16,3 19-2-16,-1 4 1 16,1 10-1-16,-4 4 0 15,0 7-1-15,-3-4 2 16,-3 4-1-16,-1-6 2 15,-1-6-1-15,-5-11-12 16,4-1-12-16,-2-14-8 16,4-6-2-16,-2-15-1 15,2-5 0-15,0-7-2 16</inkml:trace>
          <inkml:trace contextRef="#ctx0" brushRef="#br0" timeOffset="8967.831">16412 266 145 0,'-13'-21'36'16,"13"21"-2"-16,-38-26-6 16,16 20-29-16,0 6 1 15,2 13-1-15,0 1 1 16,7 8 0-16,6 4 1 16,7 1 0-16,7-4 1 15,9 5-1-15,8 2 1 16,10-4 0-16,6 1-1 15,7-4 0-15,-2-3-1 16,2 6 0-16,-8-3 0 16,0-2-2-16,-11 1 1 15,-10 3-1-15,-5-3 0 0,-13-1 1 16,-7-5-1-16,-10-1 1 16,-6-8 0-1,-6-2 0-15,-5-5 1 16,0-7 0-16,-5-6 1 0,5-8 0 15,9 1-11-15,2-9-10 16,17 6-7-16,6-5-6 16,17-1 0-16,9-4-2 15,8 6 0-15,8 2-1 16</inkml:trace>
          <inkml:trace contextRef="#ctx0" brushRef="#br0" timeOffset="9316.0137">16729 456 145 0,'0'0'42'0,"39"-16"-1"16,-5 16-35-16,12 0-36 0,4 0-5 15,4 0-6-15,0 4-2 16,-2-4 0-16,-2 8 2 16</inkml:trace>
          <inkml:trace contextRef="#ctx0" brushRef="#br0" timeOffset="9171.9164">16796 268 158 0,'17'-20'35'16,"-17"20"-2"-16,0 0-13 16,14 36-21-16,-4-4 0 15,3 6 0-15,4 10 1 0,-2 5 0 16,5-1 0-16,-1-1 0 16,-5-7-1-16,3-1-13 15,-10-13-14-15,-1-8-6 16,-6-22-7-16,0 0 0 15,-23 6-2-15,6-26 3 16</inkml:trace>
          <inkml:trace contextRef="#ctx0" brushRef="#br0" timeOffset="10157.0062">17471 359 151 0,'-16'-21'42'16,"-8"6"-5"-16,1 3-25 15,-4 8-12-15,-2 4-1 0,0 11 1 16,-2 3 0-16,3 8 1 16,1 9 0-16,3-1 1 15,7 7 0-15,8 2-1 16,9-2 0-16,10-1 0 15,10-2-1-15,5-8 0 16,8-5-1-16,2-8 0 16,1-13-1-16,-1 0 1 15,-5-11 1-15,-7-4-1 16,-8-6 2-16,-6-1 0 16,-9-5-1-16,0 0 1 15,-4 5 0-15,-5 7 0 0,9 15 0 16,-11-20 0-16,11 20-1 15,0 0 0 1,0 22 0-16,7-1 0 0,7 4-1 16,4-2 1-16,5 6 0 15,7-1-2-15,4-9 1 16,3-3-3-16,0-16-13 16,4 7-7-16,-9-14-3 15,5-2-1-15,-14-16 3 16,2 3 8-16,-16-6 14 15,-9-8 5-15,0 7 14 16,-7-3 8-16,0 7 3 16,-7-1 1-16,14 26-2 0,-19-14-8 15,19 14-13-15,0 20-4 16,13 3 0 0,1 6 0-16,6 5 0 15,3 3-1-15,-1 2 1 0,2-5-1 16,-1-4 0-16,-3-4-1 15,-3-10 1-15,-17-16-5 16,0 0-8-16,0 0-6 16,0 0-1-16,-6-36 1 15,-14 1 5-15,0-2 13 16,2-8 1-16,0 0 3 16,11-2 10-16,-1-2 5 15,20 12 2-15,1 3-2 0,15 11-5 16,10 11-12-1,9 12-2-15,7 12 1 16,4 11 1-16,1 11-1 16,0 9 1-16,-6 0-1 0,-3 6 1 15,-10 2 0-15,-5-4 0 16,-12-2-1-16,-9-12-14 16,4-6-12-16,-9-9-8 15,-9-18-1-15,0 0-1 16,0 0 0-16,16-38 0 15</inkml:trace>
          <inkml:trace contextRef="#ctx0" brushRef="#br0" timeOffset="10510.856">18436 582 162 0,'0'-18'44'0,"17"8"0"15,17-2-43-15,17 5-25 16,28 7-15-16,8 0-4 16,2-8-4-16,6 8-1 15,-11-16-1-15</inkml:trace>
          <inkml:trace contextRef="#ctx0" brushRef="#br0" timeOffset="10359.6485">18508 248 157 0,'0'-15'36'0,"0"15"-1"15,0 0-13-15,23 40-22 0,-8-2 0 16,4 10 0-16,4 8 0 15,1 1 0-15,1 5 0 16,-1-7 1-16,-7 0-9 16,-8-16-23-16,2-5-4 15,-11-16-4-15,0-18-5 16,0 0-1-16,-18 0 0 16</inkml:trace>
        </inkml:traceGroup>
      </inkml:traceGroup>
    </inkml:traceGroup>
    <inkml:traceGroup>
      <inkml:annotationXML>
        <emma:emma xmlns:emma="http://www.w3.org/2003/04/emma" version="1.0">
          <emma:interpretation id="{C2B3EAF9-6630-4C38-9F0C-B3F9B41939C1}" emma:medium="tactile" emma:mode="ink">
            <msink:context xmlns:msink="http://schemas.microsoft.com/ink/2010/main" type="paragraph" rotatedBoundingBox="3980,8235 24039,8389 24031,9482 3972,93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E0A6D6-B910-4F70-ABF9-F8351DB642BB}" emma:medium="tactile" emma:mode="ink">
              <msink:context xmlns:msink="http://schemas.microsoft.com/ink/2010/main" type="line" rotatedBoundingBox="3980,8235 24039,8389 24031,9482 3972,9329"/>
            </emma:interpretation>
          </emma:emma>
        </inkml:annotationXML>
        <inkml:traceGroup>
          <inkml:annotationXML>
            <emma:emma xmlns:emma="http://www.w3.org/2003/04/emma" version="1.0">
              <emma:interpretation id="{13FF5299-0D2B-4228-960A-1AC2C36B20EC}" emma:medium="tactile" emma:mode="ink">
                <msink:context xmlns:msink="http://schemas.microsoft.com/ink/2010/main" type="inkWord" rotatedBoundingBox="3979,8474 4979,8482 4973,9314 3972,9307"/>
              </emma:interpretation>
              <emma:one-of disjunction-type="recognition" id="oneOf6">
                <emma:interpretation id="interp30" emma:lang="en-US" emma:confidence="0">
                  <emma:literal>if</emma:literal>
                </emma:interpretation>
                <emma:interpretation id="interp31" emma:lang="en-US" emma:confidence="0">
                  <emma:literal>If</emma:literal>
                </emma:interpretation>
                <emma:interpretation id="interp32" emma:lang="en-US" emma:confidence="0">
                  <emma:literal>"If</emma:literal>
                </emma:interpretation>
                <emma:interpretation id="interp33" emma:lang="en-US" emma:confidence="0">
                  <emma:literal>'If</emma:literal>
                </emma:interpretation>
                <emma:interpretation id="interp34" emma:lang="en-US" emma:confidence="0">
                  <emma:literal>iff</emma:literal>
                </emma:interpretation>
              </emma:one-of>
            </emma:emma>
          </inkml:annotationXML>
          <inkml:trace contextRef="#ctx0" brushRef="#br0" timeOffset="11719.8912">1083 1733 132 0,'-14'-22'44'0,"14"22"-8"16,0 0-44-16,26 20-20 16,1-4-8-16,5 4-7 15,8 6-1-15,0-2-2 16</inkml:trace>
          <inkml:trace contextRef="#ctx0" brushRef="#br0" timeOffset="11571.8796">1170 1908 103 0,'-13'-15'37'0,"13"15"-9"16,-15-27-5-16,15 27-6 16,0 0-16-16,-12 29 1 15,12 9-1-15,0 6 0 16,0 14-1-16,7 8 0 16,2 1 1-16,1 1 0 15,4-5 0-15,-1-7-1 16,-1-13-1-16,0-15-23 0,-12-28-11 15,22 11-2 1,-22-11-7-16,6-39-1 16,-13 3 16-16</inkml:trace>
          <inkml:trace contextRef="#ctx0" brushRef="#br0" timeOffset="12032.4929">1836 2532 129 0,'0'0'44'16,"-21"6"-9"-16,21-6-34 15,-17-23 0-15,14-5 1 16,-3-12-1-16,-6-9-1 15,-7-14-1-15,-8-7 1 16,-1-9 0-16,-3-2 0 16,2 4-1-16,9 3 1 15,11 6-1-15,14 6 1 0,19 12 0 16,16 17 0 0,14 10-12-16,4 11-11 15,9 12-11-15,-5 11-2 16,-10 9-7-16,-8 10-1 0,-21 10 27 15</inkml:trace>
          <inkml:trace contextRef="#ctx0" brushRef="#br0" timeOffset="12192.9715">1724 2236 102 0,'0'0'43'0,"-14"-16"-2"16,14 16-18-16,44-32-40 0,-2 5-13 15,16-2-9 1,9-2-3-16,1-1-1 0,10 3 6 16</inkml:trace>
        </inkml:traceGroup>
        <inkml:traceGroup>
          <inkml:annotationXML>
            <emma:emma xmlns:emma="http://www.w3.org/2003/04/emma" version="1.0">
              <emma:interpretation id="{E3A148B9-7AF7-4AB9-8A28-015E4016442C}" emma:medium="tactile" emma:mode="ink">
                <msink:context xmlns:msink="http://schemas.microsoft.com/ink/2010/main" type="inkWord" rotatedBoundingBox="5494,8603 7134,8616 7130,9186 5490,9173"/>
              </emma:interpretation>
              <emma:one-of disjunction-type="recognition" id="oneOf7">
                <emma:interpretation id="interp35" emma:lang="en-US" emma:confidence="1">
                  <emma:literal>the</emma:literal>
                </emma:interpretation>
                <emma:interpretation id="interp36" emma:lang="en-US" emma:confidence="0">
                  <emma:literal>tore</emma:literal>
                </emma:interpretation>
                <emma:interpretation id="interp37" emma:lang="en-US" emma:confidence="0">
                  <emma:literal>tire</emma:literal>
                </emma:interpretation>
                <emma:interpretation id="interp38" emma:lang="en-US" emma:confidence="0">
                  <emma:literal>tare</emma:literal>
                </emma:interpretation>
                <emma:interpretation id="interp39" emma:lang="en-US" emma:confidence="0">
                  <emma:literal>tone</emma:literal>
                </emma:interpretation>
              </emma:one-of>
            </emma:emma>
          </inkml:annotationXML>
          <inkml:trace contextRef="#ctx0" brushRef="#br0" timeOffset="12432.7206">2740 1830 119 0,'0'0'43'0,"0"0"-5"16,0 0-26-16,0 26-11 15,3 2-1-15,3 10 0 0,0 9-1 16,-1 5 0 0,2 3 0-16,-4 7 1 15,3-4 0-15,-6-3 0 16,6-7-11-16,-6-12-16 0,5-7-7 15,-5-9-9-15,0-20 0 16,0 0 0-16</inkml:trace>
          <inkml:trace contextRef="#ctx0" brushRef="#br0" timeOffset="13169.3272">2582 2172 111 0,'0'0'43'16,"0"0"-2"-1,14-19-25-15,14 11-16 16,16-7 0-16,10-3-1 16,4-3-11-16,10 3-3 0,-6-7 1 15,2-2 0-15,-13 1 5 16,-5 0 9-16,-11 0 0 16,-9 3 1-16,-7 3 10 15,-13-1 4-15,-6 21 0 16,4-23-1-16,-4 23-4 15,0 0-9-15,0 17 0 16,0 10 0-16,12 7-1 16,5 11 1-16,-3 8-1 0,6 6 1 15,5 0 0 1,-3 0 0-16,3 3 0 16,-2-12-1-16,1-9-1 15,-7-12 0-15,-2-15-1 0,-15-14 0 16,0 0 0-16,15-34 0 15,-15-3-1-15,0-14 2 16,0-8 0-16,7 0 1 16,5-1 0-16,3 8 0 15,9 5 1-15,-4 11 0 16,6 16 1-16,-3 20-1 16,3 13 0-16,-8 13-1 15,-2 9 1-15,1 10 0 16,-5 9 0-16,1-4-1 15,1 1 0-15,2-3 1 16,5-8-1-16,8-17 0 16,-1-5 0-16,10-18 0 0,2-11-1 15,0-10 0-15,-1-9 0 16,-5-12 0-16,-5-8 1 16,-4-3 0-16,-9 2 0 15,-16 2 0-15,0 2-1 16,-12 11 0-16,-12 12 1 15,-3 14-1-15,-1 10 1 16,-5 21 0-16,7 6-1 16,-3 13 1-16,12 5 2 15,6 3 0-15,11 1 1 16,13 1-2-16,11-8 1 16,5-10-1-16,13-15-1 15,13-4-16-15,-1-20-19 0,7-12-3 16,-2-6-8-1,-8-22-1-15,2-3 12 0</inkml:trace>
        </inkml:traceGroup>
        <inkml:traceGroup>
          <inkml:annotationXML>
            <emma:emma xmlns:emma="http://www.w3.org/2003/04/emma" version="1.0">
              <emma:interpretation id="{8087712A-170C-46E3-8D91-BBD36811B14F}" emma:medium="tactile" emma:mode="ink">
                <msink:context xmlns:msink="http://schemas.microsoft.com/ink/2010/main" type="inkWord" rotatedBoundingBox="8242,8503 13118,8541 13114,9143 8237,9105"/>
              </emma:interpretation>
              <emma:one-of disjunction-type="recognition" id="oneOf8">
                <emma:interpretation id="interp40" emma:lang="en-US" emma:confidence="1">
                  <emma:literal>resistance</emma:literal>
                </emma:interpretation>
                <emma:interpretation id="interp41" emma:lang="en-US" emma:confidence="0">
                  <emma:literal>resistances</emma:literal>
                </emma:interpretation>
                <emma:interpretation id="interp42" emma:lang="en-US" emma:confidence="0">
                  <emma:literal>resistant</emma:literal>
                </emma:interpretation>
                <emma:interpretation id="interp43" emma:lang="en-US" emma:confidence="0">
                  <emma:literal>nesistance</emma:literal>
                </emma:interpretation>
              </emma:one-of>
            </emma:emma>
          </inkml:annotationXML>
          <inkml:trace contextRef="#ctx0" brushRef="#br0" timeOffset="14120.388">5373 1793 122 0,'0'0'42'0,"-22"-20"-2"0,22 20-19 15,-19 7-22-15,19 14 0 16,7 8 1-16,0 11-2 16,0 5 2-16,3 9-1 15,1 1 2-15,0-3-1 16,-1-3 1-16,0-8-1 15,-1-11 0-15,1-10 0 16,-10-20 0-16,0 0 0 0,0 0-1 16,0-43 0-16,0 8 0 15,0-5 1 1,0 1-1-16,0-8 1 16,7-2 0-16,7 8 1 0,6 5-1 15,7 2 0-15,4 12 0 16,4 2 1-16,1 12 0 15,3 8-13-15,-3 12-9 16,-2 6-8-16,-7 8-4 16,4 9-2-16,-10 1 2 15,5 5 7-15,-6-7 7 16,-1 1 19-16,1-7 13 16,-6-12 17-16,6-1 4 15,-1-15 1-15,-5 0-2 16,-4-22-7-16,7 6-8 15,-7-12-10-15,7 0-13 16,3-4-13-16,-5-4-1 0,4 7 1 16,-7-5 5-16,-3 8 10 15,-9 3 2 1,0 23 5-16,-9-17 8 0,-10 17 5 16,3 10 2-16,-15 10-2 15,7 9-5-15,0 12-8 16,4 2-3-16,3 10 1 15,10-3-1-15,7 0 0 16,8-3-1-16,12-9 1 16,10-10-2-16,7-8-9 15,7-20-15-15,8-7-10 16,0-13 0-16,8-14 0 16,-2-3-2-16,-3-10-5 0</inkml:trace>
          <inkml:trace contextRef="#ctx0" brushRef="#br0" timeOffset="14435.5978">6471 1801 121 0,'-47'9'41'0,"2"5"-1"16,-2 6-22-16,16 6-17 16,11 3 1-16,20 1-1 15,9 2 0-15,13-1 0 16,17-2 0-16,6-2 0 15,9-2-1-15,-2-7-1 16,2 1 0-16,-3 1 2 0,-8-4 0 16,-11 4-1-16,-8-3 0 15,-11 2-1-15,-13 3 1 16,-10-2-1-16,-4-2 0 16,-10-5 0-16,-4-3-1 15,-5-4 1-15,2-6-12 16,-5-8-9-16,11-6-9 15,4-11-3-15,12 1 0 16,9-10-1-16,9-6 0 16</inkml:trace>
          <inkml:trace contextRef="#ctx0" brushRef="#br0" timeOffset="14617.7204">6878 1863 153 0,'0'0'37'15,"11"37"-1"-15,-11-3-27 0,10 8-9 16,0 3-1-16,3 0 1 16,2-1-1-16,-5-4-17 15,5-4-14-15,-4-15-4 16,-11-21-1-16,0 0 0 16,16 0-1-16</inkml:trace>
          <inkml:trace contextRef="#ctx0" brushRef="#br0" timeOffset="14751.8099">6901 1801 95 0,'24'-14'1'0,"0"20"-6"0,7-6-25 16,13 14-13-16,11-4 26 15</inkml:trace>
          <inkml:trace contextRef="#ctx0" brushRef="#br0" timeOffset="15060.3827">7446 1857 118 0,'-31'-13'41'0,"-6"5"-4"16,0 8-13-16,3 0-25 0,-2 0 1 16,7 8 0-1,4 6 1-15,6 7 0 16,11-1 1-16,8 3 0 15,13 2-1-15,12-2 0 0,3 4 1 16,14 2-1-16,3-2 0 16,2 2-1-16,-2-1 0 15,-4 0-2-15,-8 2 1 16,-12-2 0-16,-10-2 0 16,-11-4 0-16,-7-4-1 15,-11-8 0-15,-8-3 0 16,2-7-15-16,-11-7-11 15,5-7-5-15,-1-9-1 16,8-10-6-16,5-3-2 16</inkml:trace>
          <inkml:trace contextRef="#ctx0" brushRef="#br0" timeOffset="15487.8771">7704 1922 147 0,'0'0'43'0,"30"-6"-3"15,-6 6-41-15,12 0-16 16,13 10-13-16,4-3-6 15,6-1 0-15,2 2-6 16,-3-8-1-16</inkml:trace>
          <inkml:trace contextRef="#ctx0" brushRef="#br0" timeOffset="15271.5225">7719 1747 134 0,'0'0'43'16,"14"42"-1"-16,-14-9-28 16,12 9-15-16,1 10 1 15,4 9 0-15,0 2 0 16,-1-2-2-16,1-1-12 16,-6-12-16-16,-4-13-9 15,-7-4-4-15,0-31-1 16,0 0 0-16</inkml:trace>
          <inkml:trace contextRef="#ctx0" brushRef="#br0" timeOffset="16258.812">8434 1893 109 0,'-20'-13'40'0,"-2"4"-6"15,-7 9-13-15,-2-5-10 16,-6 5-8-16,3 13-3 16,-2 3 0-16,0 11 0 15,2 7 0-15,1 5 0 16,12 6 1-16,3 5 1 16,18-2 0-16,5-3-1 15,15 0 0-15,7-11 0 16,12-11 0-16,3-10-1 0,5-13-1 15,2-6 0-15,-9-14-3 16,-6-8-3-16,-13-7 0 16,-4-6 7-1,-8-2 1-15,-9 5 0 16,-7 0-2-16,-5 10 2 0,-2 6 1 16,-3 8 4-16,17 14 1 15,-20 19-7-15,13 3 0 16,7 12 1-16,6 2 1 15,7 6-1-15,7 1 1 16,9-2-1-16,1-7 0 16,10-3-1-16,1-10 0 15,3-4-2-15,1-17 1 0,-4 0-4 16,-4-19-7-16,-7-2-3 16,-9-15 2-1,-4-11 12-15,-10 3 1 16,-7-5 2-16,0 2-1 0,-7 6 3 15,0 10 6-15,-3 2 3 16,10 29 0-16,0 0-12 16,0 0-1-16,-4 16-1 15,8 11 1-15,8 9 1 16,5 6-1-16,-6 1 1 16,6 7-1-16,-1-3 0 15,-1-5 1-15,1-7-1 16,-4-8 0-16,0-11 0 15,-12-16 0-15,0 0-1 16,0 0 0-16,0-34-3 16,-9 5 1-16,1-6 1 15,5-7 1-15,-6-1 1 0,9 0 0 16,9 2 0-16,5 6 2 16,7 5 1-16,8 9 0 15,8 4-2-15,5 17 0 16,6 0 0-16,-4 20-1 15,3 1 0-15,-4 8 0 16,-8 9-1-16,-4 0 1 16,-8 3-2-16,-6-1 1 15,-4-8 1-15,-5-5 0 16,5-2-18-16,-13-25-13 16,20 11-3-16,-20-11-1 15,28-30-1-15,-9-3 0 16</inkml:trace>
          <inkml:trace contextRef="#ctx0" brushRef="#br0" timeOffset="16719.9054">9595 1880 127 0,'0'0'36'0,"-30"-16"-1"16,13 16-9-16,-1 9-27 15,-3 5 0-15,2 14 0 16,1 7 2-16,5 10-1 15,7 6 2-15,6 4 0 16,6 2-1-16,11-2 0 16,4-4 0-16,12-10 1 15,5-11-2-15,9-8 0 0,3-15 0 16,5-7-1-16,-4-11 0 16,1-9 0-1,-2-14-1-15,-5-7 2 16,-13-8-1-16,-4-1 1 0,-17-6-1 15,-11 8 0-15,0 3 0 16,-20 5 1-16,-1 13 0 16,-6 10-1-16,-1 17 1 15,1 10 0-15,4 18 1 16,11 11 1-16,7 6 0 16,5 3 0-16,17 2 0 15,6 6-2-15,10-7 1 0,1-9-1 16,5-11-1-16,4-7-11 15,-4-15-22-15,8-7-2 16,-8-16-3 0,-8-18-7-16,3-3-1 15</inkml:trace>
        </inkml:traceGroup>
        <inkml:traceGroup>
          <inkml:annotationXML>
            <emma:emma xmlns:emma="http://www.w3.org/2003/04/emma" version="1.0">
              <emma:interpretation id="{42DC0E1D-5617-41F6-BB5F-920042A49E18}" emma:medium="tactile" emma:mode="ink">
                <msink:context xmlns:msink="http://schemas.microsoft.com/ink/2010/main" type="inkWord" rotatedBoundingBox="14312,8620 17432,8644 17428,9236 14307,9213"/>
              </emma:interpretation>
              <emma:one-of disjunction-type="recognition" id="oneOf9">
                <emma:interpretation id="interp44" emma:lang="en-US" emma:confidence="1">
                  <emma:literal>seems</emma:literal>
                </emma:interpretation>
                <emma:interpretation id="interp45" emma:lang="en-US" emma:confidence="0">
                  <emma:literal>Seems</emma:literal>
                </emma:interpretation>
                <emma:interpretation id="interp46" emma:lang="en-US" emma:confidence="0">
                  <emma:literal>semis</emma:literal>
                </emma:interpretation>
                <emma:interpretation id="interp47" emma:lang="en-US" emma:confidence="0">
                  <emma:literal>stems</emma:literal>
                </emma:interpretation>
                <emma:interpretation id="interp48" emma:lang="en-US" emma:confidence="0">
                  <emma:literal>seams</emma:literal>
                </emma:interpretation>
              </emma:one-of>
            </emma:emma>
          </inkml:annotationXML>
          <inkml:trace contextRef="#ctx0" brushRef="#br0" timeOffset="17616.9324">11760 1949 156 0,'-13'-27'42'0,"-3"5"-9"16,-8 6-33-16,0 2-1 16,-1 1 0-16,-2 3 0 15,-3 10-1-15,-3 0 1 16,-1 11 0-16,5 2 0 16,-3 3 1-16,7 4 0 15,1 2 1-15,8 5 0 16,9 1 0-16,7-6 0 15,14 4 1-15,12 4-1 16,9-5 0-16,13-2 0 16,8 3 0-16,5-3-1 0,1 1 0 15,-8 0-1 1,-2 0 0-16,-15 3-1 0,-11-2 1 16,-19-2 0-1,-13-1-1-15,-15-4 0 0,-15-3 0 16,-10-7 1-16,-7-2 0 15,-4-6 0-15,2-7-5 16,1-8-7-16,10 4-6 16,6-10-6-16,17 6-6 15,12-4-2-15,15 4 0 16,14-1-1-16,11 2 11 16</inkml:trace>
          <inkml:trace contextRef="#ctx0" brushRef="#br0" timeOffset="17959.1676">11969 2238 142 0,'0'0'41'16,"23"-7"-3"-16,-23 7-26 15,31-16-11-15,-7 1 0 16,2-4-1-16,4-3 0 16,1-5 0-16,3-2 0 15,-7-1 0-15,-2-3 0 16,-6-1 0-16,-9 5-1 15,-10 8-1-15,0 1 1 16,0 20 0-16,-30-20-1 0,6 20 1 16,-7 17 0-16,2 7 0 15,-5 11 0-15,7 5 1 16,0 11 0 0,10 4 0-16,9 3 0 0,14-3 1 15,9-7 0-15,15-6 0 16,10-14 0-16,2-8 0 15,9-20-10-15,4 0-17 16,-2-12-8-16,-6-10-5 16,-8-8-5-16,-6-4 0 15,-6-5 12-15</inkml:trace>
          <inkml:trace contextRef="#ctx0" brushRef="#br0" timeOffset="18326.3956">12471 2158 153 0,'0'0'42'0,"19"15"-10"16,8-15-32-16,9 0 1 15,7-12 0-15,4 4-2 16,0-7 1-16,-5-5-1 16,-2-3 1-16,-9-5 0 15,-7 1 0-15,-10 0 0 16,-8 3-1-16,-6 4 0 15,0 20 0-15,-31-26 0 16,7 26 1-16,-6 0-1 0,-7 18 0 16,3 5 0-1,-2 6 1-15,4 11 1 0,5 3 0 16,7 7 1 0,13 4-1-16,7-3 0 0,21-3-1 15,8-8 1-15,13-10-1 16,5-10 0-16,10-7-17 15,-1-13-12-15,0-18-5 16,-4-4 0-16,-5-6-1 16,-7-14 0-16,-4 1 0 15</inkml:trace>
          <inkml:trace contextRef="#ctx0" brushRef="#br0" timeOffset="18920.8549">13153 1985 129 0,'-18'-8'35'0,"2"23"0"15,9 10-8-15,0 6-26 16,7 12 1-16,0 4-2 0,10 8 2 16,3 3-1-16,5-4 0 15,0-6-2-15,-1-6 1 16,0-11-1-16,-2-12 0 16,-15-19 0-16,19 7 0 15,-19-7-1-15,9-36 1 16,-9 1 1-16,0-11-1 15,0-2 2-15,0-10-1 16,0 2 0-16,8 1 1 16,7 3-1-16,2 7 1 15,7 16-1-15,3 9 1 16,4 17-1-16,1 11 1 16,-2 14 0-16,1 11 0 0,-4 11 0 15,-3 5-1-15,-2-1 1 16,-3 7-1-1,0-8 0-15,-5-1 0 0,0-10-1 16,-1-9 0-16,-3-13 1 16,-10-14-1-16,20 0 0 15,-20 0 0-15,10-36 0 16,-10 7 1-16,10-12 0 16,-5-7-1-16,5 3 1 15,6-2 0-15,2-2 0 16,4 12 0-16,3 3 0 15,3 8 1-15,-1 12-1 0,4 14 1 16,-4 14 0-16,0 12 0 16,-1 8 0-1,-5 5 0-15,3 9-1 0,-4 1 1 16,-2 1 0-16,-3-3-1 16,3-7-2-16,-4-10-4 15,3-8-21-15,3-15-8 16,0-10 0-16,-2-15-2 15,6-17 0-15,-1-7-1 16</inkml:trace>
          <inkml:trace contextRef="#ctx0" brushRef="#br0" timeOffset="19226.5643">14322 1907 157 0,'-28'-7'36'16,"4"7"-3"-1,3 0-32-15,2 13 0 0,12 3 0 16,7 5-1-16,9 6 0 16,8 2 0-16,8 5 0 15,6 2 0-15,8 6-1 16,0-1 0-16,1-4 1 16,-7 2 0-16,-2-5 1 15,-10-3-1-15,-10 2-1 16,-11-9 1-16,-7-4 0 15,-11-6 0-15,-8-7 0 0,-1-7-1 16,-7 0 0 0,0-13-14-16,2 3-17 15,1-10-3-15,2-7-7 0,7 4-2 16,7-13-1-16</inkml:trace>
        </inkml:traceGroup>
        <inkml:traceGroup>
          <inkml:annotationXML>
            <emma:emma xmlns:emma="http://www.w3.org/2003/04/emma" version="1.0">
              <emma:interpretation id="{821CA358-AEB2-49FD-B567-633419608B30}" emma:medium="tactile" emma:mode="ink">
                <msink:context xmlns:msink="http://schemas.microsoft.com/ink/2010/main" type="inkWord" rotatedBoundingBox="18111,8515 18999,8522 18994,9122 18107,9115"/>
              </emma:interpretation>
              <emma:one-of disjunction-type="recognition" id="oneOf10">
                <emma:interpretation id="interp49" emma:lang="en-US" emma:confidence="1">
                  <emma:literal>to</emma:literal>
                </emma:interpretation>
                <emma:interpretation id="interp50" emma:lang="en-US" emma:confidence="0">
                  <emma:literal>t0</emma:literal>
                </emma:interpretation>
                <emma:interpretation id="interp51" emma:lang="en-US" emma:confidence="0">
                  <emma:literal>+0</emma:literal>
                </emma:interpretation>
                <emma:interpretation id="interp52" emma:lang="en-US" emma:confidence="0">
                  <emma:literal>To</emma:literal>
                </emma:interpretation>
                <emma:interpretation id="interp53" emma:lang="en-US" emma:confidence="0">
                  <emma:literal>€0</emma:literal>
                </emma:interpretation>
              </emma:one-of>
            </emma:emma>
          </inkml:annotationXML>
          <inkml:trace contextRef="#ctx0" brushRef="#br0" timeOffset="19804.9263">15293 1783 115 0,'-7'-18'37'0,"7"18"-6"15,-10-24-7-15,10 24-6 16,0 0-6-16,0 20-12 16,0 12-1-16,10 3 1 15,-1 16-1-15,2 4 0 16,-1 10 1-16,6 2 0 16,-5-3 0-16,0-6 0 15,2-2 0-15,-13-15-17 16,11-11-14-16,-11-11-4 15,0-19-2-15,0 0-5 0,-29-28-1 16</inkml:trace>
          <inkml:trace contextRef="#ctx0" brushRef="#br0" timeOffset="19959.2234">15200 2039 139 0,'0'-20'42'0,"0"0"-3"15,21 13-24-15,7 0-15 16,12-1-2-16,18 8-21 15,0 0-9-15,9 0-3 16,1 0-6-16,-3 0-1 16,-1-5 0-16</inkml:trace>
          <inkml:trace contextRef="#ctx0" brushRef="#br0" timeOffset="20262.6151">15901 1895 129 0,'-18'-15'40'16,"-7"-1"-6"-16,3 9-14 15,-10 7-15-15,6 0-6 16,-2 9 1-16,1 12 0 16,3 8 0-16,3 12 0 15,6 12 1-15,8 3 0 16,7 1 0-16,14 1 0 16,12-3 0-16,9-8 0 15,15-15 0-15,4-8 0 16,5-17-1-16,-2-12 0 0,-4-15 0 15,-14-9-1-15,-6-11-7 16,-23-10-5 0,-10 0-1-16,-23-6-2 0,-5 6-3 15,-13-4-2-15,1 16-4 16,-4 0-2-16,6 15 4 16,14 10 1-16,4 11 1 15,20 2-1-15,0 0 20 16</inkml:trace>
        </inkml:traceGroup>
        <inkml:traceGroup>
          <inkml:annotationXML>
            <emma:emma xmlns:emma="http://www.w3.org/2003/04/emma" version="1.0">
              <emma:interpretation id="{D36995F7-6054-4171-8F5B-269A754FE95C}" emma:medium="tactile" emma:mode="ink">
                <msink:context xmlns:msink="http://schemas.microsoft.com/ink/2010/main" type="inkWord" rotatedBoundingBox="19640,8355 24039,8389 24031,9482 19631,9449"/>
              </emma:interpretation>
              <emma:one-of disjunction-type="recognition" id="oneOf11">
                <emma:interpretation id="interp54" emma:lang="en-US" emma:confidence="0">
                  <emma:literal>change)</emma:literal>
                </emma:interpretation>
                <emma:interpretation id="interp55" emma:lang="en-US" emma:confidence="0">
                  <emma:literal>changed</emma:literal>
                </emma:interpretation>
                <emma:interpretation id="interp56" emma:lang="en-US" emma:confidence="0">
                  <emma:literal>change</emma:literal>
                </emma:interpretation>
                <emma:interpretation id="interp57" emma:lang="en-US" emma:confidence="0">
                  <emma:literal>change/</emma:literal>
                </emma:interpretation>
                <emma:interpretation id="interp58" emma:lang="en-US" emma:confidence="0">
                  <emma:literal>Change)</emma:literal>
                </emma:interpretation>
              </emma:one-of>
            </emma:emma>
          </inkml:annotationXML>
          <inkml:trace contextRef="#ctx0" brushRef="#br0" timeOffset="20610.8446">17166 1907 134 0,'-7'-27'42'16,"-7"3"-5"-16,-3 5-14 15,-10 6-24-15,-3 6 0 16,-10 7 0-16,-7 13 0 16,-4 7-1-16,0 9 2 15,3 12 0-15,4 8 0 16,9 6 0-16,11 3 1 0,19-2 0 15,20 2 0 1,20-10-1-16,16-5 0 16,21-15-14-16,3-10-11 15,15-18-6-15,-7 0-4 0,-5-27 0 16,-8-7-6-16,-16-9 1 16</inkml:trace>
          <inkml:trace contextRef="#ctx0" brushRef="#br0" timeOffset="20999.1048">17404 1844 126 0,'-13'-34'39'16,"13"34"-5"-16,-20-16-6 16,20 16-29-16,0 36 1 15,19 0 0-15,1 13 0 16,7 5 0-16,2 5 0 16,5 4 1-16,0-4-1 15,-1-3 1-15,-3-11 0 16,0-5 0-16,-8-18-7 0,-5-9-8 15,-1-13-4-15,-16-20-3 16,11-7 1-16,-11-16 1 16,0-5 5-16,0-4 8 15,7-8 14-15,6 16 7 16,1-9 5-16,14 21 1 16,4 7 0-16,12 16-2 15,-3 9-7-15,6 16-8 16,-1 11-5-16,-5 9-1 15,2 11-1-15,-10 4 1 16,-11 2 1-16,-3 0 0 16,-7 0 0-16,-5-8 2 0,1-6-1 15,-8-15-19-15,0-24-12 16,24 18-2-16,-9-31-5 16,5-7-4-16,4-10 0 15</inkml:trace>
          <inkml:trace contextRef="#ctx0" brushRef="#br0" timeOffset="22287.5719">18698 2024 125 0,'-8'-29'42'16,"-8"-2"0"-16,-7 1-15 15,-6 11-29-15,-3 4 1 0,-4 8 0 16,-7 7 0-16,-5 9 1 15,4 11-1-15,-6 7 1 16,8 9 1-16,3 5-1 16,11 13 1-16,13-2 0 15,15 4-1-15,18 0 1 16,13-9-1-16,12-12-1 16,9-12 1-16,5-10-8 15,4-13-6-15,-10-14-5 16,-2-8-2-16,-15-13 1 15,-4-5 4-15,-14-2 11 16,-11-2 6-16,-5 4 7 16,-7-2 6-16,2 18 5 0,-8 0 2 15,13 24-1-15,-17-9-4 16,17 9-9-16,0 36-7 16,0-7 0-16,14 9 1 15,2-1-1-15,8 3 0 16,3-2 0-16,8-4-1 15,3-6 0-15,6-6 0 16,-3-11-5-16,2-4-12 16,-5-12-5-16,-1-3-3 15,-9-17 0-15,-2 2 6 16,-13-11 13-16,-5-8 8 16,-8 6 5-16,0-5 12 15,-5 5 6-15,-5 0 2 16,3 15-1-16,-6 3-5 0,13 18-11 15,0 0-9 1,-7 32 0-16,14-2 0 16,1 12 0-16,6 6 1 0,5 1-1 15,2-2 0-15,-1-4 0 16,1-7 0-16,-2-7-1 16,-1-8 0-16,-18-21 0 15,26 6 0-15,-26-6-2 16,5-40 1-16,-5 10 1 15,-8-13 2-15,8-10-1 16,-4-2 0-16,4 4 0 16,8 1 1-16,8 8 1 0,9 8-1 15,11 13-1 1,3 13 1-16,2 16 0 16,5 13-1-16,-2 8 1 15,1 12-1-15,-5 1 1 0,-1 5-1 16,-6-5 0-16,-2 0 0 15,-4-8 0-15,4-11-1 16,1-4-7-16,4-5-10 16,-2-14-5-16,6-5-1 15,-2-14-1-15,5 3 3 16,-3-11 6-16,-2-3 16 16,-6 3 7-16,-12-9 11 15,2 7 4-15,-15-9 3 16,1 9-1-16,-18 1-3 15,0 5-6-15,-12 4-15 16,-7 3 0-16,-2 8-1 0,-6 8 0 16,-1 6 1-16,-2 12 0 15,3 9 1-15,5 13 1 16,11 3-1-16,9 6 0 16,12 1-1-16,16 0 1 15,6-7-1-15,15-9-1 16,6-6 0-16,4-16 0 15,-2-12 0-15,-4-8 0 16,-4-11-1-16,-12-15-4 16,-5-7-1-16,-14-10 2 15,-6-4 6-15,-11 4-1 16,-2 3 1-16,2 6-1 16,1 8 2-16,3 18 5 0,7 16 0 15,0 0-2-15,15 38-4 16,6 3-1-16,6 9 0 15,3 12 1-15,3 1 0 16,-1 5 0-16,-5-3-1 16,-7-2 0-16,-11-2 0 15,-9-9 0-15,-12-7 0 16,-3-7-1-16,-12-10 0 16,-7-8-1-16,1-10-17 15,-8-10-11-15,6-15-4 16,1-7 0-16,5-8-1 15,8-10-1-15</inkml:trace>
          <inkml:trace contextRef="#ctx0" brushRef="#br0" timeOffset="22606.3425">20332 2272 152 0,'32'-21'36'15,"-10"-6"-3"-15,8 5-21 16,-4-1-12-16,-4-3 1 15,4 5-1-15,-6-2 0 16,-3-3 0-16,-7 5-1 16,-10-1 0-16,0 3 0 15,-15 2 0-15,-6 5 1 16,-6 12-1-16,-3 0 0 16,1 21 1-16,-1 6 1 0,7 13 0 15,6 9 0-15,10 3 1 16,7 3-1-16,13 3 1 15,7-3 0 1,7 0-1-16,5-12-1 0,8-7 0 16,0-18-18-16,6-9-14 15,-2-9-3-15,-1-15-1 16,-5-13-1-16,0-13-1 16</inkml:trace>
          <inkml:trace contextRef="#ctx0" brushRef="#br0" timeOffset="22878.2897">21129 1614 135 0,'0'0'37'0,"0"0"-1"15,0 20-7-15,0 21-28 16,-6 21-2-16,-1 18 1 15,-5 18 0-15,-7 8 0 16,-4 9 1-16,-5 0-1 16,0-4 1-16,-1-12-1 15,0-11 1-15,2-21-20 16,11-13-15-16,-1-26-2 16,17-28-3-16,-20 8-1 15,10-35-3-15</inkml:trace>
        </inkml:traceGroup>
      </inkml:traceGroup>
    </inkml:traceGroup>
    <inkml:traceGroup>
      <inkml:annotationXML>
        <emma:emma xmlns:emma="http://www.w3.org/2003/04/emma" version="1.0">
          <emma:interpretation id="{B9638256-4860-40E1-B80A-1DA076550303}" emma:medium="tactile" emma:mode="ink">
            <msink:context xmlns:msink="http://schemas.microsoft.com/ink/2010/main" type="paragraph" rotatedBoundingBox="4058,9940 22554,10504 22523,11535 4027,109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DE8C75-0CA1-485E-9551-462169F74B8E}" emma:medium="tactile" emma:mode="ink">
              <msink:context xmlns:msink="http://schemas.microsoft.com/ink/2010/main" type="line" rotatedBoundingBox="4058,9940 22554,10504 22523,11535 4027,10971"/>
            </emma:interpretation>
          </emma:emma>
        </inkml:annotationXML>
        <inkml:traceGroup>
          <inkml:annotationXML>
            <emma:emma xmlns:emma="http://www.w3.org/2003/04/emma" version="1.0">
              <emma:interpretation id="{4BE62382-6654-4B8A-8183-99635199BEBD}" emma:medium="tactile" emma:mode="ink">
                <msink:context xmlns:msink="http://schemas.microsoft.com/ink/2010/main" type="inkWord" rotatedBoundingBox="4052,10127 8168,10252 8142,11097 4027,10971"/>
              </emma:interpretation>
              <emma:one-of disjunction-type="recognition" id="oneOf12">
                <emma:interpretation id="interp59" emma:lang="en-US" emma:confidence="0">
                  <emma:literal>changes</emma:literal>
                </emma:interpretation>
                <emma:interpretation id="interp60" emma:lang="en-US" emma:confidence="0">
                  <emma:literal>oranges</emma:literal>
                </emma:interpretation>
                <emma:interpretation id="interp61" emma:lang="en-US" emma:confidence="0">
                  <emma:literal>arranges</emma:literal>
                </emma:interpretation>
                <emma:interpretation id="interp62" emma:lang="en-US" emma:confidence="0">
                  <emma:literal>orangey</emma:literal>
                </emma:interpretation>
                <emma:interpretation id="interp63" emma:lang="en-US" emma:confidence="0">
                  <emma:literal>orange</emma:literal>
                </emma:interpretation>
              </emma:one-of>
            </emma:emma>
          </inkml:annotationXML>
          <inkml:trace contextRef="#ctx0" brushRef="#br0" timeOffset="24166.0994">1650 3635 91 0,'0'0'43'0,"-12"-27"-7"16,-1 7-13-16,13 20-11 15,-26-29-6-15,11 20-5 16,-11-7 0-16,-1 0-1 0,-11 7-1 16,-2 2 0-16,-8 7 0 15,3 7 1-15,-8 11-1 16,7 5 0-16,0 13 1 15,12 13 1-15,7 1-1 16,7 11 1-16,15-3 1 16,13-2-1-16,16-2 0 15,12-12-1-15,13-7 0 16,5-15-1-16,7-17 0 16,3-12-11-16,5-10-7 15,-3-12-3-15,-7-9-1 16,-8-8 1-16,-10-1 4 15,-9-3 10-15,-13-2 9 0,-3 4 8 16,-16-4 9-16,0 11 4 16,-9 1 2-16,-2 13-2 15,3 6-3-15,8 23-10 16,0 0-7-16,-13 18 0 16,19 15-1-16,2 4-1 15,10 12 0-15,2 5 1 16,0 2-1-16,7-4 0 15,0 2 0-15,0-11 0 16,0-3-1-16,-3-12 1 16,-4-12-2-16,-5-9 1 15,-15-7 0-15,17-21-1 16,-17-8 1-16,0-8 0 0,-5-9 0 16,-2-4 0-1,7 0 1-15,0 0-1 0,0 3 1 16,12 11 0-16,8 9 1 15,2 12 0-15,10 15 1 16,1 7-1-16,1 20 1 16,4 4 0-16,2 10-1 15,-9 8 0-15,4 1-1 16,-11 3 1-16,5-9-2 16,-9-4 1-16,-1-8-16 15,-7-11-12-15,-12-21-6 16,22 5-2-16,-22-5 0 15,15-35-1-15,-8 7 8 0</inkml:trace>
          <inkml:trace contextRef="#ctx0" brushRef="#br0" timeOffset="25031.6798">2682 3647 123 0,'0'0'36'0,"7"-27"-1"15,-7 27-18-15,-8-23-16 16,8 23 0-16,-13-18 0 16,13 18 0-16,-37 0-1 15,15 0 0-15,-5 14 0 0,-5 6-1 16,4 9 1 0,3 6-1-16,5 0 2 15,1 12-1-15,14-4 1 16,10-1-1-16,14-7 1 0,8-6-1 15,11-9 0-15,3-13-1 16,4-12 0-16,2-11 0 16,-1-11-1-16,-7 0-5 15,-12-9-1-15,-6 1 1 16,-8 0 7-16,-13 2 1 16,0 10-1-16,-5 2 1 15,5 21 0-15,-25-26 7 16,25 26 1-16,-17 16-1 15,12 0-7-15,5 7-1 0,0 5 1 16,11 6-1 0,5 2 0-16,8-4 0 15,6-1-1-15,9-11 0 0,1 0 0 16,4-12 0-16,1-8-6 16,2-12-6-16,-13-6 0 15,4-7-1-15,-14-6 3 16,-4-7 10-16,-4 1 1 15,-12 2 0-15,-4 4 7 16,0-1 6-16,-4 11 1 16,-3 5 0-16,7 16-2 15,0 0-10-15,0 0-1 0,-13 24 0 16,17 4 0 0,6 0-1-16,3 7 0 15,4 6 0-15,1-1 0 16,1-3 0-16,1 3 0 0,-2-9 0 15,-2-9-1-15,-4-5 0 16,-12-17-1-16,20 0 1 16,-14-14 0-16,-6-11 0 15,0-11-1-15,6-6 1 16,-6-6 0-16,0 3 1 16,12-2 0-16,-3 4 0 15,9 7 1-15,-2 9 0 16,8 7 0-16,0 13 0 15,4 7 1-15,-1 14 0 16,2 8 0-16,-5 5-1 16,-2 7 0-16,3 2-1 15,-6 5 1-15,1-6-1 0,-4 1-1 16,1-6 0-16,-2-10-15 16,12-8-9-16,-5-12-7 15,7-8-3-15,-2-13 0 16,7-5 0-16,-2-9 1 15</inkml:trace>
          <inkml:trace contextRef="#ctx0" brushRef="#br0" timeOffset="25482.4986">4083 3545 115 0,'0'-22'35'0,"0"8"-5"16,-20 1-9-16,1 13-7 15,-6 0-10-15,-6 20-3 16,-5 1-1-16,1 14 1 0,-3 1-2 15,4 11 2-15,1-3-1 16,10 5 1-16,13 0-2 16,16-7 1-16,15-9 0 15,13-11 0-15,12-13 0 16,8-9-1-16,4-11 0 16,0-10 0-16,-10-11 0 15,-5-6 0-15,-12-8-4 16,-14-3-2-16,-5 3 7 15,-12-2 0-15,-12 1 0 16,-5 9 0-16,1 5 1 16,-4 12 0-16,2 13 5 0,18 8 2 15,-19 28-6-15,19 2-1 16,10 10-1 0,6 10 1-16,9 4 0 0,5 9 0 15,6 4-1 1,-2 1 0-16,-3 2-1 0,-4 0 1 15,-7-1 0-15,-12-10-1 16,-8-3 1-16,-6-15-4 16,-3-5-15-16,-23-16-12 15,5-13-3-15,-11-12-2 16,-2-13-6-16,5-13-2 16</inkml:trace>
          <inkml:trace contextRef="#ctx0" brushRef="#br0" timeOffset="25835.74">4389 3706 120 0,'33'-14'43'0,"-2"0"-5"16,4 3-19-16,5-5-19 15,-2 0 0-15,3-4 0 16,-8-3-8-16,1-4-2 15,-16-1-1-15,-4 1 1 16,-14 4 5-16,-14 9 4 16,-7 1-1-16,-12 13 2 0,-1 7 6 15,-5 12 3 1,2 9 1-16,1 3-2 16,11 8-3-16,6-1-4 15,12 7 1-15,7-7 0 0,15 3 0 16,9-12 0-16,10-3-1 15,17-10-17-15,-2-9-10 16,15-7-7-16,-3-20-2 16,3-3-3-16,-5-4-5 15,-6-14 14-15</inkml:trace>
          <inkml:trace contextRef="#ctx0" brushRef="#br0" timeOffset="26106.9152">4895 3474 122 0,'-40'0'43'16,"8"0"-5"-16,32 0-21 16,-16 33-16-16,33-13 1 0,16 3-1 15,12 4 0-15,15 2-1 16,1 0-1-16,1 3 1 16,-4-1 0-16,-8-3 0 15,-19 5 0-15,-13-8 1 16,-12 0 0-16,-15-5-1 15,-9-4 0-15,-10-1 0 16,-5-8 0-16,-7-7-1 16,1 0-11-16,2 0-16 15,3-7-8-15,5-6-6 16,4 2-2-16,11-10-3 16</inkml:trace>
        </inkml:traceGroup>
        <inkml:traceGroup>
          <inkml:annotationXML>
            <emma:emma xmlns:emma="http://www.w3.org/2003/04/emma" version="1.0">
              <emma:interpretation id="{388FA72F-3BD7-48F3-8D88-8F1C907BAEEA}" emma:medium="tactile" emma:mode="ink">
                <msink:context xmlns:msink="http://schemas.microsoft.com/ink/2010/main" type="inkWord" rotatedBoundingBox="8953,10090 13536,10229 13517,10851 8934,10712"/>
              </emma:interpretation>
              <emma:one-of disjunction-type="recognition" id="oneOf13">
                <emma:interpretation id="interp64" emma:lang="en-US" emma:confidence="1">
                  <emma:literal>overtime</emma:literal>
                </emma:interpretation>
                <emma:interpretation id="interp65" emma:lang="en-US" emma:confidence="1">
                  <emma:literal>over time</emma:literal>
                </emma:interpretation>
                <emma:interpretation id="interp66" emma:lang="en-US" emma:confidence="0">
                  <emma:literal>Over time</emma:literal>
                </emma:interpretation>
                <emma:interpretation id="interp67" emma:lang="en-US" emma:confidence="0">
                  <emma:literal>overt time</emma:literal>
                </emma:interpretation>
                <emma:interpretation id="interp68" emma:lang="en-US" emma:confidence="0">
                  <emma:literal>overs time</emma:literal>
                </emma:interpretation>
              </emma:one-of>
            </emma:emma>
          </inkml:annotationXML>
          <inkml:trace contextRef="#ctx0" brushRef="#br0" timeOffset="27886.4006">8426 3404 164 0,'18'20'37'15,"-18"3"-4"-15,16 10-32 16,-2 3 0-16,6 7-1 16,4 6 0-16,-3-1 0 15,3 1-1-15,-8-8-1 16,2-6-19-16,-9-5-11 0,-9-10-4 16,0-20 1-16,0 0-1 15,0 0-1-15</inkml:trace>
          <inkml:trace contextRef="#ctx0" brushRef="#br0" timeOffset="28042.9084">8434 3615 165 0,'0'0'36'16,"33"-15"-3"-16,0 15-47 15,10-12-13-15,7 5-8 16,3-3 1-16,5-4-2 15,-6 6 1-15,-4-4 0 0</inkml:trace>
          <inkml:trace contextRef="#ctx0" brushRef="#br0" timeOffset="28211.0217">8942 3572 134 0,'0'28'35'16,"0"0"0"-16,8 8-12 15,2-2-15-15,6 6-8 16,4-5 0-16,-2-6-16 15,9 0-14-15,-7-15-6 16,0-5 1-16,-20-9-1 16,21-14-1-16</inkml:trace>
          <inkml:trace contextRef="#ctx0" brushRef="#br0" timeOffset="28324.1901">8962 3516 70 0,'0'0'2'0,"0"0"-3"16,0 0-5-16,39 0-25 16,-6 0 0-16</inkml:trace>
          <inkml:trace contextRef="#ctx0" brushRef="#br0" timeOffset="29071.6883">9251 3584 150 0,'0'22'36'0,"0"-22"0"15,0 36-21-15,8-7-14 16,6 3-1-16,5 3 0 16,1 2 0-16,0 5 0 15,-1-7 0-15,-4 0-1 0,-3-7 1 16,0-1-3-16,-12-27-14 16,7 24-4-16,-7-24-1 15,0 0 1-15,-7-36 3 16,7 7 6-1,0-9 7-15,-9-8 7 0,18-3 13 16,-9-7 6-16,15 13 0 16,-2-4-1-16,13 17-3 15,-1 3-5-15,9 12-6 16,3 15-5-16,5 15-1 16,-8 6 1-16,0 15-1 15,-4 11 0-15,-8 3 0 16,-3 12 0-16,-6-3-1 0,-4 0 1 15,-4-8 0-15,1-4 0 16,0-15 0-16,-6-10 1 16,0-22-1-16,0 0-1 15,24-17 0-15,-17-12 0 16,1-10 0-16,7-6-1 16,0-9 1-16,9 4 1 15,2 1-1-15,-4 7 1 16,5 12 1-16,3 5 1 15,-3 14-1-15,-4 11 1 16,-2 11-1-16,-3 10 0 16,-1 8 0-16,-1 4-1 15,2 7 1-15,-2 5-1 0,4-3 0 16,7 0 0-16,0-7 0 16,8-6 0-16,2-9-1 15,3-7 1 1,8-13-1-16,-6-13 0 0,2-8 0 15,-7-10 0-15,-1-7-1 16,-17-1 1-16,-7-7 1 16,-12 5-1-16,-7 4 0 15,-9 8 1-15,-8 3 0 16,-4 18 1-16,1 8 0 16,1 12 0-16,8 11 0 15,5 6 0-15,13 10 0 16,0-1 0-16,20 1-1 0,10-2-17 15,2-15-17-15,8-7-1 16,-5-15-3 0,4-17-2-16,-1-10-2 15</inkml:trace>
          <inkml:trace contextRef="#ctx0" brushRef="#br0" timeOffset="26814.6849">6536 3557 141 0,'-21'-16'42'16,"-2"-2"-4"-16,-5-3-23 0,3 1-16 15,2 4 0 1,-3-3-1-16,-3 9 0 0,-3 3 0 15,-4 7 1 1,-4 0 0-16,0 14 0 0,-1 8 1 16,1 6 0-16,2 14 1 15,7 1-1-15,10 11 2 16,11-2-1-16,10 4 0 16,20-13-1-16,14-5 1 15,18-15-1-15,9-10 0 16,10-13-1-16,-2-11 1 15,1-7-1-15,-11-14 1 16,-12-4 0-16,-19-6 1 16,-16 1-1-16,-19-2 0 15,-17 1 0-15,-8 6 0 16,-3 2-1-16,-9 7 0 16,7 9 0-16,5 6 0 0,5 4-1 15,10 8-14-15,17 0-8 16,0 0-6-16,29 13-3 15,0-13 0-15,9 0-1 16,3 0-1-16</inkml:trace>
          <inkml:trace contextRef="#ctx0" brushRef="#br0" timeOffset="27674.2573">6620 3423 139 0,'7'-20'37'0,"-7"20"-4"0,0 0-13 15,0 0-19 1,0 0 0-16,0 0 0 15,9 34 0-15,3-5 0 16,7 7-1-16,1 3 0 0,1 1 0 16,2-1 1-16,5 1-1 15,-1-9-2-15,0-10 1 16,-2-7 0-16,-5-6 0 16,0-8 0-16,-20 0 1 15,23-29-1-15,-18 7 1 16,-5-10 0-16,-5-6-1 15,2-2 1-15,-6 3 0 16,9 3-1-16,-7-1 0 16,7 7 1-16,0 4-1 15,0 24-7-15,26-18-6 16,-9 24-2-16,-2 1-2 16,11 9 1-16,-3 2 4 0,8 3 11 15,0 1 2-15,-1-2 8 16,5 2 6-16,-4-10 4 15,6-2-1-15,-6-10 1 16,2-2-5-16,-6-11-10 16,-4-7-3-16,1-2 0 15,-7-5-1-15,-2-1 1 16,-12 0 1-16,-3 1-1 16,-14 10-1-16,-6 4 1 15,-5 13 0-15,-5 0 0 16,-3 20 0-16,1 7 0 15,5 9 1-15,7 5 0 16,4 8 0-16,16 1 1 0,10 1-1 16,16-4 0-16,8-4-1 15,14-13 0-15,9-5 0 16,5-14-1-16,3-11-3 16,3-3-13-16,-11-17-9 15,-3 0-4-15,-10-16-2 16,-13 2 1-16,-11-9 7 15,-8-1 15-15,-6 3 12 16,-13 0 14-16,4 10 8 16,-14 4 6-16,6 9 1 15,11 18 0-15,-17-3-7 16,17 3-15-16,0 34-10 0,15-9 0 16,7 9 1-16,6 1-1 15,-1 6 0-15,1 0 0 16,1-3 0-1,-1-6-1-15,-8-5 1 0,-5-3 0 16,-15-24 0-16,15 14 0 16,-15-14-1-16,0 0 0 15,-9-30 0-15,2 4 0 16,0-3 0-16,7 1 0 16,-7-7-4-16,7 8-8 15,7-7-9-15,7 9-5 16,5-6-6-16,2 10-1 15,4-1 0-15,8 6-1 0,1 3 11 16</inkml:trace>
        </inkml:traceGroup>
        <inkml:traceGroup>
          <inkml:annotationXML>
            <emma:emma xmlns:emma="http://www.w3.org/2003/04/emma" version="1.0">
              <emma:interpretation id="{243B5B73-E5EC-48A1-BC78-643DFACA569B}" emma:medium="tactile" emma:mode="ink">
                <msink:context xmlns:msink="http://schemas.microsoft.com/ink/2010/main" type="inkWord" rotatedBoundingBox="14712,10397 15750,10429 15733,10967 14695,10936"/>
              </emma:interpretation>
              <emma:one-of disjunction-type="recognition" id="oneOf14">
                <emma:interpretation id="interp69" emma:lang="en-US" emma:confidence="1">
                  <emma:literal>or</emma:literal>
                </emma:interpretation>
                <emma:interpretation id="interp70" emma:lang="en-US" emma:confidence="0">
                  <emma:literal>0¢</emma:literal>
                </emma:interpretation>
                <emma:interpretation id="interp71" emma:lang="en-US" emma:confidence="0">
                  <emma:literal>on</emma:literal>
                </emma:interpretation>
                <emma:interpretation id="interp72" emma:lang="en-US" emma:confidence="0">
                  <emma:literal>Or</emma:literal>
                </emma:interpretation>
                <emma:interpretation id="interp73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29754.0615">12128 3699 129 0,'-27'-16'42'0,"2"-3"-1"16,3 6-18-16,3 4-23 16,-4-4 0-16,0 13 0 15,-2 0 0-15,-2 13-1 16,-2 5 2-16,-2 13-1 15,0 4 0-15,4 16 0 16,7 4 0-16,15 7 0 16,16-8-1-16,17-2 1 15,12-9-2-15,18-9 1 16,9-15-1-16,8-16-7 16,-14-12-7-16,-2-11-4 15,-17-14-1-15,-17-2 0 0,-19-8 2 16,-16 3 2-16,-19 0 3 15,-6 6 8-15,-8 4 9 16,7 4 5 0,-4 12-2-16,14 4-5 0,8 11-9 15,18 0-7-15,0 0-4 16,40-3-3-16,4 3-1 16,2 0 7-16</inkml:trace>
          <inkml:trace contextRef="#ctx0" brushRef="#br0" timeOffset="30042.6108">12477 3752 166 0,'0'0'36'0,"-26"-6"-3"0,7 14-32 15,9 8 0-15,10 11-1 16,11 7 0-16,9 14-1 16,5 3 0-1,8 3 0-15,2-4 0 0,5 0 0 16,-2-8 0-16,-7-8 0 15,-5-12 0-15,-10-15 1 16,-16-7-1-16,0-21 1 16,-16 0-1-16,-10-13 1 15,-3-9 0-15,0-2 0 16,2-7 0-16,9 2-1 16,10 1-1-16,16 6-10 15,9 1-12-15,20 7-8 0,7 2-2 16,11 10-1-1,10 3-1-15,5 6-1 16</inkml:trace>
        </inkml:traceGroup>
        <inkml:traceGroup>
          <inkml:annotationXML>
            <emma:emma xmlns:emma="http://www.w3.org/2003/04/emma" version="1.0">
              <emma:interpretation id="{9D6EC9EF-129E-4588-86E3-DB40BEB816B2}" emma:medium="tactile" emma:mode="ink">
                <msink:context xmlns:msink="http://schemas.microsoft.com/ink/2010/main" type="inkWord" rotatedBoundingBox="16482,10359 22553,10544 22526,11444 16454,11259"/>
              </emma:interpretation>
              <emma:one-of disjunction-type="recognition" id="oneOf15">
                <emma:interpretation id="interp74" emma:lang="en-US" emma:confidence="0.5">
                  <emma:literal>throughout</emma:literal>
                </emma:interpretation>
                <emma:interpretation id="interp75" emma:lang="en-US" emma:confidence="0">
                  <emma:literal>throughout _</emma:literal>
                </emma:interpretation>
                <emma:interpretation id="interp76" emma:lang="en-US" emma:confidence="0">
                  <emma:literal>throughout +</emma:literal>
                </emma:interpretation>
                <emma:interpretation id="interp77" emma:lang="en-US" emma:confidence="0">
                  <emma:literal>through out</emma:literal>
                </emma:interpretation>
                <emma:interpretation id="interp78" emma:lang="en-US" emma:confidence="0">
                  <emma:literal>throughout -</emma:literal>
                </emma:interpretation>
              </emma:one-of>
            </emma:emma>
          </inkml:annotationXML>
          <inkml:trace contextRef="#ctx0" brushRef="#br0" timeOffset="30807.1203">13561 3971 155 0,'0'-20'43'15,"29"20"-9"-15,10-6-35 16,18-2-7-16,10 8-16 15,2-13-6-15,3 10-2 16,-2-11 0-16,-9 1 5 16,-19-3 11-16,-12-10 17 0,-7 5 7 15,-18-8 15-15,-5 4 7 16,-5 2 1-16,0 7-1 16,5 16-2-16,-17-17-12 15,17 17-15-15,8 40-1 16,10-7 1-16,5 13 0 15,9 9 0-15,5 6 0 16,4 3 0-16,0-7 0 16,-1-1-1-16,-5-7 1 15,-6-9-1-15,-8-16 0 16,-4-9 0-16,-17-15-1 16,0 0 0-16,7-31-7 0,-7 0-4 15,-10-15 0-15,10-8 3 16,0-2 7-16,13 4 2 15,0 2-1-15,7 3 2 16,9 18 6-16,0 9 4 16,9 20 1-16,-1 13-5 15,5 16-6-15,-2 12 0 16,-3 8 0-16,-2 7-1 16,-1-1 0-16,-4 3 1 15,-2-8-1-15,-3-9 0 16,-7-8-15-16,6-11-14 15,-4-14-5-15,0-8-1 16,-3-14-1-16,1-13 0 0</inkml:trace>
          <inkml:trace contextRef="#ctx0" brushRef="#br0" timeOffset="30285.7713">13626 3643 161 0,'0'0'38'15,"-17"-10"-3"-15,17 10-34 16,15 36-1-16,4 5 0 16,6 10 0-16,3 10 0 0,3 4 0 15,3 3 0 1,-3-3-1-16,-2-8 0 16,-4-7-10-16,-5-10-17 15,-6-11-6-15,-14-29-4 0,0 0-6 16,-18 7 0-16,-8-27 11 15</inkml:trace>
          <inkml:trace contextRef="#ctx0" brushRef="#br0" timeOffset="31102.3161">15094 3903 150 0,'0'0'37'0,"0"0"-2"16,0 0-22-16,8 42-13 15,6-9 0-15,7 10 1 16,4 6 0-16,-3 0-1 16,4-1 0-16,-2-5 1 15,-4-8-2-15,-5-7 1 16,-2-13 0-16,-13-15-1 16,0 0 0-16,0 0 0 0,6-43 0 15,-12 8 0-15,-2-8 0 16,-2-11 0-16,3 2 1 15,2-2-1 1,5 3 0-16,7 3-9 0,8 12-10 16,-1 4-10-16,10 14-4 15,3 5-1-15,1 13-1 16,6 0-1-16</inkml:trace>
          <inkml:trace contextRef="#ctx0" brushRef="#br0" timeOffset="31455.557">15856 3964 139 0,'-8'-27'36'15,"-11"-2"-1"1,2 2-14-16,0 6-22 16,-6 1 0-16,2 11 0 0,-4 9 1 15,1 5-1-15,-5 11 1 16,2 11 0-16,6 15 1 15,1 1 0-15,7 11 1 16,8 2-1-16,5 1-1 16,20-6 1-16,9-3-1 15,8-8 0-15,6-17-1 16,5-7 0-16,0-16-1 16,0-4 1-16,-8-15 0 0,-9-8-3 15,-14-16-4 1,-10 2-2-16,-12-10-2 15,-4 4-5-15,-9-1-7 16,-1 6-6-16,2 5-2 0,-1 8 0 16,11 9 5-16,7 6 1 15</inkml:trace>
          <inkml:trace contextRef="#ctx0" brushRef="#br0" timeOffset="31755.2658">16100 3970 150 0,'6'16'36'16,"1"5"-1"-16,0 5-23 16,11 3-12-16,12 6 0 15,10-1 0-15,5-3-1 16,9-3 1-16,3-2-2 16,-1-10 2-16,2-3-2 0,-8-13 1 15,-10 0 1-15,-11-13-1 16,-12-3 1-16,-12-10 0 15,-14-4 0-15,-9-4 0 16,-11-4 0-16,1-1-1 16,-7 3 1-16,3 0-5 15,7 9-11-15,5 5-10 16,20 22-7-16,-7-18-1 16,24 18-1-16,10 13 0 15,17 1 0-15</inkml:trace>
          <inkml:trace contextRef="#ctx0" brushRef="#br0" timeOffset="32355.7171">17021 4062 166 0,'0'-19'36'0,"-13"-10"-6"16,4 6-25-16,-8-4-5 16,-3 5-1-16,-3 3 0 15,-7 10-1-15,-4 9 1 16,-1 0 0-16,-3 16 0 15,-2 5 2-15,4 14-1 16,7 6 1-16,6 8 0 16,13-1-1-16,16 3 0 15,14-8 0-15,12-2-1 16,14-7-1-16,3-12 1 0,6-13-1 16,-1-9 1-16,-6-9 1 15,-8-11 0-15,-10-5 1 16,-10-9 0-1,-20-6 0-15,0-3 0 0,-7 3 0 16,-5 4 0-16,0 8 0 16,0 0-1-16,12 28 1 15,0 0-1-15,0 0 0 16,20 22 0-16,10 11 0 16,7 8-1-16,8 4 0 15,6 9 1-15,0 3-2 16,-4-1 2-16,-7-2-1 15,-12-3 0-15,-12-4-1 0,-16-10 2 16,-10-3-1-16,-16-13 0 16,-8-6 1-1,-7-6 0-15,-7-9-1 16,5-7-8-16,-4-10-16 0,13-9-8 16,5-10-2-16,16-11 0 15,13-3 0-15,11-9-2 16</inkml:trace>
          <inkml:trace contextRef="#ctx0" brushRef="#br0" timeOffset="32678.9316">17429 3839 170 0,'19'0'36'0,"-11"26"-4"16,11 10-32-1,-4 8 1-15,8 11-1 16,-2 6 0-16,5 4 0 15,-5-2 0-15,-2-7-1 0,-7-8-1 16,-3-8 1-16,-3-15-2 16,-6-7 3-16,0-18-1 15,0 0 0-15,0 0 0 16,-18-40 0-16,18 4 1 16,-4-5-1-16,4-8 2 15,7-1-2-15,6 3 0 16,7 8 1-16,7 1 0 0,3 15 1 15,9 14 0 1,7 9-1-16,0 17 2 16,0 16-1-16,1 5 0 15,-6 7 0-15,-4 1-1 16,-5 7 1-16,-6-4-2 0,-9-6 1 16,-5-8-1-16,-2-6-1 15,0-9-1-15,-10-20-16 16,20 14-14-16,-20-14-2 15,30-27-1-15,-10 0 0 16,2-3 0-16</inkml:trace>
          <inkml:trace contextRef="#ctx0" brushRef="#br0" timeOffset="33038.1742">18440 4000 165 0,'0'-22'37'0,"-6"0"-3"15,6 22-33-15,-25-21-1 16,25 21-1-16,-30 0 1 16,10 16-1-16,-4 10 1 15,2 4 0-15,-3 4 0 16,4 13 1-16,4-2-2 16,12 2 0-16,5-3 0 15,18-2-1-15,9-8 1 16,7-5 0-16,6-14-1 15,5-8 1-15,-1-7 1 16,-9-16 1-16,-3-11 0 16,-14-2 0-16,-11-6 0 15,-7-6 0-15,-14-2 0 0,-5 3 0 16,-2 4 0-16,1 8-2 16,-2-1-11-16,22 29-10 15,-16-27-8-15,16 27-5 16,16-3 0-16,8 3 0 15,4 8 0-15</inkml:trace>
          <inkml:trace contextRef="#ctx0" brushRef="#br0" timeOffset="33338.3711">18680 4034 170 0,'0'0'36'0,"0"0"-6"15,0 0-27-15,18 17-4 16,-5 9 1-16,7 9-1 0,8 6-1 15,9 2 1-15,5-3 0 16,4-3 0-16,6-5-2 16,2-9 2-1,0-11 0-15,-9-12-1 0,-5 0 3 16,-10-18 0-16,-9-5 0 16,-11-10 0-16,-10-3 1 15,-10-5 0-15,-8-1-1 16,-4-2 0-16,-2 2-1 15,3 1-3-15,1 5-11 16,13 8-9-16,1 7-8 16,6 21-3-16,20-27-1 15,4 20-1-15,5 1-1 0</inkml:trace>
          <inkml:trace contextRef="#ctx0" brushRef="#br0" timeOffset="35565.2341">19115 4120 133 0,'6'-30'39'0,"23"16"-3"15,22-1-34-15,15 3-38 16,17 4-2-16,8 3-3 16,5-4 0-16,3-4-3 0</inkml:trace>
          <inkml:trace contextRef="#ctx0" brushRef="#br0" timeOffset="35564.2329">19360 3761 149 0,'0'0'36'0,"0"0"-1"16,-7 20-17-16,15 14-18 15,5 14 0-15,3 6 0 16,1 9 0-16,1 6 0 16,4-5-1-16,-3-2 1 15,-6-14-18-15,0-5-17 16,-6-16-1-16,-7-12-3 15,0-15 1-15,-13 0-2 0</inkml:trace>
        </inkml:traceGroup>
      </inkml:traceGroup>
    </inkml:traceGroup>
    <inkml:traceGroup>
      <inkml:annotationXML>
        <emma:emma xmlns:emma="http://www.w3.org/2003/04/emma" version="1.0">
          <emma:interpretation id="{DEF17A67-31FB-4F76-BC35-FDE7F30C5FAF}" emma:medium="tactile" emma:mode="ink">
            <msink:context xmlns:msink="http://schemas.microsoft.com/ink/2010/main" type="paragraph" rotatedBoundingBox="3871,11637 12029,12001 11992,12829 3834,124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22E6FD-4FC3-4A44-937C-B50DEF22B3C1}" emma:medium="tactile" emma:mode="ink">
              <msink:context xmlns:msink="http://schemas.microsoft.com/ink/2010/main" type="line" rotatedBoundingBox="3871,11637 12029,12001 11992,12829 3834,12466"/>
            </emma:interpretation>
          </emma:emma>
        </inkml:annotationXML>
        <inkml:traceGroup>
          <inkml:annotationXML>
            <emma:emma xmlns:emma="http://www.w3.org/2003/04/emma" version="1.0">
              <emma:interpretation id="{F5DF86AF-E661-415D-A57A-6BC8CB1DA8E6}" emma:medium="tactile" emma:mode="ink">
                <msink:context xmlns:msink="http://schemas.microsoft.com/ink/2010/main" type="inkWord" rotatedBoundingBox="3871,11651 5541,11726 5517,12266 3846,12191"/>
              </emma:interpretation>
              <emma:one-of disjunction-type="recognition" id="oneOf16">
                <emma:interpretation id="interp79" emma:lang="en-US" emma:confidence="1">
                  <emma:literal>the</emma:literal>
                </emma:interpretation>
                <emma:interpretation id="interp80" emma:lang="en-US" emma:confidence="0">
                  <emma:literal>tire</emma:literal>
                </emma:interpretation>
                <emma:interpretation id="interp81" emma:lang="en-US" emma:confidence="0">
                  <emma:literal>fire</emma:literal>
                </emma:interpretation>
                <emma:interpretation id="interp82" emma:lang="en-US" emma:confidence="0">
                  <emma:literal>The</emma:literal>
                </emma:interpretation>
                <emma:interpretation id="interp83" emma:lang="en-US" emma:confidence="0">
                  <emma:literal>tore</emma:literal>
                </emma:interpretation>
              </emma:one-of>
            </emma:emma>
          </inkml:annotationXML>
          <inkml:trace contextRef="#ctx0" brushRef="#br0" timeOffset="35571.237">970 5246 131 0,'-18'-13'36'0,"18"13"0"16,-6-20-19-16,6 20-17 15,44-15 0-15,1 7-2 16,10-5 1-16,12-2 0 15,10-1 0-15,-5-1-1 16,2-5 0-16,-9-1 0 16,-11 4 1-16,-15-1 0 0,-12-1 2 15,-8 3-1-15,-16-2 1 16,-3 1-1-16,-7-2 3 16,-1 1 0-16,8 20-2 15,-17-23 0-15,17 23 0 16,0 0-1-16,0 22 1 15,0 5 0-15,17 9-1 16,-2 5 2-16,4 14-2 16,7 1 1-16,-1 2 0 15,1-2-1-15,1-6 1 16,0-8-1-16,-6-8-1 16,-1-4-1-16,-20-30 2 15,27 11-1-15,-27-11-1 16,17-28 1-16,-17-5 0 0,7-8 0 15,-1-2 1 1,1-8 0-16,0 3 0 16,6 6 0-16,-1 5 0 0,4 6 2 15,2 16-1-15,2 15 0 16,0 13 0-16,0 6 1 16,0 11-1-16,0 9 1 15,-1 1-2-15,3 5 0 16,3-3 0-16,1-5-1 15,2-8 0-15,3-8-1 16,3-6 1-16,-1-15-1 16,2-8 1-16,2-7 1 0,-4-13-1 15,-6-2 1 1,-5-8-1-16,1 0 2 16,-13-3-1-16,0 5 1 15,-10 2-1-15,-13 11 0 0,-4 5 0 16,-4 10 1-16,-5 8-1 15,2 19 0-15,2 4 1 16,2 12 0-16,6 7 0 16,14 5 0-16,0-2 0 15,12-4-1-15,12 1 1 16,8-8-2-16,13-6-14 16,0-13-19-16,8-15-2 0,-8-7-2 15,2-15-2 1,-3-12-2-16</inkml:trace>
          <inkml:trace contextRef="#ctx0" brushRef="#br0" timeOffset="35568.2344">1166 4903 131 0,'0'0'43'0,"-29"-7"-8"15,29 7-29-15,-14 36-6 16,14-1 0-16,0 7 0 16,6 13 1-16,2 2 0 15,1 8-1-15,6-5 1 16,1-5 0-16,1-10 0 16,-3-5-2-16,5-12-16 15,-10-12-15-15,-9-16-3 0,0 0 0 16,0 0-2-16,-21-16 1 15</inkml:trace>
        </inkml:traceGroup>
        <inkml:traceGroup>
          <inkml:annotationXML>
            <emma:emma xmlns:emma="http://www.w3.org/2003/04/emma" version="1.0">
              <emma:interpretation id="{1EB4E7C3-7776-4645-BB10-F25333557AA3}" emma:medium="tactile" emma:mode="ink">
                <msink:context xmlns:msink="http://schemas.microsoft.com/ink/2010/main" type="inkWord" rotatedBoundingBox="6475,11754 12029,12001 11992,12829 6439,12582"/>
              </emma:interpretation>
              <emma:one-of disjunction-type="recognition" id="oneOf17">
                <emma:interpretation id="interp84" emma:lang="en-US" emma:confidence="1">
                  <emma:literal>experiment</emma:literal>
                </emma:interpretation>
                <emma:interpretation id="interp85" emma:lang="en-US" emma:confidence="0">
                  <emma:literal>experiments</emma:literal>
                </emma:interpretation>
                <emma:interpretation id="interp86" emma:lang="en-US" emma:confidence="0">
                  <emma:literal>Experiment</emma:literal>
                </emma:interpretation>
                <emma:interpretation id="interp87" emma:lang="en-US" emma:confidence="0">
                  <emma:literal>Experiments</emma:literal>
                </emma:interpretation>
                <emma:interpretation id="interp88" emma:lang="en-US" emma:confidence="0">
                  <emma:literal>experimented</emma:literal>
                </emma:interpretation>
              </emma:one-of>
            </emma:emma>
          </inkml:annotationXML>
          <inkml:trace contextRef="#ctx0" brushRef="#br0" timeOffset="36108.0208">3720 5261 151 0,'0'0'34'16,"-21"-15"-3"-16,21 15-19 15,-10-19-12-15,10 19-1 16,17-18-1-16,-3 6 1 0,4-7 0 16,2 3 0-16,0-4 0 15,0-1 1-15,-10-1 0 16,0 1 1 0,-10-5-1-16,-6 5 1 0,-7 5-2 15,-5 3 1-15,-5 8 0 16,-8 5 0-16,3 12-1 15,-5 7 0-15,2 5 0 16,4 11 1-16,6 8 2 16,1 4-1-16,8 1 0 15,12 3 0-15,12-10 0 16,8-1-1-16,12-10 0 16,15-7 0-16,5-13-2 15,11-10 1-15,1-10-14 16,2-3-13-16,-6-12-6 0,-5-4-1 15,-11-4-5 1,-10-7-1-16</inkml:trace>
          <inkml:trace contextRef="#ctx0" brushRef="#br0" timeOffset="36267.1264">4145 5024 123 0,'0'0'42'15,"-21"7"-9"-15,21-7-12 16,-13 34-21-16,20-8 1 15,10 5 1-15,4 9 0 16,9-2 0-16,7 2 0 0,3 1 0 16,-1-5 0-1,1-7-2-15,-2-2-14 16,-5-11-13-16,0-3-8 16,-14-13-1-16,-19 0-5 0,22-15-3 15,-22 1 10-15</inkml:trace>
          <inkml:trace contextRef="#ctx0" brushRef="#br0" timeOffset="36472.2627">4353 5076 154 0,'-19'0'40'0,"-1"0"-10"0,0 8-31 16,0 13 1-1,7 9 0-15,-1 5-1 16,1 8 1-16,1 5-1 15,0-1 1-15,4-4 0 16,8 0-14-16,-13-10-9 0,13-10-7 16,0-7-4-16,0-16-1 15,20 7-3-15,-2-15-4 16</inkml:trace>
          <inkml:trace contextRef="#ctx0" brushRef="#br0" timeOffset="36697.4181">4545 5142 156 0,'0'0'41'15,"-6"33"-10"-15,0 1-31 16,6 5-1-16,0 17 0 0,6 4 2 16,7 10-2-16,-5 8 2 15,5-1-1-15,1-7 0 16,3 0-10-16,-7-19-12 15,7-3-8-15,-4-19-4 16,-13-29-1-16,0 0-1 16,16-23 0-16</inkml:trace>
          <inkml:trace contextRef="#ctx0" brushRef="#br0" timeOffset="36962.591">4626 5129 145 0,'18'-15'42'0,"5"8"-7"16,14 14-29-16,2 14-4 16,2 12 0-16,0 4-2 15,-1 6 1-15,-9 6-2 16,-9 0 1-16,-15-1-2 16,-7-6-1-16,-19-8 1 15,-5-12 0-15,-8-2-1 16,-8-12-3-16,0-8-4 15,-5-7-4-15,11-2-5 16,-4-16-7-16,16 3-4 16,5-8-4-16,17 0 1 15,17-1-3-15,5-4 25 16</inkml:trace>
          <inkml:trace contextRef="#ctx0" brushRef="#br0" timeOffset="37318.8287">5102 5359 158 0,'0'0'42'0,"18"7"-9"15,-18-7-35-15,23-22 1 16,-3 2-1-16,1-7 1 16,3 0 0-16,0-3-4 15,-4 3-2-15,-9-4-2 16,-1 4 2-16,-10 2 0 15,-5 9 3-15,5 16 4 0,-29-9-1 16,2 16 5-16,-2 3 3 16,2 16 2-16,0 4 0 15,7 12-1 1,4-1-3-16,11 6-3 0,5-4 0 16,20 0-1-16,6-8 0 15,9-7-2-15,8-6 0 16,0-12-13-16,9-10-10 15,-3 0-8-15,-1-16-2 16,-7-7-1-16,-3 0 0 16,-11-17 0-16</inkml:trace>
          <inkml:trace contextRef="#ctx0" brushRef="#br0" timeOffset="37619.029">5557 5148 171 0,'0'0'35'0,"-14"22"-4"15,14 1-27-15,7 9-5 0,8 4 1 16,5 0 0-16,6 6 0 16,5-1 0-16,-4-1-2 15,-3-10 2-15,4-8-1 16,-8-2 0-16,-20-20 1 16,16 8-1-16,-16-8 0 15,-6-21 0-15,-4-1 0 16,-3-5 1-16,-6-1-1 0,2-8 0 15,7 1 0 1,-2 0 0-16,12 0 1 16,0 7-3-16,19-7-11 15,2 12-9-15,10-4-6 0,3 8-3 16,3-3-2-16,6 9 1 16,-2 2-1-16</inkml:trace>
          <inkml:trace contextRef="#ctx0" brushRef="#br0" timeOffset="37794.1464">6066 5254 170 0,'0'34'35'15,"0"8"-4"-15,0 0-30 16,13-1 0-16,1-5-1 16,7-6 1-16,3-3-6 15,-4-7-16-15,1-10-11 16,-21-10-2-16,26 0-2 0,-26 0 0 15,0-30-1-15</inkml:trace>
          <inkml:trace contextRef="#ctx0" brushRef="#br0" timeOffset="37927.2352">6080 5162 161 0,'0'0'16'16,"0"0"-16"-16,31-9-27 15,-1 9-10-15,7 4 0 16,5 1-1-16</inkml:trace>
          <inkml:trace contextRef="#ctx0" brushRef="#br0" timeOffset="39415.3119">6433 5225 163 0,'-23'16'37'0,"23"-16"-2"15,0 33-31-15,14-3-3 16,6 5 0-16,4 6-1 16,-1 0 0-16,3 3 1 15,-4-10-1-15,-2 1 0 16,-7-9 0-16,-2-8-1 16,-11-18 1-16,0 0-2 15,0 0 0-15,0 0-4 16,7-31-2-16,-7 4 1 0,0-14 1 15,6-9 1-15,1-5 5 16,6 5 1-16,2 2 0 16,2-1 5-1,5 12 1-15,2 11 0 0,3 15 0 16,-2 11-2-16,2 17-4 16,0 10 0-16,-1 11-2 15,-4 7 1-15,2 6 0 16,-2 4-1-16,-4-4 1 15,-4 5 0-15,0-7 0 16,-2-8 0-16,-5-8 1 16,0-11-2-16,-7-22 1 15,0 0-1-15,0 0-1 0,7-33 1 16,-7-1-3 0,0-8-1-16,0-2-1 15,11-11 5-15,2 5 1 16,1 0-1-16,3 1 2 0,3 13-1 15,4 4 4-15,0 12 1 16,0 11 1-16,-1 15-4 16,0 17-1-16,-2 4 0 15,2 7 0-15,-2 2-1 16,-1 11 0-16,0-4 1 16,4 0-2-16,-4-3 1 15,2-10 0-15,2-7-1 16,2-4 1-16,-2-12 0 15,3-7-1-15,3-9 0 16,-2-9-1-16,2-4-1 16,-8-8-7-16,7-3-2 15,-7-7 1-15,0-3-1 0,-10-1 7 16,-4 1 6-16,-8 3 0 16,0 5 2-16,-13 8 6 15,-8 10 1-15,-1 17 2 16,-9 3-1-16,6 22-5 15,-2 4-7-15,5 9 2 16,8 7 0-16,4 5 0 16,10-1 1-16,13 0-1 0,8-5-1 15,6-2 0 1,10-10-1-16,6-14 0 16,5-5 0-16,-1-13-16 15,5-7-10-15,-5-8-5 0,-2-8-1 16,-5-10-1-16,-10 2 0 15,-5-8 4-15,-1 9 12 16,-12-4 29-16,-12-1 16 16,0 8 5-16,0 4 1 15,0 5 2-15,0 18-1 16,0 0-4-16,0 0-10 16,-9 25-15-16,15 0-5 15,5 9 0-15,-4 9 1 16,6 4-1-16,-2 8 1 15,-1-5 0-15,-1-6-1 16,1-2 0-16,-3-8 0 16,0-12 0-16,-7-22-1 0,0 0 0 15,0 0-3-15,8-36-5 16,-8 6-2-16,0-16 0 16,0 1 3-16,0-3 6 15,7-2 2-15,8 4-1 16,4 7 3-16,11 6 6 15,3 6 2-15,4 17 1 16,2 4-3-16,0 14-6 16,-1 7 0-16,-6 13-1 15,-3 6-1-15,-8 7 1 16,-3 10-2-16,-5 3 2 16,-1 2-1-16,-4-6 0 15,1-7 1-15,2-7-2 0,2-8 1 16,5-11 0-16,8-17-1 15,-5-17-8-15,9 0-12 16,-1-17-7-16,1-1-3 16,-1-6 1-16,-1-4 0 15,-8-7 5-15,-2 2 14 16,-5 5 20-16,-13-9 11 16,0 12 9-16,-10 1 1 15,3 10 2-15,-6 11-2 16,13 20-3-16,-18 0-15 15,13 21-12-15,5 9 0 16,13 13 0-16,-3 10 0 16,7 2 1-16,3 3-1 0,1-1 0 15,6-1 0-15,-1-8 0 16,3-6-1 0,7-13 0-16,4-8-12 15,-8-13-17-15,5-8-4 0,-6-22-2 16,0-5 0-16,-8-4-2 15,-4-3 0-15</inkml:trace>
          <inkml:trace contextRef="#ctx0" brushRef="#br0" timeOffset="39564.4119">8597 5519 164 0,'0'0'14'15,"27"-15"-13"-15,19 0-38 16,13-4-2-16,13-8-1 16,-4-9-2-16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5.1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33 0 134 0,'-16'7'41'0,"6"11"-2"16,3 4-21-16,7 14-19 15,13 7-1-15,4 5-1 16,4 6 1-16,3-5 0 15,0-6 2-15,1-6-1 16,-6-4-7-16,-6-18-20 16,-13-15-5-16,20 12-7 15,-20-12 0-15,-6-25-2 0,-1 3 13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5.3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11 119 0,'0'0'43'0,"0"0"-3"15,14-18-16-15,26 24-37 16,-5-6-15-16,14 7-4 16,-3-2-8-16,1-5 0 15,-3 0-1-15,-7 0 10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5.69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20 29 131 0,'-20'-6'40'0,"20"6"-5"16,0 0-15-16,0 26-21 15,12-9 0-15,0 10-1 16,4 6 1-16,4-2-1 15,0 1 2-15,0-5-1 16,-2 2 0-16,0-11 1 16,-2-2-1-16,-16-16-13 0,24 7-9 15,-24-7-5-15,0-18 0 16,-6-2-2-16,1-1 1 16,-11-8 5-16,6 1 7 15,-5-1 23-15,-5 0 17 16,11 2 6-16,-1 0 0 15,10 11 2-15,7-4-2 16,16 11-3-16,-2-1-9 16,18 10-21-16,5 0-22 15,0 0-5-15,4 10-5 16,1-7-4-16,-5 4-1 16,-1 4 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6.0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177 37 102 0,'0'0'40'15,"-32"-26"-6"-15,32 26-9 16,-29-14-10-16,29 14-6 16,-29 0-9-16,14 13 0 15,-2 0 0-15,3 3 0 16,-5 5-1-16,5 5 0 15,7 2 0-15,7 3 0 16,7 0 0-16,11-3 0 16,11 3 0-16,8-3 0 0,5-4 1 15,5-9-1-15,2-8-1 16,-7-7-6 0,-3 0-4-16,-13-22 0 15,-8 4 0-15,-18-12 0 0,0 3 3 16,-13-7 1-16,-6 5 2 15,-5 0 8-15,-2 2 2 16,3 6-3-16,3 0-7 16,20 21-6-16,-22-16-7 15,22 16-5-15,0 0-6 16,17 0-2-16,1 0 14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6.4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-10 71 146 0,'0'-18'36'0,"0"18"-8"0,0 0-16 15,0 0-11-15,18 11-2 16,-18-11 1-16,23 31-2 16,-9-5 1-16,2-3 0 15,-1 3 1-15,-1 1-1 16,-1-5 0-16,-2-6 0 15,4 4-9-15,-15-20-11 16,0 0-6-16,15 2-3 16,-15-2 0-16,6-22-1 15,-6 6 3-15,0-11 2 16,0-2 16-16,0-5 18 16,7-1 13-16,4 7 9 15,1-1 2-15,7 7 0 0,4 8-3 16,8 14-3-16,-1 0-5 15,8 14-6-15,-4 8-10 16,5 5-5-16,-2 4-1 16,-3 4-1-16,-5-2 2 15,-3-4-1-15,-5-2-6 16,-4-10-16-16,2-2-7 16,-4-10-7-16,-15-5-2 15,31-9-2-15,-31 9 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6.7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95 29 141 0,'-26'-18'41'16,"-1"4"-9"-16,9 14-20 15,18 0-10-15,-24 5-2 16,24-5-1-16,7 34-1 15,10-12 1-15,4 5 1 16,6 0-1-16,4 3 0 16,3 3 0-16,0-3 0 15,-3 3 0-15,-2-4 0 16,-7-4 0-16,-6 1 0 16,-9-5 1-16,-7-1 0 0,0-20 0 15,-33 14 1-15,11-14-2 16,-8-7-7-16,2 7-16 15,-5-15-10 1,2 1-6-16,7-8-2 0,1 3-2 16,14-4 21-16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23.3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F7E2BF-FAE6-4BDC-9861-9BFD8214C5F1}" emma:medium="tactile" emma:mode="ink">
          <msink:context xmlns:msink="http://schemas.microsoft.com/ink/2010/main" type="writingRegion" rotatedBoundingBox="1906,12839 16793,13114 16716,17312 1828,17037"/>
        </emma:interpretation>
      </emma:emma>
    </inkml:annotationXML>
    <inkml:traceGroup>
      <inkml:annotationXML>
        <emma:emma xmlns:emma="http://www.w3.org/2003/04/emma" version="1.0">
          <emma:interpretation id="{C5F9601F-4C1A-419F-A6AF-879A75E65131}" emma:medium="tactile" emma:mode="ink">
            <msink:context xmlns:msink="http://schemas.microsoft.com/ink/2010/main" type="paragraph" rotatedBoundingBox="2214,12944 16789,13079 16782,13878 2207,13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D96685-AA68-40DD-ADAF-5D9FF47FC2D3}" emma:medium="tactile" emma:mode="ink">
              <msink:context xmlns:msink="http://schemas.microsoft.com/ink/2010/main" type="line" rotatedBoundingBox="2214,12944 16789,13079 16782,13878 2207,13743"/>
            </emma:interpretation>
          </emma:emma>
        </inkml:annotationXML>
        <inkml:traceGroup>
          <inkml:annotationXML>
            <emma:emma xmlns:emma="http://www.w3.org/2003/04/emma" version="1.0">
              <emma:interpretation id="{A6753A3D-B8A8-4EE0-A980-E70C537CF955}" emma:medium="tactile" emma:mode="ink">
                <msink:context xmlns:msink="http://schemas.microsoft.com/ink/2010/main" type="inkWord" rotatedBoundingBox="2214,12944 16789,13079 16782,13878 2207,13743"/>
              </emma:interpretation>
              <emma:one-of disjunction-type="recognition" id="oneOf0">
                <emma:interpretation id="interp0" emma:lang="en-US" emma:confidence="0">
                  <emma:literal>P=iv=2.120-240w=0.241=W</emma:literal>
                </emma:interpretation>
                <emma:interpretation id="interp1" emma:lang="en-US" emma:confidence="0">
                  <emma:literal>P=iv=2.120~240w=0.24t~W</emma:literal>
                </emma:interpretation>
                <emma:interpretation id="interp2" emma:lang="en-US" emma:confidence="0">
                  <emma:literal>P=iv=2.120~240w=0.24t=W</emma:literal>
                </emma:interpretation>
                <emma:interpretation id="interp3" emma:lang="en-US" emma:confidence="0">
                  <emma:literal>P=iv=2.120~240w=0.240=W</emma:literal>
                </emma:interpretation>
                <emma:interpretation id="interp4" emma:lang="en-US" emma:confidence="0">
                  <emma:literal>P=iv=2.120~240w=0.241=W</emma:literal>
                </emma:interpretation>
              </emma:one-of>
            </emma:emma>
          </inkml:annotationXML>
          <inkml:trace contextRef="#ctx0" brushRef="#br0">10826 68 151 0,'-21'-20'41'0,"-11"0"-3"15,2 13-16-15,-7 7-19 16,-4 0-3-1,0 20 0-15,-3 3 0 0,0 12 0 16,1 15 0-16,4 9 0 16,5 6 0-16,8 4 0 15,18 1 0-15,8-3 0 16,11 0 0-16,20-10 0 16,15-12 0-16,13-5 0 15,8-13 0-15,4-12 0 16,-3-7 0-16,-2-16 0 15,-2-5 0-15,-16-7 0 0,-8-10 0 16,-13-6 0 0,-10-11 0-16,-17 2 0 15,0-10 0-15,-16 7 0 16,-11-8 0-16,-1 5 0 0,-9 8 0 16,3 5 0-16,-1 9 0 15,3 13 0-15,5 3-8 16,27 13-15-16,-19 13-10 15,26 7-8-15,7 1-1 16,11 7 0-16,7 0-2 16</inkml:trace>
          <inkml:trace contextRef="#ctx0" brushRef="#br0" timeOffset="179.5365">11232 624 185 0,'0'0'42'0,"0"17"-14"16,0-17-28-16,22 0 0 16,-22 0-20-16,29 6-12 15,-29-6-6-15,32-9-4 16,-32 9-1-16,27-27 0 16,-14 1 7-16</inkml:trace>
          <inkml:trace contextRef="#ctx0" brushRef="#br0" timeOffset="607.1371">11470 147 157 0,'0'-28'42'0,"14"2"-1"16,0 2-26-16,15 10-15 15,6 7 0-15,5 1 0 16,-1 6 0-16,-3 0 0 15,-2 11 0-15,-3 0 0 16,-8 3 0-16,-6 12 0 16,-9 3 0-16,-8 6 0 15,0 5 0-15,0 4 0 16,-14 0 0-16,0 5 0 16,-5 0 0-16,0 0 0 15,-1-8 0-15,1-7 0 16,2 3 0-16,0-10 0 0,7-6 0 15,10-5 0-15,0-16 0 16,9 26 0-16,6-23 0 16,8 3 0-16,10-6 0 15,4 0 0-15,5-6 0 16,1 6 0-16,-2-7 0 16,-4-2-8-16,2 1-15 15,-9-5-8-15,-2 5-6 16,-6-10-3-16,-4 2-2 15,-4-5 0-15,0-2 11 16</inkml:trace>
          <inkml:trace contextRef="#ctx0" brushRef="#br0" timeOffset="922.38">12126 217 159 0,'0'0'41'15,"0"-27"-4"-15,0 27-19 16,0 0-18-16,18 13 0 16,-18-13 0-16,6 36 0 15,-6-15 0-15,0 7 0 16,-8-1 0-16,8 1 0 16,-9 0 0-16,9-5 0 15,0 3 0-15,0-5 0 16,6-6 0-16,-6-15 0 0,22 21 0 15,-2-21 0-15,9 7-2 16,-7-14-12-16,15 0-8 16,-13-7-7-1,12 1-3-15,-8-9-3 0,0 6-3 16,-3-4-3-16,-6-7 3 16</inkml:trace>
          <inkml:trace contextRef="#ctx0" brushRef="#br0" timeOffset="1148.9411">12385 133 158 0,'0'0'41'0,"-25"7"-5"15,25 16-16-15,0 11-20 0,6 9 0 16,5 6 0 0,5 7 0-16,2 6 0 15,2-6 0-15,0-7 0 16,-1-6 0-16,3-7 0 0,-2-9 0 15,-1-6-3-15,-19-21-21 16,37 16-9-16,-18-16-8 16,3-10 0-16,-2-8-1 15,1-6-2-15</inkml:trace>
          <inkml:trace contextRef="#ctx0" brushRef="#br0" timeOffset="1395.754">12779 157 175 0,'0'0'42'15,"8"40"-6"-15,-1-4-34 16,8 11-2-16,5 8 0 16,3 2 0-16,-6-1 0 15,1 1 0-15,1-6 0 16,-5-4 0-16,0-9 0 15,-4-7-7-15,3-8-24 16,-13-23-11-16,21 20 0 16,-21-20-1-16,23-14-2 15,-11-7 1-15</inkml:trace>
          <inkml:trace contextRef="#ctx0" brushRef="#br0" timeOffset="1616.0322">12840 477 165 0,'-18'-21'42'15,"18"21"-4"-15,25-20-28 16,5 12-10-16,4 1 0 16,2 0 0-16,2-6-5 15,0 13-14-15,-8-9-10 16,-3 9-5-16,-27 0-6 15,20-12-1-15,-20 12 0 16,0 0-1-16</inkml:trace>
          <inkml:trace contextRef="#ctx0" brushRef="#br0" timeOffset="1796.0466">12887 512 185 0,'-8'20'41'16,"8"-20"-12"-16,21 28-29 15,3-14 0-15,6 1 0 16,7-2 0-16,8 3-12 16,-3-7-20-16,5-4-7 15,-6-5-3-15,2 0-1 16,-6-14-2-16,1-1 4 16</inkml:trace>
          <inkml:trace contextRef="#ctx0" brushRef="#br0" timeOffset="2361.5895">13482 190 142 0,'-17'-14'44'16,"17"14"-3"-16,10 34-13 16,12 2-28-16,6 13 0 15,-1 5 0-15,7 2 0 16,0 0 0-16,4-5 0 15,-2-8 0-15,0-9 0 16,0-5 0-16,-2-15 0 16,3-7 0-16,-8-7 0 0,8 0-3 15,-8-8-15 1,3-12-5-16,-8-7-1 16,3-1-1-16,-11-8 4 15,-2 6 5-15,-4-11 10 0,-10 4 14 16,0 5 8-16,-7 4 6 15,7 28 2-15,-23-23 0 16,23 23-3-16,-17 14-6 16,17 8-9-16,0 7-6 15,0 5 0-15,14 8 0 16,6 0 0-16,9-1 0 16,9-3 0-16,6-5 0 0,3-5 0 15,6-6 0 1,0-9 0-16,1-13 0 15,-2 3 0-15,-7-10 0 16,-5-9 0-16,-12-10 0 16,-3-4 0-16,-13-12 0 0,-12-9 0 15,0-4 0-15,-24-10 0 16,-8 2 0-16,-8 1 0 16,-5 6 0-16,-5 7-14 15,7 19-18-15,2 4-8 16,9 18-3-16,9 8-1 15,23 0-3-15,0 0 13 16</inkml:trace>
          <inkml:trace contextRef="#ctx0" brushRef="#br0" timeOffset="-8984.6304">85 42 127 0,'-20'0'43'0,"20"0"-5"16,-14 11-17-16,14 10-11 16,-7 9-4-16,7 6-6 15,7 12 0-15,1-4 1 16,2 6-1-16,-3 0 0 16,1-2 0-16,-3 0 0 15,-5-13 1-15,7-4-1 0,-7-7 0 16,0-24-12-16,3 28-11 15,-3-28-7-15,0 0-5 16,0-21-5-16,-3 1-3 16,-2-8 0-16,-2-1 23 15</inkml:trace>
          <inkml:trace contextRef="#ctx0" brushRef="#br0" timeOffset="-8637.1013">-9 68 161 0,'0'-18'43'0,"0"-4"-10"16,0 22-20-16,34-23-8 0,-1 19-5 15,12 4 0-15,4 4 0 16,9 4 0-16,0 7 0 16,-4-1 0-16,-6 7 0 15,-3 0 0-15,-14 6-2 16,-11 0 2-16,-13 2 0 15,-7 0-1-15,-12 0 1 16,-8-2 0-16,-6 1-1 16,-2-6 0-16,-5-2 1 15,1-7 0-15,-7-5 0 16,11-8 1-16,-5 0-1 16,9 0-4-16,9-11-7 15,15 11-6-15,0-17-9 0,25 11-8 16,-3-1-7-16,16 0-2 15,1 1-1 1,4 3 14-16</inkml:trace>
          <inkml:trace contextRef="#ctx0" brushRef="#br0" timeOffset="-8352.4862">652 279 135 0,'0'0'40'0,"0"0"-7"15,25 0-16-15,2 9-7 16,0-3-3-16,6-6-14 15,7 17-14-15,-14-12-9 16,7 8-6-16,-12-4-6 16,-2 4-1-16,-19-13-1 15,0 20 26-15</inkml:trace>
          <inkml:trace contextRef="#ctx0" brushRef="#br0" timeOffset="-8170.9379">724 456 82 0,'0'0'37'0,"0"0"-5"16,0 0-11-16,0 0-12 15,27 20-1-15,-6-20-12 16,3 0-12-16,5 3-9 16,-4-3-8-16,1 0-2 15,-4-7-3-15,4-1 1 16</inkml:trace>
          <inkml:trace contextRef="#ctx0" brushRef="#br0" timeOffset="-7804.4319">1209 69 121 0,'0'0'44'15,"0"0"-3"-15,0 0-10 16,0 0-18-16,0 0-11 16,24 42-1-16,-4-13-1 15,0 8 0-15,-1 5 0 16,1 3-1-16,-4 0 2 15,1 2-1-15,-3-5 0 16,-5-4 0-16,2-5 0 0,-4-10 0 16,2-3 2-16,0-4-5 15,-9-16-12-15,0 0-12 16,0 0-6-16,22 0-7 16,-22-20-3-16,12 2-1 15,-6-9-1-15</inkml:trace>
          <inkml:trace contextRef="#ctx0" brushRef="#br0" timeOffset="-7240.1024">1626 8 143 0,'-3'-23'43'0,"3"23"-6"15,0 0-17 1,0 0-11-16,15 28-8 0,-2-8-1 16,5 8 2-16,2 2-2 15,2 9 0-15,0-1 0 16,2 4 0-16,2-4 0 16,-1 3 0-16,-2 2 0 15,3-4 0-15,-1-9 0 16,1 3 0-16,1-10 0 15,-2-1 0-15,-2-4 0 0,1-10 0 16,-3-1 0 0,-3-7 0-16,-18 0 0 15,26-12 0-15,-26 12 0 16,20-30 0-16,-12 9 0 16,-2-5 0-16,-6-5 0 0,7-3 0 15,-7-8 0-15,0-1 0 16,0 2 0-16,0-3 0 15,0-3 0-15,0 10 0 16,-6 1 0-16,6 3 0 16,0 11 0-16,0 3 0 15,0 19 0-15,-5-22 0 16,5 22 0-16,0 0 0 0,0 0 0 16,0 0 0-1,0 0-2-15,0 0 2 16,0 0 0-16,0 0-13 15,0 0-11-15,-3 20-9 0,3-20-7 16,0 21-3-16,0-21-1 16,8 22-1-16</inkml:trace>
          <inkml:trace contextRef="#ctx0" brushRef="#br0" timeOffset="-6924.9655">2588 236 137 0,'0'0'44'16,"0"0"-1"-16,-7-17-16 15,7 17-25-15,41 20-21 16,-16-13-11-16,8 11-7 16,-5-3-6-16,4 1-1 15,-10-7-1-15,2 3 11 16</inkml:trace>
          <inkml:trace contextRef="#ctx0" brushRef="#br0" timeOffset="-6746.1903">2667 469 168 0,'0'0'32'16,"0"0"-20"-16,0 0-35 15,40 15-11-15,-12-7-8 16,12 4-2-16,4-4 0 16,3 0 20-16</inkml:trace>
          <inkml:trace contextRef="#ctx0" brushRef="#br0" timeOffset="-6195.2089">3196 212 156 0,'0'-23'42'0,"0"-5"-11"15,8 14-16-15,5-3-6 16,8 6-9-16,3 4-1 15,2 7 1-15,1-7 1 0,-3 13 1 16,-1 3-2-16,-3 5 0 16,-6 12 0-1,-2 3 0-15,-3 7 0 0,-9 5 0 16,0 8 0-16,0 0 0 16,-7 1 0-16,-4-3 0 15,-1-4 0-15,-6-1 0 16,-3-6 0-16,1-7 0 15,-4-1 0-15,2-2 0 16,2-11 0-16,1 0 0 16,19-15 0-16,-20 15 0 15,20-15 0-15,0 0 0 0,20-7 0 16,-6 1 0-16,7-1 0 16,3 4 0-1,3-4 0-15,0 1 0 16,4 6 0-16,-4-5 0 0,-6 5 0 15,1 0 0-15,-5 0 0 16,-17 0 0-16,22 6-5 16,-22-6-10-16,0 0-12 15,0 0-8-15,19 13-6 16,-19-13-3-16,0 0-1 16,18-14 3-16</inkml:trace>
          <inkml:trace contextRef="#ctx0" brushRef="#br0" timeOffset="-5993.0608">3727 483 180 0,'0'0'43'15,"0"0"-11"-15,0 0-32 16,0 0-6-16,0 0-15 15,24 9-12-15,-24-9-8 16,26 12-2-16,-26-12-1 16,20 0-2-16</inkml:trace>
          <inkml:trace contextRef="#ctx0" brushRef="#br0" timeOffset="-5630.2236">4137 225 150 0,'-20'7'43'0,"20"-7"-4"16,0 34-18-16,6 0-19 16,12 8-2-16,2 1 0 15,0 8 0-15,7-8 0 0,-6 4 0 16,-5-9 0-16,-1 1 0 16,-2-10 0-16,-4-9 0 15,2 2-11 1,-11-22-19-16,8 16-6 0,-8-16-6 15,0 0-2-15,19-25 0 16,-6 5-2-16</inkml:trace>
          <inkml:trace contextRef="#ctx0" brushRef="#br0" timeOffset="-5196.2536">4399 302 164 0,'0'-22'42'16,"0"22"-6"0,17-32-23-16,2 23-13 0,10 9 0 15,-2 0 0-15,6 0 0 16,-2 13 0-16,0-1 0 16,-2 4 0-16,-7 4 0 15,-5 2 0-15,-1 5 0 16,-12 2 0-16,-4 7 0 15,0-2 0-15,-11 2 0 16,-6-2 0-16,-5-4 0 16,-3 0 0-16,-2-5 0 0,0 3 0 15,6-7 0-15,1 1 0 16,2-8 0-16,18-14 0 16,-12 27 0-16,12-27 0 15,24 23 0-15,2-18 0 16,1-5 0-16,7 0 0 15,5 0 0-15,3 0 0 16,2-8 0-16,-5-3-6 16,1 11-10-16,-12-9-8 15,6 9-8-15,-10-12-6 16,2 4-3-16,-5 0-1 16,2-5-1-16</inkml:trace>
          <inkml:trace contextRef="#ctx0" brushRef="#br0" timeOffset="-4740.0163">5174 273 128 0,'-11'-29'43'0,"-5"-3"-4"15,4 16-8-15,-8-3-20 16,4 19-8-16,-2 6-3 15,-3 12 0-15,-5 7 0 16,1 8 0-16,-1 10 0 16,3 6 0-16,4 1 0 0,3 5 0 15,12-3 0 1,7 3 0-16,14-7 0 16,5-7 0-16,15-3 0 15,3-10 0-15,4-7 0 0,4-9 0 16,-1-12 0-16,-5 0 0 15,-2-12 0-15,-3-4 0 16,-13-6 0-16,-4-7 0 16,-9-4-2-16,-11-8-4 15,0-1 1-15,-13-2-1 16,-5 2 0-16,-6-5 0 16,-3 4 1-16,-3 5 2 15,3 5 3-15,4 12 0 16,5 5-6-16,4 3-8 15,14 13-8-15,0 0-6 16,0 0-6-16,28 13-3 16,-4-5 0-16,6 0 0 0</inkml:trace>
          <inkml:trace contextRef="#ctx0" brushRef="#br0" timeOffset="-4518.9957">5564 332 166 0,'0'0'42'16,"0"0"-5"-16,24 0-27 16,3 0-10-16,6 10-18 15,-6-3-13-15,8 4-8 0,-5 0-3 16,-3-2-1-16,-12 3-1 15,-15-12 7-15</inkml:trace>
          <inkml:trace contextRef="#ctx0" brushRef="#br0" timeOffset="-2713.0972">6191 322 178 0,'-12'-14'42'16,"-2"-8"-9"-16,14 4-31 15,18 2-2-15,4 0 0 16,9-1 0-16,3 1 0 16,7 1 0-16,3-5 0 15,-2 6 0-15,0 7 0 16,-6 7 0-16,-3 0 0 0,-6 20 0 15,-6 3 0-15,-7 13 0 16,-2 6 0-16,-5 9 0 16,-7 4 0-1,0-1 0-15,-12 2 0 0,-3-7 0 16,-5-6 0-16,-5 0 0 16,-5-3 0-16,-3-11 0 15,-2 0 0-15,4-8 0 16,-2 0 0-16,6-9 0 15,7-4 0-15,20-8 0 16,0 0 0-16,0 0 0 16,20-8 0-16,10-3 0 0,8 2 0 15,5 2 0-15,5 1 0 16,-1-1 0-16,-1 7 0 16,0 0 0-16,-11 0 0 15,-7 7 0-15,-3-1 0 16,-10 1 0-16,-15-7 0 15,19 13 0-15,-19-13-4 16,0 0-18-16,0 0-8 16,0 0-6-16,0 0-5 15,5-26-2-15,-5 3-1 16,-5-2 10-16</inkml:trace>
          <inkml:trace contextRef="#ctx0" brushRef="#br0" timeOffset="-2345.234">6857 324 171 0,'0'0'42'0,"-13"-16"-5"16,13 16-32-16,0 16-5 15,0 5 0-15,0 6 0 16,4 8 0-16,-4 1 0 15,0-2 0-15,0 1 0 16,-4-7 0-16,4 1 0 16,0-7 0-16,0-2 0 0,0-20 0 15,20 20 0-15,-20-20 0 16,34 3 0 0,-9-3 0-16,-1-10 0 15,12 2 0-15,-2-3 0 0,4 1 0 16,-4-1 0-16,-1-2 0 15,2 10-10-15,-11-10-15 16,3 13-6-16,-11-15-8 16,-16 15-1-16,17-14-2 15,-17 14 0-15,0-29 17 16</inkml:trace>
          <inkml:trace contextRef="#ctx0" brushRef="#br0" timeOffset="-2119.1582">7095 259 154 0,'0'0'43'16,"-29"29"-2"-16,29 7-24 0,13 7-17 15,6 10 0-15,6-3 0 16,1 5 0-16,-1-4 0 16,-4-3 0-16,-2-5 0 15,-11-7 0-15,4-4 0 16,-8-16-16-16,6 0-17 15,-10-16-6-15,0 0-3 16,21-18-2-16,-7-7-1 16,3-9 10-16</inkml:trace>
          <inkml:trace contextRef="#ctx0" brushRef="#br0" timeOffset="-1660.4912">7782 240 160 0,'-17'-23'42'0,"3"3"-3"16,-7-1-25-16,4 13-14 16,17 8 0-16,-34 8 0 15,12 6 0-15,-2 13 0 16,-3 4 0-16,0 10 0 15,2 8 0-15,2 5 0 16,8 2 0-16,10 0 0 0,10-4 0 16,12 1 0-16,14-10 0 15,9-5 0-15,8-10 0 16,10-7 0-16,1-9 0 16,2-12 0-16,-3-7 0 15,-11-7 0-15,-9-8 0 16,-11-12 0-16,-14-2 0 15,-13-13-4-15,-18-1-1 16,-9-5 1-16,-7 7-1 16,-7-3 1-16,0 4-1 15,1 11 0-15,2 7 5 16,9 15-5-16,9 14-9 16,20 0-10-16,-15 14-5 0,23 7-6 15,11-4-2-15,8 7-2 16,11-7 0-16</inkml:trace>
          <inkml:trace contextRef="#ctx0" brushRef="#br0" timeOffset="-870.4048">8394 304 155 0,'-10'-22'41'16,"10"22"-3"-16,-18-14-17 16,18 14-21-16,9 28 0 15,0 4 0-15,7 4 0 16,4 7 0-16,4-1 0 16,3 1 0-16,4-2 0 0,-3 0 0 15,5-4 0 1,0-9 0-16,-4-2 0 15,3-12 0-15,-4-6 0 16,-3-8 0-16,0 0 0 0,-4-20 0 16,-7-6 0-16,-3-4 0 15,-5-12 0-15,-6-2 0 16,0-4 0-16,0-1 0 16,-11 1 0-16,5 11 0 15,-1 5 0-15,7 15 0 16,0 17 0-16,0 0 0 15,0 21 0-15,8 13 0 16,9 2 0-16,5 6 0 16,7 3 0-16,5 1 0 15,12-4 0-15,-2-4 0 16,11-4 0-16,-5-11 0 16,2-4 0-16,0-10 0 0,-5-9 0 15,-3 0 0-15,-14-16 0 16,-5-12 0-16,-12-2 0 15,-6-11 0-15,-7-9 0 16,-10 2 0-16,-7-8 0 16,-4 2 0-16,0 3 0 15,-3 6 0-15,0 6 0 16,4 8 0-16,4 5 0 16,16 26 0-16,-24-21 0 15,24 21 0-15,0 0 0 16,0 0-14-16,16 27-11 15,-16-27-8-15,21 29-6 16,-21-29-3-16,33 29-1 0,-12-17-1 16</inkml:trace>
          <inkml:trace contextRef="#ctx0" brushRef="#br0" timeOffset="-665.1324">9674 304 150 0,'-18'-18'42'15,"18"18"-2"-15,21-18-17 16,12 18-30-16,-2 0-15 0,13 6-11 16,-5 0-6-16,3 2-1 15,-10-1-3-15,-6 0 1 16</inkml:trace>
          <inkml:trace contextRef="#ctx0" brushRef="#br0" timeOffset="-496.7508">9681 533 141 0,'-15'6'44'0,"15"-6"-4"16,0 0-18-16,54 9-47 15,-12-9-9-15,16 0-6 0,2 0-2 16,5 0 0-16,-4-8-1 16</inkml:trace>
        </inkml:traceGroup>
      </inkml:traceGroup>
    </inkml:traceGroup>
    <inkml:traceGroup>
      <inkml:annotationXML>
        <emma:emma xmlns:emma="http://www.w3.org/2003/04/emma" version="1.0">
          <emma:interpretation id="{C857A170-FD9C-475D-B186-5D5EBB6016C7}" emma:medium="tactile" emma:mode="ink">
            <msink:context xmlns:msink="http://schemas.microsoft.com/ink/2010/main" type="paragraph" rotatedBoundingBox="2113,14359 15587,14738 15563,15586 2090,15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221118-52EF-4065-B767-E31220BB522A}" emma:medium="tactile" emma:mode="ink">
              <msink:context xmlns:msink="http://schemas.microsoft.com/ink/2010/main" type="line" rotatedBoundingBox="2113,14359 15587,14738 15563,15586 2090,15206"/>
            </emma:interpretation>
          </emma:emma>
        </inkml:annotationXML>
        <inkml:traceGroup>
          <inkml:annotationXML>
            <emma:emma xmlns:emma="http://www.w3.org/2003/04/emma" version="1.0">
              <emma:interpretation id="{1CE5F8DB-16E4-4C49-9660-26F962E6E5D7}" emma:medium="tactile" emma:mode="ink">
                <msink:context xmlns:msink="http://schemas.microsoft.com/ink/2010/main" type="inkWord" rotatedBoundingBox="2113,14359 15587,14738 15563,15586 2090,15206"/>
              </emma:interpretation>
              <emma:one-of disjunction-type="recognition" id="oneOf1">
                <emma:interpretation id="interp5" emma:lang="en-US" emma:confidence="0">
                  <emma:literal>E=P€=.24~8=1.92\=wh</emma:literal>
                </emma:interpretation>
                <emma:interpretation id="interp6" emma:lang="en-US" emma:confidence="0">
                  <emma:literal>E=P€=.24~8=1.92t=wh</emma:literal>
                </emma:interpretation>
                <emma:interpretation id="interp7" emma:lang="en-US" emma:confidence="0">
                  <emma:literal>E=P€=.24~8=1.921=wh</emma:literal>
                </emma:interpretation>
                <emma:interpretation id="interp8" emma:lang="en-US" emma:confidence="0">
                  <emma:literal>E=P€=.24~8=1.92h=wh</emma:literal>
                </emma:interpretation>
                <emma:interpretation id="interp9" emma:lang="en-US" emma:confidence="0">
                  <emma:literal>E=P€=.24~8=1.92\=wb</emma:literal>
                </emma:interpretation>
              </emma:one-of>
            </emma:emma>
          </inkml:annotationXML>
          <inkml:trace contextRef="#ctx0" brushRef="#br0" timeOffset="3196.5763">-112 1461 155 0,'0'0'42'0,"0"0"-10"16,0-20-14-16,0 20-10 15,33-9-8-15,-2 9 0 16,1 0 0-16,11 0 0 0,6 0 0 16,-2 0 0-16,-1 0-3 15,-4 7-15-15,-11-4-9 16,-4 8-8-16,-27-11-6 16,7 20-2-16,-25-11 0 15,-5 6-1-15</inkml:trace>
          <inkml:trace contextRef="#ctx0" brushRef="#br0" timeOffset="3494.9089">-60 1509 161 0,'0'0'43'16,"-19"0"-3"-16,19 0-29 0,-8 18-11 15,8 8 0-15,0 1 0 16,0 3 0-16,0 10 0 15,0 9 0-15,6 0 0 16,-6 1 0-16,0 6 0 16,13-6 0-16,0-1 0 15,1-7 0-15,6-1 0 16,5-12 0-16,4-7 0 16,7-8 0-16,4-7 0 15,-4-7-14-15,9 0-8 16,-7-16-7-16,3 4-4 15,-8-10-5-15,-8 2-2 16,-9-9-3-16,-3 2 8 0</inkml:trace>
          <inkml:trace contextRef="#ctx0" brushRef="#br0" timeOffset="3716.9052">-35 1771 177 0,'0'0'42'0,"22"-14"-9"15,8 14-30-15,10-7-3 16,6 7 0-16,1 0-13 0,11 0-15 16,-10 0-8-16,3 5-7 15,-11-5 0-15,-10 0-2 16,0 0-1-1</inkml:trace>
          <inkml:trace contextRef="#ctx0" brushRef="#br0" timeOffset="3939.9724">568 1688 140 0,'0'0'38'16,"17"13"-10"-16,10-6-31 15,6 0-9-15,2 0-11 16,2 0-6-16,-3 5-9 0,-1-5-1 16,-11 0-1-16,-3-4 19 15</inkml:trace>
          <inkml:trace contextRef="#ctx0" brushRef="#br0" timeOffset="4120.3369">777 1841 146 0,'-24'0'43'0,"24"0"-1"15,0 0-18-15,34 0-39 16,4 8-12-16,1-8-7 15,13 12-7-15,-6-12-2 0,2 0-1 16,3 0-2-16</inkml:trace>
          <inkml:trace contextRef="#ctx0" brushRef="#br0" timeOffset="4401.1969">1464 1653 146 0,'-20'0'45'15,"20"0"-3"-15,-13 19-20 16,16 8-22-16,16 3 0 0,6 14 0 16,1 4 0-16,1 5 0 15,0-2 0-15,-2-2 0 16,-5 1 0-16,0-7 0 15,0-2-17-15,-11-17-13 16,8 0-9-16,-17-24-4 16,0 0-1-16,15 3-1 15,-15-3 9-15</inkml:trace>
          <inkml:trace contextRef="#ctx0" brushRef="#br0" timeOffset="4743.5809">1484 1688 156 0,'0'-27'43'0,"14"2"-3"15,13 5-24 1,11 5-16-16,3 2 0 0,6 6 0 16,4 7 0-16,-4 0 0 15,-7 13 0-15,-8 0 0 16,-4 3 0-16,-9 0 0 15,-6 6 0-15,-13 3 0 16,0-2 0-16,-12 5 0 16,-2-1 0-16,0 0 0 15,-6-4 0-15,0-3 0 0,0 0 0 16,2-6-7-16,-3-6-2 16,21-8-5-16,-33 0-5 15,33 0-6-15,-18-19-7 16,18 19-4-16,0-23-5 15,11 8 5-15,3 1 1 16,8 0 35-16</inkml:trace>
          <inkml:trace contextRef="#ctx0" brushRef="#br0" timeOffset="4940.7314">2161 1834 145 0,'0'0'44'0,"-15"7"-1"0,15-7-20 16,0 0-23-1,5 27-16-15,-5-27-14 0,20 22-8 16,-20-22-5-16,27 13-1 16,-27-13-2-16,27-6 9 15</inkml:trace>
          <inkml:trace contextRef="#ctx0" brushRef="#br0" timeOffset="5576.7982">2456 1812 175 0,'-7'-19'44'16,"7"19"-8"-16,40-16-36 15,-1 10 0-15,1-1-11 16,15 7-14-16,-2 0-9 16,-2-6-7-16,-10 3-3 15,-3-2-1-15,-10-3-2 16</inkml:trace>
          <inkml:trace contextRef="#ctx0" brushRef="#br0" timeOffset="5377.3206">2596 1614 154 0,'-15'0'43'0,"15"0"-6"16,-19 18-18-16,19 0-17 15,0 4-2-15,-5 0 0 16,5 12 0-16,0 2 0 16,0 5 0-16,0 2 0 15,0 6 0-15,0-2 0 16,0 0 0-16,12 2 0 15,1-4 0-15,6-5 0 16,2-2 0-16,7-9 0 16,11-6 0-16,2-3 0 15,8-4 0-15,2-4 0 0,6-6 0 16,-3-6 0-16,2-6 0 16,-9-6-9-16,1 8-13 15,-11-14-11-15,-8 7-2 16,-11-12-7-16,-5 1-1 15,-13-3-1-15,-6-2 18 16</inkml:trace>
          <inkml:trace contextRef="#ctx0" brushRef="#br0" timeOffset="7611.3369">3692 1777 145 0,'0'0'44'0,"0"0"-2"16,0 0-18-1,27-12-24-15,-2 12 0 0,8 12 0 16,-3-5 0-16,8 0 0 16,-4 0-5-16,4 7-16 15,-16-5-10-15,2 6-5 16,-24-15-6-16,19 25-1 15,-19-25-1-15,-11 22 12 16</inkml:trace>
          <inkml:trace contextRef="#ctx0" brushRef="#br0" timeOffset="7812.6341">3791 1982 173 0,'0'0'42'0,"16"-13"-5"16,-16 13-34-16,39 13-3 16,-7 0 0-16,-4-6-12 15,12 13-16-15,-8-10-9 16,1 3-5-16,-2-7-1 16,-7-3-2-16,0-3-2 15</inkml:trace>
          <inkml:trace contextRef="#ctx0" brushRef="#br0" timeOffset="8244.5366">4683 2265 144 0,'-33'-25'42'0,"33"25"1"16,-20-22-17-16,20 22-26 15,0 0 0-15,0 0 0 16,0 0 0-16,13 18 0 16,-13-18 0-16,0 0 0 15,7 22 0-15,-7-22-18 16,0 0-13-16,0 0-7 15,0 0-4-15,0-22-1 16,0 22-3-16,0-37 10 16</inkml:trace>
          <inkml:trace contextRef="#ctx0" brushRef="#br0" timeOffset="8847.5349">5047 1771 142 0,'-13'-30'42'0,"13"30"-4"16,0-33-14-16,0 33-15 16,27-22-9-16,-7 15 0 15,3-4 0-15,1 4 0 16,3 7 0-16,-2-4 0 16,-2 4 0-16,-1 8 0 15,-2 0 0-15,-6 13 0 16,-2 0 0-16,-5 6 0 15,-7 8 0-15,0 0 0 16,-7 7 0-16,-6 1 0 0,-7-1 0 16,0 1 0-16,-5-1 0 15,-2-5 0-15,1-2 0 16,1-6 0-16,4-5 0 16,6-3 0-16,15-21 0 15,-19 22 0-15,19-22 0 16,0 0 0-16,34 0 0 15,-6-12 0-15,9 4 0 16,2 0 0-16,5 3 0 16,6 2 0-16,-3 3 0 15,-2 0 0-15,-8 0 0 16,-4 3 0-16,-4 4 0 16,-29-7-20-16,33 11-11 0,-33-11-7 15,0 0-3-15,0 0-3 16,0 0 0-16,13-28 8 15</inkml:trace>
          <inkml:trace contextRef="#ctx0" brushRef="#br0" timeOffset="9167.6391">5612 1784 190 0,'0'-20'42'15,"0"20"-19"-15,0 0-23 16,12 20 0-16,-4 1 0 0,1 2 0 16,-2 6 0-16,-3 2 0 15,-4-2 0-15,9-2 0 16,-9-3 0 0,7-5 0-16,-7-19 0 0,19 24 0 15,1-24 0-15,2 0 0 16,0 0 0-16,7-6 0 15,-1-3 0-15,3 2 0 16,-4-6-13-16,0 6-10 16,-10-2-8-16,6 2-2 15,-23 7-4-15,27-21-2 16,-27 21-2-16,7-28 7 16</inkml:trace>
          <inkml:trace contextRef="#ctx0" brushRef="#br0" timeOffset="9417.6591">5910 1735 139 0,'0'0'42'16,"0"0"-4"-16,0 0-4 15,0 0-32-15,-9 22-2 16,18 6 0-16,1 8 0 16,0 7 0-16,3 5 0 15,2 0 0-15,-4 1 0 16,2 0 0-16,-1-7 0 15,-4-12 0-15,2-1 0 0,-2-4 0 16,-8-25-11-16,19 18-21 16,-19-18-4-1,18-8-5-15,-13-7-3 16,10-5 0-16,-6-3-1 16</inkml:trace>
          <inkml:trace contextRef="#ctx0" brushRef="#br0" timeOffset="9701.6896">6566 1995 155 0,'-13'16'42'0,"13"-16"-3"0,0 0-20 16,-19 18-19-16,19-18 0 16,4 16 0-16,-4-16-5 15,17 7-19-15,-17-7-8 16,21 0-6-16,-21 0-3 16,31-20-2-16,-12 4-1 15,3-5 17-15</inkml:trace>
          <inkml:trace contextRef="#ctx0" brushRef="#br0" timeOffset="10328.16">7441 1701 137 0,'0'0'41'0,"0"0"-4"16,0 0-8-16,0 0-18 16,-16 14-11-16,-4 6 0 15,-8 9 0-15,-2 8 0 16,-4 3 0-16,-4 3 0 16,0 6 0-16,2 2 0 15,5 1 0-15,10-1 0 16,6-6 0-16,7 0 0 15,8-9 0-15,18 0 0 0,6-7 0 16,10-2 0-16,9-8 0 16,5-4 0-16,5-7 0 15,-2-8 0-15,4 0 0 16,-3-15 0-16,-8-3 0 16,-4 2 0-16,-5-6 0 15,-10-3 0-15,-6 1 0 16,-9 4 0-16,-10-7 0 15,-10 4 0-15,-9-4 0 16,-6 0 0-16,-14 2 0 16,-7-6 0-16,-7 0 0 15,-7 2 0-15,-4-3 0 16,-1-3 0-16,6 5 0 0,5-4 0 16,10 5 0-16,10 0 0 15,15 2 0-15,15 6 0 16,17-1 0-16,15 2 0 15,12 6 0-15,7 1 0 16,4 0 0-16,1 6 0 16,0-1 0-16,-5 8 0 15,-7-7 0-15,-7 13-15 16,-12-6-12-16,4 13-7 16,-8-5-6-16,0 5-2 15,2-4-1-15,-4 5-1 16</inkml:trace>
          <inkml:trace contextRef="#ctx0" brushRef="#br0" timeOffset="10552.3357">7989 1798 190 0,'0'0'41'15,"0"0"-17"-15,16-7-24 16,19 14 0-16,2 6 0 16,13 3-8-16,-5-7-21 15,2 4-8-15,-10 1-4 0,-2-1-1 16,-14-5-2-16,-2 5-1 16</inkml:trace>
          <inkml:trace contextRef="#ctx0" brushRef="#br0" timeOffset="10708.4503">8093 2004 151 0,'0'0'43'0,"0"0"-2"16,0 0-25-16,41 14-48 16,-2-14-7-16,11 11-3 15,5-11-3-15,5 0-1 16,1 0 0-16</inkml:trace>
          <inkml:trace contextRef="#ctx0" brushRef="#br0" timeOffset="11273.5046">8736 1765 168 0,'0'0'41'0,"0"0"-5"16,13 26-26-16,1 3-10 16,4 8 0-16,5 10 0 15,7 2 0-15,0 2 0 0,-1 3 0 16,1-9 0-16,-3-4 0 16,-4-5 0-16,-8-3 0 15,-2-11 0 1,-7-2 0-16,-6-20 0 0,5 16 0 15,-5-16-8-15,0 0-24 16,0 0-7-16,0 0-2 16,6-22-1-16,-6 22-1 15,28-23 0-15</inkml:trace>
          <inkml:trace contextRef="#ctx0" brushRef="#br0" timeOffset="11447.9557">9328 2242 184 0,'0'0'40'16,"20"23"-9"0,-20-23-31-16,20 26 0 0,-20-26 0 15,20 20 0-15,-20-20-26 16,27 13-12-16,-27-13-3 16,21-6-1-16,-21 6-2 15,31-29-2-15</inkml:trace>
          <inkml:trace contextRef="#ctx0" brushRef="#br0" timeOffset="11988.3678">10077 1973 141 0,'-10'-21'42'0,"-6"-11"-2"0,5 11-8 15,-6-2-32-15,4 3 0 16,-1 4 0-16,-6-4 0 16,-4 5 0-16,-3-2 0 15,-10 6 0-15,2-1 0 16,-6 12 0-16,-3 0 0 16,3 6 0-16,2 8 0 15,7 8 0-15,9 7 0 0,10 5 0 16,8 1 0-16,16 6 0 15,9-5 0 1,11-2 0-16,10-5 0 16,7-7 0-16,3-9 0 0,0-6 0 15,-1-7 0-15,-3-7 0 16,-9-8-2-16,-5-5-5 16,-11-7 1-16,-5-4 6 15,-7 4 0-15,0 6 0 16,-10-1 3-16,0 8 3 15,0 14 0-15,0 0-6 16,0 0 0-16,7 41 0 16,0-9 0-16,2 8 0 15,4 5 0-15,5 2 0 16,-1 1 0-16,3-9 0 16,-2-5 0-16,1-8 0 15,-8-9 0-15,5 0-30 0,-16-17-7 16,18 0-4-16,-18 0-2 15,20-34 0-15,-10 14-2 16</inkml:trace>
          <inkml:trace contextRef="#ctx0" brushRef="#br0" timeOffset="12385.2828">10495 1987 178 0,'0'-19'42'0,"0"19"-7"15,24-22-35-15,-3 22 0 16,6-7 0-16,6 7 0 16,2 7 0-16,-2 0 0 0,-1 0 0 15,-5 1 0-15,-3 4 0 16,-4-3 0-16,-7 11 0 16,-6-5 0-16,-7 6 0 15,-7 3 0-15,-6 1 0 16,-4-2 0-16,-3 4 0 15,-2 1 0-15,-5-5 0 16,1 2 0-16,2-2 0 16,4-1 0-16,9-4 0 15,11-18 0-15,-9 28 0 16,9-28 0-16,30 21 0 16,-1-12 0-16,9-3 0 15,4-6 0-15,6 0 0 0,1 0 0 16,5 7-6-16,-13-14-26 15,-2 7-8-15,-10-13-2 16,-8 3-3 0,-21 10 0-16,21-24 1 0</inkml:trace>
          <inkml:trace contextRef="#ctx0" brushRef="#br0" timeOffset="12854.1667">11042 1880 166 0,'-6'-19'41'15,"6"19"-5"-15,0 0-24 16,27 7-12-16,-3 22 0 0,3 13 0 16,6 6 0-16,1 5 0 15,0 1 0-15,0 1 0 16,-3-5 0-16,-6-6 0 16,-5-4 0-16,-11-12-14 15,-1-7-21-15,-8-21-6 16,0 20-2-16,0-20 0 15,-22-17 0-15</inkml:trace>
          <inkml:trace contextRef="#ctx0" brushRef="#br0" timeOffset="13053.8217">11195 2130 191 0,'0'0'42'0,"28"-34"-20"16,8 18-22-16,8 5 0 15,7 2 0-15,3 1 0 16,-2 1 0-16,-1 7 0 16,-17 0-21-16,-7 0-12 15,-27 0-7-15,0 0-1 16,0 0-1-16,-38 24 0 16,4-15 7-16</inkml:trace>
          <inkml:trace contextRef="#ctx0" brushRef="#br0" timeOffset="13220.8102">11287 2125 182 0,'0'0'41'16,"0"0"-9"-16,26 18-32 15,-1-9 0-15,5 3 0 16,2 4 0-16,2-4-8 16,9 3-25-16,-9-13-8 15,1 4 0-15,-3-6-3 16,-1 0 0-16,-3-8 1 15</inkml:trace>
          <inkml:trace contextRef="#ctx0" brushRef="#br0" timeOffset="13776.2508">11840 2061 147 0,'-23'-23'41'0,"23"23"0"0,0 0-15 16,0 0-26-16,0 31 0 15,14-6 0-15,5 6 0 16,1 1 0-16,4-3 0 16,-2 0 0-16,2-4 0 15,-1-7 0-15,1-5 0 16,-3-2 0-16,-1-11 0 16,-1 0 0-16,-4-6 0 15,-3-12-5-15,-12 18-8 16,14-36 0-16,-9 16 2 15,-5-3 6-15,-5 1 5 16,-1 1 3-16,2 1 6 0,4 20 2 16,-11-22 2-16,11 22-2 15,0 0-11-15,0 0 0 16,11 23 0-16,0-4 0 16,5 4 0-16,9 2 0 15,2 0 0-15,9 2 0 16,8-5 0-16,0 2 0 15,5-10 0-15,1-5 0 16,-1-9 0-16,-6 0 0 16,-5 0 0-16,-10-14 0 15,-8-1 0-15,-10-6 0 16,-4-7 0-16,-16 0 0 0,-4-5 0 16,-9-1-3-16,-5 3-2 15,-3-3 1-15,-1 5 0 16,1 2-5-16,10 11-4 15,1-3-8 1,20 19-6-16,0 0-6 0,0 0-3 16,16-16-1-16,8 16-1 15,7 8 14-15</inkml:trace>
          <inkml:trace contextRef="#ctx0" brushRef="#br0" timeOffset="14275.6332">12601 1728 153 0,'0'-19'41'0,"-11"4"-2"16,11 15-17-16,0 0-22 0,24 27 0 16,-9 3 0-16,4 12 0 15,2 6 0-15,3 7 0 16,0-3 0-16,0 2 0 15,-4-5 0-15,-2-6 0 16,1-9 0-16,-8-5 0 16,-1-13 0-16,-10-16 0 15,0 0 0-15,0 0 0 16,19 0 0-16,-19-16 0 0,0-3-6 16,0-11-3-1,0 0 0-15,0-5 6 16,11 1 2-16,2-6 2 15,5 10 5-15,10 8 3 0,4 2 0 16,12 20-6-16,2 0-3 16,7 15 0-16,1 12 0 15,-5 8 0-15,-3 9 0 16,-4 3 0-16,-11 2 0 16,-7-4 0-16,-11-2 0 15,-7-3 0-15,-6-6 0 16,0-5 0-16,-12-13 0 15,12-16 0-15,-21 13 0 16,21-13-19-16,-24-16-19 16,14-4-4-16,4-2-2 15,6-5-2-15,-5 0-2 16</inkml:trace>
        </inkml:traceGroup>
      </inkml:traceGroup>
    </inkml:traceGroup>
    <inkml:traceGroup>
      <inkml:annotationXML>
        <emma:emma xmlns:emma="http://www.w3.org/2003/04/emma" version="1.0">
          <emma:interpretation id="{E6E353EC-D409-43C0-8274-031EAFCA4AC1}" emma:medium="tactile" emma:mode="ink">
            <msink:context xmlns:msink="http://schemas.microsoft.com/ink/2010/main" type="paragraph" rotatedBoundingBox="1843,16209 15855,16468 15840,17296 1828,17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4C9FB8-9897-40D0-B678-EAC35907B45C}" emma:medium="tactile" emma:mode="ink">
              <msink:context xmlns:msink="http://schemas.microsoft.com/ink/2010/main" type="line" rotatedBoundingBox="1843,16209 15855,16468 15840,17296 1828,17037"/>
            </emma:interpretation>
          </emma:emma>
        </inkml:annotationXML>
        <inkml:traceGroup>
          <inkml:annotationXML>
            <emma:emma xmlns:emma="http://www.w3.org/2003/04/emma" version="1.0">
              <emma:interpretation id="{8102CB25-CC28-451C-8CC1-D6EF131E18A9}" emma:medium="tactile" emma:mode="ink">
                <msink:context xmlns:msink="http://schemas.microsoft.com/ink/2010/main" type="inkWord" rotatedBoundingBox="1842,16308 13889,16570 13874,17260 1827,16998"/>
              </emma:interpretation>
              <emma:one-of disjunction-type="recognition" id="oneOf2">
                <emma:interpretation id="interp10" emma:lang="en-US" emma:confidence="0">
                  <emma:literal>cost=1.azkwn.o.oo</emma:literal>
                </emma:interpretation>
                <emma:interpretation id="interp11" emma:lang="en-US" emma:confidence="0">
                  <emma:literal>cost=1.a2kwn.o.oo</emma:literal>
                </emma:interpretation>
                <emma:interpretation id="interp12" emma:lang="en-US" emma:confidence="0">
                  <emma:literal>cost=1.azt~wn.o.oo</emma:literal>
                </emma:interpretation>
                <emma:interpretation id="interp13" emma:lang="en-US" emma:confidence="0">
                  <emma:literal>cost=1.a2t~wn.o.oo</emma:literal>
                </emma:interpretation>
                <emma:interpretation id="interp14" emma:lang="en-US" emma:confidence="0">
                  <emma:literal>cost=1.a2t~wh.o.oo</emma:literal>
                </emma:interpretation>
              </emma:one-of>
            </emma:emma>
          </inkml:annotationXML>
          <inkml:trace contextRef="#ctx0" brushRef="#br0" timeOffset="18040.9532">3192 3497 172 0,'0'27'43'16,"0"-4"-7"-16,19 18-32 15,6 14-4-15,8 2 0 16,-2 8 0-16,7 2 0 15,-1-8 0-15,-3-6 0 0,-7-11 0 16,-4-11 0-16,1-6-23 16,-24-25-12-16,31 16-6 15,-31-16-3-15,28-16 1 16,-14-4-3-16</inkml:trace>
          <inkml:trace contextRef="#ctx0" brushRef="#br0" timeOffset="18209.7202">3778 3925 146 0,'2'21'45'0,"-2"-21"-3"15,12 33-20-15,2-19-22 16,-14-14-6-16,41 29-23 0,-21-16-9 16,10-6-5-16,-11-7-2 15,8-7-1-15,-3-11-1 16</inkml:trace>
          <inkml:trace contextRef="#ctx0" brushRef="#br0" timeOffset="18705.8723">4380 3630 186 0,'-14'-29'43'15,"-5"-5"-17"-15,8 5-26 0,2 8 0 16,-2 1 0-16,11 20 0 16,-30-27 0-1,5 19 0-15,-8 8 0 16,-5 0 0-16,-2 6 0 0,1 8 0 16,3 8 0-16,4 7 0 15,7 5 0-15,14 3 0 16,20 2 0-16,10-2 0 15,13-4 0-15,12-8 0 16,8-7 0-16,2-11 0 16,3-7 0-16,-5-7 0 15,-11-6 0-15,-3-8 0 16,-11 0 0-16,-11-1 0 16,-5 0 0-16,-4 2 0 15,-7 20 0-15,0-21 0 16,0 21 0-16,0 0 0 15,-5 14 0-15,5 9 0 0,0 4 0 16,7 6 0-16,0 3 0 16,6 1 0-16,4-3 0 15,-2-1 0-15,5-8 0 16,7 0-15-16,-3-12-19 16,3-4-6-16,-1-9-3 15,-4-9 0-15,2-5-2 16</inkml:trace>
          <inkml:trace contextRef="#ctx0" brushRef="#br0" timeOffset="19083.1341">4809 3567 158 0,'-5'-26'44'16,"15"10"-2"-16,1-3-31 15,15 11-11-15,12 8 0 16,7 0 0-16,2 0 0 15,0 12 0-15,-2-4 0 16,-11 7 0-16,-6 5 0 16,-11 3 0-16,-9 2 0 15,-8 6 0-15,-16 4 0 16,-1 4 0-16,-7-3 0 16,-3-2 0-16,-1-3 0 15,1 2 0-15,7-5 0 16,0-1 0-16,7-6 0 0,8 1 0 15,5-2 0-15,18-4 0 16,-4-4 0-16,12 3 0 16,-2-8 0-1,11-7 0-15,1 7 0 0,0-14-15 16,6 7-18-16,-4-13-8 16,2 4-2-16,-5-9-2 15,0 8-2-15,2-9 17 16</inkml:trace>
          <inkml:trace contextRef="#ctx0" brushRef="#br0" timeOffset="19536.4791">5609 3490 152 0,'-20'-12'43'0,"20"12"-2"15,0 33-22-15,13 9-19 16,8 6 0-16,6 11 0 15,4 4 0-15,-1 0 0 16,7 4 0-16,-17-17-17 16,4-7-17-16,-9-15-7 15,-6-9-1-15,-9-19-2 0,0 0-1 16</inkml:trace>
          <inkml:trace contextRef="#ctx0" brushRef="#br0" timeOffset="19732.6283">5661 3729 195 0,'0'0'43'16,"29"0"-26"-16,5 0-17 16,12-7 0-16,11 14-5 15,-4-7-26-15,0 0-6 16,-7 0-4-16,-15 0-2 15,-11 0-1-15,-20 0-1 16</inkml:trace>
          <inkml:trace contextRef="#ctx0" brushRef="#br0" timeOffset="19889.7489">5841 3819 163 0,'0'0'44'0,"-11"27"-2"16,11-27-36-16,31 18-6 15,9 7-12-15,1-12-23 16,6 1-7-16,2-10-1 16,0-4-1-16,-6 0-1 0</inkml:trace>
          <inkml:trace contextRef="#ctx0" brushRef="#br0" timeOffset="20433.2094">6269 3734 168 0,'-17'0'42'0,"2"0"-3"16,15 20-33-16,4 3-6 15,19 6 0-15,9 5 0 16,8 1 0-16,7 1 0 16,5-3 0-16,1-11 0 15,-7-2 0-15,1-9 0 16,-6-11 0-16,-2 0 0 15,-12-8-15-15,-6-2-8 16,-8-10 1-16,-2 0-1 16,-11-7 2-16,0 6 7 0,-13-2 9 15,-1 1 17-15,3 4 6 16,-6-3 3-16,17 21 1 16,-22-10 1-16,22 10-2 15,0 0-15-15,6 30-6 16,12-11 0-16,8 6 0 15,7 7 0-15,6-4 0 16,9 0 0-16,5-5 0 16,6-1 0-16,4-4 0 15,-1-5 0-15,-5-11 0 16,-2-2 0-16,-15-6 0 16,-5-3 0-16,-16-9-14 15,-11-4 1-15,-22-6-1 0,-7-3 1 16,-16-7-1-16,-4 8 2 15,-7-6 7-15,-2 7 4 16,5 2 2-16,4 6-4 16,9 2-9-16,15 10-7 15,17 9-4-15,0 0-5 16,0 0-2-16,33-14 0 16,0 14 6-16</inkml:trace>
          <inkml:trace contextRef="#ctx0" brushRef="#br0" timeOffset="20898.9662">7162 3513 162 0,'0'0'42'0,"-22"-18"-2"16,22 18-29-16,22 30-11 15,5 5 0-15,9 9 0 0,3 9 0 16,11 3 0-16,-7 0 0 15,2 2 0-15,-7-10 0 16,-5-7 0-16,-6-9 0 16,-10-8 0-16,-17-24 0 15,18 21 0-15,-18-21 0 16,0 0-21-16,-18-34-6 16,9 14-4-16,-6-14 1 15,9 7 4-15,-7-11 4 0,13 3 9 16,7 6 15-1,6-5 13-15,18 19 10 16,-7-5 5-16,20 20-1 16,-4 7-3-16,12 15-4 0,-6 3-5 15,8 11-13-15,-8 0-4 16,-3 6 0-16,-2-6 0 16,-7-3 0-16,-7-2 0 15,-1-5 0-15,-12-9 0 16,-14-17 0-16,14 19 0 15,-14-19 0-15,0 0-28 16,0 0-10-16,-13-19-2 0,6 2-4 16,7-5-1-1,0-5-1-15</inkml:trace>
          <inkml:trace contextRef="#ctx0" brushRef="#br0" timeOffset="21152.2365">8438 3785 182 0,'-25'-16'42'16,"25"16"-11"-16,-17-4-31 16,17 4 0-16,0 0 0 15,0 25 0-15,0-25-11 16,10 15-22-16,-10-15-7 15,0 0-3-15,15-8-2 16,-15 8-2-16,21-25 12 0</inkml:trace>
          <inkml:trace contextRef="#ctx0" brushRef="#br0" timeOffset="16044.4573">-99 3420 160 0,'0'-17'44'0,"-9"-10"-10"0,9 13-17 16,-7-4-17-16,7 18 0 15,-7-25 0-15,7 25 0 16,-13-20 0-16,13 20 0 16,-31-9 0-16,11 9 0 15,-7 3 0-15,-1 10 0 16,-3 6 0-16,-2 9 0 16,5 8 0-16,2 6 0 15,8 16 0-15,9 4 0 16,9 1 0-16,6 1 0 15,14-2 0-15,7-5 0 16,13-7 0-16,2-10-3 16,15-9-19-16,-3-17-11 0,11-4-7 15,-6-10-3-15,4-11-2 16,-1-6-2 0</inkml:trace>
          <inkml:trace contextRef="#ctx0" brushRef="#br0" timeOffset="16449.6025">487 3477 158 0,'-46'-11'44'16,"2"4"-7"-16,1 7-25 15,16 0-8-15,2 17-4 0,6 2 0 16,5 12 0-16,0 7 0 15,3-1 0 1,2 10 0-16,9 3 0 16,7 4 0-16,7-7 0 0,13-2 0 15,17-9 0-15,5-9 0 16,11-11 0-16,6-8 0 16,-1-8 0-16,0-17 0 15,-13-3-2-15,-12-8-9 16,-13-5-3-16,-14-10-1 15,-13 7 0-15,-20-11 0 16,-4 11 0-16,-12-1 1 16,-3 4 5-16,-5 10 6 15,8 3 2-15,0 6-6 16,14 6-4-16,22 8-8 16,0 0-4-16,0 0-4 15,27-7-2-15,14 7 5 0</inkml:trace>
          <inkml:trace contextRef="#ctx0" brushRef="#br0" timeOffset="16826.4316">1009 3461 139 0,'-27'-14'44'16,"0"8"-2"-16,-12-2-14 15,13 8-26-15,6 6-2 16,0 2 0-16,20-8 0 15,-19 28 0-15,12-12 0 16,7 3 0-16,12 2 0 16,2-3 0-16,12 6 0 0,9-3 0 15,12 1 0-15,10 1 0 16,5 1 0 0,2 0 0-16,-2 2 0 15,-3-1 0-15,-7 0 0 0,-14 2 0 16,-16-2 0-16,-15 0 0 15,-13-3 0-15,-10-2 0 16,-16-4 0-16,-2-3 0 16,-14-6 0-16,-1-7 0 15,3 0 0-15,0-20-16 16,18 4-11-16,2-11-7 16,26-1-6-16,0-14-3 0,24-1-1 15,6-1-1 1</inkml:trace>
          <inkml:trace contextRef="#ctx0" brushRef="#br0" timeOffset="17073.2143">1504 3372 175 0,'0'0'44'0,"-33"13"-8"15,26 7-36-15,7 10 0 16,7 13 0-16,6 10 0 15,7 3 0-15,1 1 0 16,6 0 0-16,4-2 0 0,3-5 0 16,2-10 0-16,1-11 0 15,2-2-13-15,-6-27-19 16,-5 0-8 0,-5-13-4-16,-6-7 0 0,-10-11-2 15,-7-6 11-15</inkml:trace>
          <inkml:trace contextRef="#ctx0" brushRef="#br0" timeOffset="17253.353">1426 3565 184 0,'0'0'44'0,"0"-27"-17"15,18 20-27 1,22 7-11-16,7 0-21 15,8 7-9-15,2-7-2 16,5 8-3-16,2-8-1 0,-4 3 13 16</inkml:trace>
          <inkml:trace contextRef="#ctx0" brushRef="#br0" timeOffset="17457.5094">2201 3549 183 0,'0'0'43'0,"0"0"-14"16,31-10-29-16,11 31-21 16,-3-12-13-16,8 9-7 0,-6-4-3 15,-3 1-1-15,-12-1-1 16</inkml:trace>
          <inkml:trace contextRef="#ctx0" brushRef="#br0" timeOffset="17604.62">2319 3763 168 0,'-20'0'44'0,"20"0"-1"15,38 13-57-15,3-13-19 16,18 7-8-16,6-7-3 15,10 0-2-15,9 0-2 16</inkml:trace>
          <inkml:trace contextRef="#ctx0" brushRef="#br0" timeOffset="21796.728">9571 3588 128 0,'-19'-23'41'0,"-1"4"-3"0,-4-9-7 16,-4 20-17-16,-3 2-11 15,0 6-3-15,-2 0 0 16,-2 6 0 0,-4 15 0-16,2 8 0 0,2 8 0 15,2 10 0-15,9 9 0 16,9 7 0-16,15 1 0 15,14-2 0-15,20-5 0 16,17-2 0-16,16-11 0 16,10-8 0-16,9-9 0 15,0-8 0-15,-5-19 0 16,-9 0 0-16,-17-13 0 16,-12-9 0-16,-18-6 0 0,-25-19 0 15,-5 2-9-15,-21-11 0 16,-2 4 0-1,-16 0 1-15,3 1 0 16,-5 3 0-16,10 15 0 0,6 10-5 16,11 16-10-16,19 7-6 15,-11 23-4-15,27 4-1 16,6 7-1-16,15 4 7 16</inkml:trace>
          <inkml:trace contextRef="#ctx0" brushRef="#br0" timeOffset="21957.851">10160 4087 160 0,'0'0'42'0,"0"0"0"15,0 0-31-15,12 19-11 16,-12-19-2-16,0 0-30 16,25 9-5-16,-25-9-3 0,19-9-3 15,-19 9-1-15,19-32-3 16</inkml:trace>
          <inkml:trace contextRef="#ctx0" brushRef="#br0" timeOffset="22413.518">10610 3608 134 0,'-15'-28'41'0,"7"8"-3"16,-12-2-15-16,3 17-10 16,-6 0-7-16,2 10-6 15,-10 9 0-15,3 6 0 16,-9 10 0-16,6 10 0 16,2 5 0-16,8 11 0 15,7 3 0-15,14 4 0 16,7-7 0-16,18 2 0 15,11-4 0-15,12-10 0 16,7-4 0-16,5-11 0 16,-1-9 0-16,1-10 0 15,-12-10 0-15,-5-7 0 16,-8-7 0-16,-15-13 0 0,-3 2-9 16,-17-21-6-16,0 5-1 15,-21-11 1-15,1 9-1 16,-14-11 1-16,1 5 1 15,-2 5 9-15,-4 4 3 16,8 9-5-16,9 12-8 16,22 19-5-16,-17-20-6 15,17 20-1-15,31 7-2 16,7 6 6-16</inkml:trace>
          <inkml:trace contextRef="#ctx0" brushRef="#br0" timeOffset="22960.636">11255 3574 182 0,'0'0'41'16,"7"-28"-9"-16,-7 28-32 16,0 0 0-16,12 21 0 15,-12 2 0-15,-9 11 0 16,-1 8 0-16,-5 5 0 15,0 3 0-15,-2 6 0 16,3 0 0-16,-3-8 0 16,5 3 0-16,12-8 0 15,0-2 0-15,12-1 0 16,6-10 0-16,9-1 0 0,7-4 0 16,6-3 0-16,4-8 0 15,2 0 0 1,1-14 0-16,3 0 0 15,-2 0 0-15,-7-12 0 0,-7-1 0 16,-8-4 0-16,-11-2 0 16,-9-4 0-16,-15-2 0 15,-10-3 0-15,-13-3 0 16,-9-4 0-16,-8-4 0 16,-5 1 0-16,-6-3 0 15,1-2 0-15,5 2 0 16,1-3 0-16,12 4 0 15,9 4 0-15,8 4 0 16,14 7 0-16,10 5 0 16,18 0 0-16,5 7 0 15,14 3 0-15,-1-3 0 16,8 6 0-16,6 7-7 0,-10-7-25 16,-1 7-7-16,-7-7-3 15,-7 7-3-15,-9 0-1 16,-16 0 3-16</inkml:trace>
        </inkml:traceGroup>
        <inkml:traceGroup>
          <inkml:annotationXML>
            <emma:emma xmlns:emma="http://www.w3.org/2003/04/emma" version="1.0">
              <emma:interpretation id="{7F9B7291-36DF-43B5-9032-62B97D02EA4B}" emma:medium="tactile" emma:mode="ink">
                <msink:context xmlns:msink="http://schemas.microsoft.com/ink/2010/main" type="inkWord" rotatedBoundingBox="14012,16656 14378,16868 14293,17014 13927,16802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l</emma:literal>
                </emma:interpretation>
                <emma:interpretation id="interp17" emma:lang="en-US" emma:confidence="0">
                  <emma:literal>1</emma:literal>
                </emma:interpretation>
                <emma:interpretation id="interp18" emma:lang="en-US" emma:confidence="0">
                  <emma:literal>I</emma:literal>
                </emma:interpretation>
                <emma:interpretation id="interp1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23377.5179">11769 3707 141 0,'-11'-20'42'16,"11"20"-3"-16,0 0-11 15,28 0-29-15,-1 0-13 16,10 20-19-16,-2-6-7 15,8 1-3-15,-6-1-1 16,1-1-2-16,-5 0 18 16</inkml:trace>
          <inkml:trace contextRef="#ctx0" brushRef="#br0" timeOffset="23540.643">11817 3833 163 0,'-21'0'44'0,"21"0"-2"16,0 0-36-16,35 7-15 16,5 6-26-16,17 3-6 15,0-3-4-15,9 1-1 16,4-5-2-16</inkml:trace>
        </inkml:traceGroup>
        <inkml:traceGroup>
          <inkml:annotationXML>
            <emma:emma xmlns:emma="http://www.w3.org/2003/04/emma" version="1.0">
              <emma:interpretation id="{688CA52A-C4B1-41CB-B5B5-83661880708E}" emma:medium="tactile" emma:mode="ink">
                <msink:context xmlns:msink="http://schemas.microsoft.com/ink/2010/main" type="inkWord" rotatedBoundingBox="15088,16454 15855,16468 15841,17219 15074,17205"/>
              </emma:interpretation>
              <emma:one-of disjunction-type="recognition" id="oneOf4">
                <emma:interpretation id="interp20" emma:lang="en-US" emma:confidence="1">
                  <emma:literal>6</emma:literal>
                </emma:interpretation>
                <emma:interpretation id="interp21" emma:lang="en-US" emma:confidence="0">
                  <emma:literal>S</emma:literal>
                </emma:interpretation>
                <emma:interpretation id="interp22" emma:lang="en-US" emma:confidence="0">
                  <emma:literal>$</emma:literal>
                </emma:interpretation>
                <emma:interpretation id="interp23" emma:lang="en-US" emma:confidence="0">
                  <emma:literal>s</emma:literal>
                </emma:interpretation>
                <emma:interpretation id="interp2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24121.0873">13154 3561 181 0,'-30'-22'42'15,"-2"0"-10"-15,0 9-32 16,4 13 0-16,3 0 0 0,-2 9 0 15,0 6 0-15,1 6 0 16,2 4 0 0,3 2 0-16,8 4 0 15,5 0 0-15,8 4 0 0,14-3 0 16,11 1 0-16,11-4 0 16,18 3 0-16,15-3 0 15,9 0 0-15,4 0 0 16,3-1 0-16,-1-1 0 15,-8 0 0-15,-6-3 0 16,-23 1 0-16,-19 0 0 16,-17 0 0-16,-11-3 0 0,-20-2 0 15,-6-3 0 1,-14 2 0-16,-7-7 0 16,-5-3 0-16,1-9 0 0,0 0 0 15,9-7-15 1,1-7-11-16,16-5-8 0,4-5-5 15,11-3-2-15,10-9-2 16,10 0-2-16</inkml:trace>
          <inkml:trace contextRef="#ctx0" brushRef="#br0" timeOffset="24438.3278">13075 3447 129 0,'-22'-12'42'15,"22"12"-2"-15,0 0-10 16,-7 35-16-16,20-1-14 16,7 11 0-16,5 14 0 15,4 4 0-15,3 8 0 16,1-1 0-16,-3-7 0 15,1 1 0-15,0-10 0 16,-5-10 0-16,-4-9 0 16,-2-7 0-16,1-9-4 0,-21-19-26 15,32 8-8 1,-32-8-3-16,19-27-3 16,-10 5-1-16,1-12-2 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19.0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17 3 150 0,'-22'0'44'0,"22"0"-2"15,0 0-23-15,29-8-25 16,4 8-27-16,-6 6-9 0,1-6-1 16,-4 0-2-16,-4 0-2 15,-20 0 9-15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48.9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83 47 167 0,'-32'-18'43'0,"32"18"-3"15,-36-9-35-15,36 9-5 16,0 0 0-16,-15 0 0 16,15 0 0-16,0 0 0 15,0 20 0-15,0-20 0 16,0 0 0-16,13 16 0 16,-13-16 0-16,19 11 0 0,-3-11 0 15,1 0 0-15,1 0 0 16,-18 0-10-16,34-11-4 15,-34 11-1-15,18-14-6 16,-18 14-5-16,0 0-6 16,-9-22-2-16,9 22 0 15,0 0 2-15,-11-20 2 16,11 20 24-16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30T20:01:23.3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8AFFB1-749D-4F10-AE24-D98359510840}" emma:medium="tactile" emma:mode="ink">
          <msink:context xmlns:msink="http://schemas.microsoft.com/ink/2010/main" type="writingRegion" rotatedBoundingBox="2361,11800 8608,11385 8848,14996 2601,15411"/>
        </emma:interpretation>
      </emma:emma>
    </inkml:annotationXML>
    <inkml:traceGroup>
      <inkml:annotationXML>
        <emma:emma xmlns:emma="http://www.w3.org/2003/04/emma" version="1.0">
          <emma:interpretation id="{E45A7FE0-7B2D-4875-AE75-1411837013B3}" emma:medium="tactile" emma:mode="ink">
            <msink:context xmlns:msink="http://schemas.microsoft.com/ink/2010/main" type="paragraph" rotatedBoundingBox="2361,11800 8430,11397 8524,12818 2455,13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5A3227-94BA-4FEC-99E8-F62F86526C19}" emma:medium="tactile" emma:mode="ink">
              <msink:context xmlns:msink="http://schemas.microsoft.com/ink/2010/main" type="line" rotatedBoundingBox="2361,11800 8430,11397 8524,12818 2455,13222"/>
            </emma:interpretation>
          </emma:emma>
        </inkml:annotationXML>
        <inkml:traceGroup>
          <inkml:annotationXML>
            <emma:emma xmlns:emma="http://www.w3.org/2003/04/emma" version="1.0">
              <emma:interpretation id="{30035242-904E-490D-A0F0-B72641A15B70}" emma:medium="tactile" emma:mode="ink">
                <msink:context xmlns:msink="http://schemas.microsoft.com/ink/2010/main" type="inkWord" rotatedBoundingBox="2339,11903 5114,11593 5273,13019 2498,13329"/>
              </emma:interpretation>
              <emma:one-of disjunction-type="recognition" id="oneOf0">
                <emma:interpretation id="interp0" emma:lang="en-US" emma:confidence="0">
                  <emma:literal>EVE</emma:literal>
                </emma:interpretation>
                <emma:interpretation id="interp1" emma:lang="en-US" emma:confidence="0">
                  <emma:literal>a.</emma:literal>
                </emma:interpretation>
                <emma:interpretation id="interp2" emma:lang="en-US" emma:confidence="0">
                  <emma:literal>a-</emma:literal>
                </emma:interpretation>
                <emma:interpretation id="interp3" emma:lang="en-US" emma:confidence="0">
                  <emma:literal>EVE.</emma:literal>
                </emma:interpretation>
                <emma:interpretation id="interp4" emma:lang="en-US" emma:confidence="0">
                  <emma:literal>ave.</emma:literal>
                </emma:interpretation>
              </emma:one-of>
            </emma:emma>
          </inkml:annotationXML>
          <inkml:trace contextRef="#ctx0" brushRef="#br0">0 99 72,'0'0'37,"0"0"-1,0 0 1,0 0-27,19-14-3,6 9 0,-3-9-3,13 5 0,1-3-1,8 5 0,0-2-1,3 4 0,2-1-1,4 3 0,2-1 0,1 1 0,-3-1 0,-3 4-1,-1-1 1,-6 1-1,-5 0 0,-8 0 0,-11 3-2,-6-5 0,-13 2-4,0 0-12,0 0-21,0 0 0,-27-5 0,5 5-1</inkml:trace>
          <inkml:trace contextRef="#ctx0" brushRef="#br0" timeOffset="1203.125">209 1005 64,'0'0'36,"0"0"0,0 0 0,25 18-24,-25-18-4,36 0-2,-13-4-1,13 4-1,2-5-1,8 0 0,-1-4 0,4 4-2,-2-2 1,2 1-1,-5 1 0,-1 3 0,-6 1 0,0 1-1,-5-2 1,-2-2-1,-4 3 0,-4-3 0,1-1 0,-4-1-1,-5 1 0,-14 5-1,20-3-1,-20 3-5,13-4-20,-13 4-11,0 0 1,0 0 0</inkml:trace>
          <inkml:trace contextRef="#ctx0" brushRef="#br0" timeOffset="546.875">278 454 42,'-3'17'32,"3"-17"2,0 0-1,15 14-13,-15-14-9,33-8-1,-14-1-5,12 11 1,0-9-2,6 7 0,-3-6-2,1 6 0,-3-2-1,-2 2 0,-2 2-1,-7-4-1,-5 2-1,-16 0-2,19 6-8,-19-6-24,0 0 2,-24 2-4,11-1 3</inkml:trace>
          <inkml:trace contextRef="#ctx0" brushRef="#br0" timeOffset="2015.625">542 1409 45,'0'0'32,"-5"16"2,5-16-5,0 0-13,19 5 0,-19-5-4,25-5-3,-25 5-3,32-5-1,-16-1-1,4 6-2,-3-2-1,3 2-1,-4 2 0,-3-4-1,0 6-3,-13-4-4,18-4-25,-18 4-4,0 0 1,0 0-2</inkml:trace>
          <inkml:trace contextRef="#ctx0" brushRef="#br1" timeOffset="50562.5">-1548 593 33,'0'0'29,"0"0"0,0 0-5,0 0-10,-16-23-3,16 23-3,0 0-2,-14-7 1,14 7 0,-16-5 0,1-2-1,15 7-2,-20-2 1,20 2-2,-18 2 0,18-2-1,-15 0 0,15 0-1,0 0 0,-13 3 1,13-3-2,0 0 1,0 0-1,-18 4 1,18-4 0,0 0-1,-20 12 1,20-12 0,-23 16 0,10-2 0,-2 2 1,1 5-1,-3 2 0,1 7 0,3 3 0,1 6 1,5 3-1,2 6 0,2-4 0,8 5 0,2 1 0,6-1-1,5-3 1,4-4-1,5-5 1,2-5-1,7-6 0,1-6 1,4-10-1,2-6 0,0-8 0,2-8 1,0-4-1,-4-5 0,-4-5-1,-3-3 1,-8 3 0,-5-2-1,-5 1 1,-9 1-1,-4 1 0,-7 2 1,-6 4 0,-10 0-1,-3 1 1,-5 2 0,-5 5-1,-1 3 1,-2 6 0,0 4 0,5 6-1,6 10 1,6 3 0,4 6 0,9 6 0,8 4 0,7 0 0,4 0 0,6-5 0,3-4 0,3-3-1,-1-9 1,1-8-2,-4-9-1,4 2-5,-18-25-16,6 6-15,-4-12 0,-7 2 0,-4-7 1</inkml:trace>
          <inkml:trace contextRef="#ctx0" brushRef="#br1" timeOffset="51125">-1116 302 76,'-21'0'39,"21"0"-1,-16 9 1,16-9-28,8 18-3,-8-18-3,28 38-1,-8-11-1,10 8 0,-1 0 0,2 4-1,-3 0-1,2 1 0,-2 1 0,-2-2 0,-2-6-1,-3-1 1,-5-6-1,0-3 0,-1-5 0,-15-18 1,18 21-1,-18-21 0,13-2 1,-13 2-1,15-30 0,-8 4 0,3-6 1,2-8-2,3-8 1,0-3 0,1-4 1,0 1-2,0 1 1,-1 5 0,0 4 0,-3 9 1,-2 7-1,-3 8 0,-1 4 0,-6 16 0,0 0-2,3-17-2,-3 17-10,0 0-27,0 0 0,0 0 0,0 0-2</inkml:trace>
        </inkml:traceGroup>
        <inkml:traceGroup>
          <inkml:annotationXML>
            <emma:emma xmlns:emma="http://www.w3.org/2003/04/emma" version="1.0">
              <emma:interpretation id="{7B42F0C6-CB3B-4894-AEC8-C4078D1FD246}" emma:medium="tactile" emma:mode="ink">
                <msink:context xmlns:msink="http://schemas.microsoft.com/ink/2010/main" type="inkWord" rotatedBoundingBox="7659,11808 8454,11755 8493,12341 7698,12394"/>
              </emma:interpretation>
              <emma:one-of disjunction-type="recognition" id="oneOf1">
                <emma:interpretation id="interp5" emma:lang="en-US" emma:confidence="0">
                  <emma:literal>as</emma:literal>
                </emma:interpretation>
                <emma:interpretation id="interp6" emma:lang="en-US" emma:confidence="0">
                  <emma:literal>2r</emma:literal>
                </emma:interpretation>
                <emma:interpretation id="interp7" emma:lang="en-US" emma:confidence="0">
                  <emma:literal>21</emma:literal>
                </emma:interpretation>
                <emma:interpretation id="interp8" emma:lang="en-US" emma:confidence="0">
                  <emma:literal>are</emma:literal>
                </emma:interpretation>
                <emma:interpretation id="interp9" emma:lang="en-US" emma:confidence="0">
                  <emma:literal>Ur</emma:literal>
                </emma:interpretation>
              </emma:one-of>
            </emma:emma>
          </inkml:annotationXML>
          <inkml:trace contextRef="#ctx0" brushRef="#br1" timeOffset="56734.375">3487 270 63,'0'0'35,"0"0"1,0 0 1,0 0-23,5-15-4,-5 15-5,16-27-1,-16 27-1,24-30-1,-11 16-1,0 2 1,3 5-2,1 3 1,-1 9 0,0 8-1,-1 6 1,-3 8-1,-4 6 1,-3 4-1,-5 7 1,-6 0-1,-6 2 1,-4-2 0,-6-3-1,0-3 1,-3-6-1,1-2 0,-3-9 0,5-3-1,3-4 1,3-3-1,16-11 0,-19 10 0,19-10 1,0 0 0,0 0-1,29 9 1,-7-7 0,5-1 0,4 5 0,0-3 0,0 3 0,-5-1 0,-2-2 0,-5 4-1,-19-7-1,18 11-4,-18-11-12,-13-11-19,-1 8 1,-2-2-3,-2-4 3</inkml:trace>
          <inkml:trace contextRef="#ctx0" brushRef="#br1" timeOffset="57312.5">3738 588 77,'0'0'38,"0"0"0,0 0 0,0 0-19,8 26-12,-8-26-3,14 23-2,-14-23 0,24 30 0,-11-16-1,3 2 0,1-4 0,0 1-1,0-6 1,3-6-1,-1-4 0,1-6 0,-1-7-1,-6-5 0,-3-5 0,-2-6-1,-7-5 1,-2-2-1,-5 0 1,-5 1 0,-2-1 1,1 4-1,-1 1 1,3 4 1,2 4-1,5 1 0,3 4 0,6 1 0,5 3 0,3 1 0,6 2 0,0 2 0,1 4 0,0 7 0,-1 2-1,-2 7 1,-3 4 1,-3 7-1,-5 6 0,-3 5 1,-4 3 0,-3 3 0,-1 2 0,-2 1 0,-1 0 0,-1-4 1,2-3-1,3-4 0,3-5 0,5-2 0,-5-21-1,21 23 0,-5-18 0,3-3-1,5 2-1,-5-13-5,16 9-28,-17-7-5,1-4 1,-19 11-1</inkml:trace>
        </inkml:traceGroup>
      </inkml:traceGroup>
    </inkml:traceGroup>
    <inkml:traceGroup>
      <inkml:annotationXML>
        <emma:emma xmlns:emma="http://www.w3.org/2003/04/emma" version="1.0">
          <emma:interpretation id="{BDBA7E46-48B0-42F0-ABCF-4C995E4BC092}" emma:medium="tactile" emma:mode="ink">
            <msink:context xmlns:msink="http://schemas.microsoft.com/ink/2010/main" type="paragraph" rotatedBoundingBox="4912,13036 8835,13213 8746,15168 4824,149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839154-AC7E-4722-9D89-EFD294898E5B}" emma:medium="tactile" emma:mode="ink">
              <msink:context xmlns:msink="http://schemas.microsoft.com/ink/2010/main" type="line" rotatedBoundingBox="4912,13036 8835,13213 8746,15168 4824,14990"/>
            </emma:interpretation>
          </emma:emma>
        </inkml:annotationXML>
        <inkml:traceGroup>
          <inkml:annotationXML>
            <emma:emma xmlns:emma="http://www.w3.org/2003/04/emma" version="1.0">
              <emma:interpretation id="{41E54240-FB09-44F8-9B46-AC955B02D703}" emma:medium="tactile" emma:mode="ink">
                <msink:context xmlns:msink="http://schemas.microsoft.com/ink/2010/main" type="inkWord" rotatedBoundingBox="4912,13036 8835,13213 8746,15168 4824,14990"/>
              </emma:interpretation>
              <emma:one-of disjunction-type="recognition" id="oneOf2">
                <emma:interpretation id="interp10" emma:lang="en-US" emma:confidence="0">
                  <emma:literal>iron</emma:literal>
                </emma:interpretation>
                <emma:interpretation id="interp11" emma:lang="en-US" emma:confidence="0">
                  <emma:literal>any</emma:literal>
                </emma:interpretation>
                <emma:interpretation id="interp12" emma:lang="en-US" emma:confidence="0">
                  <emma:literal>inurn</emma:literal>
                </emma:interpretation>
                <emma:interpretation id="interp13" emma:lang="en-US" emma:confidence="0">
                  <emma:literal>inurns</emma:literal>
                </emma:interpretation>
                <emma:interpretation id="interp14" emma:lang="en-US" emma:confidence="0">
                  <emma:literal>Wy</emma:literal>
                </emma:interpretation>
              </emma:one-of>
            </emma:emma>
          </inkml:annotationXML>
          <inkml:trace contextRef="#ctx0" brushRef="#br0" timeOffset="6687.5">1761 2510 20,'0'0'28,"0"0"-2,0 0 2,0 0-7,0 0-4,0 0-3,0 0-4,0 0 0,16-28-2,2 21-2,-2-16-1,9 2-1,-1-11 0,7 1-1,1-10-1,5 1-1,-3-1 0,0 2 0,-6 8-1,-1 6 0,-7 4 0,-3 10 0,-17 11 1,14 5-1,-12 13 0,-4 10 1,1 8 0,1 4 0,1 8 0,2 3 0,2 0 0,5 0 0,0-5-1,5-4 1,0-8 0,1-8-1,2-7 0,-3-4 0,-1-10 0,1-3 0,-15-2 0,22-11 0,-22 11 0,24-32-1,-11 8 1,2-5 0,0-4 0,4-8-1,3-6 1,-1-4 0,1 0 0,0-2 0,-1 7 0,-2 2-1,0 9 1,-4 8 0,-1 10 0,0 11 0,-1 10 0,0 5 1,1 10-1,2 7 0,-2 8 1,4 6 0,0 3-1,1 4 1,-3-1-1,3 0 1,-2-6-1,-1-2 1,-1-10 0,-2-5-1,-1-6 0,-12-17 0,20 13 0,-20-13-1,14-15 1,-14 15-1,12-31 1,-5 10-1,2-6 1,1-3-1,2-2 1,4-3-1,0-4 1,2 1 0,0-1-1,1 0 1,2 4 0,-4 3 0,2 6 0,-1 6-1,-2 12 2,1 4-1,-3 9 0,0 6 1,-1 6 0,2 8 0,-2 5 0,3 5 0,0 1 0,2 2 0,1-1 0,0 2-1,-1-4 1,4-3-1,-5-4 0,0-5 1,-1-5-1,-2-2 0,-14-16 0,20 17 0,-20-17 0,14 7 0,-14-7 0,0 0 0,0 0 0,14-1 0,-14 1 0,0 0-1,0 0 1,14 0 0,-14 0 0,0 0-1,19 3 1,-19-3 0,21 4 0,-8-1 0,2 1 0,1-2 0,3 1 0,5-3 0,1 2 1,4 0-1,4-2 0,2-2 0,3 0 0,4 2 0,-1 2 0,2 0 1,-2 1-2,-2 2 1,-3 1 0,1 1 0,-4 0 0,-2 0 0,-2 0 1,1-2-1,1 2 0,0 0 0,1-1 1,5 1-1,0-2 0,0 2 0,1 0 0,-2-2 0,-4 1 0,-1-1 0,-4 0 0,-8-1 0,-4-1 0,-15-3 0,19 4 0,-19-4 0,0 0 0,0 0 0,0 0 0,0 0 0,0 0 0,0 0 0,0 0 0,0 0 0,0 0 0,12-16 0,-12 16 1,-2-20-1,2 20 0,0-28 0,0 11 0,-1-3 0,-1-3 0,-1-3 0,0-2 0,2-2 0,-2-4 0,-2 1 0,2-2 0,0-1 0,-1-1 0,0 2 0,1 3 0,0 1 0,0 1 1,0-4-1,1 4 0,1-2 0,-1 2 0,2-1 0,0-1 0,2-1-1,-2 3 2,0 1-2,0 3 2,-2 3-1,1 2 0,-1 1 0,-1 3 0,2 1 0,1 16 0,-4-26 0,4 6 0,0 3 1,0-3-1,1 1 1,0-1-1,1 3 1,-1-1-1,1 1 0,-2 17-3,-2-22-5,2 22-26,0 0-6,0 0 1,-25-3-2</inkml:trace>
          <inkml:trace contextRef="#ctx0" brushRef="#br0" timeOffset="4125">658 1479 29,'0'0'17,"0"0"3,0 0 0,0 0-1,0 0-2,0 0-1,0 0-4,0 0-1,0 0-2,-3 29-2,3-29-1,-5 38 0,-1-11-1,8 10-1,-7-2 0,7 9-2,-2-5 1,3 7-2,-2-2 1,2 3-2,0-4 1,3 1 0,-2-2-1,1-3 1,-2-2-1,0 0 1,0-2-1,0 0 1,-2-5-1,-1 0 0,0-2 0,0-1 1,0-1-1,0-3 0,0-3 0,2-3 0,-2-1 0,0-16 0,4 21 0,-4-21-1,0 0 1,9 18 0,-9-18 0,13 2 0,-13-2 1,19-6-1,-5 3 0,0-1 0,4 3 1,4-3-1,2 1 0,2 1 1,4 2-1,2 0 0,4 0 1,2 3-1,2 1 0,0-1 1,-3 3-1,3-1 1,-4 0-1,1-1 0,-1-3 0,-2 1 1,-2 0-1,1 0 0,2-2 0,0 2 0,-1-1 1,0 1-1,-3 2 0,2 1 0,-2-3 0,-2 1 0,-2-1 1,-1 0-1,-2-1 0,-1 1 0,-2 0 0,-2 0 0,-4 0 0,-2 1 0,-13-3 0,17 7 1,-17-7-1,0 0 0,0 0 0,0 0 0,13 7 0,-13-7 0,0 0 0,0 0 0,0 0 0,0 0 0,0 0 0,0 0 0,0 0 0,0 0 0,0 0 0,0 0 0,0 0 0,0 0 0,13 7 0,-13-7 0,0 0 0,0 0 0,0 0 0,0 0 0,0 0 0,0 0 0,0 0 0,0 0 0,0 0 0,0 0 0,0 0 0,0 0 0,0 0 0,0 0 0,0 0 0,13 9 0,-13-9 0,0 0 0,0 0 0,0 0 0,0 0 0,0 0 0,0 0 1,0 0-1,0 0 0,0 0 0,0 0 0,0 0 0,0 0 1,0 0-1,0 0 0,0 0 0,0 0 0,0 0 0,0 0 0,0 0 0,0 0 0,0 0-1,0 0 1,0 0 0,0 0 1,0 0-1,0 0 0,0 0 0,0 0 0,0 0 0,0 0 0,0 0 0,0 0-1,0 0 1,0 0 0,0 0 0,0 0 0,0 0 0,0 0-1,0 0-1,0 0-4,-13-11-21,13 11-12,-6-21 0,0 2-1,-3-8 0</inkml:trace>
          <inkml:trace contextRef="#ctx0" brushRef="#br1" timeOffset="58046.875">2294 2807 77,'12'-16'38,"-12"16"0,0 0 1,-23 21-28,23 9-4,-7-4-2,6 13-2,-2 0-1,4 5 0,1-2-1,0 0 0,3-5-1,1-5 1,1-7-1,5-8 1,-12-17-1,27 13 1,-10-18-1,4-6-1,3-3 0,-4-6-1,4 6-3,-11-14-6,14 11-29,-16-3 1,1 4 0,-9-3-1</inkml:trace>
          <inkml:trace contextRef="#ctx0" brushRef="#br1" timeOffset="58296.875">2494 2858 88,'0'0'39,"0"0"-1,-17 12 2,20 14-33,-2 1-2,9 15-1,-1 4-3,3 7 1,0 0-1,-2 1-1,-2 1 0,-3-6 0,0-5 0,-4-10-3,4-1-2,-5-33-8,0 0-26,0 0 0,0 0 0,10-28-1</inkml:trace>
          <inkml:trace contextRef="#ctx0" brushRef="#br1" timeOffset="58890.6249">2698 3196 87,'-3'19'38,"2"1"0,5 10 1,-4-9-33,16 11 0,-1-4-3,10 2 0,-1-7-1,5 3 0,2-8-1,5-4 0,-3-9 0,1-7 0,-3-8 0,-4-10-1,-2 1 0,-7-9 0,-6-4 0,-8-5-1,-4-2 1,-4-3-1,-7 3 1,-4-1-1,-4 1 1,2 2-1,-3 7 1,4 2-1,4 1 1,5 4 0,8 4 0,5 1 0,9 3 0,6 2 0,4 3-1,1 4 1,2 8 0,0 5 0,-2 7 1,-4 6-1,-6 6 1,-3 8-1,-5 3 1,-4 5 0,-4 2 0,-1-2 0,-4 4 0,1 0-1,-1-4 1,4-3-1,1-6 0,6-4 1,1-5-1,5-4 0,6-10 0,2-4 1,7-10-1,-1-3 0,4-4-2,-5-4-1,6 15-17,-12-18-20,-4 4 0,-11-7-1,-7 3-1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49.2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 0 175 0,'0'0'42'16,"-8"20"-4"-16,8 7-38 16,10 10 0-16,4 14 0 15,4 3 0-15,2 3 0 16,1-2 0-16,2-7 0 16,-6-6 0-16,0-8-2 0,4-5-24 15,-21-29-9-15,31 21-5 16,-31-21-3-16,30-13-1 15,-10-7-2-15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49.6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321 65 150 0,'-22'-29'43'16,"5"9"-2"-16,-4 4-20 0,6 16-21 16,15 0 0-16,-30 15 0 15,10 0 0-15,-1 11 0 16,-5-4 0-16,-6 2 0 16,-1 2 0-16,3-5 0 15,2 1 0-15,11-2 0 16,7 0 0-16,10-6 0 15,18 1 0-15,14-1 0 16,13-1 0-16,10-5 0 16,9 5 0-16,3 2 0 15,2-1 0-15,-2 6 0 16,-5-2 0-16,-8 3 0 0,-9 4 0 16,-11 6 0-16,-11-4 0 15,-7 1 0-15,-12 0 0 16,-4-3 0-1,-14-3 0-15,-1-6 0 16,-6-4 0-16,-4-4 0 0,-2-3 0 16,-4-10-14-16,5-3-14 15,-1-6-5-15,7-8-7 16,0-5-1-16,11-1-2 16,1-12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49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 68 152 0,'-10'-20'43'0,"19"4"-3"16,11 1-20-16,12-3-33 15,19 18-23-15,2 0-5 16,4 12-4-16,1-6-2 16,-2-6-2-16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0:01.38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58030A2-C874-43F9-AB6E-292DF50CE796}" emma:medium="tactile" emma:mode="ink">
          <msink:context xmlns:msink="http://schemas.microsoft.com/ink/2010/main" type="writingRegion" rotatedBoundingBox="2038,10220 24230,10403 24172,17377 1981,17193"/>
        </emma:interpretation>
      </emma:emma>
    </inkml:annotationXML>
    <inkml:traceGroup>
      <inkml:annotationXML>
        <emma:emma xmlns:emma="http://www.w3.org/2003/04/emma" version="1.0">
          <emma:interpretation id="{2A5431B9-ED1C-4B3C-B930-4B224C2AE2D9}" emma:medium="tactile" emma:mode="ink">
            <msink:context xmlns:msink="http://schemas.microsoft.com/ink/2010/main" type="paragraph" rotatedBoundingBox="2199,10221 23966,10401 23958,11415 2191,11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679589-3466-495E-A257-5756A3E19FC6}" emma:medium="tactile" emma:mode="ink">
              <msink:context xmlns:msink="http://schemas.microsoft.com/ink/2010/main" type="line" rotatedBoundingBox="2199,10221 23966,10401 23958,11415 2191,11235"/>
            </emma:interpretation>
          </emma:emma>
        </inkml:annotationXML>
        <inkml:traceGroup>
          <inkml:annotationXML>
            <emma:emma xmlns:emma="http://www.w3.org/2003/04/emma" version="1.0">
              <emma:interpretation id="{C5B4EBA2-00AB-424B-9E06-30238DCC355E}" emma:medium="tactile" emma:mode="ink">
                <msink:context xmlns:msink="http://schemas.microsoft.com/ink/2010/main" type="inkWord" rotatedBoundingBox="2199,10221 11361,10297 11353,11311 2191,11235"/>
              </emma:interpretation>
              <emma:one-of disjunction-type="recognition" id="oneOf0">
                <emma:interpretation id="interp0" emma:lang="en-US" emma:confidence="0">
                  <emma:literal>voltmeter-reads</emma:literal>
                </emma:interpretation>
                <emma:interpretation id="interp1" emma:lang="en-US" emma:confidence="0">
                  <emma:literal>Voltmeter-reads</emma:literal>
                </emma:interpretation>
                <emma:interpretation id="interp2" emma:lang="en-US" emma:confidence="0">
                  <emma:literal>voltmeters-reads</emma:literal>
                </emma:interpretation>
                <emma:interpretation id="interp3" emma:lang="en-US" emma:confidence="0">
                  <emma:literal>volt-meter-reads</emma:literal>
                </emma:interpretation>
                <emma:interpretation id="interp4" emma:lang="en-US" emma:confidence="0">
                  <emma:literal>altimeter-reads</emma:literal>
                </emma:interpretation>
              </emma:one-of>
            </emma:emma>
          </inkml:annotationXML>
          <inkml:trace contextRef="#ctx0" brushRef="#br0">1406-87 122 0,'-7'-22'43'16,"7"22"-3"-16,0 0-17 16,0 0-22-16,0 0 0 0,0 22-1 15,8 1 1-15,5 4-1 16,1 5 0-16,3-1 1 15,3 5-1-15,-6-4 1 16,3-2-2-16,0-2 2 16,-4-7-1-16,-3-5 0 15,-10-16-1-15,18 17 0 16,-18-17-1-16,0 0 1 0,10-26 0 16,-10 10 0-1,0-11 0-15,0-5 0 16,0-4 1-16,7-1-1 15,-7-3 2-15,9 2-1 16,2-1 0-16,2 3 0 0,2 9 1 16,5 11 0-16,0 3-1 15,4 13 1-15,-1 7-1 16,1 13 1-16,1 3 0 16,-2 11-1-16,1 2 1 15,-4 0-1-15,1 4 0 16,-1-3 1-16,-1 1-1 15,-7-8 1-15,3-8-2 16,-3-4 2-16,-12-18-3 16,20 11 1-16,-20-11 1 15,14-16-2-15,-8-4 1 16,1-9-1-16,0-4 2 0,0-9-1 16,5 2 1-16,-5 1 0 15,5-1-1-15,4 8 2 16,2 6 0-16,2 11-1 15,6 15 1-15,-3 4-1 16,1 13 2-16,-2 5-2 16,0 8 1-16,-3 10 0 15,0-4-1-15,-2 4 2 16,-3-3-1-16,-4-3 0 16,0 0-1-16,-4-12 1 15,1-6-1-15,-7-16-12 16,0 0-15-16,0 0-8 15,0 0-7-15,0-32-1 0,0-1-1 16,0 5 14 0</inkml:trace>
          <inkml:trace contextRef="#ctx0" brushRef="#br0" timeOffset="413.836">2384-46 154 0,'0'0'42'0,"21"0"-8"16,-21 0-34-16,34 0 0 16,-8-5 0-16,5 5 0 15,3-9 0-15,-2-2-1 16,1 2 1-16,-6-5-1 0,-2-5 1 16,-3 2-1-16,-4-6 1 15,-9-1 0-15,-4 4 0 16,-5 0 0-16,0 3 0 15,0 17 0-15,-31-27 0 16,11 21 1-16,-2 6-2 16,-8 13 1-16,1 1 0 15,0 8 1-15,5 6-1 16,-1 6 0-16,10 2 0 16,8 6 1-16,7-7 0 15,7 3-1-15,8-7 0 16,11-3 0-16,5-5 0 15,5-6 0-15,2-8-1 16,2-9-7-16,1 0-14 16,-7-15-8-16,3 1-6 15,-11-6-6-15,0-3-1 16,1-4 0-16</inkml:trace>
          <inkml:trace contextRef="#ctx0" brushRef="#br0" timeOffset="20181.0275">2888-107 147 0,'0'-27'44'15,"12"8"-2"-15,13 4-29 16,8 0-14-16,7 1 0 16,6 4-5-16,-5-7-14 15,12 14-12-15,-12-8-6 0,-3 11-5 16,-11-3-2-16,-8 3 0 16</inkml:trace>
          <inkml:trace contextRef="#ctx0" brushRef="#br0" timeOffset="19976.4621">3012-455 30 0,'-7'-23'20'15,"7"23"11"-15,-7-20-2 0,7 20 0 16,0 0-3-16,-19-17-2 16,19 17-3-16,0 0-4 15,-11 25-6-15,11 2-10 16,-3 9-1-16,3 11 0 15,7 9 0-15,0 5 1 16,6 4-1-16,1-1 0 16,4-1 1-16,-2-2 0 15,4-11 0-15,-2-8 1 16,1-7-1-16,-5-7-3 16,-14-28-16-16,21 15-9 15,-21-15-7-15,7-21-5 16,-7-1-5-16,-12-8-1 0,2-4 9 15</inkml:trace>
          <inkml:trace contextRef="#ctx0" brushRef="#br0" timeOffset="20583.7634">3255-71 166 0,'0'0'42'15,"0"0"-5"-15,0 0-38 16,30 11-1-16,1-11 1 0,2-11-2 15,2 4-2-15,2-9-2 16,-4 1 1-16,-6-6-2 16,-2 1 1-1,-10-5-1-15,-7 7 0 0,-8-6 3 16,0 8 2-16,-7 0 1 16,7 16 3-16,-26-18 5 15,5 18 2-15,0 0 0 16,-7 13 0-16,3 10 2 15,-1 4-1-15,6 7 0 16,0 2-2-16,7 5-5 16,6 2-2-16,14-1 0 15,6-2 0-15,7-5-1 0,8-5-11 16,6-8-16 0,10-2-7-16,1-14-7 15,2-6 0-15,0-9-3 16,0-11 4-16</inkml:trace>
          <inkml:trace contextRef="#ctx0" brushRef="#br0" timeOffset="21008.0951">3891-225 171 0,'-17'0'44'15,"17"0"-8"-15,-3 28-36 0,11-6 0 16,16 6 0-16,-1 6 1 15,5 2-1 1,2 2 0-16,-2-4 0 16,-3-3 0-16,-8-8 1 0,0-3-1 15,-17-20 0-15,0 0 0 16,0 0 0-16,0 0 0 16,0 0 0-16,-29-30 0 15,11 4 0-15,-2-1 0 16,1-2-1-16,5-2 1 15,7-2 0-15,7-7-1 16,9 3 1-16,9 1 0 16,5 0 0-16,12 2 0 15,-1 5 0-15,5 4 1 16,0 9-1-16,1 3 1 16,-5 6-1-16,2 7 2 15,-10-7-2-15,-4 7-8 0,2 0-16 16,-25 0-13-16,27 0-7 15,-27 0-2-15,0 0-1 16,0 0-1-16</inkml:trace>
          <inkml:trace contextRef="#ctx0" brushRef="#br0" timeOffset="21804.4175">4612-134 136 0,'0'0'42'15,"13"-27"1"-15,-3 11-15 16,15 7-28-16,6 2 0 15,8 2 0 1,0 5 1-16,2 0-1 16,1 0-4-16,-10 7-16 0,5 0-12 15,-10 0-10-15,-7 2-1 16,-20-9-1-16,20 11-3 16</inkml:trace>
          <inkml:trace contextRef="#ctx0" brushRef="#br0" timeOffset="-2960.5228">258 62 140 0,'-20'-16'41'15,"20"16"-11"-15,-33-27-21 16,33 27-6-16,-27-20-4 16,27 20 1-16,-22 0-1 15,3 0 1-15,1 14 0 16,-5 5-1-16,-1 5 2 16,3 7-2-16,-3 1 1 15,8 9 0-15,5 1 2 16,11-1-2-16,11-5 0 0,9 0-1 15,15-9 1 1,11-8 0-16,12-4 0 0,1-15-1 16,6 0 0-1,-11-16 0-15,0-4 1 0,-13-7-1 16,-11-3 0-16,-14-4 1 16,-16-1 0-16,-15 0 1 15,-6 2-2-15,-7 4 2 16,-3 8-1-16,-8 2 0 15,8 8-8-15,3-1-6 16,14 12-8-16,-6 0-4 16,20 0-7-16,0 0-7 15,13 20-1-15,6-12 9 16,1-8 32-16</inkml:trace>
          <inkml:trace contextRef="#ctx0" brushRef="#br0" timeOffset="-2239.6931">-794-44 136 0,'0'0'41'16,"-14"-7"-5"-16,14 7-24 0,8 35-11 15,9-7-1-15,-1 7 1 16,4 8-2-16,11 4 1 16,-3-1-1-16,9-6 2 15,-7 1-2-15,0-6 1 16,-2-1 0-16,-1-13 0 16,-3-5 1-16,-9-5-1 15,-15-11-1-15,26 0 1 16,-26 0-1-16,18-34 1 15,-10 7-1-15,0-3 0 16,3-9 2-16,-2-3-2 16,-2-7 2-16,0 1-1 0,-1 2 1 15,-6-7-1-15,5 4 1 16,-5 8-1-16,0 5 0 16,-5 7 1-1,5 10-1-15,0 19 1 16,0-23-7-16,0 23-13 0,0 0-8 15,12 21-11-15,-12-21-4 16,19 29-1-16,-6-11-2 16,-13-18 39-16</inkml:trace>
          <inkml:trace contextRef="#ctx0" brushRef="#br0" timeOffset="-1384.0904">525-283 130 0,'-17'-27'41'0,"17"27"-7"16,0 0-17-16,-8 22-16 15,8 7 0-15,7 5-1 0,-1 7 0 16,2 9 0-16,4 0 1 15,-5 5-1-15,1-7 1 16,3 2 0-16,-2-7-1 16,-2-3 0-16,3-9 0 15,-3-5 1-15,0-6-1 16,-7-20 0-16,13 20-2 16,-13-20 1-16,0 0 0 15,14-20-15-15,-14 0-11 16,7 0-4-16,-1-5-6 15,2-2-5-15,4-1 1 16,0-1 12-16</inkml:trace>
          <inkml:trace contextRef="#ctx0" brushRef="#br0" timeOffset="-1079.621">993-358 137 0,'0'0'42'0,"-20"-15"-7"15,20 15-24-15,0 36-11 16,0-3 1-16,12 4-1 16,0 5 0-16,1 6 0 0,6 1 0 15,-4-1 1-15,2-5-1 16,-3-3 0-16,-1-8 0 15,0 0 1 1,-6-11-2-16,2 1-10 0,-9-22-16 16,0 22-6-16,0-22-8 15,0 0 0-15,-13-9-3 16,13 9 15-16</inkml:trace>
          <inkml:trace contextRef="#ctx0" brushRef="#br0" timeOffset="-828.0666">910 12 141 0,'-24'-13'42'0,"24"13"-9"0,0 0-23 15,17-15-9-15,4 7-1 16,6 1-1-16,4-1 1 15,0-3-1-15,5 4 1 16,-4-3-1-16,-4 10-9 16,-8-11-10-16,4 11-8 15,-24 0-6-15,16 0-8 16,-16 0 0-16,0 0-1 16</inkml:trace>
          <inkml:trace contextRef="#ctx0" brushRef="#br0" timeOffset="33946.5842">5521-401 6 0,'0'0'8'0,"0"0"-5"16,-17-26-3-16,17 26 0 15,-12-16 1-15,12 16 0 16,-11-14 2-16,11 14 1 15,-11-16 1-15,11 16 2 16,-13-20 2-16,13 20 2 16,-7-20 4-16,7 20 5 15,0 0 7-15,-19-23-1 16,19 23-1-16,0 0-2 16,0 0-3-16,0 0-2 15,0 0-4-15,0 0-5 0,0 0-9 16,-5 16-2-16,10-1 1 15,1 8 1-15,7 4 0 16,-2 1 0-16,5 6 0 16,-1 1 0-16,4-3 0 15,-1-1 0-15,-2-3 0 16,2-2 0-16,-4-5 0 16,-1-5 0-16,-13-16 0 15,18 20 1-15,-18-20 1 16,0 0-2-16,0 0 0 15,0 0 0-15,0-20 0 16,0 20 0-16,-8-29 0 16,-1 9 0-16,7-1 0 0,-8-6 0 15,10 4 0-15,0-10 0 16,0 5 0-16,0-3 0 16,10 3 0-16,-2 2 0 15,5-2 0-15,5 6 0 16,2 3 0-16,7 4 0 15,-6 1 0-15,6 7 0 16,0 1 0-16,0 6 0 16,-7 0 0-16,0 7-12 15,-20-7-9-15,21 14-9 16,-21-14-6-16,9 19-6 16,-9-19 0-16,0 0-2 15,0 20 17-15</inkml:trace>
          <inkml:trace contextRef="#ctx0" brushRef="#br0" timeOffset="35001.7807">5909-357 132 0,'0'0'43'16,"0"0"-3"-16,0 0-16 16,21 11-14-16,-1-11-4 0,10 8-6 15,-2-3 0-15,9-2 0 16,-4 3 0-1,1-6 0-15,0 0 0 16,-3 0 0-16,-4-7 0 0,-5-3 0 16,-2 0 0-16,-20 10 0 15,24-34 0-15,-24 19 0 16,0-1 0-16,-10-3 0 16,-5 4 0-16,-5 1 0 15,-7 0 0-15,-5 8 0 16,-1 6-3-16,-3 0 1 15,0 6 1-15,0 9 0 16,4 7 1-16,6 10 0 16,6 4 0-16,12 7 1 15,8 6 0-15,10-1 1 16,14-1 1-16,8-3-3 16,9-9 0-16,6-6 0 0,7-8-8 15,-3-10-11-15,7-4-9 16,-15-12-7-16,-2-4-5 15,-6-4-3-15,-13-6 0 16,-4 4 5-16</inkml:trace>
          <inkml:trace contextRef="#ctx0" brushRef="#br0" timeOffset="45913.706">6891-324 90 0,'-7'-30'37'0,"7"30"-2"0,-11-26-10 15,11 26-6-15,-6-29-1 16,6 29-3-16,-7-21-5 15,7 21-4-15,-16-20-6 16,16 20 0-16,-32-20 0 16,8 20 0-16,1-3 0 15,-7 3 0-15,3 9 0 16,-1-2 0-16,1 7 0 16,0 7 0-16,2 7 0 15,5 1 0-15,6 6 0 0,4 5 0 16,10-3 0-1,0 5 0-15,17-8 0 16,3 1 0-16,7-13 0 0,7-2 0 16,4-13 0-16,2-7 0 15,-5-14 0-15,2-6 0 16,-7-1 0-16,-1-14 0 16,-9 1 0-16,-6 2 0 15,-7 0 0-15,-7-3 0 16,0 10 0-16,0 1 0 15,-9 8 0-15,9 16 0 16,-16-20 0-16,16 20 0 16,0 0 0-16,-16 5 0 15,16-5 0-15,0 23 0 16,0-4 0-16,10 5 0 16,2 3 0-16,0 0 0 0,3 1 0 15,4 2 0-15,0-2 0 16,1-2 0-16,-1-9 0 15,-2-4-4 1,6 0-19-16,-23-13-8 0,33 0-6 16,-33 0-6-16,21-26-1 15,-14 10 0-15,0 0 16 16</inkml:trace>
          <inkml:trace contextRef="#ctx0" brushRef="#br0" timeOffset="46417.9226">7614-317 98 0,'0'0'34'0,"-14"-24"-6"0,14 24-11 15,-21-24-8-15,21 24-1 16,-27-22-5-16,7 16-2 15,-4 6 1-15,-4-7 1 16,-5 7 3-16,-5 7 1 16,2 5 1-16,-3 4-2 15,-1 8 1-15,7 7-1 16,9 5 0-16,9 4 0 16,15 1-6-16,0-1 0 15,21-1 0-15,10-5 0 16,9-11 0-16,2-3 0 15,4-20-3-15,5 8-16 0,-12-22-7 16,4 6-5-16,-15-18-4 16,0 3-4-16,-8-11-3 15,-11-7-1 1,-2-1 27-16</inkml:trace>
          <inkml:trace contextRef="#ctx0" brushRef="#br0" timeOffset="46663.5178">7536-543 143 0,'-28'-11'43'0,"28"11"-2"15,-20 15-13-15,20 4-28 16,0 8 0-16,14 8 0 0,0 1 0 16,3 13 0-1,2 1 0-15,1 3 0 16,-6-7 0-16,1-1 0 15,0-8 0-15,0-4 0 0,-5-9-7 16,-10-24-18-16,24 14-8 16,-24-14-6-16,21-22-4 15,-9 2 0-15,1-1-1 16</inkml:trace>
          <inkml:trace contextRef="#ctx0" brushRef="#br0" timeOffset="47212.9718">8130-344 125 0,'0'0'40'16,"-35"-20"-6"-16,21 17-11 15,-12-4-5-15,12 7-5 16,-12 0-11-16,4 0-2 16,-1 0 0-16,-1 2 0 15,3 6 0-15,-2 5 0 16,3-3 0-16,2 5 0 16,18-15 0-16,-22 30 0 15,22-30 0-15,5 20 0 16,-5-20 0-16,36 20 0 15,-3-12 0-15,8 0 0 0,7 1 0 16,8 4 0-16,-2 1 0 16,-2 6 0-16,0 0 0 15,-8 1 0-15,-5 6 0 16,-10-2 0-16,-13 2 0 16,-9 0 0-16,-7 0 0 15,-11-4 0-15,-1-4 0 16,-10-2 0-16,-4-6 0 15,2-4 0-15,-8-7 0 16,0 0 0-16,1-5 0 16,1-3 0-16,5-4 0 15,4 2 0-15,1 4 0 16,20 6-6-16,-16-20-20 0,16 20-9 16,10-16-6-16,9 5-4 15,2 1-1 1,7-3-1-16</inkml:trace>
        </inkml:traceGroup>
        <inkml:traceGroup>
          <inkml:annotationXML>
            <emma:emma xmlns:emma="http://www.w3.org/2003/04/emma" version="1.0">
              <emma:interpretation id="{33719CF0-B020-45EF-890F-047FCBAE029F}" emma:medium="tactile" emma:mode="ink">
                <msink:context xmlns:msink="http://schemas.microsoft.com/ink/2010/main" type="inkWord" rotatedBoundingBox="12408,10539 15617,10565 15613,11053 12404,11027"/>
              </emma:interpretation>
              <emma:one-of disjunction-type="recognition" id="oneOf1">
                <emma:interpretation id="interp5" emma:lang="en-US" emma:confidence="1">
                  <emma:literal>across</emma:literal>
                </emma:interpretation>
                <emma:interpretation id="interp6" emma:lang="en-US" emma:confidence="0">
                  <emma:literal>Across</emma:literal>
                </emma:interpretation>
                <emma:interpretation id="interp7" emma:lang="en-US" emma:confidence="0">
                  <emma:literal>•cross</emma:literal>
                </emma:interpretation>
                <emma:interpretation id="interp8" emma:lang="en-US" emma:confidence="0">
                  <emma:literal>•Across</emma:literal>
                </emma:interpretation>
                <emma:interpretation id="interp9" emma:lang="en-US" emma:confidence="0">
                  <emma:literal>acres</emma:literal>
                </emma:interpretation>
              </emma:one-of>
            </emma:emma>
          </inkml:annotationXML>
          <inkml:trace contextRef="#ctx0" brushRef="#br0" timeOffset="48482.7303">9888 17 85 0,'-9'-25'41'0,"9"25"-3"16,-13-35-6-16,13 35-9 15,-19-35-3-15,12 13-4 16,-12 0-16-16,4-9 0 15,-11 5 0-15,1-1 0 16,-8 2 0-16,-3 3 0 16,-2 8 0-16,-1 7 0 15,-3 7 0-15,1 11 0 0,4 7 0 16,5 9 0-16,6 8 0 16,8 11 0-16,9-2 0 15,9 5 0 1,19-2 0-16,4-8 0 0,11-1 0 15,8-8 0-15,5-12 0 16,5-9 0-16,-2-9 0 16,0-9 0-16,-9-9 0 15,-7-4 0-15,-5-6 0 16,-13-6-4-16,-3-2 2 16,-13 0 4-16,0 2-1 15,0 5 0-15,-7 4 1 16,1 11-2-16,6 14 0 15,0 0 0-15,0 0 0 16,0 0 0-16,0 35 0 16,11-7 0-16,5 0 0 15,2 6 0-15,8-5 0 0,2 0 0 16,5-2 0-16,-1-7 0 16,10-5-23-16,-8-7-10 15,4-8-7-15,-1-4-3 16,-9-7-1-16,-1-2-3 15,-2-4 23-15</inkml:trace>
          <inkml:trace contextRef="#ctx0" brushRef="#br0" timeOffset="48842.6523">10564-157 69 0,'-4'-20'33'0,"-9"-1"1"15,13 21-6-15,-26-35-4 16,26 35-3-16,-38-16-3 16,20 16-5-16,-4 9-4 15,3 6-3-15,-1 6-6 16,6 6 0-16,-2 3 0 15,10 10 0-15,6 1 0 16,0 1 0-16,17-6 0 16,6-1 0-16,7-2 0 0,5-10 0 15,9-2-2-15,0-13-16 16,8-3-9-16,-10-10-6 16,3-8-3-16,-7-3-4 15,-5-5-1-15,-5-7-1 16,-4-7 27-16</inkml:trace>
          <inkml:trace contextRef="#ctx0" brushRef="#br0" timeOffset="49172.8788">10852-157 153 0,'0'0'42'16,"-20"0"-5"-16,14 21-14 16,6 1-23-16,0 7 0 15,17 3 0-15,-3 5 0 0,6-2 0 16,6 6 0-16,-5-5 0 15,2-8 0-15,-4 0 0 16,-2-14 0-16,-17-14-12 16,16 13-6-16,-16-13 1 15,-6-20-2-15,6-2 4 16,-15-10 7-16,1-4 7 16,1-1 7-16,0-9 8 15,7 9 4-15,-1-6 0 16,14 7-1-16,3-4-3 15,10 13-11-15,4 4-3 16,6 3-3-16,5 11-15 16,0 2-8-16,4 7-7 0,-2 7-4 15,-4 4-5-15,-5 7-1 16,-2-2 0-16</inkml:trace>
          <inkml:trace contextRef="#ctx0" brushRef="#br0" timeOffset="49582.0619">11472-186 145 0,'-7'-31'43'0,"7"8"-8"16,-18-4-16-16,11 13-8 16,7 14-9-16,-26-20-2 15,26 20 0-15,-31 18 0 0,14 6 0 16,-6 2 0-16,4 10 0 15,-1 5 0-15,6 8 0 16,4 0 0-16,10 1 0 16,0-2 0-16,17-6 0 15,8-1 0-15,13-12 0 16,5-8 0-16,7-7 0 16,3-14 0-16,-4 0 0 15,-10-23-4-15,-2 2-11 16,-18-17 2-16,-11 6-1 15,-16-14 2-15,-12 5 0 16,-11-2 3-16,-2 7 3 0,-2 7 7 16,-2 1 3-16,8 8-4 15,5 11-7 1,24 9-9-16,0 0-8 16,0 0-8-16,19 0-2 15,13 4-2-15,8-4 11 0</inkml:trace>
          <inkml:trace contextRef="#ctx0" brushRef="#br0" timeOffset="49962.328">11885-270 165 0,'-34'-10'42'0,"-2"3"-6"15,4 13-28-15,2 8-7 16,9 4 0-16,7 4 1 15,8 1-2 1,6 4 0-16,14 0 0 0,6-4 0 16,10 3 0-16,7-3 0 15,2-2 0-15,7-1 0 16,0 1 0-16,-3 1 0 16,-6-1 0-16,-6 1 0 15,-10-2 0-15,-8-1 0 16,-13-2 0-16,0 2 0 15,-20-4 0-15,-2-4 0 16,-4-5 0-16,-7-6 0 0,1 0 0 16,1 0 0-1,1-10-6-15,13 3-10 16,1-13-8-16,16 20-8 16,9-31-3-16,12 12-5 0,10-1-4 15,9 2 1-15,8 0 29 16</inkml:trace>
          <inkml:trace contextRef="#ctx0" brushRef="#br0" timeOffset="50391.016">12324-245 158 0,'-24'-14'42'16,"-3"5"-5"-16,7 9-19 15,-1 5-20-15,3 4 2 16,-1 5 0-16,4 8 2 0,2-1-2 16,7 1 0-16,6 3 0 15,0-3 0-15,12-1 0 16,3 1 0-16,9-8 0 16,6 4 0-16,8-4 0 15,6-3 0-15,5 3 0 16,-3-1 0-16,3 0 0 15,-6 1 0-15,-4 0 0 16,-9 2 0-16,-11 2 0 16,-7-2 0-16,-12 4 0 15,-6-6 0-15,-10 5 0 16,-5-9 0-16,-7 3 0 16,-2-6 0-16,-4 0 0 0,-3-7 0 15,3 0 0-15,3-9 0 16,10 4-20-1,1-9-11-15,20 14-8 0,-6-28-4 16,16 13-3-16,7-6-1 16,14 0 19-16</inkml:trace>
        </inkml:traceGroup>
        <inkml:traceGroup>
          <inkml:annotationXML>
            <emma:emma xmlns:emma="http://www.w3.org/2003/04/emma" version="1.0">
              <emma:interpretation id="{9FF7892B-0F4F-474E-AD99-4D6CE2A58BCF}" emma:medium="tactile" emma:mode="ink">
                <msink:context xmlns:msink="http://schemas.microsoft.com/ink/2010/main" type="inkWord" rotatedBoundingBox="16353,10606 17488,10615 17484,11072 16349,11063"/>
              </emma:interpretation>
              <emma:one-of disjunction-type="recognition" id="oneOf2">
                <emma:interpretation id="interp10" emma:lang="en-US" emma:confidence="1">
                  <emma:literal>so</emma:literal>
                </emma:interpretation>
                <emma:interpretation id="interp11" emma:lang="en-US" emma:confidence="0">
                  <emma:literal>50</emma:literal>
                </emma:interpretation>
                <emma:interpretation id="interp12" emma:lang="en-US" emma:confidence="0">
                  <emma:literal>So</emma:literal>
                </emma:interpretation>
                <emma:interpretation id="interp13" emma:lang="en-US" emma:confidence="0">
                  <emma:literal>80</emma:literal>
                </emma:interpretation>
                <emma:interpretation id="interp14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51845.4742">13723-107 119 0,'0'-14'43'16,"0"14"-3"-16,0-35-10 15,0 35-16-15,0-28-7 16,0 28-5-16,-15-23-2 15,15 23 0-15,-26-24 0 0,6 15 0 16,-2 1 0-16,-9 8 0 16,-1 0 0-16,-3 0 0 15,-5 14 0-15,2-5 0 16,4 10 0-16,3 3 0 16,7-1 0-16,5 0 0 15,12 5 0-15,7-7 0 16,10 0 0-16,14-1 0 15,5-8 0-15,10 3 0 16,5-5 0-16,4-2 0 16,2 1 0-16,0-1 0 15,-4 3 0-15,-2 2 0 0,-4-2 0 16,-6 7 0-16,-8 2 0 16,-8-2 0-16,-5 3 0 15,-9 3 0-15,-4-4 0 16,-9 0 0-1,-5 2 0-15,-10-6 0 0,2 0 0 16,-10-6 0-16,4-1 0 16,-3-7 0-16,2 0 0 15,4-9 0-15,5-4 0 16,3-7-5-16,17 20-16 16,0-35-8-16,23 19-6 15,-1-6-4-15,15 5-4 16,3 0 0-16,7 3 4 0</inkml:trace>
          <inkml:trace contextRef="#ctx0" brushRef="#br0" timeOffset="52281.67">14340-85 158 0,'-11'-22'43'16,"-2"-5"-10"-16,6 8-16 15,-7-3-13-15,1 6-4 16,-4 1 0-16,1 3 0 16,-5 6 0-16,-2 6 0 15,-1 6 0-15,-4 6 0 0,1 8 0 16,4 3 0 0,2 10 0-16,4 4 0 15,11 5 0-15,6 1 0 16,10 0 0-16,12-1 0 0,10-7 0 15,6-1 0-15,11-9 0 16,2-9 0-16,-2-9 0 16,2-7 0-16,-4-7 0 15,-12-9 0-15,-9-5 0 16,-13-6 0-16,-13-8 0 16,0 1 0-16,-22-1 0 15,-4 0 0-15,-7 0 0 16,-1 6 0-16,1 4 0 15,8 3-3-15,4 15-9 0,-2-6-10 16,23 13-11-16,0 0-5 16,17 0-5-1,4 0 0-15,12 5-1 0</inkml:trace>
        </inkml:traceGroup>
        <inkml:traceGroup>
          <inkml:annotationXML>
            <emma:emma xmlns:emma="http://www.w3.org/2003/04/emma" version="1.0">
              <emma:interpretation id="{715B4DF6-3AD7-4DD4-8373-201EAA06D39A}" emma:medium="tactile" emma:mode="ink">
                <msink:context xmlns:msink="http://schemas.microsoft.com/ink/2010/main" type="inkWord" rotatedBoundingBox="18144,10631 19091,10639 19088,10992 18141,10985"/>
              </emma:interpretation>
              <emma:one-of disjunction-type="recognition" id="oneOf3">
                <emma:interpretation id="interp15" emma:lang="en-US" emma:confidence="1">
                  <emma:literal>in</emma:literal>
                </emma:interpretation>
                <emma:interpretation id="interp16" emma:lang="en-US" emma:confidence="0">
                  <emma:literal>ion</emma:literal>
                </emma:interpretation>
                <emma:interpretation id="interp17" emma:lang="en-US" emma:confidence="0">
                  <emma:literal>in.</emma:literal>
                </emma:interpretation>
                <emma:interpretation id="interp18" emma:lang="en-US" emma:confidence="0">
                  <emma:literal>ink</emma:literal>
                </emma:interpretation>
                <emma:interpretation id="interp19" emma:lang="en-US" emma:confidence="0">
                  <emma:literal>inn</emma:literal>
                </emma:interpretation>
              </emma:one-of>
            </emma:emma>
          </inkml:annotationXML>
          <inkml:trace contextRef="#ctx0" brushRef="#br0" timeOffset="52580.8714">15156-130 160 0,'0'0'44'0,"-15"0"-5"0,15 0-27 15,0 30-12-15,8-8 0 16,4 10 0-16,0-2 0 16,4 5 0-16,-2-5 0 15,2-2 0-15,-1-2-21 16,-15-26-12-16,24 25-4 16,-24-25-7-16,18 0 0 15,-18 0-1-15,5-40 15 16</inkml:trace>
          <inkml:trace contextRef="#ctx0" brushRef="#br0" timeOffset="52709.1121">15171-225 113 0,'0'0'20'0,"0"0"-15"16,0 0-23-1,31 14-19-15,-6-7-1 0,8 6-1 16</inkml:trace>
          <inkml:trace contextRef="#ctx0" brushRef="#br0" timeOffset="53154.4265">15519-100 170 0,'0'0'44'15,"0"0"-5"-15,0 0-37 0,0 26-2 16,9-3 0-16,6 7 0 15,1 3 0-15,-2-3 0 16,2-3 0-16,-5 0 0 16,0-7 0-16,-3-4 0 15,-8-16-9-15,0 0-1 16,0 0-2-16,0 0-2 16,0 0-1-16,5-27 1 15,-12 4 1-15,7-5 5 16,6 0 13-16,-6-8 5 15,10 2 1-15,0-2 2 16,7 3 1-16,1 4 0 16,12 8 0-16,-2 7-4 0,8 8-8 15,2 6 0-15,0 20-2 16,2 0 0-16,0 3 0 16,-5 12 0-1,-2-3 0-15,-6-2 0 0,-8 5 0 16,0-7 0-16,-8-2 0 15,-4-10 0-15,-7-16-14 16,0 0-19-16,0 0-10 16,0 0-1-16,7-20-3 15,-7-15-1-15</inkml:trace>
        </inkml:traceGroup>
        <inkml:traceGroup>
          <inkml:annotationXML>
            <emma:emma xmlns:emma="http://www.w3.org/2003/04/emma" version="1.0">
              <emma:interpretation id="{D8822C59-0992-4AB7-9BB4-A202EAA5C442}" emma:medium="tactile" emma:mode="ink">
                <msink:context xmlns:msink="http://schemas.microsoft.com/ink/2010/main" type="inkWord" rotatedBoundingBox="19768,10678 23964,10713 23959,11243 19763,11208"/>
              </emma:interpretation>
              <emma:one-of disjunction-type="recognition" id="oneOf4">
                <emma:interpretation id="interp20" emma:lang="en-US" emma:confidence="1">
                  <emma:literal>parallel</emma:literal>
                </emma:interpretation>
                <emma:interpretation id="interp21" emma:lang="en-US" emma:confidence="0">
                  <emma:literal>Parallel</emma:literal>
                </emma:interpretation>
                <emma:interpretation id="interp22" emma:lang="en-US" emma:confidence="0">
                  <emma:literal>parable</emma:literal>
                </emma:interpretation>
                <emma:interpretation id="interp23" emma:lang="en-US" emma:confidence="0">
                  <emma:literal>parable,</emma:literal>
                </emma:interpretation>
                <emma:interpretation id="interp24" emma:lang="en-US" emma:confidence="0">
                  <emma:literal>parable'</emma:literal>
                </emma:interpretation>
              </emma:one-of>
            </emma:emma>
          </inkml:annotationXML>
          <inkml:trace contextRef="#ctx0" brushRef="#br0" timeOffset="54113.8682">16764-53 149 0,'10'-21'43'16,"11"1"-3"-16,13 7-17 15,10 0-23-15,7 6 0 16,10 7 0-16,4 0 0 16,2 13 0-16,-6 1 0 15,-10 6 0-15,-9 3 0 16,-11 3 0-16,-8 0 0 15,-16 3 0-15,-7-4 0 16,-20 3 0-16,-2-2 0 0,-11-1 0 16,-2-8 0-16,-4-2 0 15,-5-4 0-15,3-7 0 16,3-4 0-16,4-4 0 16,3-8-12-16,31 12-9 15,-21-27-9-15,21 27-5 16,27-31-8-16,5 13 0 15,8 8-1-15,11-1 18 16</inkml:trace>
          <inkml:trace contextRef="#ctx0" brushRef="#br0" timeOffset="53803.1671">16796-91 166 0,'0'0'43'15,"0"0"-4"-15,-22 6-32 16,22-6-7-16,13 39 0 16,-4-9 0-16,7 5 0 15,0 2 0-15,1 10 0 16,-3 0 0-16,-1-3 0 15,-4-2 0-15,3-2-2 16,-5-10-3-16,7-2-12 16,-14-9-14-16,0-19-7 15,0 0-4-15,0 0-1 16,0-26-1-16,-16-4 12 16</inkml:trace>
          <inkml:trace contextRef="#ctx0" brushRef="#br0" timeOffset="54641.4477">17901 31 136 0,'0'-18'43'0,"0"0"-3"0,0 18-16 16,10-32-17-16,-10 32-2 15,0-27-5-15,0 27 0 16,-25-29 0-16,4 21 0 16,-7 2 0-16,-9 6 0 15,-3 0 0-15,-2 7 0 16,-1 8 0-16,6 6 0 15,1 7 0-15,9 7 0 16,12-2 0-16,15 4 0 16,6-1 0-16,20-2 0 0,5-6 0 15,11-6-3 1,8-2-5-16,-5-15-10 16,8-5-4-16,-12-5-5 0,1-10-3 15,-18-6 2-15,1-2 3 16,-14-10 6-16,-7 4 15 15,-4 10 21-15,-10-10 6 16,0 8 5-16,-7 6 2 16,17 15 1-16,-27-12-4 15,27 12-5-15,0 0-16 16,-12 27-6-16,20-6 0 16,6 1 0-16,9 4 0 15,4-2 0-15,7 1 0 16,4-3 0-16,6-1-10 15,-4-8-13-15,11-4-9 16,-10-9-5-16,1 0-3 0,-6-8-1 16,-8-6-3-16</inkml:trace>
          <inkml:trace contextRef="#ctx0" brushRef="#br0" timeOffset="54973.6795">18354 19 168 0,'-13'-20'41'0,"13"20"-6"15,0 0-24-15,0 20-11 16,15 0 0-16,3 3 0 16,2 3 0-16,1 5 0 15,3 2 0-15,-4-6 0 16,-1-4-2-16,-5-3-6 0,-2-5-8 16,-12-15-4-16,0 0 0 15,0 0 0-15,-7-15 0 16,-10-9 5-16,5-1 5 15,-7-3 12-15,-1-8 14 16,9 4 5-16,-2-5-1 16,13 10 0-16,0 0 0 15,9 12-4-15,6-7-5 16,14 9-8-16,6 13-20 16,-1-10-12-16,10 10-7 15,-3 0-6-15,3 8-1 16,-4-2-1-16,0 3 3 15</inkml:trace>
          <inkml:trace contextRef="#ctx0" brushRef="#br0" timeOffset="55489.0459">19155-1 130 0,'0'0'44'15,"0"-27"-4"-15,0 27-14 16,0-22-17-16,0 22-3 16,-20-10-6-16,5 10 0 15,-8 0 0-15,-1 0 0 16,-7 0 0-16,-2 10 0 0,-2 4 0 16,-1 6 0-16,8 8 0 15,7-1 0-15,8 3 0 16,13 2 0-1,7-1 0-15,14-3 0 0,10-5-2 16,8-8-7-16,3-4-2 16,-4-11-4-16,2 0-3 15,-12-20 1-15,4 4 0 16,-18-11 0-16,3 4 2 16,-13-4 12-16,-4 0 13 15,0 5 6-15,-10-1 2 16,10 23 1-16,-18-27 0 15,18 27 0-15,0 0-1 0,0 0-13 16,-14 22-5-16,14-22 0 16,9 34 0-16,3-13 0 15,6 1 0 1,2-1 0-16,3 1 0 0,5-2 0 16,3-6-13-16,-2-7-15 15,0 0-6-15,1-14-6 16,-3 0-3-16,-4-7 0 15,-2-6 0-15</inkml:trace>
          <inkml:trace contextRef="#ctx0" brushRef="#br0" timeOffset="55714.708">19531-105 157 0,'0'0'44'16,"0"0"-6"-16,12 27-22 15,1-6-16-15,1 7 0 0,6 7 0 16,1-1 0-16,5 3 0 16,0-4 0-16,-4 2 0 15,1-9 0-15,-3-8 0 16,-20-18-16-16,34 20-13 16,-34-20-7-16,21-15-4 15,-14 0-2-15,3-11-2 16,-3-3 1-16</inkml:trace>
          <inkml:trace contextRef="#ctx0" brushRef="#br0" timeOffset="55942.7217">19868-153 170 0,'0'0'45'16,"0"0"-8"-16,27 32-34 15,-13-2-3-15,5 10 0 16,0 1 0-16,8 1 0 15,-5 3 0-15,-3-5 0 16,-2-4 0-16,-2-3 0 16,-3-10 0-16,-3-9 0 15,-9-14-19-15,0 0-15 16,17 11-5-16,-17-11-4 16,7-27-2-16,-7 7 1 15</inkml:trace>
          <inkml:trace contextRef="#ctx0" brushRef="#br0" timeOffset="56338.3239">20203 94 146 0,'21'0'43'0,"-21"0"-1"16,41 9-18-16,-13-2-24 15,5-7 0-15,5 0 0 16,-1 0 0-16,-2 0 0 15,2 0 0-15,-8-13 0 16,-7 4 0-16,-2-2 0 16,-3-4 0-16,-17 15 0 15,13-30 0-15,-13 30 0 0,-14-26 0 16,-3 15 0-16,-4 2 0 16,-6 9 0-16,-3 0 0 15,0 6 0 1,-3 6 0-16,4 3 0 0,6 6 0 15,5 5 0-15,8-2 0 16,4 5 0-16,6 2 0 16,13-6 0-16,4 0 0 15,8-5 0-15,5-6 0 16,10-3-15-16,-5-11-14 16,9 0-6-16,-7-16-6 15,1 1-4-15,0-12 2 16,-4-1-1-16</inkml:trace>
          <inkml:trace contextRef="#ctx0" brushRef="#br0" timeOffset="56599.2768">20811-143 183 0,'0'0'45'0,"0"0"-18"16,0 0-27-16,22 30 0 15,-5-2 0-15,-1 6 0 16,2 3 0-16,-2 9 0 16,-3-1 0-16,-2 1 0 15,-4-3 0-15,-7-7 0 0,7-2 0 16,-7-6 0 0,0-9-20-16,0-19-15 0,9 16-8 15,-9-16-3 1,5-15-1-16,1-5-2 0</inkml:trace>
        </inkml:traceGroup>
      </inkml:traceGroup>
    </inkml:traceGroup>
    <inkml:traceGroup>
      <inkml:annotationXML>
        <emma:emma xmlns:emma="http://www.w3.org/2003/04/emma" version="1.0">
          <emma:interpretation id="{5F5D849A-F350-438C-A443-FE8BB29D559B}" emma:medium="tactile" emma:mode="ink">
            <msink:context xmlns:msink="http://schemas.microsoft.com/ink/2010/main" type="paragraph" rotatedBoundingBox="2024,11736 24216,11840 24209,13464 2017,13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46FFBD-6579-4D75-8161-C6A53BAB08B5}" emma:medium="tactile" emma:mode="ink">
              <msink:context xmlns:msink="http://schemas.microsoft.com/ink/2010/main" type="line" rotatedBoundingBox="2024,11736 24216,11840 24211,12953 2019,12849"/>
            </emma:interpretation>
          </emma:emma>
        </inkml:annotationXML>
        <inkml:traceGroup>
          <inkml:annotationXML>
            <emma:emma xmlns:emma="http://www.w3.org/2003/04/emma" version="1.0">
              <emma:interpretation id="{87F69A33-67CC-4262-ACF7-22096D135A71}" emma:medium="tactile" emma:mode="ink">
                <msink:context xmlns:msink="http://schemas.microsoft.com/ink/2010/main" type="inkWord" rotatedBoundingBox="2024,11765 9884,11802 9881,12386 2021,12349"/>
              </emma:interpretation>
              <emma:one-of disjunction-type="recognition" id="oneOf5">
                <emma:interpretation id="interp25" emma:lang="en-US" emma:confidence="0">
                  <emma:literal>ammeter-treads</emma:literal>
                </emma:interpretation>
                <emma:interpretation id="interp26" emma:lang="en-US" emma:confidence="0">
                  <emma:literal>ammeter-oreads</emma:literal>
                </emma:interpretation>
                <emma:interpretation id="interp27" emma:lang="en-US" emma:confidence="0">
                  <emma:literal>ammeter-reads</emma:literal>
                </emma:interpretation>
                <emma:interpretation id="interp28" emma:lang="en-US" emma:confidence="0">
                  <emma:literal>ammeter-rereads</emma:literal>
                </emma:interpretation>
                <emma:interpretation id="interp29" emma:lang="en-US" emma:confidence="0">
                  <emma:literal>ammeter-heads</emma:literal>
                </emma:interpretation>
              </emma:one-of>
            </emma:emma>
          </inkml:annotationXML>
          <inkml:trace contextRef="#ctx0" brushRef="#br0" timeOffset="64485.5825">3461 1262 154 0,'0'0'43'16,"0"0"-9"-16,0 0-18 16,7-15-11-16,10 15-5 15,6 0 0-15,4 0 0 16,4 0 0-16,-3 0 0 16,5-7-4-16,5 7-16 15,-11 0-11-15,-3 0-8 16,-4 0-4-16,-20 0-2 0,24 7 0 15,-24-7 21-15</inkml:trace>
          <inkml:trace contextRef="#ctx0" brushRef="#br0" timeOffset="64041.2727">4114 1116 139 0,'-17'-4'45'0,"17"4"-1"16,0 16-17-16,12 3-27 15,2 3 0-15,9 6 0 16,1 1 0-16,7 0 0 15,-7 5 0-15,4 1 0 0,-5-7 0 16,1 0 0-16,-3-6 0 16,-2-9 0-16,-19-13 0 15,21 8 0-15,-21-8 0 16,13-16 0-16,-13-2 0 16,0-3 0-16,0-1 0 15,-6 0 0-15,1 7 0 16,5-5 0-16,0 20 0 15,-10-26-5-15,10 26-11 16,0 0-5-16,0 0-6 16,7-16-6-16,-7 16-6 15,0 0-4-15,15 0 1 16,-15 0 14-16</inkml:trace>
          <inkml:trace contextRef="#ctx0" brushRef="#br0" timeOffset="67059.9135">4313 1270 62 0,'-132'54'31'0,"132"-54"-1"16,0 0-2-16,0 0-3 15,0 0-3-15,0 0-4 16,0 0-4-16,0 0-3 16,16-15-3-16,-16 15-4 15,7-20-4-15,-7 20-1 16,0-29 2-16,0 11-1 16,0 2 2-16,0 0-2 0,-7-4 0 15,4-1 0-15,-6-1 0 16,5-2 0-16,-3 2 0 15,1 5 0-15,1-7 0 16,5 7 0-16,0-2 0 16,0 5 0-16,0 14 0 15,21-29 0-15,-1 16 0 16,5 4 0-16,6-3 0 16,2 4 0-16,3 8 0 15,-1-5 0-15,2 5 0 16,-6 9 0-16,-8-2 0 15,-3 4-3-15,-20-11-12 16,19 25-8-16,-19-25-6 0,-2 20-8 16,2-20-3-1,-19 15-4-15,19-15 2 16,0 0 21-16</inkml:trace>
          <inkml:trace contextRef="#ctx0" brushRef="#br0" timeOffset="66578.4645">4313 1270 30 0,'0'0'13'0,"0"0"-2"16,0 0-2-16,-19 0 0 15,19 0-1 1,0 0 0-16,0 0-1 16,0 0 0-16,0 0-1 0,0 0 1 15,0 0-2-15,-14 0-1 16,14 0-1-16,0 0-2 15,0 0-2-15,0 0 1 16,-20 12-2-16,20-12-2 16,0 0-2-16,-19 7-4 15,19-7-1-15,0 0-5 16,-19 0-2-16,19 0-2 16,0 0-1-16,-18 5 3 15,18-5 18-15</inkml:trace>
          <inkml:trace contextRef="#ctx0" brushRef="#br0" timeOffset="67605.3061">4670 1207 143 0,'-20'-8'44'0,"20"8"-1"16,0 0-18-16,34-8-25 15,-1 8 0-15,8 0 0 16,4 0 0-16,1 0 0 15,-5-7 0-15,-3 2 0 16,-5-3 0-16,-11 0 0 16,-2-6 0-16,-11 1-6 15,-1-3-2-15,-8-3 0 16,-5 2 1-16,-10-3 0 16,-3 5 1-16,-8 1 3 0,-6 1 4 15,-2 13 6-15,-7 8-1 16,1 5 1-16,-5 9 0 15,11 6-1-15,-2 6 0 16,15 2-1-16,10 5-5 16,11 1 0-16,24-6 0 15,7-8 0-15,10 1 0 16,10-9 0-16,9 1-16 16,-5-13-16-16,4-8-7 0,-2 0-4 15,-10-15-1 1,-7 1-1-16,-5-8 10 15</inkml:trace>
          <inkml:trace contextRef="#ctx0" brushRef="#br0" timeOffset="68153.6904">5688 1134 99 0,'0'0'42'15,"-31"-27"-5"-15,14 18-6 16,-12-9-12-16,7 9-2 0,-15-4-7 16,1 6-10-16,-1 7 0 15,-5 0 0-15,2 13 0 16,-4 1 0-16,5 9 0 15,5 3 0-15,4 3 0 16,10 6 0-16,10-6 0 16,10 5 0-16,19-5 0 15,7-2 0-15,16-4 0 16,9-4 0-16,10-5 0 16,-2-14-15-16,3 6-6 15,-12-19-2-15,-2 0 1 16,-17-7-1-16,-8-1 3 15,-23-8 5-15,0 0 15 0,-8 8 15 16,-14-8 5-16,4 9 1 16,-8 4 1-16,11 9 0 15,-5 0-2-15,20 7-4 16,0 0-13-16,-13 30-3 16,20-13 0-16,7 7 0 15,6 5 0-15,6-1 0 16,5 0 0-16,-3 0 0 15,11 1-3-15,-12-9-28 16,8 2-8-16,-5-15-4 16,0-1-3-16,-1-6-1 15,-6-6 2-15</inkml:trace>
          <inkml:trace contextRef="#ctx0" brushRef="#br0" timeOffset="68496.9289">6188 1210 108 0,'-22'-27'33'0,"22"27"-8"15,-20-19-18-15,20 19-1 16,-26 0 0-16,11 0 3 15,-5 13 0-15,-7-6-1 0,-6 13 1 16,1-6 1-16,-1 10-1 16,2 3 0-1,8 1-2-15,3 7-7 16,8-1 0-16,12 2 0 0,15-3 0 16,9-9 0-16,9-5 0 15,7-5-15-15,1-14-11 16,5-7-8-16,-6-15-2 15,-6-6-5-15,-8-12-2 16,-7-3 0-16</inkml:trace>
          <inkml:trace contextRef="#ctx0" brushRef="#br0" timeOffset="68722.0876">6129 979 132 0,'0'0'44'16,"-32"0"-2"-16,20 22-8 0,0-6-31 15,12 12-3-15,0 7 0 16,12 6 0-16,0 7 0 16,10-4 0-16,3 6 0 15,-1-3 0-15,12 2 0 16,-4-13 0-16,0 0 0 16,-1-16-21-16,6-6-12 15,-9-14-7-15,3-13-2 16,-2-8-2-16,-4-8 0 15</inkml:trace>
          <inkml:trace contextRef="#ctx0" brushRef="#br0" timeOffset="69107.4062">6606 1071 144 0,'-24'-15'44'15,"-3"2"-1"-15,-1 13-19 16,-5 0-24-16,2 10 0 15,4 8 0-15,6-2 0 16,1 11 0-16,3 0 0 16,14-4 0-16,6 4 0 15,14-7 0-15,6 2 0 0,14-1 0 16,5 1 0 0,9-4 0-16,3-2 0 15,1 5 0-15,2 0 0 16,-6 0 0-16,-11 2 0 0,-9 3 0 15,-7-3 0-15,-11 4 0 16,-7-7 0-16,-12 2 0 16,-11-10 0-16,-4-9 0 15,-6-3 0-15,-5 0 0 16,1-10 0-16,-8-8 0 16,2-4-2-16,6 2-22 15,1-1-12-15,10-1-6 16,6 1-3-16,8-1 0 15,12 6-3-15</inkml:trace>
          <inkml:trace contextRef="#ctx0" brushRef="#br0" timeOffset="59587.3676">-583 1237 79 0,'0'0'42'0,"0"0"-5"16,-27-24-7-16,27 24-8 15,-21-17-5-15,21 17-5 16,-24-14-8-16,10 6-6 16,-6 1 1-16,0 5 0 0,-4-5 0 15,1 7 0-15,-4-7 1 16,-5 7-1-16,5 0 1 16,-3 7 1-1,7 2-1-15,-2 4 0 0,5 7 1 16,1 1-1-16,7 6 1 15,3 0 0-15,9 4 1 16,0 3 0-16,19-4 0 16,-5 3 0-16,11-10-1 15,2 2 0-15,7-10-1 16,4-8 0-16,-8-7-1 16,7-6 0-16,-9-8-1 15,4-6 0-15,-4-3 1 0,-3-3 0 16,-3 2 1-16,-5-7 0 15,-3 2-1 1,-6 6 1-16,2 2 0 16,-10-5 2-16,0 9-1 0,0-2-1 15,0 19 0-15,-17-20 0 16,17 20-1-16,0 0 1 16,-15 0 0-16,15 0-2 15,0 20 1-15,0-1 1 16,7-2 0-16,7 9 1 15,0-3 0-15,6 11 1 16,4-7 0-16,-1 1 0 0,2 0 0 16,7-7-2-1,-6-6 0-15,0-10-3 16,1 1-16-16,-7-17-12 16,0 2-8-16,-8-10-6 0,-3-2 0 15,-3-1-1-15,-1 0 25 16</inkml:trace>
          <inkml:trace contextRef="#ctx0" brushRef="#br0" timeOffset="60279.7638">-240 1166 152 0,'0'0'46'0,"0"0"-9"16,-14 5-24-16,14-5-13 15,14 23 1 1,-1-4 0-16,0 2-1 0,1 3 0 16,-6-3 0-16,5 0 0 15,-2 1 0-15,-11-22 0 16,15 32-10-16,-15-32-6 16,12 16-2-16,-12-16-2 15,0 0-1-15,0-16 1 16,0 16 0-16,-11-32 2 15,8 8 14-15,-8-3 11 16,2-7 10-16,9 10 1 16,-5-9 1-16,5 10 0 15,0-3 0-15,14 12 0 16,-14 14-6-16,34-14-4 16,-14 14-8-16,5 13 0 0,-1 1 1 15,5 6-1-15,-2 1-1 16,-1 2 0-16,-1 4 1 15,-6-5-1-15,1-1 0 16,-4-3 1-16,-16-18-1 16,20 24 0-16,-20-24-5 15,0 0-8-15,0 0-5 16,0 0-1-16,0 0-1 16,-3-29-1-16,3 11 1 15,-6-5 1-15,6 0 8 16,6-4 11-16,-3-1 6 15,8 5 7-15,2-4 5 16,7 7 3-16,-6 6-1 0,13 14-1 16,-2 0-3-16,8 7-3 15,-6 6-3-15,5 10-3 16,1 4-5-16,-6 2-3 16,1 0 2-16,-2-1-1 15,-5 0 0-15,-3-2 1 16,-3-4-2-16,-4-6 1 15,-11-16-1-15,7 18-17 16,-7-18-13-16,0 0-6 16,0 0-7-16,-11-27-1 15,11 5-1-15</inkml:trace>
          <inkml:trace contextRef="#ctx0" brushRef="#br0" timeOffset="60962.0714">628 1131 155 0,'0'0'45'0,"0"0"-8"16,0 14-30-16,11 7-6 16,9 0 1-16,-5 5 0 15,9 4-1-15,-4-2-1 16,0-1 1-16,-6-3-1 15,-1-5 0-15,0 0 1 0,-13-19-2 16,13 15-9-16,-13-15-3 16,0 0-2-16,-8-21-1 15,8 6 1 1,-12-13-1-16,12-1 1 16,-13-5 3-16,6-5 14 0,7 3 8 15,0-2 3-15,0 6 2 16,8 3 0-16,11 9 2 15,-6 4-2-15,6 16-1 16,3 0-6-16,3 16-5 16,1 4-2-16,1 9-1 15,-3 3 1-15,4 0-3 16,-5 3 2-16,1-1-1 0,-4-6 1 16,-5-1 1-16,2-5-1 15,-8-8 1-15,-9-14-12 16,13 18-5-1,-13-18-6-15,0 0 0 0,5-26-2 16,-10 0 1-16,5 4-1 16,0-6 2-16,0-2 12 15,11-1 7-15,3 2 6 16,6 2 4-16,5 4 7 16,2 14 7-16,0-4 2 15,6 13-1-15,-6 0-2 16,1 16-1-16,-4 3-2 15,-1 9-3-15,-3 2-4 0,0 5-9 16,-3 4-1-16,-2-3 0 16,2-1 1-16,-8-5 0 15,2-4 0-15,-11-26-12 16,10 29-14-16,-10-29-11 16,0 0-6-16,-7-21-3 15,7-1-1-15,-9 1 3 16</inkml:trace>
          <inkml:trace contextRef="#ctx0" brushRef="#br0" timeOffset="61398.3722">1570 1207 127 0,'0'0'44'0,"0"0"1"15,20 6-16-15,0-6-29 0,3 0-1 16,3 0 0-16,6-6 1 16,-1 6 0-16,-9-5-1 15,3-1 0-15,-6-3 1 16,-4 0-4-16,-15 9-2 16,18-27 0-16,-18 27 0 15,0-28-1-15,0 28 0 16,-20-29 1-16,3 22 3 15,-4 1 4-15,-6 6 3 0,0 6 1 16,-10 1 1 0,9 11 1-16,-5 1-1 15,12 15 1-15,1-6-2 16,7 0-1-16,13 7-2 0,9-1 0 16,9-5-1-16,9 5 0 15,7-10 0-15,6-4-1 16,4-6-1-16,-3-14-10 15,10 0-15-15,-11-3-10 16,-1-13-6-16,-5-6-2 16,-1-1-1-16,-6-10 3 15</inkml:trace>
          <inkml:trace contextRef="#ctx0" brushRef="#br0" timeOffset="61622.3095">2093 1028 158 0,'-14'0'44'16,"14"21"-13"-16,0-1-21 16,10 8-11-16,10 6 1 15,5 8-1-15,6 1 2 16,-2 5-2-16,2-6 1 16,-4 1 0-16,-6-2 0 15,-1-7 0-15,-2-5-21 16,-18-29-14-16,13 25-8 15,-13-25 0-15,-7-18-2 16,-4-4-1-16</inkml:trace>
          <inkml:trace contextRef="#ctx0" brushRef="#br0" timeOffset="61804.3434">2071 1258 171 0,'8'-22'45'0,"15"14"-13"16,14 1-32-16,2-5-3 16,8 8-17-16,-6-1-14 15,3 5-6-15,-9-6-4 16,-8 6-2-16,-8 0 1 16</inkml:trace>
          <inkml:trace contextRef="#ctx0" brushRef="#br0" timeOffset="62161.4919">2465 1294 158 0,'24'-11'44'0,"-24"11"-9"16,39-14-27-16,-16 0-8 16,3 6-4-16,0 1-6 15,-1-7-2-15,-6 6-1 16,-19 8 1-16,12-24 1 15,-12 24 4-15,-20-23 7 16,4 21 4-16,-8-4 6 16,3 6 2-16,-9 0 0 15,5 12 0-15,-2-3-1 0,7 11-4 16,1 2-6 0,7 5-1-16,12 0 1 15,0-2-1-15,11 7 1 16,9-3-1-16,7 0 0 0,7-8 1 15,4-2-1-15,5-12-8 16,6 2-16-16,-8-9-11 16,5-9-4-16,-11-11-3 15,-4-2-3-15,-5-6 0 16</inkml:trace>
          <inkml:trace contextRef="#ctx0" brushRef="#br0" timeOffset="62573.4394">2800 1179 166 0,'0'0'43'16,"-22"5"-11"-16,22-5-31 16,15 26-1-16,0-5 1 15,4 2-1-15,7 5 0 0,1 0 1 16,0 6-1-16,0-10 0 16,-3 3 0-16,-9-7 0 15,-15-20 0-15,25 22-2 16,-25-22-5-16,0 0-2 15,-20-22-1-15,7 2 2 16,-13-2 6-16,5-7 1 16,-9 1 1-16,8-2 2 0,2 4 5 15,7-1 2 1,6 4 0-16,7-3 0 16,11 5-8-16,9 5 0 15,9-1 0-15,5 7-1 16,0-2 0-16,4 5-1 0,-6 7 1 15,1 0-12-15,-13 0-11 16,1 0-12-16,-21 0-6 16,19 13-3-16,-19-13-1 15,0 0 3-15</inkml:trace>
        </inkml:traceGroup>
        <inkml:traceGroup>
          <inkml:annotationXML>
            <emma:emma xmlns:emma="http://www.w3.org/2003/04/emma" version="1.0">
              <emma:interpretation id="{745A9F57-075C-42ED-B4AC-2729DA053C94}" emma:medium="tactile" emma:mode="ink">
                <msink:context xmlns:msink="http://schemas.microsoft.com/ink/2010/main" type="inkWord" rotatedBoundingBox="11088,11878 14993,11896 14991,12435 11086,12417"/>
              </emma:interpretation>
              <emma:one-of disjunction-type="recognition" id="oneOf6">
                <emma:interpretation id="interp30" emma:lang="en-US" emma:confidence="1">
                  <emma:literal>current</emma:literal>
                </emma:interpretation>
                <emma:interpretation id="interp31" emma:lang="en-US" emma:confidence="0">
                  <emma:literal>Current</emma:literal>
                </emma:interpretation>
                <emma:interpretation id="interp32" emma:lang="en-US" emma:confidence="0">
                  <emma:literal>currents</emma:literal>
                </emma:interpretation>
                <emma:interpretation id="interp33" emma:lang="en-US" emma:confidence="0">
                  <emma:literal>Currents</emma:literal>
                </emma:interpretation>
                <emma:interpretation id="interp34" emma:lang="en-US" emma:confidence="0">
                  <emma:literal>currency</emma:literal>
                </emma:interpretation>
              </emma:one-of>
            </emma:emma>
          </inkml:annotationXML>
          <inkml:trace contextRef="#ctx0" brushRef="#br0" timeOffset="69807.6112">8385 1170 126 0,'0'0'43'16,"-12"-23"-4"-16,2 4-9 0,10 19-13 15,-12-27-17-15,4 11 0 16,-2-2 0-16,10 18 0 16,-31-25 0-16,12 13 0 15,-2 4 0-15,-2 8 0 16,-5 10 0-16,0 9 0 16,-1 7 0-16,4 4 0 15,3 6 0-15,5 5 0 0,12 6 0 16,10-8 0-16,14 7 0 15,13-10 0-15,11 0 0 16,8-11 0 0,13-3-16-16,-5-15-14 0,4-7-5 15,-5-5-4-15,-7-12-1 16,-11-8-3-16,-5-4 1 16</inkml:trace>
          <inkml:trace contextRef="#ctx0" brushRef="#br0" timeOffset="70252.9222">8690 1149 179 0,'0'0'43'15,"-30"14"-10"1,23 2-33-16,3 5 0 16,4 12 0-16,8 1 0 15,7 8 0-15,9-1 0 0,8-3 0 16,2-3 0-16,12-2 0 15,3-11 0-15,4-8 0 16,-2-8 0-16,-6-21-5 16,3-2-13-16,-15-7-5 15,1-9 0-15,-17-3 0 16,-1 0 4-16,-16-4 5 16,0 5 12-16,-6 7 14 15,-8 1 7-15,7 10 2 16,-10-2 3-16,17 19-1 15,-17-8-3-15,17 8-12 16,0 20-8-16,0-4 0 16,14 5 0-16,0 8 0 0,6 4 0 15,5 4 0-15,6 4 0 16,-2 1 0-16,6-6 0 16,2-2 0-16,1-7 0 15,-4-12 0-15,2-1-19 16,-9-21-15-16,-2-8-2 15,-5-6-5-15,-6-6-2 16,-1-9 0-16,-2 6 5 16</inkml:trace>
          <inkml:trace contextRef="#ctx0" brushRef="#br0" timeOffset="70594.1661">9548 1220 156 0,'0'0'44'0,"0"0"-3"16,-22-9-27-16,22 9-14 15,16 29 0-15,-1-7 0 16,4 10 0-16,4 6 0 16,-4 3 0-16,4 1 0 15,-2 1 0-15,-5-7 0 16,0-2 0-16,-4-14-5 16,-3 0-16-16,-9-20-2 15,0 0 0-15,0-35 0 16,0 8 3-16,-13-9 4 15,6-5 9-15,-2 4 21 16,-8-3 7-16,10 5 1 16,-4 0 1-16,11 13-1 0,-8-5-2 15,15 11-4-15,-7 16-16 16,17-31-5 0,7 28-22-16,-4-9-7 0,11 12-8 15,1-7-1-15,4 7 0 16,1 0-2-16</inkml:trace>
          <inkml:trace contextRef="#ctx0" brushRef="#br0" timeOffset="71014.231">10185 1207 164 0,'0'0'44'0,"-18"0"-1"16,18 0-39-16,0 0-4 15,0 26 0-15,9-6 0 16,-1-3 0-16,3 9 0 16,-2-5 0-16,2 6 0 15,-4-5 0-15,0 0 0 16,3 5-4-16,-10-27-19 16,17 27-10-16,-17-27-2 15,0 0-1-15,0 0-3 16,19-26 2-16,-19 6 4 15,-10-3 19-15,3 0 15 16,-5-4 18-16,4 5 10 16,-3-3 7-16,2 3 2 0,6-5-2 15,3 10-2 1,0-9-6-16,12 12-9 16,3-2-5-16,8 3-14 0,2 2 0 15,8 2 0-15,2 9-14 16,-5 0-9-16,0 0-8 15,-5 7-4-15,-1 1-6 16,-24-8 0-16,29 25-1 16,-29-25 15-16</inkml:trace>
          <inkml:trace contextRef="#ctx0" brushRef="#br0" timeOffset="71367.1281">10639 1296 136 0,'21'0'42'0,"-21"0"-4"16,20-14-10-16,-20 14-17 0,33-22-11 16,-11 9 0-16,7-1 0 15,-8-1 0-15,5 1 0 16,-9-4 0-16,-6 2 0 16,-11 16-3-16,0-23 2 15,0 23 0-15,-26-17 1 16,1 17-1-16,-5 10 2 15,0-1 2-15,2 12-1 16,0 0-2-16,5 6 0 16,10 2 0-16,6 4 0 15,7 3 0-15,14 0 0 16,9 1 0-16,7 1 0 16,9-9 0-16,10-7 0 0,2 1-5 15,0-12-24-15,5-11-7 16,-6-6-4-16,-5-14-2 15,-5-1-1-15,-9-1 0 16</inkml:trace>
          <inkml:trace contextRef="#ctx0" brushRef="#br0" timeOffset="71810.2119">11175 1262 176 0,'0'0'44'15,"0"0"-9"-15,-20-15-35 16,20 15 0-16,0 22 0 15,6-5 0-15,1 7 0 16,1 5 0-16,4 5 0 0,0-4 0 16,2 5 0-16,1-7 0 15,-3 0 0-15,1-8 0 16,0-5 0-16,-13-15-9 16,0 0-8-16,0 0-1 15,0-30 0-15,-7 3 2 16,-4-2 5-16,-2-1 9 15,-1-10 11-15,8 11 5 16,-3-10 2-16,9 14 0 16,7-2 0-16,8 7-1 15,5 0-10-15,8 11-5 16,3 4 0-16,2 5 0 0,5 0 0 16,-1 12 0-16,0 4 0 15,1 6 0-15,-8 5 0 16,-3 7 0-1,-5 0 0-15,-5 4 0 0,-3 2 0 16,-2-6 0-16,-4-4 0 16,-8-10-4-16,12 2-29 15,-12-22-4-15,0 0-5 16,18-27-2-16,-9 4-1 16,1-12-1-16</inkml:trace>
          <inkml:trace contextRef="#ctx0" brushRef="#br0" timeOffset="72177.47">11689 1303 156 0,'-18'-21'45'16,"18"21"-2"-16,28-27-32 16,2 19-11-16,21 8-25 15,2-7-19-15,2 0-2 16,-1 0-1-16,-6-6-1 16</inkml:trace>
          <inkml:trace contextRef="#ctx0" brushRef="#br0" timeOffset="72030.3716">11725 1114 177 0,'0'0'44'0,"0"29"-10"0,11-2-34 16,5 3 0-16,5 19 0 15,2-2 0-15,-1 1 0 16,-2 3 0-16,0-11 0 15,-2-3-2-15,-10-10-33 16,-1-11-8-16,-7-16-1 16,0 0-1-16,0-23-1 15,-12 1 7-15</inkml:trace>
        </inkml:traceGroup>
        <inkml:traceGroup>
          <inkml:annotationXML>
            <emma:emma xmlns:emma="http://www.w3.org/2003/04/emma" version="1.0">
              <emma:interpretation id="{511C9064-3E2C-4226-BFA5-DF7AF1341502}" emma:medium="tactile" emma:mode="ink">
                <msink:context xmlns:msink="http://schemas.microsoft.com/ink/2010/main" type="inkWord" rotatedBoundingBox="15889,11864 19867,11883 19862,12932 15884,12914"/>
              </emma:interpretation>
              <emma:one-of disjunction-type="recognition" id="oneOf7">
                <emma:interpretation id="interp35" emma:lang="en-US" emma:confidence="1">
                  <emma:literal>flowing</emma:literal>
                </emma:interpretation>
                <emma:interpretation id="interp36" emma:lang="en-US" emma:confidence="0">
                  <emma:literal>Flowing</emma:literal>
                </emma:interpretation>
                <emma:interpretation id="interp37" emma:lang="en-US" emma:confidence="0">
                  <emma:literal>fowling</emma:literal>
                </emma:interpretation>
                <emma:interpretation id="interp38" emma:lang="en-US" emma:confidence="0">
                  <emma:literal>frowning</emma:literal>
                </emma:interpretation>
                <emma:interpretation id="interp39" emma:lang="en-US" emma:confidence="0">
                  <emma:literal>flouting</emma:literal>
                </emma:interpretation>
              </emma:one-of>
            </emma:emma>
          </inkml:annotationXML>
          <inkml:trace contextRef="#ctx0" brushRef="#br0" timeOffset="72816.9157">13053 1589 138 0,'0'0'43'0,"0"0"-5"16,0 0-16-16,8-21-8 16,-8 21-14-16,0-27 0 15,-9 7 0-15,-4-9 0 0,-4 0 0 16,-3-5 0-16,0-6 0 16,-1 1 0-16,0-6 0 15,-2 3 0-15,7-1 0 16,5 6 0-16,7-3 0 15,4 4 0-15,11 6 0 16,9 4 0-16,4 5 0 16,7 6 0-16,2 8 0 15,6 14-21-15,-5-1-13 16,-4 8-7-16,-7 9-2 16,-9-1-1-16,-14 5 0 15</inkml:trace>
          <inkml:trace contextRef="#ctx0" brushRef="#br0" timeOffset="72990.574">12907 1324 148 0,'-20'0'44'0,"20"0"-1"0,0 0-23 16,0 0-20-16,19-21 0 16,10 14 0-16,15 7-16 15,-7-13-16-15,11 6-5 16,-8 0-5-16,-3-2-2 15,-5-4 0-15,0 0 5 16</inkml:trace>
          <inkml:trace contextRef="#ctx0" brushRef="#br0" timeOffset="73216.4466">13363 1073 190 0,'-17'0'43'0,"17"14"-21"15,0 11-22-15,13 6 0 16,6 3 0-16,2 7 0 16,6 8 0-16,2 0 0 15,1-6 0-15,0 0 0 16,0-2-5-16,-6-14-23 16,4-5-8-16,-2-15-5 15,1-7-3-15,-3-14 0 16,-2-6 0-16</inkml:trace>
          <inkml:trace contextRef="#ctx0" brushRef="#br0" timeOffset="73632.3581">13851 1199 181 0,'0'0'43'0,"-30"-16"-12"16,30 16-31-16,-22 3 0 15,22-3 0-15,-20 31 0 16,8-10 0-16,4 8 0 16,1 0 0-16,-2 8 0 15,9 5 0-15,0 5 0 16,13-4 0-16,7 0 0 16,10-3 0-16,5-10 0 15,3-10-10-15,11-11-11 16,-6-12-4-16,0-12 1 0,-19-13 1 15,-3-5 4-15,-21-9 4 16,0 4 5-16,-20 5 17 16,-12-7 9-16,-1 15 5 15,-6-2 1-15,12 13-1 16,-7-5-4-16,12 15-8 16,22 4-11-16,-18-6-13 15,18 6-11-15,20 0-6 16,1 3-7-16,7-3-1 15,8 6-1-15,4-6 16 16</inkml:trace>
          <inkml:trace contextRef="#ctx0" brushRef="#br0" timeOffset="74145.7093">14229 1267 133 0,'0'0'43'0,"0"0"0"16,-18 0-12-16,18 0-26 15,0 15-5-15,7 6 0 16,6 8 0-16,7 5 0 16,5 3 0-16,2 3 0 15,6-5 0-15,4-1 0 16,-3-11 0-16,1-4 0 16,3-11 0-16,-4-8 0 15,-2-13 0-15,-7-7 0 0,-2-3 0 16,-6-11 0-16,-3 4 0 15,-8-3 0-15,-6-1 0 16,0 9 0-16,0-1 0 16,-6 11 0-16,6 15 0 15,-17-13 0-15,17 13 0 16,0 0 0-16,-13 23 0 16,13-3 0-16,7 5 0 15,5 3 0-15,2 2 0 16,8 4 0-16,5 0 0 15,3-3 0-15,4-4 0 16,9-7 0-16,-4-10 0 16,2-4 0-16,-5-12-13 0,2-1-4 15,-14-16-1-15,-2 1 0 16,-22-12 0-16,0 5 0 16,-13-7 2-16,-6 4 4 15,-5-3 8-15,-7 7 5 16,6 5 1-16,3 3-5 15,10 1-6-15,12 19-7 16,-9-21-6-16,9 21-5 16,27-9 1-16,-4 9 6 15</inkml:trace>
          <inkml:trace contextRef="#ctx0" brushRef="#br0" timeOffset="74333.841">15188 1290 152 0,'0'0'45'16,"11"29"-2"-16,-11-29-28 0,21 33-15 15,0-5 0-15,-2-6-9 16,11 5-21-16,-10-5-7 16,5-10-5-16,-5-12-3 15,-3 0-1-15,-17 0 1 16</inkml:trace>
          <inkml:trace contextRef="#ctx0" brushRef="#br0" timeOffset="74468.9389">15223 1240 89 0,'0'0'11'0,"0"0"-13"15,17-9-22-15,6 9-8 0,4 3 0 16,11 5 23-16</inkml:trace>
          <inkml:trace contextRef="#ctx0" brushRef="#br0" timeOffset="74881.224">15516 1249 157 0,'0'0'45'0,"0"0"-2"15,0 0-33-15,0 0-10 16,9 33 0-16,7-12 0 15,2 8 0-15,-1-2 0 16,0 6 0-16,-1-5 0 16,-1-5 0-16,-2-3 0 0,-13-20 0 15,0 0 0-15,0 0 0 16,20 0 0-16,-20-18-12 16,0 2 2-16,0-11 1 15,8 0-1-15,-2-2 0 16,5 6 3-16,3-4 9 15,1 0 5-15,6 7 2 16,-3-2 0-16,6 13 1 16,-2 2 0-16,3 7-1 15,2 7-7-15,0 8-2 16,0 6 0-16,-3 7 0 16,0 0 0-16,0 6 0 0,2 2 0 15,-5-1 0-15,-2-2 0 16,-5-9-7-16,7 2-28 15,-1-16-6-15,1-3-3 16,2-14-1-16,2-2-1 16</inkml:trace>
          <inkml:trace contextRef="#ctx0" brushRef="#br0" timeOffset="75455.5552">16429 1283 154 0,'-14'-20'43'0,"-9"3"-7"0,6 2-17 16,-11 2-16-16,1 6-3 15,-1 7 0-15,-3 7 0 16,2 1 0-16,1 8 0 16,1 4 0-16,3 4 0 15,7 6 0-15,10 6 0 16,7 0 0-16,11-2 0 15,10 2 0-15,11-2 0 16,6-7 0-16,3-11 0 16,4-3 0-16,-4-13 0 15,-1-19 0-15,-3 4 0 16,-10-14 0-16,-10 2 0 16,-7-9 0-16,-10 3 0 0,0 3 0 15,-11 3 0-15,-2 5 0 16,-1 2 0-1,14 20 0-15,-27-15 0 16,27 15 0-16,0 0 0 0,-12 22 0 16,19 0 0-16,9 11 0 15,5 10 0-15,8 5 0 16,7 7 0-16,7 4 0 16,4 7 0-16,5-1 0 15,1 5 0-15,-5-8 0 16,-6-10 0-16,-8 2 0 15,-14-11 0-15,-20-7 0 16,-5-8 0-16,-22-7 0 16,-9-7 0-16,-8-7 0 15,-3-7-2-15,1 0-10 16,-4-15-20-16,10 0-10 16,9-11-2-16,9-3-2 0,12-5-1 15,10-7 18-15</inkml:trace>
        </inkml:traceGroup>
        <inkml:traceGroup>
          <inkml:annotationXML>
            <emma:emma xmlns:emma="http://www.w3.org/2003/04/emma" version="1.0">
              <emma:interpretation id="{6E93C72C-AA88-4FA8-BD96-93C06A431E17}" emma:medium="tactile" emma:mode="ink">
                <msink:context xmlns:msink="http://schemas.microsoft.com/ink/2010/main" type="inkWord" rotatedBoundingBox="20282,11821 24216,11840 24212,12694 20278,12676"/>
              </emma:interpretation>
              <emma:one-of disjunction-type="recognition" id="oneOf8">
                <emma:interpretation id="interp40" emma:lang="en-US" emma:confidence="1">
                  <emma:literal>through</emma:literal>
                </emma:interpretation>
                <emma:interpretation id="interp41" emma:lang="en-US" emma:confidence="0">
                  <emma:literal>Through</emma:literal>
                </emma:interpretation>
                <emma:interpretation id="interp42" emma:lang="en-US" emma:confidence="0">
                  <emma:literal>thorough</emma:literal>
                </emma:interpretation>
                <emma:interpretation id="interp43" emma:lang="en-US" emma:confidence="0">
                  <emma:literal>thronging</emma:literal>
                </emma:interpretation>
                <emma:interpretation id="interp44" emma:lang="en-US" emma:confidence="0">
                  <emma:literal>thoroughly</emma:literal>
                </emma:interpretation>
              </emma:one-of>
            </emma:emma>
          </inkml:annotationXML>
          <inkml:trace contextRef="#ctx0" brushRef="#br0" timeOffset="76746.1602">17278 1240 182 0,'0'0'44'0,"24"-9"-15"16,2 9-29-16,15-7 0 15,10 7 0-15,4-13-4 16,11 13-12-16,-8-12-4 16,-2 7-3-16,-12-12 0 15,2 9 0-15,-18-13 2 16,0 3 7-16,-11 0 15 16,-8-3 13-16,4 3 6 15,-8-4 2-15,-5 22 1 16,12-30 1-16,-12 30-2 15,0 0-7-15,17-19-12 0,-17 19-3 16,17 15 0-16,-10 5 0 16,7 1 0-1,3 6 0-15,3 8 0 16,0-1 0-16,2 3 0 0,0 5 0 16,0-6 0-16,1-2 0 15,-5-5 0-15,-2-2 0 16,-3-7 0-16,-13-20 0 15,18 16 0-15,-18-16 0 16,0 0 0-16,7-35 0 16,-7 14 0-16,0-8 0 15,0-1 0-15,7-3 0 16,0 3 0-16,10-3 0 16,5 6 0-16,5 6 0 15,2 6 0-15,0 8 0 16,3 7 0-16,1 7 0 15,1 8 0-15,0 6 0 0,-1 6 0 16,-2 2 0-16,-3 4 0 16,0-3 0-16,-1-3 0 15,-2 2 0-15,-7-8 0 16,-2-1 0-16,-16-20 0 16,25 22-6-16,-25-22-22 15,0 0-8-15,13-20-2 16,-13 20-4-16,7-31-3 0,-1 11 1 15</inkml:trace>
          <inkml:trace contextRef="#ctx0" brushRef="#br0" timeOffset="76114.8005">17356 972 142 0,'0'0'44'15,"-18"-7"-1"-15,18 7-17 0,10 25-26 16,3 2 0-16,6 9 0 16,8 9 0-16,7 4 0 15,2 1 0-15,3-1 0 16,0-6 0-16,-5-1 0 16,-4-13 0-16,-8-1 0 15,-22-28-12-15,20 21-23 16,-20-21-6-16,-18-7-3 15,-5-7-1-15,-5-1-1 16</inkml:trace>
          <inkml:trace contextRef="#ctx0" brushRef="#br0" timeOffset="77077.3914">18724 1190 159 0,'0'0'44'16,"24"-13"-7"-16,-24 13-22 15,0 0-15-15,23 22 0 16,-12-3 0-16,5 3 0 15,1 5 0-15,0 2 0 16,0-1 0-16,-3 0 0 16,0-7 0-16,-1 1 0 15,-13-22 0-15,18 20-17 0,-18-20-3 16,0 0-4 0,-9-23-1-16,9 6-1 15,-17-12 3-15,9 2 4 16,-9-3 15-16,3-6 20 0,14 1 4 15,-13 1 4-15,19 4 2 16,-6-1-1-16,20 9 0 16,-4 1-7-16,15 8-14 15,1 10-9-15,-3-8-16 16,9 16-12-16,-5-5-2 16,2 15-7-16,-5-4-2 15,-3 3-1-15</inkml:trace>
          <inkml:trace contextRef="#ctx0" brushRef="#br0" timeOffset="77473.6704">19287 1136 159 0,'-21'-24'42'0,"2"17"-10"16,19 7-17-16,-25 0-8 15,9 15-7-15,-2 1 0 16,-1 5 0-16,-2 5 0 16,1 2 0-16,5 1 0 15,3 0 0-15,12 3 0 16,0-2 0-16,21-2 0 16,9-5 0-16,10-3 0 15,7-9 0-15,1-11 0 16,2 0 0-16,-8-10-2 0,-4-5-6 15,-8-5-4-15,-14-4-2 16,-6-1 1-16,-19 0 0 16,1 0 0-16,-18-2 0 15,2 3 1-15,-3-3 7 16,-1 7 4-16,2 3-4 16,9 6-7-16,17 11-8 15,-11-22-1-15,11 22-8 16,24-13-1-16,0 13-1 15</inkml:trace>
          <inkml:trace contextRef="#ctx0" brushRef="#br0" timeOffset="78422.4973">19579 1108 186 0,'0'0'44'16,"0"0"-19"-16,0 26-25 0,13-3 0 15,4 10 0-15,5-3 0 16,8 10 0-16,3-10 0 16,1-3 0-16,1 0 0 15,2-7 0-15,0-5 0 16,-2-12 0-16,-1-3 0 16,-7-9 0-16,-5-5 0 15,-5-8 0-15,-5-6 0 16,-12-5 0-16,0-3 0 0,0 0 0 15,-17 1-2 1,2 0 2-16,-2 2-1 16,4 10 4-16,3 5-12 15,0 1-4-15,10 17-10 0,0 0-6 16,0 0-6-16,30 0-1 16,-6 15 2-16,4 0-1 15,12 5 15-15,1 1 13 16,0-1 15-16,5 2 12 15,-7-8 15-15,2 0-1 16,-7-7 1-16,3-7 0 16,-17 0-5-16,3 0-7 0,-23 0-6 15,25-8-13 1,-25 8-4-16,0 0 0 16,10-20 0-16,-10 20 0 15,-17-15 0-15,17 15 0 0,-35-20 0 16,11 20 0-16,-3-5 0 15,-2 5 0-15,0 13 0 16,2-1 0-16,1 4 0 16,5 11 0-16,7-1 0 15,7 3 0-15,7 1 0 16,12-1 0-16,10-1 0 16,6 5 0-16,10-10 0 15,6-3 0-15,3-9 0 16,-2-11 0-16,-4 0 0 15,-5-11 0-15,-5-2 0 16,-7-10 0-16,-8 2 0 16,-8-7 0-16,-8 7 0 0,0-2 0 15,-10-2 0-15,0 10 0 16,10 15 0-16,-19-23 0 16,19 23 0-16,0 0 0 15,-16 0 0-15,16 0 0 16,14 29 0-16,0-12 0 15,9 9 0-15,1 8 0 16,3 3 0-16,4 10 0 16,2 4 0-16,-5 3 0 15,3 2 0-15,-7-4 0 16,-7 3 0-16,-2-8 0 16,-10-9 0-16,-5-4 0 15,-8-14 0-15,8-20 0 0,-34 21 0 16,10-21 0-16,-6-15 0 15,-1-5 0-15,-2-7-4 16,-2-13-12-16,9 2-9 16,-1-18-7-16,12 2-4 15,5-3-6-15,10-5-2 16,8 3 0-16</inkml:trace>
          <inkml:trace contextRef="#ctx0" brushRef="#br0" timeOffset="78887.6587">20702 997 172 0,'-8'-16'44'0,"8"16"-5"15,0 0-39-15,0 0 0 16,-5 21 0-16,10 5 0 16,4 2 0-16,1 3 0 15,-2 9 0-15,2-3 0 16,-3 3 0-16,3-4 0 15,0-7 0-15,-3-4 0 16,-1-9 0-16,-6-16 0 16,0 0 0-16,0 0 0 15,0 0 0-15,0 0 0 16,10-21 0-16,-10 1 0 16,0 0 0-16,10-3 0 15,-2 4 0-15,5-4 0 16,7 2 0-16,3-1 0 15,2 9 0-15,8 5 0 16,-2 2 0-16,6 6 0 16,0 13 0-16,-3 3 0 0,-3 11 0 15,-1 2 0-15,-2-2 0 16,-7 2 0-16,-1 5 0 16,-10-6 0-16,0-1 0 15,-4-5 0-15,-6-6 0 16,0-16 0-16,4 18-14 15,-4-18-23-15,-4-21-7 16,4-6-2-16,0-8-3 0,0-6-2 16</inkml:trace>
        </inkml:traceGroup>
      </inkml:traceGroup>
      <inkml:traceGroup>
        <inkml:annotationXML>
          <emma:emma xmlns:emma="http://www.w3.org/2003/04/emma" version="1.0">
            <emma:interpretation id="{30D79DA0-A5F3-47F8-AF97-735E13B06161}" emma:medium="tactile" emma:mode="ink">
              <msink:context xmlns:msink="http://schemas.microsoft.com/ink/2010/main" type="line" rotatedBoundingBox="3135,12720 9196,12793 9189,13395 3127,13322"/>
            </emma:interpretation>
          </emma:emma>
        </inkml:annotationXML>
        <inkml:traceGroup>
          <inkml:annotationXML>
            <emma:emma xmlns:emma="http://www.w3.org/2003/04/emma" version="1.0">
              <emma:interpretation id="{39B83702-42E5-4B6A-A490-AD8D470BD65C}" emma:medium="tactile" emma:mode="ink">
                <msink:context xmlns:msink="http://schemas.microsoft.com/ink/2010/main" type="inkWord" rotatedBoundingBox="3134,12753 4227,12766 4220,13332 3127,13319"/>
              </emma:interpretation>
              <emma:one-of disjunction-type="recognition" id="oneOf9">
                <emma:interpretation id="interp45" emma:lang="en-US" emma:confidence="1">
                  <emma:literal>so</emma:literal>
                </emma:interpretation>
                <emma:interpretation id="interp46" emma:lang="en-US" emma:confidence="0">
                  <emma:literal>So</emma:literal>
                </emma:interpretation>
                <emma:interpretation id="interp47" emma:lang="en-US" emma:confidence="0">
                  <emma:literal>50</emma:literal>
                </emma:interpretation>
                <emma:interpretation id="interp48" emma:lang="en-US" emma:confidence="0">
                  <emma:literal>SO</emma:literal>
                </emma:interpretation>
                <emma:interpretation id="interp49" emma:lang="en-US" emma:confidence="0">
                  <emma:literal>500</emma:literal>
                </emma:interpretation>
              </emma:one-of>
            </emma:emma>
          </inkml:annotationXML>
          <inkml:trace contextRef="#ctx0" brushRef="#br0" timeOffset="80077.591">528 1986 154 0,'-20'-23'45'0,"20"23"-7"16,-26-21-22-16,26 21-14 15,-27-22-2-15,12 15 0 16,-3 0-2-16,-3 1 0 15,-6 6 1-15,-4 0 0 16,-2 7 0-16,-1 5 0 16,0 2 1-16,1 1 0 15,6 6 0-15,1 2 0 16,7 2 1-16,12-3 0 16,7 1 1-16,9 1-1 15,10-7 2-15,13 3-3 16,7-7 0-16,7-4 0 0,3 2 0 15,8-2 0-15,-3-3 0 16,0 2 0-16,-8 5 0 16,-2-3 0-1,-8 7 0-15,-6-1 0 0,-8 6 0 16,-5 1 0-16,-10 4 0 16,-7-1-3-16,0 2 1 15,-17 2 1-15,2-8 0 16,-11 3 1-16,-2-10-1 15,-5-1 2-15,-4-14-1 16,2 0 0-16,-5-7 2 16,5-7-1-16,11-8-2 15,-3-5-9-15,15 0-8 0,7-2-9 16,22 6-6 0,-3-6-3-16,20 5-8 15,4 3-1-15,9 7 9 0</inkml:trace>
          <inkml:trace contextRef="#ctx0" brushRef="#br0" timeOffset="80517.9846">972 2048 160 0,'-28'-16'41'16,"6"7"-10"-16,-3-4-23 15,-1 6-5-15,5 7-3 16,-3 0-1 0,4 7 1-16,0 8 0 15,5 1 0-15,-2 11 1 0,7 0 1 16,10 10 1-16,0 2-1 16,7 4 0-16,8 0-1 15,17-2-1-15,7-6 0 16,7-1 0-16,3-13-1 15,8-10-1-15,3-11 0 16,-8-4 1-16,-5-16 1 16,-12-1 1-16,-11-8 0 0,-11-5 0 15,-19-2 1 1,-6 0-1-16,-10 2-1 16,-10 1-1-16,-2 6 0 15,1 4 0-15,2 7-1 0,3 3-5 16,28 13-9-16,-30-8-6 15,30 8-11-15,0 0-3 16,31 15-7-16,-3-7-1 16,15-1-1-16</inkml:trace>
        </inkml:traceGroup>
        <inkml:traceGroup>
          <inkml:annotationXML>
            <emma:emma xmlns:emma="http://www.w3.org/2003/04/emma" version="1.0">
              <emma:interpretation id="{3AAF7D60-AEEF-4C33-85A8-829C6717B6E2}" emma:medium="tactile" emma:mode="ink">
                <msink:context xmlns:msink="http://schemas.microsoft.com/ink/2010/main" type="inkWord" rotatedBoundingBox="4885,12895 5944,12908 5939,13269 4881,13256"/>
              </emma:interpretation>
              <emma:one-of disjunction-type="recognition" id="oneOf10">
                <emma:interpretation id="interp50" emma:lang="en-US" emma:confidence="1">
                  <emma:literal>in</emma:literal>
                </emma:interpretation>
                <emma:interpretation id="interp51" emma:lang="en-US" emma:confidence="0">
                  <emma:literal>inn</emma:literal>
                </emma:interpretation>
                <emma:interpretation id="interp52" emma:lang="en-US" emma:confidence="0">
                  <emma:literal>ion</emma:literal>
                </emma:interpretation>
                <emma:interpretation id="interp53" emma:lang="en-US" emma:confidence="0">
                  <emma:literal>in.</emma:literal>
                </emma:interpretation>
                <emma:interpretation id="interp54" emma:lang="en-US" emma:confidence="0">
                  <emma:literal>ink</emma:literal>
                </emma:interpretation>
              </emma:one-of>
            </emma:emma>
          </inkml:annotationXML>
          <inkml:trace contextRef="#ctx0" brushRef="#br0" timeOffset="80787.6206">1903 2145 155 0,'0'0'45'16,"-15"13"-2"-16,15-13-31 15,-7 30-12-15,15-4 0 16,10 8 0-16,2-2 0 15,3 0 0-15,3 2 0 16,-2-12-20-16,5 1-14 16,-5-12-7-16,-4-11-3 15,-20 0-2-15,26-25 0 16</inkml:trace>
          <inkml:trace contextRef="#ctx0" brushRef="#br0" timeOffset="80972.7517">1902 2045 148 0,'0'0'30'0,"-14"-6"-16"15,14 6-35-15,22 0-23 16,15 7-1-16,3 1-1 16,8 6 11-16</inkml:trace>
          <inkml:trace contextRef="#ctx0" brushRef="#br0" timeOffset="81369.0445">2324 2129 169 0,'0'0'45'15,"0"0"-7"-15,-18 22-35 16,18-22-3 0,14 35 0-16,3-13 0 0,-1 5 0 15,8 2 0-15,-4-1 0 16,-1 0 0-16,-3-5 0 15,1-5 0-15,-3-2-5 16,-14-16-8-16,20 14-3 16,-20-14 1-16,6-23-1 15,-6 1 3-15,-6-2 6 16,0-6 5-16,-1-5 9 16,2 0 5-16,-1-1 1 15,6 8 1-15,0-7-1 0,17 14-1 16,-4 1-5-16,8 11-6 15,6 9 0-15,7 7 0 16,3 8 1 0,2 6 0-16,-3 6 0 0,2 9-2 15,-2-1 0-15,-4 2 0 16,-1 1 0-16,-5-5 0 16,-6-2 0-16,-5-9 0 15,2 0 0-15,-17-22-21 16,16 7-13-16,-16-7-8 15,11-29-2-15,-11 7-3 16,13-9 0-16</inkml:trace>
        </inkml:traceGroup>
        <inkml:traceGroup>
          <inkml:annotationXML>
            <emma:emma xmlns:emma="http://www.w3.org/2003/04/emma" version="1.0">
              <emma:interpretation id="{2632986F-0711-4205-8DF8-65021BD55303}" emma:medium="tactile" emma:mode="ink">
                <msink:context xmlns:msink="http://schemas.microsoft.com/ink/2010/main" type="inkWord" rotatedBoundingBox="6320,12758 9196,12793 9189,13395 6313,13360"/>
              </emma:interpretation>
              <emma:one-of disjunction-type="recognition" id="oneOf11">
                <emma:interpretation id="interp55" emma:lang="en-US" emma:confidence="1">
                  <emma:literal>series</emma:literal>
                </emma:interpretation>
                <emma:interpretation id="interp56" emma:lang="en-US" emma:confidence="0">
                  <emma:literal>Series</emma:literal>
                </emma:interpretation>
                <emma:interpretation id="interp57" emma:lang="en-US" emma:confidence="0">
                  <emma:literal>senses</emma:literal>
                </emma:interpretation>
                <emma:interpretation id="interp58" emma:lang="en-US" emma:confidence="0">
                  <emma:literal>genies</emma:literal>
                </emma:interpretation>
                <emma:interpretation id="interp59" emma:lang="en-US" emma:confidence="0">
                  <emma:literal>serves</emma:literal>
                </emma:interpretation>
              </emma:one-of>
            </emma:emma>
          </inkml:annotationXML>
          <inkml:trace contextRef="#ctx0" brushRef="#br0" timeOffset="81813.3565">3488 2030 137 0,'0'0'44'0,"-26"-13"-3"15,26 13-13-15,-26 2-23 16,11 4-5-16,-3 2 0 16,-2 7-2-16,2-3 1 15,-1 4 2-15,4 1 1 16,6 0-2-16,2-4 0 15,7-13 0-15,7 28 0 16,9-19 0-16,8 2 0 0,3-3 0 16,7-1 0-16,4 1 0 15,2-1 0-15,-1 1 0 16,1 4 0-16,-4 4 0 16,-4 2 0-16,-4 4 0 15,-8-1 0-15,-4 6 0 16,-13 1 0-16,-3-6 0 15,-9 0 0-15,-5-6 0 16,-6 1 0-16,0-14 0 16,-7-3 0-16,3-7 0 15,5-2-19-15,-7-13-14 16,12-5-7-16,1 0-3 16,13-7-3-16,0 4 0 0</inkml:trace>
          <inkml:trace contextRef="#ctx0" brushRef="#br0" timeOffset="82205.631">3864 2188 150 0,'0'0'45'0,"15"0"-2"16,4 0-26-16,6-3-17 15,2-3 0-15,6 6 0 16,-2-14-2-16,4 7 1 15,-6-8-2-15,-2 4-8 16,-10-5-2-16,-17 16-2 0,19-30-1 16,-19 30 1-16,-7-31 0 15,7 31 3-15,-28-16 6 16,11 9 13-16,-3 7 5 16,-4 0 3-16,4 14 0 15,-3-1 0-15,5 8 1 16,-2 2-3-16,10 10-2 15,2-2-6-15,8 4-5 16,8 3 0-16,11-1 0 16,10-3 0-16,6-9 0 15,10 0 0-15,-1-12-12 16,15-4-17-16,-3-9-7 16,-4-9-6-16,-5-10-1 0,-7-3-1 15,-8-4-1-15</inkml:trace>
          <inkml:trace contextRef="#ctx0" brushRef="#br0" timeOffset="82709.9834">4423 2102 162 0,'0'0'45'16,"0"0"-6"-16,0 21-30 16,16-5-9-16,4 10 0 15,4 4 0-15,7 4 0 16,0 1 0-16,-2-1 0 15,-4-5 0-15,-2-2 0 0,-5-11 0 16,-18-16 0-16,19 11 0 16,-19-11 0-16,-7-26-5 15,-3 11-1-15,-6-14 0 16,2-2 1-16,-6 2 3 16,6 0 2-16,1 2-1 15,6 3 4-15,7 0 2 16,4 0 0-16,15 4-1 15,6 3 0-15,4-4-14 16,15 10-10-16,-5-4-6 16,8 9-5-16,-7 3-2 15,-1 3-1-15,-10 0 2 16,2 3 5-16,-13 5 14 0,-18-8 18 16,19 21 15-16,-19-21 13 15,0 24 2 1,0-24 0-16,7 30-1 15,-7-10-5-15,3 4-5 0,2 1-9 16,11-1-15-16,1 9 0 16,3-2 0-16,3 7 0 15,5-8 0-15,2 4-6 16,-6-12-23-16,3-2-8 16,-6-13-6-16,-3-7-2 15,-18 0-1-15,19-36 0 16</inkml:trace>
          <inkml:trace contextRef="#ctx0" brushRef="#br0" timeOffset="82874.101">4988 1922 184 0,'-19'11'33'0,"19"-11"-21"16,19 21-50-16,-4-5-5 15,9 4-3-15,-1 0-1 16,3-5 0-16</inkml:trace>
          <inkml:trace contextRef="#ctx0" brushRef="#br0" timeOffset="83258.3676">5331 2194 154 0,'21'-8'44'0,"-3"1"-3"16,5 7-25-16,8-8-16 15,-4-5-10-15,11 7-6 16,-15-7-3-16,5 5-2 16,-12-7 0-16,-16 15 0 15,13-34 1-15,-13 34 6 16,-19-23 15-16,-8 10 14 15,3 6 5-15,-5 7 1 16,-1 7 1-16,0 1-1 16,6 11-1-16,-2 3-4 15,16 6-10-15,-1 7-6 16,11 1 0-16,0 3 0 0,11-1 0 16,1 3 0-16,12-7 0 15,9-3 0-15,-1-11-20 16,16-7-13-1,-2-13-4-15,5-8-5 0,1-11-1 16,-5-5-1-16,-3-8 9 16</inkml:trace>
          <inkml:trace contextRef="#ctx0" brushRef="#br0" timeOffset="83601.6072">5871 2059 148 0,'-24'-20'44'16,"-5"6"-5"-16,7 6-15 0,2 8-24 15,3 8 0-15,17-8 0 16,-17 21 0-16,17-21 0 16,0 30 0-1,10-10 0-15,5 2 0 16,5-2 0-16,8 2 0 0,8-1 0 16,4 6 0-16,8-2 0 15,-1 0 0-15,-1 8 0 16,0-4 0-16,-7 4 0 15,-7-3 0-15,-8 4 0 16,-10-5 0-16,-14-1 0 16,0-2 0-16,-10-10 0 15,-14-2 0-15,-2-7 0 0,-2-7 0 16,-5 0 0 0,1-21-9-16,8 6-21 15,2-10-9-15,8-5-4 0,7-3-3 16,7 3-1-16,14 1 7 15</inkml:trace>
        </inkml:traceGroup>
      </inkml:traceGroup>
    </inkml:traceGroup>
    <inkml:traceGroup>
      <inkml:annotationXML>
        <emma:emma xmlns:emma="http://www.w3.org/2003/04/emma" version="1.0">
          <emma:interpretation id="{0414A73E-A0A3-4ED6-951D-F78A2B74F20F}" emma:medium="tactile" emma:mode="ink">
            <msink:context xmlns:msink="http://schemas.microsoft.com/ink/2010/main" type="paragraph" rotatedBoundingBox="4630,13011 9520,15416 8439,17614 3549,152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F24CC7-39E1-45BA-8D93-D142E922570A}" emma:medium="tactile" emma:mode="ink">
              <msink:context xmlns:msink="http://schemas.microsoft.com/ink/2010/main" type="line" rotatedBoundingBox="4630,13011 9520,15416 8439,17614 3549,15209">
                <msink:destinationLink direction="with" ref="{31122892-F61C-4FD5-9E87-76EB2A5CC7B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5FAED98-6259-498C-8D80-CBE3D865C140}" emma:medium="tactile" emma:mode="ink">
                <msink:context xmlns:msink="http://schemas.microsoft.com/ink/2010/main" type="inkWord" rotatedBoundingBox="4630,13011 9520,15416 8439,17614 3549,15209"/>
              </emma:interpretation>
              <emma:one-of disjunction-type="recognition" id="oneOf12">
                <emma:interpretation id="interp60" emma:lang="en-US" emma:confidence="0">
                  <emma:literal>us</emma:literal>
                </emma:interpretation>
                <emma:interpretation id="interp61" emma:lang="en-US" emma:confidence="0">
                  <emma:literal>my</emma:literal>
                </emma:interpretation>
                <emma:interpretation id="interp62" emma:lang="en-US" emma:confidence="0">
                  <emma:literal>no</emma:literal>
                </emma:interpretation>
                <emma:interpretation id="interp63" emma:lang="en-US" emma:confidence="0">
                  <emma:literal>ms</emma:literal>
                </emma:interpretation>
                <emma:interpretation id="interp64" emma:lang="en-US" emma:confidence="0">
                  <emma:literal>ws</emma:literal>
                </emma:interpretation>
              </emma:one-of>
            </emma:emma>
          </inkml:annotationXML>
          <inkml:trace contextRef="#ctx0" brushRef="#br0" timeOffset="93762.4383">830 3870 34 0,'0'0'26'16,"0"-17"-1"-16,0 17 0 16,-7-24 1-16,7 8 0 0,0 16 0 15,0-23-4 1,0 23-4-16,14-26-4 16,-14 26-1-16,13-15-13 15,-13 15 0-15,20-21 0 0,-20 21 0 16,0 0 0-16,20-14 0 15,-20 14 0-15,0 0 0 16,20 0 0-16,-20 0 0 16,8 14 0-16,-8-14 0 15,19 35 0-15,-7-14 0 16,2 2 0-16,1 3 0 16,3 1 0-16,2-5 0 15,5-7 0-15,2-1 0 16,-1-8 0-16,2-6 0 15,3-5 0-15,-2-10 0 16,-2 0 0-16,0-12 0 16,-8-2 0-16,-2-6 0 0,-2 0 0 15,-10 0 0-15,-5 3 0 16,7 7 0-16,-7 4 0 16,0 21 0-16,13-21 0 15,-13 21 0-15,27 14 0 16,-7 7 0-16,8 3 0 15,6 9 0-15,6 2 0 16,5 3 0-16,2-3 0 16,-2-2 0-16,1-5 0 15,-5-7 0-15,-3-6 0 16,-4-8 0-16,-3-7 0 16,-4-10 0-16,-7-10 0 15,-4-7 0-15,1-4 0 0,-4-9 0 16,-6 1 0-16,0 1 0 15,-7 2 0-15,5 8 0 16,-5 2 0-16,3 10 0 16,-3 16 0-16,17 0 0 15,3 15 0-15,7 6 0 16,8 9 0-16,9 3 0 16,5 9 0-16,4-7 0 15,6 1 0-15,-1-1 0 16,-6-8 0-16,-5-5 0 15,-7-8 0-15,-6-7 0 16,-7-7 0-16,-2-7 0 16,-7-7 0-16,2-8 0 0,-10-7 0 15,3-5 0-15,4-8 0 16,-8 2 0-16,2 3 0 16,-4 1 0-16,-3 1 0 15,-4 9 0-15,12 10 0 16,-12 16 0-16,0 0 0 15,25 0 0-15,-7 16 0 16,7 5 0-16,10 6 0 16,0 7 0-16,11 1 0 15,5-3 0-15,-4 0 0 16,5-4 0-16,-9-5 0 16,-5-3 0-16,-7-6 0 0,-8-8 0 15,-6-6 0-15,-17 0 0 16,20 0 0-16,-20 0 0 15,0 0 0 1,10-20 0-16,-10 20 0 16,0 0 0-16,9-16 0 0,-9 16 0 15,0 0 0-15,0 0 0 16,0 0 0-16,0 0 0 16,0 0 0-16,0 0 0 15,0 0 0-15,15-13 0 16,-15 13 0-16,0 0 0 15,0 0 0-15,0 0 0 16,0 0 0-16,0 0 0 16,15 7 0-16,-15-7 0 0,0 0 0 15,0 0 0 1,0 0 0-16,0 0 0 16,0 0 0-16,0 0 0 0,17 0 0 15,-17 0 0-15,20-7 0 16,-20 7 0-16,27 0 0 15,-10-7 0-15,6 7 0 16,2 0 0-16,2 0 0 16,6 0 0-16,-2 0 0 15,9 7 0-15,4-7 0 16,7 5 0-16,1-5 0 16,3 0 0-16,9 4 0 15,3-4 0-15,1 0 0 16,-2 0 0-16,7 0 0 15,-1 0 0-15,-4 0 0 16,0 0 0-16,-6 0 0 0,-2 0 0 16,-2 0 0-16,0 5 0 15,2-5 0-15,-6 0 0 16,1 8 0-16,3-8 0 16,-3 5 0-16,2-5 0 15,-3 6 0-15,-6-2 0 16,0-4 0-16,-5 8 0 15,-4-8 0-15,-2 7 0 16,-6-7 0-16,-1 0 0 16,-4 5 0-16,-4-5 0 15,-5 0 0-15,-17 0 0 16,22 6 0-16,-22-6 0 16,0 0 0-16,0 0 0 0,0 0 0 15,0 0 0-15,0 0 0 16,0 0 0-16,0 0 0 15,11 21 0-15,-11-21 0 16,4 15 0-16,-4-15 0 16,16 30 0-16,-12-4 0 15,3-4 0-15,5 11 0 16,-1 2 0-16,2 1 0 16,-1 1 0-16,0 4 0 15,0-1 0-15,4-2 0 16,-2 1 0-16,-1-2 0 15,0 4 0-15,-1-6 0 16,-2-1 0-16,2-4 0 0,-2-1 0 16,1-2 0-16,-2 0 0 15,-1-6 0-15,-1-1 0 16,-3-4 0 0,-4-16 0-16,12 27 0 0,-12-27 0 15,7 16 0-15,-7-16 0 16,0 0 0-16,0 0 0 15,0 0 0-15,0 0 0 16,0 0 0-16,0 0 0 16,0 0 0-16,0 0 0 15,0 0 0-15,0 0 0 16,0 0 0-16,0 0 0 16,0 0 0-16,0 0 0 0,0 0 0 15,0 0 0-15,0 0 0 16,0 0 0-16,0 0 0 15,18 0 0-15,-18 0 0 16,0 0 0-16,0 0 0 16,0 0 0-16,0 0 0 15,0 0 0-15,19 11 0 16,-19-11 0-16,0 0 0 16,0 0 0-16,0 0 0 15,0 0 0-15,0 0 0 16,0 0 0-16,0 0 0 15,0 0 0-15,0 0 0 0,-27 11 0 16,27-11 0-16,-26 5 0 16,8-5 0-16,-3 8 0 15,-4-3 0-15,-2 2 0 16,1 1 0-16,-1-1 0 16,-3 0 0-16,3 6 0 15,4-6 0-15,2 3 0 16,4 1 0-16,17-11 0 15,-16 15 0-15,16-15 0 16,0 0 0-16,13 16 0 16,7-16 0-16,0 5 0 15,7-5 0-15,1 0 0 16,6 0 0-16,3 5 0 0,-3-5 0 16,-1 8 0-16,-6-5 0 15,-8 3 0 1,0-1 0-16,-19-5 0 15,4 23 0-15,-4-23 0 0,-24 22 0 16,4-7 0-16,-5 1 0 16,-2-1 0-16,-6-1 0 15,3 0 0-15,2 0 0 16,1 1 0-16,2-2 0 16,9 1 0-16,16-14 0 15,-19 22 0-15,19-22 0 16,8 21 0-16,7-8 0 15,9-3 0-15,3 1 0 16,4 4 0-16,3-3 0 16,2-3 0-16,1 4 0 15,-3-4 0-15,-6-1 0 16,-4 4 0-16,-5-5 0 0,-19-7 0 16,0 0 0-16,12 15 0 15,-12-15 0-15,-27 13 0 16,9-6 0-16,-3-1 0 15,-3-3 0-15,-2 9 0 16,3-5 0-16,-2 2 0 16,5-2 0-16,6 5 0 15,14-12 0-15,-20 13 0 16,20-13 0-16,0 0 0 16,4 16 0-16,-4-16 0 15,29 13 0-15,-14-5 0 16,5-2 0-16,0 1 0 15,0-7 0-15,-2 9 0 0,-2-3 0 16,-16-6 0-16,30 5 0 16,-30-5 0-16,0 0 0 15,0 0 0-15,0 0 0 16,0 0 0-16,0 0 0 16,0 0 0-16,-17 18 0 15,17-18 0-15,0 0 0 16,-22 18 0-16,22-18 0 15,0 0 0-15,0 0 0 16,-18 16 0-16,18-16 0 16,0 0 0-16,0 0 0 15,0 22 0-15,0-22 0 16,0 0 0-16,13 20 0 0,-13-20 0 16,14 18 0-16,-14-18 0 15,18 22 0-15,-18-22 0 16,19 21 0-16,-19-21 0 15,19 22 0-15,-19-22 0 16,15 30 0-16,-8-12 0 16,0-3 0-16,0 5 0 15,0-6 0-15,3 7 0 16,-3-1 0-16,-7 2 0 16,7 0 0-16,-1-1 0 15,-6 0 0-15,7 3 0 16,-7 1 0-16,0-5 0 0,0 2 0 15,0-7 0-15,0 4 0 16,0-2 0-16,0 2 0 16,4-3 0-1,-4 2 0-15,0-2 0 0,9 4 0 16,-9-1 0-16,7-1 0 16,0 1 0-16,-2 1 0 15,3-4 0-15,-6 0 0 16,8 1 0-16,-10-17 0 15,12 30 0-15,-12-30 0 16,15 23 0-16,-15-23 0 16,9 20 0-16,-9-20 0 15,7 20 0-15,-7-20 0 0,0 0 0 16,13 15 0 0,-13-15 0-16,0 0 0 0,0 0 0 15,0 0 0 1,8 19 0-16,-8-19 0 0,0 0 0 15,0 0 0-15,0 0 0 16,0 0 0-16,0 0 0 16,0 0 0-16,0 0 0 15,0 0 0-15,0 0 0 16,0 0 0-16,0 0 0 16,0 0 0-16,0 0 0 15,0 0 0-15,0 0 0 16,0 0 0-16,0 0 0 0,0 0 0 15,0 0 0-15,0 0 0 16,0 0 0 0,0 0 0-16,0 0 0 15,0 0 0-15,0 0 0 0,0 0 0 16,0 0 0-16,0 0 0 16,0 0 0-16,0 0 0 15,0 0 0-15,0 0 0 16,-17-7 0-16,17 7 0 15,-18 0 0-15,18 0 0 16,-22 0 0-16,22 0 0 16,-27 7 0-16,9-7 0 15,0 0 0-15,-4 0 0 0,3 7 0 16,-7-7 0 0,0 0 0-16,4 7 0 15,-9-7 0-15,4 7 0 16,0-7 0-16,0 8 0 0,1-2 0 15,1 0 0-15,-2-3 0 16,0 5 0-16,0-3 0 16,0 4 0-16,-4-3 0 15,3 2 0-15,-8-2 0 16,5 0 0-16,-2 1 0 16,1-3 0-16,5-4 0 15,-4 8 0-15,5 0 0 16,5-8 0-16,0 7 0 15,1-3 0-15,1-4 0 16,1 6 0-16,-1-6 0 16,4 5 0-16,-1-5 0 15,-1 0 0-15,17 0 0 0,-28 6 0 16,28-6 0-16,-23 0 0 16,23 0 0-16,-17 0 0 15,17 0 0-15,0 0 0 16,0 0-13-16,0 0-21 15,0 0-1-15,0 0-10 16,23-21-3-16,-5-2-2 16,8 4 21-16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1:30.6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1122892-F61C-4FD5-9E87-76EB2A5CC7BD}" emma:medium="tactile" emma:mode="ink">
          <msink:context xmlns:msink="http://schemas.microsoft.com/ink/2010/main" type="inkDrawing" rotatedBoundingBox="2419,17239 2537,14600 3999,14665 3881,17304" semanticType="verticalRange" shapeName="Other">
            <msink:sourceLink direction="with" ref="{31F24CC7-39E1-45BA-8D93-D142E922570A}"/>
          </msink:context>
        </emma:interpretation>
      </emma:emma>
    </inkml:annotationXML>
    <inkml:trace contextRef="#ctx0" brushRef="#br0">1074 2636 140 0,'-24'-9'42'16,"8"9"-6"-16,-8-15-16 16,24 15-9-16,-28-5-5 15,10 5-6-15,1 0 0 16,1 0 0-16,-8 0 0 16,0 0 0-16,-7 0 0 15,-3 0 0-15,0-6-2 16,-6 6 2-16,0-2 0 15,2-4 0-15,0 6 0 0,2-12 0 16,2 12 0-16,2-7 0 16,0 7 2-16,7-6-2 15,2 6 0-15,3-8 0 16,3 5 0-16,17 3 0 16,-27-8 0-16,27 8 0 15,-21-8 0-15,21 8 0 16,-27 0 0-16,27 0 0 15,-31 0 0-15,31 0 0 16,-26-4 0-16,26 4 0 16,-26 0 0-16,26 0 0 15,-16-7 0-15,16 7 0 16,-18 0 0-16,18 0 0 0,0 0 0 16,-20-13 0-16,20 13 0 15,0 0 0-15,-19-16 0 16,19 16 0-16,-8-15 0 15,8 15 0-15,-7-19 0 16,7 0 0-16,0 19 0 16,-7-32 0-16,7 11 0 15,0-12 0-15,0-1 0 16,0-9 0-16,7-7 0 16,-7-6 0-16,12-7 0 15,-4-7 0-15,-3 1 0 16,-2 5 0-16,-3-4 0 15,6 2 0-15,-6 3 0 0,-6 7 0 16,3-1 0-16,-7-3 0 16,2 1 0-1,1-4 0-15,-5-4 0 16,0 1 0-16,2-2 0 0,-3 5 0 16,-4 1 0-16,7 3 0 15,-3 2 0-15,2 3 0 16,5-1 0-16,6 3 0 15,-3 5 0-15,3 3 0 16,0-2 0-16,0 7 0 16,-7-1 0-16,7 6 0 15,-12 5 0-15,4 0 0 0,3 3 0 16,-1 3 0-16,6-5 0 16,0 1 0-16,0 4 0 15,0-4 0 1,0 0 0-16,0 0 0 15,0 4 0-15,0-3 0 0,0 5 0 16,0-1 0-16,0 6 0 16,0-2 0-16,0 18 0 15,-8-23 0-15,8 23 0 16,0-20 0-16,0 20 0 16,0 0 0-16,0-16 0 15,0 16 0-15,0 0 0 16,0 0 0-16,0 0 0 0,0-20 0 15,0 20 0-15,0 0 0 16,0 0 0 0,21-13 0-16,-21 13 0 15,25-7 0-15,-10 7 0 0,3-7 0 16,3 7 0-16,0-7 0 16,6 7 0-16,3-6 0 15,0 6 0-15,7 0 0 16,2-7 0-16,4 4 0 15,1 3 0-15,3-8 0 16,4 3 0-16,-3-2 0 16,6 1 0-16,3 6 0 15,-2-7 0-15,3 7 0 0,-3-6 0 16,2 6 0 0,-2 0 0-16,-2 0 0 15,-2-3 0-15,-10 3 0 16,-3 0 0-16,-3 0 0 0,-3 0 0 15,-5 0 0-15,-2 0 0 16,-4 0 0-16,-1 0 0 16,-1 0 0-16,-19 0 0 15,25 0 0-15,-25 0 0 16,20 0 0-16,-20 0 0 16,20 0 0-16,-20 0 0 15,20 3 0-15,-20-3 0 16,20 0 0-16,-20 0 0 15,15 0 0-15,-15 0 0 16,0 0 0-16,16 0 0 16,-16 0 0-16,0 0 0 15,0 0 0-15,0 0 0 0,18 0 0 16,-18 0 0-16,0 0 0 16,0 0-26-16,0 0-9 15,17 12-10-15,-17-12-4 16,0 0-3-16,27 0 5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1:27.1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438D2C3-51FC-491D-9EC2-40843FE874C3}" emma:medium="tactile" emma:mode="ink">
          <msink:context xmlns:msink="http://schemas.microsoft.com/ink/2010/main" type="writingRegion" rotatedBoundingBox="3599,16962 9838,14499 10619,16478 4380,18941"/>
        </emma:interpretation>
      </emma:emma>
    </inkml:annotationXML>
    <inkml:traceGroup>
      <inkml:annotationXML>
        <emma:emma xmlns:emma="http://www.w3.org/2003/04/emma" version="1.0">
          <emma:interpretation id="{C4646C6D-E092-4499-8A0A-C0A07722CCD4}" emma:medium="tactile" emma:mode="ink">
            <msink:context xmlns:msink="http://schemas.microsoft.com/ink/2010/main" type="paragraph" rotatedBoundingBox="3599,16962 9838,14499 10619,16478 4380,18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454A42-6BFB-4986-9CE9-3C287FAFEE58}" emma:medium="tactile" emma:mode="ink">
              <msink:context xmlns:msink="http://schemas.microsoft.com/ink/2010/main" type="line" rotatedBoundingBox="3599,16962 9838,14499 10619,16478 4380,18941"/>
            </emma:interpretation>
          </emma:emma>
        </inkml:annotationXML>
        <inkml:traceGroup>
          <inkml:annotationXML>
            <emma:emma xmlns:emma="http://www.w3.org/2003/04/emma" version="1.0">
              <emma:interpretation id="{7E6018B2-2E7A-4FEC-8E53-059DFC24DCAF}" emma:medium="tactile" emma:mode="ink">
                <msink:context xmlns:msink="http://schemas.microsoft.com/ink/2010/main" type="inkWord" rotatedBoundingBox="3777,16899 3972,17676 3889,17697 3694,16920"/>
              </emma:interpretation>
              <emma:one-of disjunction-type="recognition" id="oneOf0">
                <emma:interpretation id="interp0" emma:lang="en-US" emma:confidence="0">
                  <emma:literal>"Fro</emma:literal>
                </emma:interpretation>
                <emma:interpretation id="interp1" emma:lang="en-US" emma:confidence="0">
                  <emma:literal>"too</emma:literal>
                </emma:interpretation>
                <emma:interpretation id="interp2" emma:lang="en-US" emma:confidence="0">
                  <emma:literal>"Frodo</emma:literal>
                </emma:interpretation>
                <emma:interpretation id="interp3" emma:lang="en-US" emma:confidence="0">
                  <emma:literal>"Trofeo</emma:literal>
                </emma:interpretation>
                <emma:interpretation id="interp4" emma:lang="en-US" emma:confidence="0">
                  <emma:literal>"Grotto</emma:literal>
                </emma:interpretation>
              </emma:one-of>
            </emma:emma>
          </inkml:annotationXML>
          <inkml:trace contextRef="#ctx0" brushRef="#br0">751 6100 115 0,'0'0'42'0,"-13"-29"-6"16,13 29-10-16,-13-16-5 16,13 16-6-1,0 0-15-15,0 0 0 16,0 0 0-16,0 0 0 0,-5 34 0 15,5-13 0-15,7 3 0 16,-7 9 0-16,13 3 0 16,-2 5 0-16,-4 0 0 15,6 3 0-15,-1-3 0 16,3 8 0-16,-3 1 0 16,1-2 0-16,-3 1 0 15,1-5 0-15,-2-3 0 0,1 0 0 16,-3-6 0-1,-4-4 0-15,-3-6 0 16,10-3 0-16,-10-7 0 16,0-15 0-16,3 20 0 0,-3-20 0 15,0 0 0-15,0 0 0 16,0 0 0-16,0 0 0 16,0 0-7-16,17-22-17 15,-17 22-10-15,14-25-6 16,-7 5-4-16,1-3-1 15,5-5-2-15</inkml:trace>
        </inkml:traceGroup>
        <inkml:traceGroup>
          <inkml:annotationXML>
            <emma:emma xmlns:emma="http://www.w3.org/2003/04/emma" version="1.0">
              <emma:interpretation id="{0F874AF4-A581-4B25-A150-1B4DF7786DFB}" emma:medium="tactile" emma:mode="ink">
                <msink:context xmlns:msink="http://schemas.microsoft.com/ink/2010/main" type="inkWord" rotatedBoundingBox="4435,17166 4481,17148 4621,17503 4575,17521"/>
              </emma:interpretation>
            </emma:emma>
          </inkml:annotationXML>
          <inkml:trace contextRef="#ctx0" brushRef="#br0" timeOffset="575.4032">1458 6329 159 0,'-20'-22'42'0,"20"22"-6"16,0 0-18-16,0 16-18 15,7 1 0-15,6 6 0 16,0-2 0-16,-2 10 0 16,6 1 0-16,2 3 0 15,-7-4 0-15,3 1 0 0,-3-4 0 16,-3 1 0-16,-2-6 0 15,0-5 0 1,-7-18 0-16,10 15 0 16,-10-15 0-16,0 0-2 0,0 0-23 15,-6-27-9-15,6 27-7 16,0-34-4-16,0 17-1 16,0-4-2-16</inkml:trace>
        </inkml:traceGroup>
        <inkml:traceGroup>
          <inkml:annotationXML>
            <emma:emma xmlns:emma="http://www.w3.org/2003/04/emma" version="1.0">
              <emma:interpretation id="{7789CD2E-EBF0-4B9C-BD2C-6C18AD8C6CB7}" emma:medium="tactile" emma:mode="ink">
                <msink:context xmlns:msink="http://schemas.microsoft.com/ink/2010/main" type="inkWord" rotatedBoundingBox="4754,16631 4926,16563 5354,17647 5182,17715"/>
              </emma:interpretation>
            </emma:emma>
          </inkml:annotationXML>
          <inkml:trace contextRef="#ctx0" brushRef="#br0" timeOffset="1223.8575">1881 5746 166 0,'-10'-19'45'16,"10"19"-10"-16,0 0-26 15,0 26-9-15,17 11 0 16,-3 6 0-16,4 17 0 16,2 3 0-16,3 3 0 15,1 1 0-15,-3 5 0 16,-1-2 0-16,0-1 0 16,-2 1 0-16,-4-4 0 0,-4-3 0 15,6 4 0-15,-9-4 0 16,6-7 0-16,-5-6 0 15,4-12 0-15,0-6 0 16,-3-10 0-16,4-6 0 16,-13-16 0-16,21 5 0 15,-4-10-4-15,-10-11-19 16,9 0-11-16,-8-10-3 16,8 3-6-16,-4-9-2 15,-2 1 0-15,3-9 22 16</inkml:trace>
        </inkml:traceGroup>
        <inkml:traceGroup>
          <inkml:annotationXML>
            <emma:emma xmlns:emma="http://www.w3.org/2003/04/emma" version="1.0">
              <emma:interpretation id="{83E7BD3B-C014-48CC-AAD6-2EE91DFBCA37}" emma:medium="tactile" emma:mode="ink">
                <msink:context xmlns:msink="http://schemas.microsoft.com/ink/2010/main" type="inkWord" rotatedBoundingBox="5512,16882 7258,16193 7809,17587 6062,18277"/>
              </emma:interpretation>
            </emma:emma>
          </inkml:annotationXML>
          <inkml:trace contextRef="#ctx0" brushRef="#br0" timeOffset="1586.111">2588 6181 152 0,'0'0'45'0,"0"0"-4"16,0 0-24-16,7 22-17 0,-3-7 0 15,8 5 0-15,-4 6 0 16,8-3 0-1,-9 4 0-15,1-1 0 0,-1 4 0 16,-1-7 0-16,1-3 0 16,-7 0 0-16,0-20 0 15,17 29-15-15,-17-29-19 16,0 0-8-16,0 0-3 16,0 0-2-16,0 0-2 15</inkml:trace>
          <inkml:trace contextRef="#ctx0" brushRef="#br0" timeOffset="9020.55">2809 6321 147 0,'0'0'43'0,"0"-18"-4"16,0 18-13-16,37-9-26 15,-16 4 0-15,13 5 0 16,3 0 0-16,6 0 0 15,2 0 0-15,-3 0 0 16,2 0 0-16,-5 0 0 16,-4 0 0-16,-2 5 0 0,-5-5 0 15,0 0 0-15,-8 6 0 16,-4-6 0-16,-16 0 0 16,24 7 0-16,-24-7 0 15,0 0 0-15,0 0-16 16,0 0-18-16,0 0-6 15,-6 14-4-15,6-14-2 16,-22 0-3-16,22 0 24 16</inkml:trace>
          <inkml:trace contextRef="#ctx0" brushRef="#br0" timeOffset="10224.3964">4062 5740 85 0,'-17'-28'37'0,"1"6"1"0,-11-7-5 15,8 12-12-15,-11-6-6 16,7 9-1-16,-12 0-4 15,6-1-8 1,-6 8-2-16,-5 0 0 0,2 7 0 16,1 0 0-16,0 0 0 15,3 14 0-15,2 1 0 16,1 1 0-16,2 16 0 16,2 3 0-16,-3 8 0 15,4 5 0-15,0 3 0 16,3 6 0-16,3 3 0 15,1 3 0-15,2-10 0 16,7 3 0-16,-2-2 0 0,12 0 0 16,0-2 0-16,0-2 0 15,6-3 0 1,7 4 0-16,1-3 0 0,6 1 0 16,5-2 0-16,2-4 0 15,6 0 0-15,-1-3 0 16,2-1 0-16,5-5 0 15,0-1 0-15,1-10 0 16,3 3 0-16,1-5 0 16,0-7 0-16,5-1 0 15,-1 2 0-15,3-8 0 16,-2 0 0-16,0 0 0 16,1-7 0-16,-1 3 0 15,0-3 0-15,-3-3 0 0,0-4 0 16,-1 0 0-1,-4-4 0-15,-1 0 0 16,-5-7 0-16,2 2 0 0,-4-2 0 16,-3 0 0-16,-1-7 0 15,-2 1 0-15,-4-3 0 16,0-1 0-16,-4-7 0 16,-6-1 0-16,0 3 0 15,-10-8 0-15,-3 4 0 16,0-6 0-16,-9-4 0 15,-3 4 0-15,-3 0 0 16,-2-4 0-16,-2 4 0 16,-1-7 0-16,-2 2 0 15,1 4 0-15,1-5 0 16,-4 2 0-16,2-2 0 16,-4-1 0-16,-1 0 0 0,0 3 0 15,-5 5 0-15,-8 2 0 16,0 5 0-16,-5 6 0 15,-2 6 0-15,-4 4 0 16,0 5 0-16,1 4 0 16,4 4 0-16,0 1-4 15,14 5-16-15,-2 0-8 16,15 0-4-16,4 5-3 16,15-5-7-16,0 0-2 15,0 16 5-15,0-16 29 16</inkml:trace>
          <inkml:trace contextRef="#ctx0" brushRef="#br0" timeOffset="10951.9014">3587 6097 132 0,'0'0'44'16,"-10"-28"-4"-16,10 28-9 15,0 0-23-15,0 0-8 16,16 31 0-16,-3-6 0 16,1 5 0-16,1 3 0 15,2 5 0-15,-2-3 0 16,3 0 0-16,-8-2 0 15,1-6 0-15,-2-6 0 0,1-6 0 16,-10-15 0-16,0 0 0 16,0 0 0-16,0 0 0 15,0-22 0 1,0-4 0-16,0-2 0 0,-12-10 0 16,12-3 0-16,-7-2 0 15,7-6 0-15,0 1 0 16,9 0 0-16,2 5 0 15,3 8 0-15,10 7 0 16,-1 9 0-16,10 11 0 16,1 8 0-16,4 15 0 15,0 5 0-15,2 7 0 16,-5 7 0-16,2 9 0 0,-8-5 0 16,-3 7 0-1,-1-6 0-15,-10 2 0 16,2-2 0-16,-8-3 0 15,-2-8 0-15,-2-5 0 0,-5 3 0 16,0-12 0-16,0-14 0 16,0 22-15-16,0-22-17 15,-18 0-4-15,18 0-7 16,-21-14-1-16,21 14 0 16,-27-25 4-16</inkml:trace>
          <inkml:trace contextRef="#ctx0" brushRef="#br0" timeOffset="11183.062">3719 6244 142 0,'0'0'43'16,"0"0"1"-16,0 0-18 15,34-14-26-15,0 14 0 16,-3-7-4-16,16 7-27 16,-7-8-11-16,-1 1-1 15,-6-6-3-15,0-5-3 0,-6-4 10 16</inkml:trace>
        </inkml:traceGroup>
        <inkml:traceGroup>
          <inkml:annotationXML>
            <emma:emma xmlns:emma="http://www.w3.org/2003/04/emma" version="1.0">
              <emma:interpretation id="{6D39CEA3-6A9C-40C5-9272-789D1C2FB711}" emma:medium="tactile" emma:mode="ink">
                <msink:context xmlns:msink="http://schemas.microsoft.com/ink/2010/main" type="inkWord" rotatedBoundingBox="7910,15271 9841,14508 10442,16028 8510,16791"/>
              </emma:interpretation>
            </emma:emma>
          </inkml:annotationXML>
          <inkml:trace contextRef="#ctx0" brushRef="#br0" timeOffset="14031.8474">5386 5627 146 0,'0'0'41'16,"0"0"-6"-16,16-14-12 0,1 6-13 16,14 2-10-16,-2 0 0 15,11 1 0-15,4 5 0 16,9-10 0-16,-5 5 0 16,4-3 0-16,1 3 0 15,1 2 0-15,-2-8 0 16,0 3 0-16,1 0 0 15,-4 0 0-15,2-6 0 16,-2 3 0-16,-1 2 0 16,-6 0 0-16,-1 2 0 15,2 0 0-15,-8 1 0 16,2 6 0-16,-10-7 0 16,-3 7 0-16,-5 0 0 0,-19 0 0 15,21-7 0-15,-21 7 0 16,0 0-15-16,0 0-17 15,0 0-8 1,0 0-3-16,-17-18-3 0,17 18 0 16,-7-31 14-16</inkml:trace>
          <inkml:trace contextRef="#ctx0" brushRef="#br0" timeOffset="13115.206">5273 4324 59 0,'0'0'26'16,"-6"-21"1"-16,6 21 6 15,0 0-4-15,0 0-2 16,0-22-4-16,0 22-4 16,0 0-7-16,21-13-12 15,-21 13 0-15,26-14 0 16,-9 14 0-16,10-7 0 0,5 7 0 15,4-9 0-15,8 9 0 16,2-11 0-16,1 5 0 16,6 3 0-16,-5-4 0 15,-1 1 0-15,-4 1 0 16,-1 1 0-16,-4 0 0 16,-4 4 0-16,-2-8 0 15,1 8 0-15,-5-7 0 16,1 7 0-16,1-8 0 15,-5 8 0-15,-1 0 0 16,-1-7 0-16,2 7 0 16,-3 0 0-16,-3-5 0 0,1 5 0 15,-1 0 0-15,1 0 0 16,-20 0 0-16,28 0 0 16,-28 0 0-16,27 0 0 15,-27 0 0-15,24 0 0 16,-24 0 0-16,20 0 0 15,-20 0 0-15,20 0 0 16,-20 0 0-16,15 0 0 16,-15 0 0-16,0 0 0 15,20 0 0-15,-20 0 0 16,0 0 0-16,0 0 0 16,18 8 0-16,-18-8 0 15,0 0 0-15,0 0 0 0,0 0 0 16,0 0 0-16,0 0 0 15,0 0 0-15,17 12 0 16,-17-12 0-16,0 0 0 16,0 0 0-16,0 0 0 15,0 0 0-15,0 0 0 16,19 15 0-16,-19-15 0 16,0 0 0-16,0 0 0 15,0 0 0-15,0 0 0 16,0 0 0-16,0 0 0 15,0 0 0-15,0 0 0 16,0 0 0-16,0 0 0 16,0 0 0-16,0 0 0 0,17 6 0 15,-17-6 0-15,0 0 0 16,0 0 0-16,0 0 0 16,0 0 0-16,0 0 0 15,0 0 0-15,0 0 0 16,0 0 0-16,0 0 0 15,0 0 0-15,0 0 0 16,0 0 0-16,0 0 0 16,0 0 0-16,0 0 0 15,0 0 0-15,0 0 0 16,0 0 0-16,0 0 0 16,0 0 0-16,0 0 0 15,0 0 0-15,0 0 0 0,0 0 0 16,0 0 0-1,0 0 0-15,0 0 0 0,0 0 0 16,0 0 0-16,0 0 0 16,0 0 0-16,0 0 0 15,0 0 0-15,0 0-15 16,0 0-9-16,0 0-7 16,0 0-2-16,0 0-1 15,0 0-10-15,0 0 1 16,17 13 13-16,-17-13 30 15</inkml:trace>
          <inkml:trace contextRef="#ctx0" brushRef="#br0" timeOffset="15129.3749">6720 4333 86 0,'-12'-16'32'0,"12"16"-4"15,-22-36-3-15,22 36-5 0,-24-27-1 16,24 27-4 0,-29-20-4-16,9 20-2 15,-12-9-1-15,-2 9-6 16,-9 0-2-16,-5 4 0 0,-3 7 0 16,-3 3 0-16,0 7 0 15,2 7 0-15,5 2 0 16,6 10 0-16,4 1 0 15,9 9 0-15,8 1 0 16,7 3 0-16,6 2 0 16,7 2 0-16,0 6 0 15,16 3 0-15,1-4 0 16,4 1 0-16,5-1 0 16,2-1 0-16,3-7 0 15,6-4 0-15,3-7 0 16,2-4 0-16,3-6 0 15,-3-6 0-15,4-7 0 0,5-4 0 16,-2-4 0-16,2-4 0 16,1-3 0-16,-4-6 0 15,5 0 0-15,-4 0 0 16,1-8 0-16,-2 0 0 16,-4 1 0-16,1-6 0 15,-5 0 0-15,0-2 0 16,-5 0 0-16,3-7 0 15,1-3 0-15,-9-4 0 16,2-1 0-16,-4-13 0 16,-3-3 0-16,-7-6 0 15,-8-3 0-15,-10-7 0 16,0 5 0-16,-17-5 0 0,-7 8 0 16,-5 2 0-16,-5 9 0 15,-5 2 0-15,-5-1 0 16,-4 6 0-1,-1 1 0-15,0 0 0 0,-1 3 0 16,-1 2 0-16,-1 1 0 16,1-2 0-16,4 9 0 15,2 6 0-15,5 1 0 16,7 5 0-16,12 10 0 16,1-4-18-16,20 4-9 15,0 0-5-15,6 23-7 16,-6-23-3-16,32 28-1 15,-9-8-1-15,7-1 35 0</inkml:trace>
          <inkml:trace contextRef="#ctx0" brushRef="#br0" timeOffset="15943.1432">6177 4599 89 0,'0'0'33'16,"0"0"-2"-16,0 0-1 15,15 0-8-15,-15 0-4 0,25 33-2 16,-14-17 0-16,17 11-16 16,-5 1 0-16,8 1 0 15,-1 4 0-15,5 1 0 16,-6-3 0-16,2-4 0 15,-4 3 0-15,-5-5 0 16,-2-3 0-16,-6-8 0 16,-14-14 0-16,23 20 0 15,-23-20 0-15,0 0 0 16,20-18 0-16,-14 2 0 16,1-6 0-16,-3-3 0 15,5-5 0-15,-1 1 0 16,-1-11 0-16,0 3 0 0,-1 0 0 15,1-2 0-15,-7-1 0 16,11 4 0-16,-8 6 0 16,-3 3 0-16,10 5 0 15,-10 22 0-15,9-21 0 16,-9 21 0-16,0 0 0 16,0 0 0-16,21 16-6 15,-21-16-31-15,0 27-7 16,0-27-2-16,10 24-2 15,-10-24-2-15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3:41.5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F196C3-64B8-4A63-8DE7-BE5457F34912}" emma:medium="tactile" emma:mode="ink">
          <msink:context xmlns:msink="http://schemas.microsoft.com/ink/2010/main" type="writingRegion" rotatedBoundingBox="1549,11194 24746,11256 24726,18720 1529,18658"/>
        </emma:interpretation>
      </emma:emma>
    </inkml:annotationXML>
    <inkml:traceGroup>
      <inkml:annotationXML>
        <emma:emma xmlns:emma="http://www.w3.org/2003/04/emma" version="1.0">
          <emma:interpretation id="{BD92C306-59ED-4AF4-9F4C-CD5F7076D774}" emma:medium="tactile" emma:mode="ink">
            <msink:context xmlns:msink="http://schemas.microsoft.com/ink/2010/main" type="paragraph" rotatedBoundingBox="2385,11323 15772,11006 15809,12573 2422,128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A08ABC-63E9-44E1-ADF6-C530DD32295B}" emma:medium="tactile" emma:mode="ink">
              <msink:context xmlns:msink="http://schemas.microsoft.com/ink/2010/main" type="line" rotatedBoundingBox="2385,11323 15772,11006 15809,12573 2422,12890"/>
            </emma:interpretation>
          </emma:emma>
        </inkml:annotationXML>
        <inkml:traceGroup>
          <inkml:annotationXML>
            <emma:emma xmlns:emma="http://www.w3.org/2003/04/emma" version="1.0">
              <emma:interpretation id="{0D20FDA7-8E9F-4D28-BD74-9842A42DCB7A}" emma:medium="tactile" emma:mode="ink">
                <msink:context xmlns:msink="http://schemas.microsoft.com/ink/2010/main" type="inkWord" rotatedBoundingBox="2385,11323 12504,11084 12541,12651 2422,12890"/>
              </emma:interpretation>
              <emma:one-of disjunction-type="recognition" id="oneOf0">
                <emma:interpretation id="interp0" emma:lang="en-US" emma:confidence="0">
                  <emma:literal>Ri=pe=/A-85.6xio.</emma:literal>
                </emma:interpretation>
                <emma:interpretation id="interp1" emma:lang="en-US" emma:confidence="0">
                  <emma:literal>Ri=pl=/A-85.6xio.</emma:literal>
                </emma:interpretation>
                <emma:interpretation id="interp2" emma:lang="en-US" emma:confidence="0">
                  <emma:literal>Ri=pl=/A~85.6xio.</emma:literal>
                </emma:interpretation>
                <emma:interpretation id="interp3" emma:lang="en-US" emma:confidence="0">
                  <emma:literal>Ri=pe=/A~85.6xio.</emma:literal>
                </emma:interpretation>
                <emma:interpretation id="interp4" emma:lang="en-US" emma:confidence="0">
                  <emma:literal>Rip-AA-5x7-xo-Is.</emma:literal>
                </emma:interpretation>
              </emma:one-of>
            </emma:emma>
          </inkml:annotationXML>
          <inkml:trace contextRef="#ctx0" brushRef="#br0">4052 303 167 0,'0'0'44'0,"0"0"-10"0,25 0-34 16,4 0-16-16,2-6-13 15,9 6-10-15,1-7-4 16,-3 7 0-16,-5-7-2 15,-6 0 16-15</inkml:trace>
          <inkml:trace contextRef="#ctx0" brushRef="#br0" timeOffset="156.1109">4099 472 157 0,'0'0'44'15,"0"16"-15"-15,21-16-65 0,16 0-6 16,7 0-3-16,7-9-1 16,5 1-2-16</inkml:trace>
          <inkml:trace contextRef="#ctx0" brushRef="#br0" timeOffset="757.4759">4938 136 146 0,'0'0'43'16,"-7"-14"-2"-16,7 14-23 16,25-21-18-16,-2 16-5 15,8-4-14-15,15 9-10 16,-12-13-8-16,2 13-4 0,-7-8-1 15,-9 8-1-15,-20 0 12 16</inkml:trace>
          <inkml:trace contextRef="#ctx0" brushRef="#br0" timeOffset="1212.2585">4905 136 172 0,'-21'16'42'0,"5"11"-8"15,1 1-33-15,9 7 0 16,6 0-1-16,0 7 0 16,13-3 0-16,-2-2-1 15,2-3 1-15,-4-5 0 0,2-8-1 16,-11-21 1-16,15 20 0 16,-15-20 0-16,0 0 0 15,0 0 1-15,18-27-1 16,-18 6 0-16,9-1 0 15,3-4 1-15,2-2 0 16,10 6 0-16,3 1-1 16,7 1 0-16,11 13 0 15,-1 7 1-15,5 11-1 16,-3 10-1-16,-2 4 1 16,-7 8-1-16,-6 10 1 15,-17-2 0-15,-8 3-1 16,-12-1 0-16,-8-4 1 0,-6-8 0 15,-9 0-1-15,-1-10 1 16,-6-10 0-16,2-6 0 16,5-5-1-16,0-14-5 15,14 1-11-15,1-10-11 16,14-5-7-16,14 0-5 16,13-5-3-16,10 3 0 15,5 4 9-15</inkml:trace>
          <inkml:trace contextRef="#ctx0" brushRef="#br0" timeOffset="1381.2497">5706 589 142 0,'-7'18'43'0,"7"-18"-2"16,-8 27-15-16,8-27-41 15,0 0-16 1,27 12-10-16,-27-12-1 0,25-21-2 15,-14 1 0-15,5-3 10 16</inkml:trace>
          <inkml:trace contextRef="#ctx0" brushRef="#br0" timeOffset="1845.9053">6008 166 155 0,'-20'0'43'0,"1"18"-3"0,7 9-23 16,5 8-17-16,7 8 0 15,0 2 0-15,6 9 0 16,2 2 0-16,2-1 0 16,0-3 0-16,7 2-2 15,-1-6 2-15,8-9 0 16,4-1 0-16,5-15 2 15,8-3-2-15,3-20 0 16,4 0 0-16,-1-14 0 16,2-12 0-16,-7-3 0 15,-4-8 0-15,-7-4 0 16,-7-1 0-16,-11 8 0 16,-13-2 0-16,-7 7 0 15,-12 4-2-15,-8 10 1 0,-7 8 0 16,-7 7 1-16,-4 13 0 15,0 7 0-15,3 5 0 16,10 7 1-16,6 11-1 16,14-1 0-16,12 1 0 15,7-2 1-15,17 2-6 16,0-14-17-16,14-2-10 16,-1-14-8-16,4-13-1 15,-1-22-2-15,-2-3-1 16</inkml:trace>
          <inkml:trace contextRef="#ctx0" brushRef="#br0" timeOffset="2136.1083">6728 260 149 0,'0'0'43'15,"0"0"-2"-15,-7 16-19 16,21 6-22-16,4 5 0 16,11 6 0-16,5 4 0 15,5 6 0-15,0-2-2 16,1 7 2-16,0-10 0 16,-1 1 0-16,-2-9 0 15,-1 3-13-15,-12-16-12 0,4-4-7 16,-7-13-7-16,-2 0-2 15,-19 0-1-15,21-37-1 16</inkml:trace>
          <inkml:trace contextRef="#ctx0" brushRef="#br0" timeOffset="2356.263">7079 263 159 0,'-32'19'42'0,"4"2"-4"15,0 15-22-15,6 6-16 16,7 6 0-16,2 2 0 16,2 5 0-16,2 0 0 0,2-4 0 15,1-9 0-15,-2-8-10 16,8-4-12-16,0-30-10 16,-17 16-5-16,17-16-5 15,-11-22-1-15,11-2-1 16,8-10 20-16</inkml:trace>
          <inkml:trace contextRef="#ctx0" brushRef="#br0" timeOffset="2619.446">7468 292 166 0,'0'26'41'16,"0"-5"-5"-16,7 13-24 16,1 2-12-16,0 7-2 0,5 6 2 15,2 0 0-15,4-1 0 16,1 1 0-16,0-6 0 16,-1-9-3-16,6 2-17 15,-6-17-13-15,7-11-7 16,-5-8-2-16,6-25-1 15,4-5-1-15</inkml:trace>
          <inkml:trace contextRef="#ctx0" brushRef="#br0" timeOffset="3055.7575">8112 305 151 0,'-26'-15'43'0,"1"7"-1"15,-3-5-23-15,4 13-19 16,7 0 0-16,2 7 0 16,-3 7 0-16,-1 8 0 15,1 5 0-15,1 9 0 16,-1 5 0-16,5 7 0 16,4 7 0-16,4 4 0 15,13 4 0-15,11 6 0 16,13-4 0-16,11-4 0 15,15-11 0-15,6-8 0 16,-1-21 0-16,6-14 0 0,-10-19 0 16,-7-13 0-16,-17-16 0 15,-14-14 0-15,-21-1 0 16,-6-7 0-16,-17 5 0 16,-9-2 0-16,-6 1 0 15,-8 3 0-15,4 9 0 16,2 4 0-16,3 3 0 15,9 11 0-15,9 2 0 16,7 5-10-16,12 22-16 16,17-16-8-16,4 11-5 15,9 5-3-15,6-7-1 16,6 7-1-16</inkml:trace>
          <inkml:trace contextRef="#ctx0" brushRef="#br0" timeOffset="3229.8805">8468 247 184 0,'0'0'41'0,"0"0"-11"16,32-18-30-16,-3 10-15 16,18 8-17-16,2-6-9 15,1 6 0-15,1-9-3 16,-3 2 0-16</inkml:trace>
          <inkml:trace contextRef="#ctx0" brushRef="#br0" timeOffset="3812.3222">9314-158 175 0,'0'0'42'16,"-5"20"-4"-16,-7 2-38 16,2 5 0-16,-1 7 0 15,-3 3 0-15,-6 7 0 16,0 1 0-16,-5-1 0 16,-2 4 0-16,1 2 0 0,5-3 0 15,7-2 0-15,7-2 0 16,7-2 0-16,12-6 0 15,8-3 0-15,10-9-2 16,10-3 2-16,4-10 0 16,2-10 0-16,1 0 2 15,0 0-2-15,-3-15 0 16,-4 2 0-16,-11-3 0 16,-9 0-2-16,-9-8 1 15,-16 3 1-15,-8-2 0 16,-12 0 0-16,-8-3 0 15,-10-1 0-15,-6-4 1 0,-2-1 1 16,-9-4-2-16,5 2 0 16,7-2 0-16,7 1 0 15,7 0 0-15,14 0 0 16,7 2 0-16,20-2 0 16,10 4 0-16,11-1 0 15,2 7 0-15,7-3 0 16,0 9 0-16,0 4 0 15,-3 1 0-15,-9 7 0 16,-5 1 0-16,-1 12-19 16,-19-6-13-16,0 0-8 15,0 0-2-15,-24 20-2 16,8-17-2-16,-4-3 15 0</inkml:trace>
          <inkml:trace contextRef="#ctx0" brushRef="#br0" timeOffset="4353.6571">10047 669 141 0,'0'0'42'16,"0"0"-1"-16,-23 7-10 16,23-7-31-16,0 0 0 15,0 0 0-15,0 0 0 16,0 0-4-16,16-15-22 16,1 8-13-16,1-7-4 15,1-5-1-15,1-2-2 16,-3-8-1-16</inkml:trace>
          <inkml:trace contextRef="#ctx0" brushRef="#br0" timeOffset="-3773.3234">6 136 20 0,'0'0'13'0,"0"0"6"0,0 0 6 15,0 0 4-15,0 0-1 16,0 0-1-16,-7 21-3 16,7-2-2-16,0-19-4 15,0 37-4-15,0-4-9 16,7-2-4-16,-7 10 0 16,8-4-1-16,-2 3 1 15,1 3-1-15,0-7 1 16,0 2-3-16,3-13 1 15,-1 0 1-15,-2-5-1 16,-7-20 0-16,18 18 0 0,-18-18 1 16,0 0-2-1,15-3 1-15,-15 3 1 16,0-27-1-16,0 7 1 0,0-2-1 16,-8-3 1-16,1 0 0 15,0-4 0-15,-4-4 2 16,2 5-3-16,-3-5 2 15,0 3-2-15,4 2 1 16,-4-6 0-16,10 6 0 16,2-1-1-16,-10 2 0 15,10 4 1-15,0-5 0 16,10 5 0-16,-3-1-1 16,7 3 1-16,0-1 0 15,10 8 0-15,-3-1 0 16,8 8-1-16,1 7 1 15,-4 0 1-15,3 7 0 0,-9 8 0 16,0 6 0-16,-8 7 0 16,-5 0 0-16,-7 6-1 15,0-5 0-15,-8 6-1 16,-11-6 2-16,1-3-2 16,-2 2 2-16,-3-5-1 15,4-9 1-15,-7-1 0 16,6-8 1-16,6-5-2 15,14 0-1-15,-20-11 1 16,20 11-1-16,0-21 0 16,0 21 0-16,22-22 0 15,-4 13-1-15,3 4 2 16,5 5-1-16,-1 0 1 0,2 8 2 16,-6 12 0-16,5 1-2 15,-6 6 2-15,0 7-2 16,-8-4 2-16,-3 6-2 15,2-3 1-15,-4-2-2 16,-1-10 1-16,-6-1 1 16,0-20-1-16,0 23 0 15,0-23-1-15,0 0-7 16,0 0-9-16,-18 0-8 16,18 0-6-16,0 0-5 15,-6-22-4-15,6 22-3 16,0-23 0-16</inkml:trace>
          <inkml:trace contextRef="#ctx0" brushRef="#br0" timeOffset="-3137.9786">548 172 161 0,'0'0'43'16,"0"0"-22"-16,0 0-52 16,0 0-8-1,39 0-5-15,-12 0 0 16,7 7-2-16,0-7 26 0</inkml:trace>
          <inkml:trace contextRef="#ctx0" brushRef="#br0" timeOffset="-3340.1001">528 487 149 0,'-20'7'44'0,"20"-7"-5"15,-26 21-27-15,26-2-11 16,0-2-1-16,0 10 0 16,6-1 1-16,1 3-1 15,6 5 1-15,-5-4-1 16,4 10 0-16,0-8 0 16,-3 1 0-16,4 1-1 15,5-5 0-15,2-8 0 16,1-5 0-16,5-10-1 0,2-6-6 15,-1-14-15-15,10 5-11 16,-16-19-5 0,5-6-4-16,-12-3-1 0,-1-9 0 15</inkml:trace>
          <inkml:trace contextRef="#ctx0" brushRef="#br0" timeOffset="-2915.1555">964 323 163 0,'0'0'42'15,"0"0"-23"-15,20 16-43 0,16-10-11 16,2 2-6-16,9 0-2 16,-3-8-2-16,-3 7 10 15</inkml:trace>
          <inkml:trace contextRef="#ctx0" brushRef="#br0" timeOffset="-2727.1966">1038 514 155 0,'0'0'38'0,"26"9"-28"0,0-9-33 15,14-4-18-15,0 4-2 16,0-5-1-16,-1 5-1 16</inkml:trace>
          <inkml:trace contextRef="#ctx0" brushRef="#br0" timeOffset="-2030.3329">1577 1299 148 0,'0'0'41'0,"0"0"-7"16,0 0-16-16,-16-26-16 16,16 26-2-16,0-29 0 15,0 8 0-15,0-9 0 0,0-1 0 16,0-7-1-16,0-10 0 15,-7-3 1-15,1-12-1 16,-1-5 0-16,7-1 0 16,-7-1 0-16,7 5 0 15,0-4 1-15,0 6-1 16,13 6 1-16,1 7 0 16,5 3 0-16,6 5 0 15,5 10 1-15,7 1-1 16,-2 14 1-16,9-2 0 15,-4 19-1-15,1 0 2 16,-3 19-2-16,-9 2 0 16,-5 6 1-16,-10 4-2 0,-7 3 1 15,-7 0-1-15,-9-3 0 16,-15 3 0-16,3-8 0 16,-12-2 1-1,-1-3-1-15,-4-2 2 0,-2-6-1 16,6-5 0-16,-4 0 0 15,10-8 0-15,-3 0 1 16,9 0-1-16,4-8 1 16,18 8-1-16,-17-12-1 15,17 12-4-15,0 0-11 16,11-22-10-16,-11 22-8 16,31-13-7-16,-11 10-3 15,2-2 0-15,2-3 18 0</inkml:trace>
          <inkml:trace contextRef="#ctx0" brushRef="#br0" timeOffset="-1263.9978">2368 368 144 0,'0'0'39'0,"0"0"-7"16,17-20-15-16,-2 20-8 15,4-9-9-15,2 0 0 16,3-3 0-16,3-1-1 16,0-2 1-16,-1-5-1 15,0-1 1-15,-3 0-1 16,1-8 0-16,-4 0 1 15,0-4 0-15,-6 1 0 16,0-6 0-16,-5 2 1 16,-9 3-1-16,0-2 1 15,-4 6-1-15,-9 6 0 16,-6 4 0-16,-5 3 0 16,0 11 0-16,-8 5-1 0,-1 18 1 15,2 2-1-15,2 5 1 16,4 12 0-16,5 1 1 15,6 11 0-15,8 0 0 16,6-4 1-16,14 2-1 16,6-7 1-16,11-2-1 15,8-3-1-15,2-8 1 16,4-13-2-16,2 1-6 16,-6-15-15-16,3 0-11 15,-10-6-8-15,-6-8-2 16,-4-8 0-16,-8 1-2 15</inkml:trace>
          <inkml:trace contextRef="#ctx0" brushRef="#br0" timeOffset="-935.7414">3191-307 144 0,'0'0'43'0,"-10"24"-5"15,1 2-20-15,-4 17-17 16,1 17-1-16,-2 6 0 16,-4 16 0-16,-5 4 2 0,-8 6-3 15,-3 3 1-15,0-1 0 16,-4-10 0-1,-1-1 0-15,4-6 0 16,2-6 0-16,6-17-6 0,10-4-10 16,2-16-11-16,15-10-8 15,0-24-6-15,0 0-2 16,14-36-2-16,7-6 14 16</inkml:trace>
          <inkml:trace contextRef="#ctx0" brushRef="#br0" timeOffset="-451.626">3206 332 145 0,'-15'13'44'0,"-2"4"-3"0,10 10-25 15,7 2-16-15,0 4 0 16,6 4 0-16,1 3-1 15,0-3 1-15,0 2 0 16,-1-3 1-16,-6-2-1 16,6-4 0-16,-6-10 0 15,0 0 0-15,0-20-1 16,0 0 0-16,0 0-1 16,0-21-3-16,0-12 1 0,0-3-1 15,0-11 0 1,0-5 4-16,-6-4 1 15,6 2 0-15,0 4 1 0,0 0 2 16,11 10 1-16,-2 11 0 16,9 9 0-16,5 20-3 15,2 6 1-15,7 15-1 16,3 14 0-16,3 2 0 16,2 16 0-16,1-3-1 15,-4 6 0-15,-3 1 1 16,-1-2-2-16,-5-5 1 15,-3-3 1-15,-6-10-1 16,-6-15-9-16,-2 4-22 16,-11-26-10-16,0 0-2 15,0-28-2-15,-11-6-1 16</inkml:trace>
          <inkml:trace contextRef="#ctx0" brushRef="#br0" timeOffset="-257.1463">3286 519 132 0,'0'0'44'0,"0"0"-1"16,0 0-19-16,44-7-25 16,3 7-23-16,-4 0-12 15,8 0-7-15,-5 0 0 16,-2-11-3-16,-4 4 0 15</inkml:trace>
        </inkml:traceGroup>
        <inkml:traceGroup>
          <inkml:annotationXML>
            <emma:emma xmlns:emma="http://www.w3.org/2003/04/emma" version="1.0">
              <emma:interpretation id="{98F709C3-22F3-4EC7-BB3C-66D3F55B9019}" emma:medium="tactile" emma:mode="ink">
                <msink:context xmlns:msink="http://schemas.microsoft.com/ink/2010/main" type="inkWord" rotatedBoundingBox="13344,11231 15776,11174 15801,12196 13369,12253"/>
              </emma:interpretation>
              <emma:one-of disjunction-type="recognition" id="oneOf1">
                <emma:interpretation id="interp5" emma:lang="en-US" emma:confidence="0">
                  <emma:literal>0.01</emma:literal>
                </emma:interpretation>
                <emma:interpretation id="interp6" emma:lang="en-US" emma:confidence="0">
                  <emma:literal>0.0'</emma:literal>
                </emma:interpretation>
                <emma:interpretation id="interp7" emma:lang="en-US" emma:confidence="0">
                  <emma:literal>0.0;</emma:literal>
                </emma:interpretation>
                <emma:interpretation id="interp8" emma:lang="en-US" emma:confidence="0">
                  <emma:literal>0=01</emma:literal>
                </emma:interpretation>
                <emma:interpretation id="interp9" emma:lang="en-US" emma:confidence="0">
                  <emma:literal>0=0,</emma:literal>
                </emma:interpretation>
              </emma:one-of>
            </emma:emma>
          </inkml:annotationXML>
          <inkml:trace contextRef="#ctx0" brushRef="#br0" timeOffset="5247.5122">11360-235 161 0,'-24'-24'42'16,"-6"5"-5"-16,-5-3-22 16,0 4-15-16,6 8 0 15,-1 10 0-15,2 0 0 16,-1 10 0-16,4 10 0 0,-2 12 0 15,4 12 0-15,-2 12 0 16,3 8 0 0,7 9 0-16,5 1 0 15,10 3 0-15,7 0 0 0,16-14 0 16,13-7 0-16,13-19 0 16,10-13 0-16,6-21 0 15,2-10 0-15,-3-20 0 16,-7-9 0-16,-8-14 0 15,-16-12 0-15,-18-2 0 16,-15-5 0-16,-5 4 0 16,-12 2 0-16,-10 6 0 15,-6 8 0-15,-2 8 0 16,5 8 0-16,4 17 0 16,7 9 0-16,19 7-16 15,0 0-11-15,-6 27-6 16,24-4-8-16,5 10 0 0,10 3-2 15,5 1 0-15</inkml:trace>
          <inkml:trace contextRef="#ctx0" brushRef="#br0" timeOffset="5422.6365">11789 274 151 0,'0'0'43'16,"-12"16"0"-16,12-16-25 15,-16 8-18-15,16-8 0 16,0 0-21-16,0 0-14 16,26 7-7-16,-26-7 0 15,22-20-4-15,-6-2 3 0</inkml:trace>
          <inkml:trace contextRef="#ctx0" brushRef="#br0" timeOffset="5892.12">12305-235 162 0,'-17'-15'41'0,"17"15"-8"0,-34-20-20 16,17 17-7-16,2 3-6 15,-4 0 0-15,-1 9 0 16,1 7 0-16,-3 9 0 16,0 6 0-16,0 10 0 15,4 8 0-15,4 5 0 16,4 2 0-16,10 2 0 16,11-2 0-16,18-2 0 15,2-10 0-15,11-10 0 16,5-5 0-16,7-13 0 15,0-7 0-15,-3-9 0 16,-6-16 0-16,-8-2 0 16,-10-10 0-16,-7-7 0 0,-7-6 0 15,-13-7 0-15,0-3 0 16,-10-3 0-16,-7 4 0 16,-3-2 0-1,-1 6-8-15,6 10-7 0,-3 1-6 16,12 9-7-16,-1 6-5 15,7 20-6-15,20-18-2 16,1 11-1-16,5 7 15 16</inkml:trace>
          <inkml:trace contextRef="#ctx0" brushRef="#br0" timeOffset="6492.5492">10969 589 149 0,'0'0'43'0,"0"24"-1"15,34-16-21-15,25 4-21 16,30-5 0-16,19-7 0 15,17 0 0-15,18 0 0 16,17-6 0-16,9-2 0 16,11 2 0-16,-7-1 0 0,0 7 0 15,0 0 0-15,-4 0 0 16,-15 0 0-16,-14 12-6 16,-23-8-19-16,-18 1-8 15,-21-5-7-15,-21 7-3 16,-23-7-1-16,-34 0-1 15</inkml:trace>
          <inkml:trace contextRef="#ctx0" brushRef="#br0" timeOffset="6123.9294">12759-273 151 0,'0'0'42'0,"0"0"-2"16,0 0-18 0,-6 22-22-16,12 7 0 0,7 14 0 15,1 5 0-15,3 6 0 16,0 2 0-16,3-4 0 16,-7-3-17-16,4-6-15 15,-7-14-8-15,-3-11-2 16,-7-18-2-16,0 0 0 15,0 0 9-15</inkml:trace>
        </inkml:traceGroup>
      </inkml:traceGroup>
    </inkml:traceGroup>
    <inkml:traceGroup>
      <inkml:annotationXML>
        <emma:emma xmlns:emma="http://www.w3.org/2003/04/emma" version="1.0">
          <emma:interpretation id="{BA38F5FF-C553-4FE8-926D-2692A2D3E177}" emma:medium="tactile" emma:mode="ink">
            <msink:context xmlns:msink="http://schemas.microsoft.com/ink/2010/main" type="paragraph" rotatedBoundingBox="13223,12385 24678,11545 24758,12632 13303,134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D74DA11-F9B8-4B92-B176-E6A5FF47FAA9}" emma:medium="tactile" emma:mode="ink">
              <msink:context xmlns:msink="http://schemas.microsoft.com/ink/2010/main" type="line" rotatedBoundingBox="13223,12385 24678,11545 24758,12632 13303,13472"/>
            </emma:interpretation>
          </emma:emma>
        </inkml:annotationXML>
        <inkml:traceGroup>
          <inkml:annotationXML>
            <emma:emma xmlns:emma="http://www.w3.org/2003/04/emma" version="1.0">
              <emma:interpretation id="{E2B30548-1492-47FD-9EA2-729933E0F436}" emma:medium="tactile" emma:mode="ink">
                <msink:context xmlns:msink="http://schemas.microsoft.com/ink/2010/main" type="inkWord" rotatedBoundingBox="13223,12385 23585,11625 23664,12712 13303,13472"/>
              </emma:interpretation>
              <emma:one-of disjunction-type="recognition" id="oneOf2">
                <emma:interpretation id="interp10" emma:lang="en-US" emma:confidence="0">
                  <emma:literal>1.13×10-6=4.96410-4</emma:literal>
                </emma:interpretation>
                <emma:interpretation id="interp11" emma:lang="en-US" emma:confidence="0">
                  <emma:literal>1.13×40-6=4.96410-4</emma:literal>
                </emma:interpretation>
                <emma:interpretation id="interp12" emma:lang="en-US" emma:confidence="0">
                  <emma:literal>1.13×00-6=4.96410-4</emma:literal>
                </emma:interpretation>
                <emma:interpretation id="interp13" emma:lang="en-US" emma:confidence="0">
                  <emma:literal>1.13×106=4.96410-4</emma:literal>
                </emma:interpretation>
                <emma:interpretation id="interp14" emma:lang="en-US" emma:confidence="0">
                  <emma:literal>1.13×10-6=4.96410-4"</emma:literal>
                </emma:interpretation>
              </emma:one-of>
            </emma:emma>
          </inkml:annotationXML>
          <inkml:trace contextRef="#ctx0" brushRef="#br0" timeOffset="7160.0208">10926 996 118 0,'0'0'39'15,"-27"0"-2"1,27 0-5-16,-24 25-12 0,17 6-11 16,0 6-9-16,7 4 0 15,-6 9 0-15,6 1 0 16,9 10 0-16,-2-4 0 16,4-1 0-16,2-8 0 15,2-4 0-15,1-9 0 16,0-13-2-16,-16-22-13 15,31 20-12-15,-31-20-7 16,30-20-4-16,-15 2-3 0,1-2-1 16,-1-7 0-1</inkml:trace>
          <inkml:trace contextRef="#ctx0" brushRef="#br0" timeOffset="7330.2562">11217 1383 150 0,'0'0'41'0,"7"15"-3"15,-7 1-15-15,4 4-24 16,-4-4 2-16,8 2-1 16,0 2-1-16,6-4-17 15,-14-16-13-15,27 15-7 16,-27-15-3-16,28-15-1 16,-15 0-1-16,4-8 6 0</inkml:trace>
          <inkml:trace contextRef="#ctx0" brushRef="#br0" timeOffset="7591.7155">11567 1074 186 0,'0'0'41'15,"-20"15"-13"-15,20 6-28 16,0 15 0-16,7 11 0 15,6 11 0-15,1 0 0 16,2 4 0-16,-2-5 0 16,1-3 0-16,-3-7 0 15,-4-11 0-15,-4-14-11 16,6-2-15-16,-10-20-7 16,0 0-7-16,7-27-1 0,-7-1-2 15,6-8-1-15</inkml:trace>
          <inkml:trace contextRef="#ctx0" brushRef="#br0" timeOffset="8132.0941">11815 1147 161 0,'0'-16'43'15,"0"16"-1"-15,21-13-33 16,3 10-9-16,9 3 0 15,2 0 0-15,8 0 0 0,-3 3 0 16,-4 4 0-16,-3 5 0 16,-6-3 0-16,-10 5 0 15,-10 0 0-15,-7 5 0 16,-7-2 0-16,-6 4 0 16,-7 4 0-16,-1-8 0 15,-6 3 0-15,0 2-2 16,7-4 4-16,0-4-4 15,2-4 2-15,18-10-1 16,0 0 1-16,0 0 0 16,0 0 0-16,0 0 1 15,30 6-1-15,-6-11 0 16,9 5 2-16,1 0-2 0,2 0 0 16,0 13 0-16,-2-5 0 15,0 11 0-15,-4-3-2 16,-8 9 2-16,-9 2 0 15,-6-2 0-15,-7 3-1 16,-13-2 1-16,-4 1 0 16,-9-5 0-16,-6-1 0 15,-2-6 0-15,-3-2 0 16,1-10 0-16,-1-3 1 16,4-3-1-16,5-10-11 15,2-3-11-15,13-6-9 16,5-3-7-16,8-6-3 15,13-1-1-15,9 2-3 0,12 2 23 16</inkml:trace>
          <inkml:trace contextRef="#ctx0" brushRef="#br0" timeOffset="8425.5125">12487 1180 147 0,'-24'-13'42'16,"24"13"-4"-16,0 0-10 15,13 20-28-15,6-1 0 16,8 5 0-16,4 5 0 0,3 5 0 16,6 2 0-16,-2 3-2 15,1-2 2-15,-8-1 0 16,0-3-1-1,-4-3 1-15,-1-9 0 0,1-1-16 16,-10-11-12-16,2-2-5 16,-19-7-6-16,22-9-2 15,-17-11-1-15,-5-1 0 16</inkml:trace>
          <inkml:trace contextRef="#ctx0" brushRef="#br0" timeOffset="8624.3303">12760 1216 145 0,'-19'0'42'0,"-1"0"-3"16,6 21-13-16,-1 1-25 15,7 12-2-15,-1 2 1 16,2 7 0-16,3 4 0 0,4 0-1 16,0-2-10-16,-8-11-12 15,8 1-10-15,0-14-8 16,0-21 0-16,0 0-1 15,0 0-2-15</inkml:trace>
          <inkml:trace contextRef="#ctx0" brushRef="#br0" timeOffset="8854.8318">12956 1209 153 0,'-7'21'43'15,"7"11"-3"-15,0-1-23 16,0 12-18-16,14 4 1 16,0 4-1-16,5-11 1 15,-2-3-13-15,13-3-9 16,-11-14-9-16,10-11-6 16,-2-9-3-16,4-20-2 15,-3-2 0-15,2-12 19 16</inkml:trace>
          <inkml:trace contextRef="#ctx0" brushRef="#br0" timeOffset="9245.8706">13414 1147 169 0,'-18'0'41'0,"-4"0"-8"0,4 18-21 16,-2 4-14-16,6 8 1 15,1 10 1-15,3 5-1 16,4 4 2-16,6 5-2 16,0 2 1-16,16-1 0 15,8-3 0-15,5-3 0 16,5-8 0-16,9-5 1 16,3-17-1-16,3-7 0 15,1-23 1-15,-2-3-1 16,-7-16 0-16,-4-12 0 0,-8-6-1 15,-10-3-1 1,-11-5 1-16,-8 2 1 0,-15 3-1 16,-6 3 0-1,-9 8 0-15,-4 11 2 0,0 1-2 16,2 14 2-16,9 6-12 16,3 0-9-16,20 8-9 15,0 0-4-15,0 0-6 16,30 13-2-16,1-13-1 15,7 0 11-15</inkml:trace>
          <inkml:trace contextRef="#ctx0" brushRef="#br0" timeOffset="9468.436">13892 1174 163 0,'0'0'41'0,"0"0"-7"0,25-16-29 15,1 16-30-15,1 0-8 16,2-5-8-16,1 5-1 16,3-8 0-16,-5 0-1 15</inkml:trace>
          <inkml:trace contextRef="#ctx0" brushRef="#br0" timeOffset="9851.7059">14255 969 141 0,'-26'-11'42'0,"26"11"-1"0,-17 18-12 16,10 2-27-16,7 5-2 16,0 8 0-16,7 3-2 15,-7 5 2-15,9 1 0 16,-1-6-2-16,3 1 2 15,6 1-1-15,3-9 1 16,4-6-1-16,8-2 2 16,4-7-1-16,-2-9 0 0,3-5 1 15,-1-13-1 1,-1-7 1-16,2-1-1 16,-9-2 0-16,-6-4-1 15,-8-2 1-15,-8 2-1 16,-6 4 1-16,-8 4-1 0,-11 7 1 15,-7 4-1-15,-4 8 1 16,1 13 0-16,-5 7 0 16,8 2 0-16,1 8 0 15,7 3 1-15,7 2-2 16,5 1-2-16,6-3-27 16,13-6-10-16,9-4-3 15,-4-17-3-15,7-6-1 16,1-14 9-16</inkml:trace>
          <inkml:trace contextRef="#ctx0" brushRef="#br0" timeOffset="10589.2836">15384 985 174 0,'0'19'42'15,"0"-19"-20"-15,46 10-51 16,1-4-7-16,9-6-6 16,4 0-1-16,1 0-1 15,-6-15 1-15</inkml:trace>
          <inkml:trace contextRef="#ctx0" brushRef="#br0" timeOffset="10417.0987">15366 649 179 0,'0'18'42'0,"0"-18"-8"15,37 9-38-15,11 5-17 16,3-7-12-16,9 2-8 16,-2-3-1-16,-9 1-1 15,-6-7-1-15</inkml:trace>
          <inkml:trace contextRef="#ctx0" brushRef="#br0" timeOffset="11023.4626">16137 503 179 0,'0'0'41'0,"-7"25"-8"15,7-5-31-15,0 5-4 16,-5 13 2-16,5 5 0 16,-6 0 0-16,6 4 0 0,-7-3-1 15,1 0 1-15,6-4 0 16,0-11 0-1,0-8 0-15,0-21 1 16,27 19-1-16,-4-25 0 0,-1-8 0 16,11-1 2-16,-2-5-2 15,5 0 0-15,0 4 0 16,4-2 0-16,-2 0-3 16,2 6-6-16,-10-3-5 15,4 8-6-15,-10-4-5 16,2 11-5-16,-11-16-4 15,-15 16-5-15,20-20-1 16,-20 20 6-16,0-21 28 16</inkml:trace>
          <inkml:trace contextRef="#ctx0" brushRef="#br0" timeOffset="11264.6325">16531 424 151 0,'-24'-10'42'0,"24"10"0"0,-18 24-22 16,18 10-20-16,10 9 0 16,7 13-2-16,5 9 2 15,3 9 0-15,0 2-1 16,-2-3 1-16,-3 3 0 16,-5-11 0-16,-2-4 0 15,-7-18 0-15,4-9-17 16,-10-19-13-16,0-15-6 15,18 0-5-15,-11-15-1 16,6-12-1-16,4-1 1 0</inkml:trace>
          <inkml:trace contextRef="#ctx0" brushRef="#br0" timeOffset="11426.7465">16941 1027 177 0,'0'21'40'0,"14"8"-6"15,-5 4-34-15,9-12-11 16,8 1-18-16,1-2-8 16,0-13-4-16,-1-7-2 15,1-11-1-15,2-5-1 16</inkml:trace>
          <inkml:trace contextRef="#ctx0" brushRef="#br0" timeOffset="11972.1281">17765 671 135 0,'7'-24'41'16,"0"3"-4"-16,-7-1-15 15,0 2-12-15,-11 6-4 16,-5-5-7-16,-5 5 1 15,-8 5-1-15,-10 1 1 16,-7 8 0-16,-2 0-1 0,-2 8 1 16,-2 8-1-16,5 10 1 15,5 1 0 1,6 2 1-16,15 12 0 0,12-4-1 16,17-1 1-16,11 3 0 15,14-10 0-15,8-14 0 16,10-2 1-16,3-13-2 15,-2-13 0-15,-3-8 0 16,-5-2 0-16,-10-10 0 16,-6 4-2-16,-8 2 1 15,-7 6 1-15,-6 1-1 16,-7 20 1-16,0-20-1 0,0 20 0 16,0 0 1-16,-14 24 0 15,8-1-1 1,6 11 1-16,-9 7 0 15,9 8-1-15,0 3 1 16,0 4 1-16,6 1-1 0,1-2 0 16,6-14 2-16,-3-5-2 15,7-9 1-15,3-13-20 16,-2-14-11-16,2-7-5 16,-3-13-6-16,0-7-1 15,-1-10-1-15,2-5 3 16</inkml:trace>
          <inkml:trace contextRef="#ctx0" brushRef="#br0" timeOffset="12444.4569">18054 582 165 0,'0'0'42'0,"0"0"-5"16,-20 23-31-16,20 6-6 15,6 13-1-15,-1 5 1 16,2 5 0-16,1 3 0 15,-3 7 0-15,-5-5 0 16,7 5 0-16,-1-10 0 16,1-4 0-16,3-6 1 15,7-8 0-15,6-5 0 16,8-15 0-16,4-5-1 16,5-9 2-16,4-9-2 15,-1-12 0-15,-1-3 0 16,-8-8 0-16,-6-10 0 15,-9 0 0-15,-11 1-2 0,-8 4 1 16,-7-5 0-16,-8 14 0 16,-7 6 0-16,-6 9 1 15,-3 13-1-15,0 7 1 16,-2 9-1-16,0 16 1 16,5 3 0-16,4 9 1 15,4-3-1-15,10 4 0 16,10 2 1-16,0-7 0 15,16-2 1-15,2-5-1 16,9-13-1-16,6-9 0 16,1-11-13-16,8-9-16 15,-5-11-4-15,4-7-8 16,-4-11-2-16,0-3-1 0,0-8 1 16</inkml:trace>
          <inkml:trace contextRef="#ctx0" brushRef="#br0" timeOffset="12726.5289">18715 621 154 0,'0'0'42'16,"0"-23"-5"-16,0 23-17 16,0 0-20-16,26 15 0 15,-4 6 0-15,5 14-1 16,5 6 1-16,8 8 0 15,7 6 0-15,2 1 0 0,4 2 0 16,1-2 1-16,-2-5-1 16,-2-3 2-16,-1-14-2 15,-8-11-5 1,-1-3-18-16,-13-11-9 0,0-9-5 16,-10-7-5-16,-17 7-1 15,20-37-1-15,-20 10 16 16</inkml:trace>
          <inkml:trace contextRef="#ctx0" brushRef="#br0" timeOffset="12950.3088">19174 695 173 0,'-31'0'42'16,"-6"15"-9"-16,11 12-33 15,1 16 0 1,8 9 0-16,4 10 0 15,3 7 1-15,3 2-1 0,7-8 1 16,0-6-1-16,6-10-4 16,11-11-13-16,-17-36-10 15,28 20-7-15,-8-26-5 16,5-15-3-16,-2-8-1 16,7-12 0-16</inkml:trace>
          <inkml:trace contextRef="#ctx0" brushRef="#br0" timeOffset="13165.8032">19508 605 136 0,'-5'29'44'0,"-1"11"-2"16,6 10-13-16,11 13-30 15,2 0 2-15,8 6-1 16,5-4 1-16,1-6-1 15,0-12-7-15,4-7-18 16,-10-24-8-16,1-9-8 16,-4-14-2-16,2-17-1 15,0-14-1-15</inkml:trace>
          <inkml:trace contextRef="#ctx0" brushRef="#br0" timeOffset="13558.2168">19951 565 166 0,'-27'0'43'15,"-4"-8"-2"-15,12 16-40 16,2 9-1-16,6 8 1 16,-1 17-2-16,12 8 2 15,0 10-1-15,0 4 0 16,17-1 0-16,3 0 1 15,7 0-1-15,7-12 2 16,10-12-2-16,3-11 0 16,7-20 0-16,-2-8 0 15,-1-14 0-15,-8-13 0 0,-6-11 0 16,-13-10 0-16,-7-14-2 16,-11 1 2-16,-12-2 0 15,-8 5 0-15,-10 3 0 16,-5 4 0-16,-2 10 0 15,0 5 0-15,4 17-7 16,3 2-9-16,24 17-12 16,-23-20-5-16,23 20-1 15,0 0-8-15,33 0-1 16,-9 0 0-16</inkml:trace>
          <inkml:trace contextRef="#ctx0" brushRef="#br0" timeOffset="13721.0042">20438 501 160 0,'15'-23'40'0,"-15"23"-19"16,26-20-39-16,-7 13-18 16,5 1-6-16,4-1-1 15,1 7-1-15,2-9 7 16</inkml:trace>
          <inkml:trace contextRef="#ctx0" brushRef="#br0" timeOffset="14008.2439">20789 316 170 0,'-29'9'43'16,"22"11"-4"-16,-1 1-36 15,8 1-3-15,7 4 0 16,0 4 0-16,3-3 0 16,1-2 0-16,0-1 0 15,4-7 0-15,-15-17 0 16,34 20 0-16,-12-20 0 16,4 0 0-16,4 0-12 15,-5-9-9-15,9 2-9 0,-7-11-4 16,6 4-5-16,-8-3-3 15,1-4 0-15,-4-5 8 16</inkml:trace>
          <inkml:trace contextRef="#ctx0" brushRef="#br0" timeOffset="14235.3995">21073 254 153 0,'0'0'43'16,"-24"6"-7"-16,24-6-17 15,0 29-18-15,0-2 0 16,6 5 1-16,0 6-2 16,2 0 0-16,2 3 0 0,0-3 0 15,0 1 0-15,1-8 0 16,-1-7-13 0,10-8-17-16,-4 0-10 15,2-11-3-15,1-5-1 0,-2 0-1 16,1-5 6-16</inkml:trace>
        </inkml:traceGroup>
        <inkml:traceGroup>
          <inkml:annotationXML>
            <emma:emma xmlns:emma="http://www.w3.org/2003/04/emma" version="1.0">
              <emma:interpretation id="{17BCFEEF-5C5C-4529-B1FA-FA8A21782978}" emma:medium="tactile" emma:mode="ink">
                <msink:context xmlns:msink="http://schemas.microsoft.com/ink/2010/main" type="inkWord" rotatedBoundingBox="23756,11879 24697,11809 24755,12592 23813,12661"/>
              </emma:interpretation>
              <emma:one-of disjunction-type="recognition" id="oneOf3">
                <emma:interpretation id="interp15" emma:lang="en-US" emma:confidence="0">
                  <emma:literal>r</emma:literal>
                </emma:interpretation>
                <emma:interpretation id="interp16" emma:lang="en-US" emma:confidence="0">
                  <emma:literal>^</emma:literal>
                </emma:interpretation>
                <emma:interpretation id="interp17" emma:lang="en-US" emma:confidence="0">
                  <emma:literal>n</emma:literal>
                </emma:interpretation>
                <emma:interpretation id="interp18" emma:lang="en-US" emma:confidence="0">
                  <emma:literal>R</emma:literal>
                </emma:interpretation>
                <emma:interpretation id="interp1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14824.8113">21408 949 141 0,'0'29'43'0,"0"-9"-3"16,16 3-15-16,-6-1-21 16,4-4-4-16,1 2 2 0,7-11-2 15,-3-2 0-15,1-7-2 16,0-7 2-16,-1-6 0 16,-4-3 2-16,2-4-2 15,-1-10 0-15,-3-10 0 16,-2-9 0-16,-3-1 0 15,-1-6 0-15,-1-5 0 16,-6-2 0-16,9 0 0 16,-4 5 0-16,2 1 0 15,5 7 0-15,2 2 0 16,4 11 0-16,8 3 0 16,2 12 0-16,1 2-2 15,3 6 1-15,1 14 2 0,-5 0-1 16,-2 9 2-16,-2 11-2 15,-9 1 0-15,-3 9 0 16,-7 9 0-16,-5-2-2 16,-10 10 2-16,0-4 0 15,-1 11-2-15,-2-2 1 16,1-3 1-16,2 5 0 16,4-2 0-16,6-2 0 15,6-3 1-15,8-3 0 16,4-9-1-16,9-7 1 15,7-3-1-15,5-9 2 16,3-9-2-16,2-7 0 16,0 0 0-16,1 0-10 0,-6-21-18 15,-3 6-6-15,-13-13-1 16,-3-1-2-16,-13-12-3 16,-7-1-2-16</inkml:trace>
        </inkml:traceGroup>
      </inkml:traceGroup>
    </inkml:traceGroup>
    <inkml:traceGroup>
      <inkml:annotationXML>
        <emma:emma xmlns:emma="http://www.w3.org/2003/04/emma" version="1.0">
          <emma:interpretation id="{FDFD04E4-3862-478A-8573-FB4EE64CED21}" emma:medium="tactile" emma:mode="ink">
            <msink:context xmlns:msink="http://schemas.microsoft.com/ink/2010/main" type="paragraph" rotatedBoundingBox="1550,14314 12529,14527 12505,15761 1526,15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FB43EA-87BE-4222-8C53-3596E14CD719}" emma:medium="tactile" emma:mode="ink">
              <msink:context xmlns:msink="http://schemas.microsoft.com/ink/2010/main" type="line" rotatedBoundingBox="1550,14314 12529,14527 12505,15761 1526,15548"/>
            </emma:interpretation>
          </emma:emma>
        </inkml:annotationXML>
        <inkml:traceGroup>
          <inkml:annotationXML>
            <emma:emma xmlns:emma="http://www.w3.org/2003/04/emma" version="1.0">
              <emma:interpretation id="{BF4293A5-5ADF-4375-9F86-855E3B331652}" emma:medium="tactile" emma:mode="ink">
                <msink:context xmlns:msink="http://schemas.microsoft.com/ink/2010/main" type="inkWord" rotatedBoundingBox="1550,14314 12529,14527 12505,15761 1526,15548"/>
              </emma:interpretation>
              <emma:one-of disjunction-type="recognition" id="oneOf4">
                <emma:interpretation id="interp20" emma:lang="en-US" emma:confidence="0">
                  <emma:literal>Ref-Rita-CT-tot]</emma:literal>
                </emma:interpretation>
                <emma:interpretation id="interp21" emma:lang="en-US" emma:confidence="0">
                  <emma:literal>Ref-Rita-CT-to) ]</emma:literal>
                </emma:interpretation>
                <emma:interpretation id="interp22" emma:lang="en-US" emma:confidence="0">
                  <emma:literal>Raf-Rita-CT-to) ]</emma:literal>
                </emma:interpretation>
                <emma:interpretation id="interp23" emma:lang="en-US" emma:confidence="0">
                  <emma:literal>Raf-Rita-CT-tots]</emma:literal>
                </emma:interpretation>
                <emma:interpretation id="interp24" emma:lang="en-US" emma:confidence="0">
                  <emma:literal>Ref-Rita-CT-too) ]</emma:literal>
                </emma:interpretation>
              </emma:one-of>
            </emma:emma>
          </inkml:annotationXML>
          <inkml:trace contextRef="#ctx0" brushRef="#br0" timeOffset="18947.2155">795 3334 162 0,'-26'-9'46'15,"26"9"-4"-15,0 0-42 16,7-18 1-16,20 18-1 16,13 0-17-16,-2 0-14 15,9 11-11-15,-6-4-2 0,-4 2-2 16,-16 5-1-16,-9 5 24 16</inkml:trace>
          <inkml:trace contextRef="#ctx0" brushRef="#br0" timeOffset="19100.3215">849 3598 160 0,'0'0'44'16,"0"0"-13"-16,38 8-53 16,-3-16-13-16,12 8-8 15,3-10-2-15,-2 2-1 16,-1-1 3-16</inkml:trace>
          <inkml:trace contextRef="#ctx0" brushRef="#br0" timeOffset="19769.4159">1436 3292 168 0,'-8'21'43'16,"3"5"-10"-16,5 16-33 16,20 7 0-16,-1 2 0 15,7 11 2-15,1-3-1 0,-3 0 0 16,0-3 0-16,-5-7 0 16,-7-10-1-16,-7-7 1 15,-5-10-1-15,0-22-5 16,0 0-6-16,0 0-4 15,-20-22-1-15,11-10-1 16,-6-20 5-16,-1-5 7 16,5-12 5-16,-6-8 4 15,8 0 7-15,-2-1 3 16,11 8 3-16,7 7 0 16,11 13-4-16,8 10-8 15,8 13-5-15,8 14 0 0,7 13 0 16,3 10-2-16,-5 7 1 15,-5 11 0-15,-3 6 0 16,-12 2-1 0,-13 7 2-16,-9-4-1 15,-12 3 1-15,-13-6 0 0,-5-3 0 16,-8-5-1-16,-1-6 1 16,-1-6 0-16,4-4 0 15,4-5 0-15,4 1-1 16,23-8 2-16,-21 12 0 15,21-12 1-15,0 0-1 16,30 18 0-16,-3-7 1 16,1-4-1-16,12 8 0 0,4-3-1 15,-2 3 0 1,2-1 0-16,-3 2-1 16,-7 4 0-16,-4-6 1 15,-9 2 0-15,-2-3-1 0,-19-13-10 16,14 20-13-16,-14-20-7 15,0 0-7-15,14-7-4 16,-14 7-2-16,13-22 0 16</inkml:trace>
          <inkml:trace contextRef="#ctx0" brushRef="#br0" timeOffset="19955.9749">2225 3602 148 0,'11'32'43'0,"-11"-17"-5"16,9 8-21-16,1 2-15 16,1 3-1-16,5 0-5 0,-3-7-15 15,1 1-12-15,-14-22-10 16,14 20-1-16,-14-20-4 16,0 0-1-16</inkml:trace>
          <inkml:trace contextRef="#ctx0" brushRef="#br0" timeOffset="20881.0455">2676 3095 143 0,'0'0'44'16,"-16"-23"-1"-16,16 23-21 15,47-13-22-15,-7 8 1 16,17-1 1-16,9 3-2 16,8 3 0-16,4-7-3 0,-3 7-13 15,-10-6-9-15,-7 6-8 16,-18 0-4-16,-16 7-5 15,-24-7-2 1,0 0 0-16</inkml:trace>
          <inkml:trace contextRef="#ctx0" brushRef="#br0" timeOffset="21296.3378">2839 3053 153 0,'-16'13'43'0,"-8"2"-3"0,16 12-31 16,-4 10-9-1,12 17 1-15,0 9-1 16,15 7 0-16,-3 6 0 16,0 3 2-16,0-2-1 0,1 0 0 15,-3-7 1-15,3-7 1 16,0-13-3-16,2-2 0 15,7-13 0-15,0-7 0 16,9-9 0-16,3-4 0 16,6-8 0-16,7-7 0 15,4 0 0-15,1 0 0 16,-3-6 0-16,2 6 0 16,-5-7 0-16,-4 7 0 15,-4-7 0-15,-6 7 0 16,-9 0 0-16,-4-6 0 15,-1 6-3-15,-18 0-17 16,20-13-12-16,-20 13-2 0,7-22-6 16,-7 22-4-16,0-29 0 15,-7 7 7-15</inkml:trace>
          <inkml:trace contextRef="#ctx0" brushRef="#br0" timeOffset="21580.5361">3573 3300 175 0,'-15'25'43'0,"15"9"-6"15,0 9-37-15,12 2 0 16,4 9 0-16,8 2 0 15,-3 1 0-15,1-1 0 16,-2-8 0-16,-3-6 0 16,-5-13 0-16,-3-9-15 15,-9-20-14-15,18 14-8 16,-18-14-5-16,13-27-2 16,-4 5-3-16,-2-6 7 15</inkml:trace>
          <inkml:trace contextRef="#ctx0" brushRef="#br0" timeOffset="16805.3937">69 3983 141 0,'0'29'45'0,"0"-29"-2"15,0 0-17-15,0 0-26 16,0 0 0-16,18-22 0 16,-18 2 0-16,0-8 0 15,-14-7 0-15,-4-8 0 16,-8 0 0-16,-1-5 0 16,-1-7 0-16,2 6 0 15,7-8 0-15,4 8-2 16,15-4 2-16,10 8 0 15,16 6 0-15,8 8-1 16,3 4-13-16,10 20-12 0,-8 7-7 16,7 7-2-16,-17 14-7 15,-5 7-2-15,-11 2 0 16</inkml:trace>
          <inkml:trace contextRef="#ctx0" brushRef="#br0" timeOffset="17912.4915">-790 3235 142 0,'-26'0'43'0,"6"7"-1"16,5 6-17-16,8 15-25 15,7 9 0-15,14 11 0 16,0 8 0-16,5 7 0 0,2 0 1 16,-1-1 1-16,4 2-2 15,-10-13 0-15,-1-4 0 16,-6-11 0-16,-2-9 0 16,-5-12 0-16,0-15 0 15,0 0 0-15,-7-21 0 16,-5-14 0-16,0-8 0 15,0-11 0-15,-4-4 0 16,3-12 0-16,0-5 0 16,8 3 0-16,5-4 0 15,11 6 0-15,3 7 0 16,12 7 0-16,8 12 0 0,4 15 0 16,3 9 0-16,-1 13 0 15,-2 7 0-15,-4 16 0 16,-8 10 0-16,-6 5-2 15,-11 11 1-15,-9 3 0 16,0 1 0-16,-9 1 1 16,-11 0-1-16,0-9 1 15,-10-2 0-15,2-4 0 16,-5-9 0-16,5-3 0 16,-3-7 0-16,9-6 0 15,4-7 1-15,18 0 0 16,0 0 0-16,0 0 0 15,0 0 1-15,27 0-2 0,0 9 0 16,4-3 0-16,4 8 0 16,4 2 0-16,-1 4 0 15,-3 5 0-15,2-2 0 16,-10-3 0-16,-4 3 0 16,-5-3 0-16,-5-4 0 15,-13-16 0-15,13 26 0 16,-13-26 0-16,0 0-13 15,0 0-17-15,0 0-4 16,0 0-1-16,-19-7-2 16,19-12-1-16,0 19-1 15</inkml:trace>
          <inkml:trace contextRef="#ctx0" brushRef="#br0" timeOffset="18356.8018">-216 3550 144 0,'0'0'44'0,"0"0"-4"16,18 0-15-16,9 0-25 15,2 0 0-15,9 0 0 16,2 7 0-16,5 0-10 0,-12-7-14 16,-4 0-11-16,-9 6-7 15,-20-6-2 1,20 0-2-16,-20 0-1 15</inkml:trace>
          <inkml:trace contextRef="#ctx0" brushRef="#br0" timeOffset="22230.9907">4333 3634 181 0,'0'0'43'16,"0"0"-12"-16,40-9-31 15,-3 9 0-15,5 4-5 16,2-4-15-16,9 0-8 16,-19 0-7-16,0 0-6 15,-9 0-2-15,-8 0-2 16,-17 0 8-16</inkml:trace>
          <inkml:trace contextRef="#ctx0" brushRef="#br0" timeOffset="22018.8479">4390 3296 169 0,'0'0'43'0,"0"0"-9"16,0 0-25-16,0 25-9 15,0-2 0-15,11 2 0 16,1 8 0-16,0 5 0 0,4 2 0 16,0 1 0-16,-1 2 0 15,2-5 0 1,-1 1 0-16,2 0 0 15,-1-8 0-15,2-2 0 0,-2-7 0 16,-2-4 0-16,-15-18 0 16,26 23 0-16,-26-23 0 15,0 0 0-15,20 13 0 16,-20-13 0-16,0 0 0 16,0 0 0-16,0 0 0 15,0 0-3-15,0 0-20 16,0 0-9-16,0 0-4 15,0 0-7-15,-19-6-1 0,19 6-2 16,-23-16 19 0</inkml:trace>
          <inkml:trace contextRef="#ctx0" brushRef="#br0" timeOffset="22814.2278">5483 3332 181 0,'0'0'43'0,"0"0"-12"15,0 0-31-15,-20 42 0 16,20-1 0-16,11 2 0 15,-4 13 0-15,2 0 0 16,2 3 0-16,-2 2 0 16,-4-7 0-16,-5-9 0 15,0-3 0-15,0-13 0 16,-7-3 0-16,7-26 0 16,-34 16 0-16,7-19 0 15,-4-10 0-15,-3-9 0 16,-4-6 0-16,0-7 0 0,4 0 0 15,2-6 0-15,11 0 0 16,7 6 0-16,14 0 0 16,0 9 0-16,20 9 0 15,5 3 0 1,9 14 0-16,6 0 0 0,4 16 0 16,-1 9 0-16,3 2 0 15,-2 5 0-15,2 3 0 16,-7 4 0-16,-7-3 0 15,-4-2 0-15,-7-3 0 16,-2-6 0-16,-8-5 0 16,6-4-12-16,-17-16-25 15,0 0-5-15,18 0-3 0,-15-21-3 16,7-5-1-16</inkml:trace>
          <inkml:trace contextRef="#ctx0" brushRef="#br0" timeOffset="23512.4246">6607 3172 180 0,'-23'-16'42'16,"-5"9"-9"-16,0 7-33 16,1 3 0-16,5 15 0 15,-2 6 0-15,6 16 0 16,2 4 0-16,4 17 0 16,3 8 0-16,9 3 0 15,4 5 0-15,9-1 0 16,11-5 0-16,7-2 0 15,9-11 0-15,1-10 0 16,10-18-12-16,3-4-21 16,-1-18-6-16,-5-8-3 15,-4-12-2-15,-9-13-3 0,-7-13 10 16</inkml:trace>
          <inkml:trace contextRef="#ctx0" brushRef="#br0" timeOffset="23662.5348">6889 3422 156 0,'0'0'44'16,"0"0"-3"-16,24-11-27 15,20 8-14-15,10-3 0 16,11 6 0-16,2-12-11 0,9 12-15 15,-13-9-6-15,-6 9-4 16,-18-12-6-16,-12 12 0 16,-27 0 0-16,0 0 19 15</inkml:trace>
          <inkml:trace contextRef="#ctx0" brushRef="#br0" timeOffset="23902.6994">7204 3458 161 0,'-17'22'43'16,"6"6"-2"-16,2 5-31 0,9 10-10 15,16 7 0-15,1 4 0 16,4 4 0-16,0-3 0 16,0-3 0-1,-1-3 0-15,-3-9 0 0,-3-12 0 16,-1-5-2-16,-13-23-24 15,19 12-9-15,-19-12-4 16,21-29-3-16,-10 1-2 16,5 0-1-16</inkml:trace>
          <inkml:trace contextRef="#ctx0" brushRef="#br0" timeOffset="24104.838">7570 3661 145 0,'0'0'43'16,"0"0"-2"-16,21 0-15 0,4 0-26 15,11 8 0-15,9-1 0 16,2-7-20-16,10 7-11 16,-11-7-6-16,-3 7-4 15,-6-7-2-15,-5 0 0 16,-12 0 4-16</inkml:trace>
          <inkml:trace contextRef="#ctx0" brushRef="#br0" timeOffset="24369.0246">8118 3514 181 0,'0'-19'42'16,"20"9"-10"-16,7-1-32 15,10 4 0-15,10 1 0 16,5 6-5-16,-1-11-13 16,6 11-9-16,-16 0-5 15,-3 0-7-15,-11-5-2 16,-10 5-1-16,-17 0 0 0,0 0 34 15</inkml:trace>
          <inkml:trace contextRef="#ctx0" brushRef="#br0" timeOffset="24617.196">8358 3528 184 0,'-9'22'42'0,"-2"-2"-13"15,11 8-29-15,18 8 0 16,2 10 0-16,2 1 0 16,3 2 0-16,-4-1 0 15,-2 0 0-15,-5-11 0 16,-3 1 0-16,-1-9 0 16,-4-15-23-16,-6-14-9 15,24 11-6-15,-24-11-3 0,27-18-2 16,-6-7-1-16,2-2 11 15</inkml:trace>
          <inkml:trace contextRef="#ctx0" brushRef="#br0" timeOffset="25012.4731">8938 3688 145 0,'-19'0'40'0,"1"0"-4"16,-8 0-12-16,5 9-20 0,-3 7-3 16,3 6-1-16,-1 9 0 15,4 1 1-15,4 6 0 16,5 3 0-16,9-2 1 16,7 3-2-16,10-3 0 15,13-4 0-15,7-11 0 16,13 0 0-16,2-15 0 15,6-9 0-15,-7 0 0 16,-1-7 0-16,-9-11 0 16,-4 3 0-16,-17-8 0 15,-12-2 0-15,-8 2 0 16,-8-5 0-16,-11 5 0 16,-6-9-2-16,-2 3-7 0,-10-6-6 15,7 5-7-15,-4-4-7 16,9 2-4-1,-1-6-3-15,11 5-3 0,3 3 1 16,12-6 7-16</inkml:trace>
          <inkml:trace contextRef="#ctx0" brushRef="#br0" timeOffset="25344.7113">8880 2948 174 0,'0'0'43'16,"0"0"-5"-16,41 27-38 16,5 10 0-16,15 17 0 0,12 16 0 15,9 15 0-15,2 5 0 16,-1 3 0-16,-9 4 0 15,-10 3 0-15,-15-5 0 16,-12-11 0-16,-16-11 0 16,-9-6 0-16,-12-17 0 15,-10-8 0-15,0-8-8 16,10-34-19-16,-27 14-10 16,27-14-4-16,-26-32-2 0,15 3-2 15,3-7-1-15</inkml:trace>
          <inkml:trace contextRef="#ctx0" brushRef="#br0" timeOffset="26238.8081">9369 3081 154 0,'-19'-22'44'16,"19"22"-2"-16,27-21-27 15,10 8-15-15,10 6 0 16,12 0 0-16,7-1 0 15,2 8 0-15,-2 0 0 16,-2 0 0-16,-16 8 0 16,-12-1 0-16,-9 0 0 15,-10 7 0-15,-6 2 0 16,-4 8 0-16,-7 1 0 0,9 7 0 16,-4 4 0-16,4 11 0 15,1 3 0-15,4 9 0 16,0 2 0-16,2 3 0 15,1-3 0-15,1 3 0 16,-1-1 0-16,-3-1 0 16,2-11 0-16,-8 4 0 15,1-11 0-15,-4 2 0 16,-5-10 0-16,0-1 0 16,0-8 0-16,0 1 0 15,-5-13 0-15,1 1 0 16,4-16 0-16,-23 20 0 15,7-20 0-15,-4 0 0 0,-7 0 0 16,-7 0 0-16,-5-8 0 16,-7 2 0-1,-6 0 0-15,-1-1 0 16,0 7 0-16,0-6 0 0,4 2 0 16,17 4-23-16,0-7-14 15,12-6-5-15,20 13-3 16,-7-29-3-16,17 2-1 15</inkml:trace>
        </inkml:traceGroup>
      </inkml:traceGroup>
    </inkml:traceGroup>
    <inkml:traceGroup>
      <inkml:annotationXML>
        <emma:emma xmlns:emma="http://www.w3.org/2003/04/emma" version="1.0">
          <emma:interpretation id="{9769BC5C-5242-49E4-9436-806F177B15CC}" emma:medium="tactile" emma:mode="ink">
            <msink:context xmlns:msink="http://schemas.microsoft.com/ink/2010/main" type="paragraph" rotatedBoundingBox="2617,16130 22538,16184 22534,17563 2614,175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3D9239-E766-455F-B45D-7DE999A4E9FA}" emma:medium="tactile" emma:mode="ink">
              <msink:context xmlns:msink="http://schemas.microsoft.com/ink/2010/main" type="line" rotatedBoundingBox="2617,16130 22538,16184 22534,17563 2614,17510"/>
            </emma:interpretation>
          </emma:emma>
        </inkml:annotationXML>
        <inkml:traceGroup>
          <inkml:annotationXML>
            <emma:emma xmlns:emma="http://www.w3.org/2003/04/emma" version="1.0">
              <emma:interpretation id="{4A4942DE-ED79-4869-AC76-239601823C88}" emma:medium="tactile" emma:mode="ink">
                <msink:context xmlns:msink="http://schemas.microsoft.com/ink/2010/main" type="inkWord" rotatedBoundingBox="2616,16470 9022,16245 9051,17082 2646,17307"/>
              </emma:interpretation>
              <emma:one-of disjunction-type="recognition" id="oneOf5">
                <emma:interpretation id="interp25" emma:lang="en-US" emma:confidence="0">
                  <emma:literal>•4.96410-474.5410-30970-20)</emma:literal>
                </emma:interpretation>
                <emma:interpretation id="interp26" emma:lang="en-US" emma:confidence="0">
                  <emma:literal>•4.96410-414.5410-30970-20)</emma:literal>
                </emma:interpretation>
                <emma:interpretation id="interp27" emma:lang="en-US" emma:confidence="0">
                  <emma:literal>•4.96410-44.5410-30970-20)</emma:literal>
                </emma:interpretation>
                <emma:interpretation id="interp28" emma:lang="en-US" emma:confidence="0">
                  <emma:literal>•4.96410-474.5410-309970-20)</emma:literal>
                </emma:interpretation>
                <emma:interpretation id="interp29" emma:lang="en-US" emma:confidence="0">
                  <emma:literal>•4.96410-444.5410-30970-20)</emma:literal>
                </emma:interpretation>
              </emma:one-of>
            </emma:emma>
          </inkml:annotationXML>
          <inkml:trace contextRef="#ctx0" brushRef="#br0" timeOffset="29510.7916">4281 4887 153 0,'-23'0'44'0,"23"0"-1"16,0 16-28 0,14 2-15-16,7 19 0 0,11 4 0 15,3 14 0-15,6 3 0 16,7 10 0-16,-1-3 0 15,0 3 0-15,-2-9 0 16,-5-5 0-16,-10-11 0 16,1-7-12-16,-13-16-19 15,-2-5-2-15,-16-15-8 16,0 0 0-16,9-24-3 16,-9-7-1-16</inkml:trace>
          <inkml:trace contextRef="#ctx0" brushRef="#br0" timeOffset="29667.0702">4637 4921 176 0,'-22'-7'42'15,"2"22"-5"-15,-11 14-37 16,10 12 0-16,7 11 0 16,1 10 0-16,2 6 0 15,11 9 0-15,-6-7 0 16,6-4 0-16,10-6-2 15,-10-17-20-15,14-13-7 16,-5-12-7-16,-9-18-5 0,27-11-2 16,-9-11-2-16,2-15 9 15</inkml:trace>
          <inkml:trace contextRef="#ctx0" brushRef="#br0" timeOffset="29919.2449">4974 4956 150 0,'-33'21'45'0,"19"16"-2"15,-3 0-26-15,7 17-17 16,10 7 0-16,6 2 0 16,7 0 0-16,2-6 0 0,9-1-7 15,-2-20-24 1,3-8-7-16,-1-19-4 15,5-9-2-15,-2-14-1 16,1-9 0-16</inkml:trace>
          <inkml:trace contextRef="#ctx0" brushRef="#br0" timeOffset="30236.4669">5297 4936 193 0,'-37'0'42'15,"8"14"-22"-15,-3 15-20 0,18 12 0 16,14 8 0 0,0 13 0-16,21 12 0 15,9 2 0-15,10-5 0 16,4-4 0-16,7-9 0 0,6-15 0 16,-6-15 0-16,4-11 0 15,-8-17 0-15,-2-17 0 16,-15-6 0-16,-6-7 0 15,-11-17 0-15,-13-7 0 16,-13-5 0-16,-5-2 0 16,-8 3 0-16,-8 1-8 15,1 11-9-15,-8 5-4 16,14 18-5-16,-4 3-2 0,31 20-4 16,-23-7-1-1,23 7 1-15,0 0 2 16,27 13 4-16,0-6 25 15</inkml:trace>
          <inkml:trace contextRef="#ctx0" brushRef="#br0" timeOffset="30393.5774">5772 5085 172 0,'0'0'41'0,"21"-13"-10"15,-21 13-29-15,36-7-24 16,-16-2-9-16,9 4-7 15,-3-3-3-15,1 5-1 16,-2-4-1-16,-5 1 15 16</inkml:trace>
          <inkml:trace contextRef="#ctx0" brushRef="#br0" timeOffset="30724.8086">6145 4852 192 0,'-21'0'42'0,"21"0"-21"15,-15 24-21-15,15-6 0 16,9 5 0-16,-3 6 0 16,5 2 0-16,-3 1 0 15,5 1 0-15,0-10 0 16,1 1 0-16,5-8 0 15,0-8 0-15,3-8 0 0,3 0 0 16,2-3 0-16,0-4 0 16,-4-6-4-16,7 6-16 15,-9-11-4-15,4 7-5 16,-25 11-3-16,33-25-2 16,-33 25-4-16,20-23 1 15,-20 23 7-15,13-34 24 16</inkml:trace>
          <inkml:trace contextRef="#ctx0" brushRef="#br0" timeOffset="30940.9604">6467 4713 147 0,'-27'-16'42'0,"27"16"-1"16,-20 14-16-16,20 8-25 15,13 12 0-15,-3 5 0 16,7 14 0-1,2 4 0-15,3 0 0 0,2 3 0 16,-4-10 0-16,-5-8-4 16,9-7-28-16,-8-11-9 15,-16-24-3-15,25 0-1 16,-17-16-3-16,-1-12 8 16</inkml:trace>
          <inkml:trace contextRef="#ctx0" brushRef="#br0" timeOffset="26968.3174">219 4925 165 0,'14'18'45'15,"5"-18"-6"1,9 3-33-16,12 7-6 16,11-7 0-16,3 4 0 15,7-1 0-15,5 6-8 0,-6-12-19 16,4 12-10-16,-16-6-6 16,-11 7-2-16,-16 5-2 15,-14-2 0-15</inkml:trace>
          <inkml:trace contextRef="#ctx0" brushRef="#br0" timeOffset="27157.4475">430 5398 161 0,'0'0'45'0,"-18"21"-1"15,18-21-43-15,20 7 0 16,12 1 0-16,7-8-16 0,9 0-15 15,3 0-11-15,-4 0-3 16,0 0-2-16,-13 0 0 16,-3 0 16-16</inkml:trace>
          <inkml:trace contextRef="#ctx0" brushRef="#br0" timeOffset="27636.7823">1350 4958 169 0,'0'0'44'16,"-32"6"-2"-16,19 10-42 15,5 18 0-15,8 6 0 16,0 11 0-16,0-1 0 16,7 7 0-16,0 3 0 15,1-8 0-15,4-5 0 16,0-10 0-16,1-4 0 0,1-13 0 15,6-6 0-15,1-7 0 16,6-7-2-16,5-7 2 16,2-6-1-1,4-1 0-15,-1 0 0 0,0-1 1 16,-3 1 0-16,-3 0 0 16,-6 1 0-16,-2 6-7 15,-23 7-10-15,30-15-9 16,-30 15-7-16,0 0-1 15,8-24-1-15,-8 24 0 16,0-24-1-16</inkml:trace>
          <inkml:trace contextRef="#ctx0" brushRef="#br0" timeOffset="27876.9532">1686 4986 146 0,'-17'-20'36'16,"17"20"5"-16,-22 0-12 0,22 18-26 15,7 14-3-15,6 14 0 16,-2 17 0-16,10 1 0 16,-1 6 0-16,0 6 0 15,0 0 0-15,1-5-2 16,0-12 4-16,-1-6-2 16,4-10-8-16,-8-22-13 15,9 2-10-15,-5-17-4 16,6-6-6-16,-6-16-2 15,1-6-1-15,-1-5 13 16</inkml:trace>
          <inkml:trace contextRef="#ctx0" brushRef="#br0" timeOffset="28025.0557">2177 5525 152 0,'0'20'44'15,"8"2"-6"1,-8-3-19-16,10-3-33 0,12 6-13 15,-1-9-7-15,4-6-8 16,2-7-2-16,5-7-1 16,-7-13-1-16</inkml:trace>
          <inkml:trace contextRef="#ctx0" brushRef="#br0" timeOffset="28521.4019">2877 5062 140 0,'-12'-35'44'0,"-1"7"0"15,-9-5-17-15,4 17-27 16,1 2 0-16,-3 8 0 16,-4 6 0-16,-3 13 0 15,-5 7 0-15,-5 9-2 16,7 8 1-16,-1 9 1 15,9 4 0-15,10 1 1 16,12 2-1-16,14-8 0 16,17-6 0-16,10-17 0 0,12-8 0 15,3-14-1-15,4-6 1 16,-2-13-1-16,-6-4 1 16,-8-13 0-16,-10-6 1 15,-8 7 0-15,-12-5 1 16,-7 5-2-16,-7 12 0 15,0 23 0-15,0-18 0 16,0 18 0-16,-15 31 0 16,9-3 0-16,6 14 0 15,0 8 0-15,0 1 0 16,6 7 0-16,2-7 0 16,5 0 0-16,5-3 0 15,-4-6 0-15,2-8 0 0,1-17-7 16,4 2-18-16,-2-19-10 15,1-8-1 1,-5-5-6-16,4-13-4 16,-1-12 1-16</inkml:trace>
          <inkml:trace contextRef="#ctx0" brushRef="#br0" timeOffset="28912.6756">3362 4943 173 0,'-20'20'44'0,"13"13"-6"16,-6 13-38-16,13 9 0 16,0 10 0-16,17 5 0 0,-1 0 0 15,8 0 0-15,0-3 0 16,12-15 0 0,-2-11 0-16,4-11 0 15,4-13 0-15,2-17 0 0,2 0 0 16,-5-14 0-16,-1-11 0 15,-2-6 0-15,-8-3 0 16,-5-6 0-16,-6-1 0 16,-7-2 0-16,-12 1 0 15,-11 7 0-15,-5 7 0 16,-9 8 0-16,-6 10 0 16,-3 10 0-16,1 16 0 15,0 10 0-15,7 10 0 0,4-1 0 16,8 8 0-1,8-4 0-15,19 7-26 16,-4-12-14-16,15-1-4 16,-3-17-2-16,5-11-1 0,6-5-3 15</inkml:trace>
        </inkml:traceGroup>
        <inkml:traceGroup>
          <inkml:annotationXML>
            <emma:emma xmlns:emma="http://www.w3.org/2003/04/emma" version="1.0">
              <emma:interpretation id="{9C0FBC59-6E5C-4552-B605-0F0088711393}" emma:medium="tactile" emma:mode="ink">
                <msink:context xmlns:msink="http://schemas.microsoft.com/ink/2010/main" type="inkWord" rotatedBoundingBox="9435,16264 13701,16276 13698,17238 9432,17227"/>
              </emma:interpretation>
            </emma:emma>
          </inkml:annotationXML>
          <inkml:trace contextRef="#ctx0" brushRef="#br0" timeOffset="31440.3098">7052 4725 166 0,'0'0'43'0,"-15"8"-3"15,15-8-34-15,24 3-6 16,11-3 0-16,12 0 0 15,10 7 0-15,2-7 0 16,1 0-4-16,-6-10-21 16,-5 10-7-16,-11-11-5 15,-8 11-4-15,-16-11 0 0,-14 11-1 16,0 0 10-16</inkml:trace>
          <inkml:trace contextRef="#ctx0" brushRef="#br0" timeOffset="31820.5753">7187 4754 165 0,'-27'13'42'0,"-4"-3"-2"15,11 12-32-15,3 9-8 16,8 5 0-16,9 12 0 16,0 10 0-16,7 10 0 15,5 2 0-15,1 4 0 16,5 1 0-16,-4-2 0 0,3-7 0 15,3-8 0-15,3-10 0 16,2-7 0-16,5-11 0 16,7-3 0-16,-3-5 0 15,6-4 0-15,2-3 0 16,2-8 0-16,3 0 0 16,-2-7 0-16,1 3 0 15,-5-3 0-15,0 0 0 16,-3 0 0-16,-4-3 0 15,-3 3 0-15,-4-7 0 16,-4 0 0-16,-3-4 0 16,4 3-21-16,-24 8-11 15,31-30-8-15,-18 10-2 0,-3-3-2 16,1-4 0-16,2-6 13 16</inkml:trace>
          <inkml:trace contextRef="#ctx0" brushRef="#br0" timeOffset="32145.8023">8166 4909 152 0,'0'0'43'0,"-26"34"-2"15,26 2-22-15,0 12-19 0,7 8 0 16,7 7 0-16,6 7 0 16,1-4 0-16,4-3 0 15,-3-7 0-15,-7-9 0 16,7-10-29-16,-7-13-10 15,-15-24-3-15,28 7-3 16,-28-7-2-16,23-34-1 16</inkml:trace>
          <inkml:trace contextRef="#ctx0" brushRef="#br0" timeOffset="32635.1464">8728 5342 163 0,'0'-18'43'16,"10"-4"-3"-16,18 6-31 16,2-2-9-16,10 0 0 15,13 5-9-15,-3-6-23 0,8 6-9 16,-11-1-2-16,-4 3-1 15,-9-3-3-15,-9-4 9 16</inkml:trace>
          <inkml:trace contextRef="#ctx0" brushRef="#br0" timeOffset="32468.0329">8749 4945 171 0,'0'0'43'0,"0"0"-6"15,0 0-33-15,17 41-4 0,-1 0 0 16,-1 2 0-1,8 13 0-15,3 6 0 16,-4 2 0-16,4-1 0 16,-4-2 0-16,0-9 0 0,-7-9 0 15,1-5-6-15,-8-16-24 16,-8-22-4-16,3 14-7 16,-3-14-1-16,-21-14-1 15,1-1-1-15</inkml:trace>
          <inkml:trace contextRef="#ctx0" brushRef="#br0" timeOffset="33150.2168">9615 4972 151 0,'0'0'43'15,"-27"-13"-1"-15,27 13-23 16,-20 13-19-16,16 2 0 16,-2 16 0-16,6 9 0 15,0 4 0-15,7 5 0 0,2 1 0 16,1-3 0-16,-1-4 0 15,4-3 0 1,0-15 0-16,3-7 0 16,1-12 0-16,2-6 0 0,3 0 0 15,7 0 0-15,-4-11 0 16,10 2 0-16,-1-2 0 16,0 2 0-16,1 0 0 15,2-4 0-15,-3 6-11 16,-8-9-11-16,1 5-7 15,-12-9-4-15,4 6-4 16,-6-9-4-16,-2 1 0 0,-11-5 2 16</inkml:trace>
          <inkml:trace contextRef="#ctx0" brushRef="#br0" timeOffset="33396.3845">10030 4941 178 0,'-27'12'41'0,"20"15"-5"15,-4 10-36-15,11 11 0 16,7 11 0-16,4 9 0 16,3 8 0-16,0-4 0 15,2 3 0-15,-3-8 0 16,-2-7 0-16,1-16-7 16,5-8-22-16,-3-16-8 0,3-9-4 15,4-19-2 1,-1-3-2-16,4-15 1 15</inkml:trace>
          <inkml:trace contextRef="#ctx0" brushRef="#br0" timeOffset="33522.475">10450 5515 182 0,'0'0'44'15,"-12"41"-15"-15,12-18-29 16,13-4-25-16,15-3-9 15,2-8-7-15,1-2-2 16,5-13-1-16,-1-2-2 16</inkml:trace>
          <inkml:trace contextRef="#ctx0" brushRef="#br0" timeOffset="33944.767">10969 4991 178 0,'-22'-24'42'0,"2"12"-7"15,-4 3-35-15,7 9 0 16,0 0 0-16,-1 7 0 16,2 7 0-16,1 6 0 15,-1 10 0-15,6 3 0 16,3 3 0-16,7 6 0 15,9 1 0-15,6 1 0 16,14 2 0-16,-1-3 0 0,12-7 0 16,1 0 0-16,3-2 0 15,1-1 0-15,-2-10 0 16,-4 4 0-16,0-7 0 16,-7 2 0-16,-6-1 0 15,-7-1 0-15,-4-4 0 16,-8 4 0-16,-7-6 0 15,0-14 0-15,-14 22 0 16,-5-22 0-16,19 0-24 16,-37-14-7-16,17-1-2 15,-8-18-3-15,3-2-8 16,-4-10 0-16,5-11 2 16,1 0 42-16</inkml:trace>
          <inkml:trace contextRef="#ctx0" brushRef="#br0" timeOffset="34116.8869">10959 5017 181 0,'-13'-28'44'0,"13"28"-14"16,13-27-30-16,8 14 0 16,17 5 0-16,2-5-30 15,14 5-11-15,-2 0-3 16,1-1-2-16,-7-4-1 15,-6 0 1-15</inkml:trace>
        </inkml:traceGroup>
        <inkml:traceGroup>
          <inkml:annotationXML>
            <emma:emma xmlns:emma="http://www.w3.org/2003/04/emma" version="1.0">
              <emma:interpretation id="{C8EC2485-BE3D-47AB-85D0-40ED03C443CD}" emma:medium="tactile" emma:mode="ink">
                <msink:context xmlns:msink="http://schemas.microsoft.com/ink/2010/main" type="inkWord" rotatedBoundingBox="14168,16311 19544,16325 19541,17388 14165,17373"/>
              </emma:interpretation>
            </emma:emma>
          </inkml:annotationXML>
          <inkml:trace contextRef="#ctx0" brushRef="#br0" timeOffset="34549.1905">11788 4975 173 0,'0'0'44'16,"-18"24"-6"-16,25 7-38 15,8 12 0-15,14 12 0 16,10 9 0-16,14 1 0 15,6 2 0-15,5-4-5 0,0-4-26 16,-7-12-10 0,-5-11-2-16,-15-16-2 15,-6-17 0-15,-13-3 1 16</inkml:trace>
          <inkml:trace contextRef="#ctx0" brushRef="#br0" timeOffset="34765.3424">12117 5010 188 0,'-38'15'43'15,"11"18"-19"-15,0 11-24 16,13 12 0-16,8 11 0 16,6-2 0-16,0 12 0 15,0-7 0-15,0 0-20 16,0-19-11-16,0-10-7 15,7-19-4-15,-7-22-1 0,18 0-1 16,2-16 8-16</inkml:trace>
          <inkml:trace contextRef="#ctx0" brushRef="#br0" timeOffset="34989.4998">12515 5058 158 0,'-20'7'44'0,"20"27"-1"16,-12 1-33-16,12 18-10 15,5 10 0-15,8 4 0 16,8 3 0-16,3-7 0 0,5 0 0 16,-4-20-22-16,8-7-13 15,-5-16-6-15,3-20-2 16,1-7-2-16,-3-12 0 15</inkml:trace>
          <inkml:trace contextRef="#ctx0" brushRef="#br0" timeOffset="35372.7657">12931 5058 148 0,'-26'-13'44'0,"-2"0"-1"16,4 24-23-16,5 5-20 15,8 18 0-15,5 15 0 0,6 7 0 16,0 7 0-16,9 3 0 16,3 4 0-16,10-3 0 15,5-8 0-15,11-6 0 16,6-15 0-16,3-11 0 16,2-19 0-16,4-8 0 15,2-8 0-15,-11-14 0 16,-2-7 0-16,-12-9 0 15,-10-8 0-15,-9-10 0 16,-11-3 0-16,-18 1 0 16,-9 0 0-16,-7 2 0 15,-10 6 0-15,-3 5 0 0,-1 14 0 16,1 6 0-16,16 25-15 16,4-9-10-16,27 9-8 15,0 16-7 1,16-5-2-16,14-4-2 0,15 1 0 15,7-3 33-15</inkml:trace>
          <inkml:trace contextRef="#ctx0" brushRef="#br0" timeOffset="35636.9528">13522 5088 130 0,'0'0'42'0,"-9"20"-2"16,9-20-8-16,19 0-21 16,-1 0-11-16,3 0 0 15,12-6-10-15,-5-4-16 16,9 0-7-16,-7-4-5 15,1 4-3-15,-5-3-1 16,-4-2-1-16</inkml:trace>
          <inkml:trace contextRef="#ctx0" brushRef="#br0" timeOffset="36229.3656">13954 4784 145 0,'0'0'42'15,"17"-14"0"-15,-17 14-16 16,33-8-26-16,-6 16 0 16,1 0 0-16,-1 7 0 15,-3 5 0-15,-7 0 0 0,-4 2 0 16,-13-1 0-16,0 0 0 16,-17-1 0-16,1-2 0 15,-5 0 0-15,-3-4 0 16,3-1 0-16,1-6 0 15,3 1 0-15,17-8 0 16,0 0 0-16,0 0 0 16,0 0 0-16,0 0 0 15,31-8 0-15,-7 8 0 16,4 0 0-16,4 8 0 16,2-4 0-16,0 6 0 15,0 0 0-15,-2 16 0 16,-5-6 0-16,-1 1 0 0,-8 6 0 15,-5-3 0-15,-9 4 0 16,-4-1 0-16,-8 0 0 16,-4-7 0-16,-3-2 0 15,-4-4 0-15,-2-1 0 16,-3-6 0-16,3 0-15 16,-6-14-19-16,3 0-7 15,1-9-3-15,4-12-2 16,5 0-2-16</inkml:trace>
          <inkml:trace contextRef="#ctx0" brushRef="#br0" timeOffset="37154.8149">14892 4840 127 0,'0'0'42'0,"-29"-23"-2"15,11 18-8-15,-5-1-18 16,5 12-14-16,-6 8 0 15,2 12 0-15,0 9 0 16,-4 16 0-16,1 12 0 16,-1 12 0-16,4 11 0 15,5 5 0-15,7-1 0 16,4 7 0-16,6-12 0 16,17-7 0-16,8-9 0 15,12-17 0-15,6-11 0 0,4-8 0 16,8-12-9-16,-11-13-21 15,11-8-6-15,-11-12-6 16,-1-3-2 0,-9-7-1-16,-3-7-1 0</inkml:trace>
          <inkml:trace contextRef="#ctx0" brushRef="#br0" timeOffset="37821.2795">15557 5300 88 0,'7'-27'35'16,"-7"27"-2"-16,0-36-5 15,0 16-4-15,0-6-4 16,0 4-2-16,-13-8-9 16,4 2-9-16,-3-3 0 0,-7 6 0 15,-5-2 0-15,-4 5 0 16,-5 8 0-16,-2 1 0 15,1 13 0 1,-5 7 0-16,3 13 0 0,2 9 0 16,7 7 0-16,5 5 0 15,10 8 0-15,12 1 0 16,0-3 0-16,21-4 0 16,6-8 0-16,7-7 0 15,6-15 0-15,3-6 0 16,-1-14 0-16,-3-7 0 15,-5-13 0-15,-3-3 0 16,-6-11 0-16,-10 2 0 0,-6 2 0 16,-1 2 0-16,-8 6 0 15,0 11 0-15,0 18 0 16,0 0 0 0,-10 27 0-16,10 7 0 0,6 11 0 15,1 7 0-15,6 0 0 16,4 2 0-16,0 2 0 15,1-7 0-15,-2-8 0 16,4-9 0-16,0-1 0 16,-20-31-27-16,31 23-6 15,-31-23-8-15,24-21-1 16,-11-1-1-16,-2-12-2 16,2-7 22-16</inkml:trace>
          <inkml:trace contextRef="#ctx0" brushRef="#br0" timeOffset="38204.5477">15822 5120 149 0,'-6'-20'44'16,"6"-2"-2"-16,17 6-22 16,10 2-20-16,7 1 0 15,7 0 0-15,4 5 0 16,-3-4 0-16,-3 2 0 15,-6-1 0-15,-8 4 0 16,-6-1 0-16,-19 8 0 16,25-14 0-16,-25 14 0 15,0 0 0-15,16 7 0 16,-16-7 0-16,8 29 0 16,-8-3 0-16,10 2 0 0,-4 10 0 15,1 7 0-15,2-1 0 16,-2 9 0-16,4-2 0 15,-1-3 0-15,3-3 0 16,0 1 0-16,-2-4 0 16,-4-10 0-16,4 0-7 15,-11-11-26-15,7-5-7 16,-7-16-4-16,0 0 1 16,-31-9-2-16,16-5 3 15</inkml:trace>
          <inkml:trace contextRef="#ctx0" brushRef="#br0" timeOffset="38358.6567">16081 5359 155 0,'0'-23'42'15,"0"23"-1"-15,40-22-24 16,-2 22-22-16,2-13-24 16,8 13-6-16,4-5-5 15,-1 5-2-15,-4-9-1 16,-1 3-1-16</inkml:trace>
          <inkml:trace contextRef="#ctx0" brushRef="#br0" timeOffset="38804.9672">16769 4981 131 0,'0'0'40'0,"-33"-29"-4"15,16 29-9-15,-8 0-11 16,0 14-11-16,-1 8-5 16,0 11 0-16,-1 4 0 15,4 10 0-15,5 7 0 16,9 4 0-16,9 5 0 16,16 0 0-16,10 3 0 15,12-5 0-15,10-5 0 16,10-8 0-16,7-6 0 15,-1-16 0-15,1-3 0 0,-6-19 0 16,-6-8 0-16,-7-11 0 16,-14-16 0-16,-9-8 0 15,-12-9 0-15,-11-12 0 16,-5-6 0-16,-9-12 0 16,-9 1 0-16,-6-5 0 15,-2 13 0-15,-6 4 0 16,-1 9 0-16,3 13 0 15,4 14 0-15,5 9 0 16,26 20-3-16,-30-7-23 16,30 7-7-16,16 16-7 15,7 3-2-15,3-9-2 16,8 8-1-16</inkml:trace>
        </inkml:traceGroup>
        <inkml:traceGroup>
          <inkml:annotationXML>
            <emma:emma xmlns:emma="http://www.w3.org/2003/04/emma" version="1.0">
              <emma:interpretation id="{D0DAC528-98CB-44CF-B1E6-40E4EE0E0364}" emma:medium="tactile" emma:mode="ink">
                <msink:context xmlns:msink="http://schemas.microsoft.com/ink/2010/main" type="inkWord" rotatedBoundingBox="19855,16176 22538,16184 22534,17563 19852,17556"/>
              </emma:interpretation>
            </emma:emma>
          </inkml:annotationXML>
          <inkml:trace contextRef="#ctx0" brushRef="#br0" timeOffset="39122.1903">17456 5253 169 0,'20'-9'42'16,"6"9"-5"-16,1 0-30 0,11 0-7 16,13 9 0-16,-3-9-25 15,7 12-10-15,-5-4-6 16,-8-1-1-16,-9 0-3 15,-7-7 0-15</inkml:trace>
          <inkml:trace contextRef="#ctx0" brushRef="#br0" timeOffset="39684.5827">18052 5113 163 0,'0'-21'41'0,"17"7"-3"15,8-2-25-15,16 9-13 16,13 7 0-16,6 7 0 15,-1 7 0-15,-2 8 0 16,-9 7 0-16,-14 5 0 16,-15 7 0-16,-19 1 0 15,-17 1 0-15,-12-2 0 16,-6 1 0-16,-8 0 0 16,-1-5 0-16,5 0 0 15,2-6 0-15,14-2 0 16,7-1 0-16,16-6 0 0,10 1 0 15,10-10 0-15,9-3 0 16,5-6-12-16,15 2-15 16,-8-6-6-16,12 0-6 15,-4-13-3-15,2-1-2 16,1-9 2-16</inkml:trace>
          <inkml:trace contextRef="#ctx0" brushRef="#br0" timeOffset="40093.8702">18969 5076 170 0,'-28'-28'42'16,"-9"1"-6"-16,4 8-31 16,-2 19-5-1,-4 19 0-15,4 8 0 16,1 14 2-16,3 9-2 0,5 6 0 15,11 10 0-15,7 5 0 16,8 3 0-16,23-8 0 16,10 1 0-16,15-8-2 15,14-11 4-15,8-6-4 16,2-17 2-16,2-10 0 16,-8-15 0-16,-6-6 0 15,-9-10 0-15,-13-16 2 16,-15-4-2-16,-12-7 0 0,-11-10-2 15,-12 1 4-15,-8-4-5 16,-10 2 0-16,-5 6-5 16,-11 3-3-1,2 11-3-15,-3 5-6 0,11 11-7 16,0 7-5-16,13 11-7 16,23 0 2-16,0 0 2 15,8 16 10-15</inkml:trace>
          <inkml:trace contextRef="#ctx0" brushRef="#br0" timeOffset="40857.4045">19041 4837 97 0,'-7'-20'41'0,"7"20"-1"15,0-14-9-15,0 14-11 16,34 21-7-16,-3 14-5 16,9 15-8-16,5 13 0 15,2 13 0-15,1 7 0 16,1 10 0-16,-11-3 0 15,1 2 0-15,-6-8 0 16,-7-8 0-16,-7-17 0 16,-6-5 1-16,-7-12-2 0,-6-14 1 15,0-12 0-15,0-16 0 16,-24 13-10-16,24-13-15 16,-27-7-8-16,27 7-7 15,-27-29-2-15,18 11 0 16,1 2-2-16</inkml:trace>
          <inkml:trace contextRef="#ctx0" brushRef="#br0" timeOffset="41783.0841">19237 4691 76 0,'7'-18'40'0,"-7"18"-3"15,30-18-5-15,-10 7-10 16,11 11-5-16,6-9-2 16,11 9-5-16,3-7-7 15,4 7-2-15,1 0-1 16,-3 0 0-16,-4 0 0 15,-4 0 0-15,-10 0 0 16,-5 7 0-16,-10-7 2 16,-20 0-2-16,23 20 0 0,-23-20 0 15,10 29 0-15,-10-7 0 16,0 1 0-16,5 9 0 16,-5 6 0-16,0 7 0 15,12 6 0-15,-2 6 0 16,4 8 0-16,1 3 0 15,5 8 0-15,4 0 0 16,5-3 0-16,-10 3 0 16,1-8 0-16,-1-2 0 15,-2-6 0-15,-3-4 0 16,-1-10 0-16,-3 0 0 16,1-10 0-16,3-2 0 0,-3-4 0 15,-2-3 0-15,-1-4 0 16,-8-2 0-16,6-2 0 15,-6-3 0-15,0-16 0 16,-20 31 0-16,20-31 0 16,-34 22 0-16,9-13 0 15,-1-2 0-15,-5-7 0 16,-6 5 0-16,-1-5 0 16,1 0 0-16,-1-7 0 15,4 0 0-15,1 2 0 16,3-1 0-16,9 6 0 15,0-7-17-15,21 7-18 16,0 0-7-16,-17 0-2 0,17 0-3 16,0 0-1-16</inkml:trace>
        </inkml:traceGroup>
      </inkml:traceGroup>
    </inkml:traceGroup>
    <inkml:traceGroup>
      <inkml:annotationXML>
        <emma:emma xmlns:emma="http://www.w3.org/2003/04/emma" version="1.0">
          <emma:interpretation id="{F966BB00-B888-4741-AE48-DC105767BC6D}" emma:medium="tactile" emma:mode="ink">
            <msink:context xmlns:msink="http://schemas.microsoft.com/ink/2010/main" type="paragraph" rotatedBoundingBox="2752,17874 7329,17937 7318,18709 2741,186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542485-893C-47C0-9ACB-C8652A5D73D7}" emma:medium="tactile" emma:mode="ink">
              <msink:context xmlns:msink="http://schemas.microsoft.com/ink/2010/main" type="line" rotatedBoundingBox="2752,17874 7329,17937 7318,18709 2741,18646"/>
            </emma:interpretation>
          </emma:emma>
        </inkml:annotationXML>
        <inkml:traceGroup>
          <inkml:annotationXML>
            <emma:emma xmlns:emma="http://www.w3.org/2003/04/emma" version="1.0">
              <emma:interpretation id="{FB8DC62D-09C2-473F-B885-0C70F78D2AEB}" emma:medium="tactile" emma:mode="ink">
                <msink:context xmlns:msink="http://schemas.microsoft.com/ink/2010/main" type="inkWord" rotatedBoundingBox="2752,17874 7329,17937 7318,18709 2741,18646"/>
              </emma:interpretation>
            </emma:emma>
          </inkml:annotationXML>
          <inkml:trace contextRef="#ctx0" brushRef="#br0" timeOffset="42690.7186">366 6563 167 0,'-15'0'45'0,"15"0"-12"16,0 0-33-16,30 8-11 16,19 0-16-16,1-8-9 15,8 11-7-15,0-5-2 16,-10 2-1-16,-8-1 10 0</inkml:trace>
          <inkml:trace contextRef="#ctx0" brushRef="#br0" timeOffset="42871.8465">410 6870 123 0,'0'0'45'16,"0"0"-1"-16,0 0-16 16,34 11-31-16,13-11-19 15,4 0-10-15,5 0-9 16,3 0-4-16,1 0 0 15,-2-7-1-15</inkml:trace>
          <inkml:trace contextRef="#ctx0" brushRef="#br0" timeOffset="43405.2203">1607 6424 105 0,'-30'-23'44'0,"0"1"-1"15,-9-2-14-15,6 14-18 16,-5-1-2-16,4 11-3 15,0 0-6-15,-6 18-1 0,7 4 1 16,-5 7-1-16,10 17 2 16,-3 10-2-16,12 9 1 15,11 7-1-15,13 9 1 16,17-4 0-16,17 0 0 16,21-6 0-16,18-8-1 15,10-15 1-15,11-17 0 16,4-11 0-16,-4-20 0 15,-6-8 1-15,-18-13 0 16,-17-12-1-16,-18-15 1 16,-26-4-1-16,-23-11 2 15,-16 0-1-15,-22 1 0 16,-11-2-1-16,-7 1 1 0,-3 13 0 16,-3 4-1-16,7 16 1 15,14 10-1-15,11 12-3 16,24 14-16-1,15-6-11-15,5 27-5 0,23-4-6 16,19 6-3-16,12 0-1 16,16 7 10-16</inkml:trace>
          <inkml:trace contextRef="#ctx0" brushRef="#br0" timeOffset="43546.3173">2230 6866 155 0,'25'27'45'0,"-4"-1"-9"16,-16-10-21-16,4 0-14 0,2 2-1 15,-11-18-1-15,29 21-16 16,-29-21-15 0,27-6-10-16,-27 6-3 15,24-28-1-15,-12 1-1 16</inkml:trace>
          <inkml:trace contextRef="#ctx0" brushRef="#br0" timeOffset="44012.6487">2977 6431 151 0,'-15'-21'43'16,"15"21"-6"-16,-38-31-24 15,16 31-6-15,-3-5-3 16,-8 10-4-16,-5 10 0 0,-3 6 0 15,-6 8 0-15,0 8 0 16,3 9 0-16,3 4 0 16,10 11 0-16,11 0 0 15,20 2 0-15,24-2 0 16,17 1-2-16,23-12 2 16,17-3 0-16,17-11 0 15,2-15 0-15,7-8 0 16,-4-13 2-16,-15-11-2 15,-16-11 0-15,-14-7 0 16,-24-13 0-16,-17-11 0 16,-17-4 0-16,-21-2 0 15,-9-8 0-15,-15 8 0 0,-7 4 0 16,-8 5 0-16,-1 9 0 16,2 13 0-16,6 7-3 15,6 7-12-15,22 14-11 16,1 0-9-16,24 0 0 15,20 15-9-15,12-2 0 16,12 0-1-16</inkml:trace>
          <inkml:trace contextRef="#ctx0" brushRef="#br0" timeOffset="44477.9709">3642 6535 68 0,'21'-27'34'0,"-21"27"-4"15,6-36-5-15,-6 36-3 16,0-28-4-16,0 28 0 16,-17-20-7-16,2 20 1 15,-12-9-2-15,0 9-3 16,-13 10-7-16,-4 3 0 16,4 8 0-16,2 12 0 15,4 2 0-15,9 8 0 16,9 13 0-16,9-1 0 15,14 4 0-15,14 1 0 16,19-1 0-16,12-6 0 16,15-6 0-16,10-8 0 15,2-12 0-15,3-4 0 0,2-12 0 16,-9-11 0-16,-10 0 0 16,-12-14 0-16,-14-6 0 15,-8-9 0 1,-16-5 0-16,-10-7 0 0,-15-8 0 15,-5-5 0-15,-12 2 0 16,-13-6 0-16,-8 3 0 16,-3 0 0-16,-2 8 0 15,-3 10 0-15,6 8 0 16,2 3-9-16,24 18-24 16,0-1-3-16,24 9-8 15,0 0-3-15,28-13 0 16,10 13 9-16</inkml:trace>
          <inkml:trace contextRef="#ctx0" brushRef="#br0" timeOffset="45058.3896">4358 6492 156 0,'0'-21'44'16,"11"1"0"-16,4-6-33 16,19 12-11-16,17 5 0 15,0 9 0-15,7 0 0 16,-2 8 0-16,-7 5 0 16,-10 8 0-16,-12 2 0 15,-15 10 0-15,-12 1 0 0,-15 11 0 16,-12 2 0-1,-5 3 0-15,-6 0 0 16,-2-1 0-16,0-1 0 16,6-7 0-16,3-4 0 0,6-5 0 15,9-9 0-15,16-23 0 16,-7 28 0-16,7-28 0 16,28 6 0-16,-1-6 0 15,10 0 0-15,3-12 0 16,6 3 0-16,1 2 0 15,0-4 0-15,-5 2 0 16,1 9-9-16,-15-16-16 16,1 11-8-16,-11-8-3 15,-18 13-4-15,26-29-4 16,-15 9 0-16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4:27.05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33 13 169 0,'-7'-17'43'15,"7"17"-2"-15,-20-9-39 16,20 9-2-16,-5 29 0 16,5-2 0-16,0 9 0 15,0 7 0-15,0 10 0 16,0 0 0-16,5 6 0 15,3-1 0-15,10-1 0 16,2-3 0-16,14-5 0 16,7-11 0-16,11-6 0 0,8-9 0 15,2-10 0-15,6-6 0 16,-1-14 0-16,-2-4 0 16,-5-6 0-16,-12-5 0 15,-7-5 0-15,-8-7 0 16,-14-2 0-16,-6-4 0 15,-13 3 0-15,-8 2 0 16,-12 6 0-16,-7 8 0 16,-10 8 0-16,2 13 0 15,-5 0 0-15,0 20 0 16,8 2 0-16,5 6 0 16,7 7 0-16,13-1 0 15,7 2 0-15,14-7 0 0,14 5-4 16,-1-17-26-16,17 0-5 15,2-17-9-15,0 0 0 16,-2-13-2 0,0-5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4:27.63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0 584 163 0,'0'0'43'0,"0"0"-8"0,27-7-21 16,-27 7-14-16,33-16 0 16,-33 16 0-1,27-28 0-15,-19 4 0 0,-1-1 0 16,-7-2 0-16,0-9 0 15,0 2 0-15,0-8 0 16,0-1 0-16,10-4 0 16,-1 3 0-16,9-2 0 15,2 6 0-15,8 0 0 16,6 7 0-16,3 6 0 16,-1 11 0-16,1 9 0 15,-3 7 0-15,-6 16 0 16,-7 9 0-16,-5 9 0 15,-8 5 0-15,-8 10 0 16,6 7 0-16,-6 4 0 0,0-1 0 16,0 2 0-16,7-9 0 15,6 1 0-15,4-5 0 16,7-12 0-16,4-6 0 16,8-4 0-16,3-11 0 15,5-3 0-15,4-4 0 16,4-8 0-16,4-14 0 15,-1 0 0-15,1-4 0 16,-7 0 0-16,-3-7 0 16,-7 9 0-16,-7-6 0 15,-13 2 0-15,-19 20 0 16,0-28-14-16,0 28-17 16,-22-15-10-16,2 10-3 0,-3-1-2 15,3 3-2-15,20 3 18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4:38.8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1D4368-0B1E-435C-A757-33244545B889}" emma:medium="tactile" emma:mode="ink">
          <msink:context xmlns:msink="http://schemas.microsoft.com/ink/2010/main" type="writingRegion" rotatedBoundingBox="1998,7626 24271,8025 24191,12505 1918,12106"/>
        </emma:interpretation>
      </emma:emma>
    </inkml:annotationXML>
    <inkml:traceGroup>
      <inkml:annotationXML>
        <emma:emma xmlns:emma="http://www.w3.org/2003/04/emma" version="1.0">
          <emma:interpretation id="{6A8C85D0-8A88-4890-8A42-B27A3FA96CD5}" emma:medium="tactile" emma:mode="ink">
            <msink:context xmlns:msink="http://schemas.microsoft.com/ink/2010/main" type="paragraph" rotatedBoundingBox="2335,7652 24219,8014 24199,9251 2314,8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B4442F-4811-4154-9252-2D942248407D}" emma:medium="tactile" emma:mode="ink">
              <msink:context xmlns:msink="http://schemas.microsoft.com/ink/2010/main" type="inkBullet" rotatedBoundingBox="2334,7692 2820,7700 2808,8432 2322,8423"/>
            </emma:interpretation>
            <emma:one-of disjunction-type="recognition" id="oneOf0">
              <emma:interpretation id="interp0" emma:lang="en-US" emma:confidence="1">
                <emma:literal>A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AH</emma:literal>
              </emma:interpretation>
              <emma:interpretation id="interp3" emma:lang="en-US" emma:confidence="0">
                <emma:literal>AX</emma:literal>
              </emma:interpretation>
              <emma:interpretation id="interp4" emma:lang="en-US" emma:confidence="0">
                <emma:literal>AT</emma:literal>
              </emma:interpretation>
            </emma:one-of>
          </emma:emma>
        </inkml:annotationXML>
        <inkml:trace contextRef="#ctx0" brushRef="#br0">80 172 78 0,'0'-17'36'16,"-13"2"-4"-16,13 15-5 15,-21-14-3-15,21 14-5 16,-12 25-10-16,5 6-9 0,7 5 1 15,-7 11 0 1,7 11-1-16,0 4 0 16,0 1-1-16,-7-6 1 15,7-1-1-15,-5-7 1 16,5-9-1-16,0-17 0 0,0-23 0 16,0 0 1-16,0 0 0 15,-8-14-1-15,8-22 2 16,0-19-1-16,0-9 0 15,6-11 1-15,-3-7 0 16,8 0-1-16,2 4 0 16,7 8 0-16,8 9 0 15,3 19 0-15,9 28 0 16,0 14 0-16,0 27 1 16,1 16-1-16,0 20 0 15,-3 14 0-15,-5 6 0 16,-5 2 1-16,-4 3-2 0,-8-8 1 15,-4-9 0-15,0-15 0 16,-7-16-2-16,-5-17-16 16,0-23-13-16,0 0-5 15,-32-7-5-15,12-22-1 16,-7-12-1-16</inkml:trace>
        <inkml:trace contextRef="#ctx0" brushRef="#br0" timeOffset="180.7561">46 414 135 0,'0'0'43'0,"28"11"-5"16,6-11-29-16,13 0-23 16,3 0-14-16,11-6-8 15,-1 6-5-15,-1-7-2 16,-1 7 0-16,-17-7 24 15</inkml:trace>
      </inkml:traceGroup>
      <inkml:traceGroup>
        <inkml:annotationXML>
          <emma:emma xmlns:emma="http://www.w3.org/2003/04/emma" version="1.0">
            <emma:interpretation id="{350B6CA8-D79E-4985-914E-3E61C9A88A43}" emma:medium="tactile" emma:mode="ink">
              <msink:context xmlns:msink="http://schemas.microsoft.com/ink/2010/main" type="line" rotatedBoundingBox="3421,7670 24219,8014 24199,9251 3401,8908"/>
            </emma:interpretation>
          </emma:emma>
        </inkml:annotationXML>
        <inkml:traceGroup>
          <inkml:annotationXML>
            <emma:emma xmlns:emma="http://www.w3.org/2003/04/emma" version="1.0">
              <emma:interpretation id="{0A936C90-7D12-4324-8C8C-C278BEFE6CEC}" emma:medium="tactile" emma:mode="ink">
                <msink:context xmlns:msink="http://schemas.microsoft.com/ink/2010/main" type="inkWord" rotatedBoundingBox="3421,7696 7159,7757 7146,8517 3408,8455"/>
              </emma:interpretation>
              <emma:one-of disjunction-type="recognition" id="oneOf1">
                <emma:interpretation id="interp5" emma:lang="en-US" emma:confidence="1">
                  <emma:literal>dimmer</emma:literal>
                </emma:interpretation>
                <emma:interpretation id="interp6" emma:lang="en-US" emma:confidence="0">
                  <emma:literal>dimmed</emma:literal>
                </emma:interpretation>
                <emma:interpretation id="interp7" emma:lang="en-US" emma:confidence="0">
                  <emma:literal>slimmer</emma:literal>
                </emma:interpretation>
                <emma:interpretation id="interp8" emma:lang="en-US" emma:confidence="0">
                  <emma:literal>glimmer</emma:literal>
                </emma:interpretation>
                <emma:interpretation id="interp9" emma:lang="en-US" emma:confidence="0">
                  <emma:literal>demurer</emma:literal>
                </emma:interpretation>
              </emma:one-of>
            </emma:emma>
          </inkml:annotationXML>
          <inkml:trace contextRef="#ctx0" brushRef="#br0" timeOffset="594.1439">1429 568 78 0,'12'-17'42'0,"-5"-9"-5"16,-7-1-11-16,0 4-9 15,0-10-3-15,-7 5-7 16,-5 5-8-16,-2-3 1 15,-6 4-1-15,-11 8 0 16,-2 8 0-16,-2 6-1 16,-5 11 0-16,1 10 0 15,-1 7 2-15,3 10 0 0,9 7 0 16,9 0 1 0,12 4 1-16,13-1 0 15,12-5-2-15,11-8 1 16,10-14-2-16,7-14-12 0,8-7-10 15,-1-20-7-15,4-4-2 16,-10-16-3-16,-6-11 0 16,-8-10 0-16</inkml:trace>
          <inkml:trace contextRef="#ctx0" brushRef="#br0" timeOffset="803.8063">1523 29 142 0,'-9'-22'35'16,"9"22"-6"-16,0 0-11 0,-18 35-17 15,18 7-1-15,0 14 0 16,6 14-2 0,-1 6 2-16,8 3 0 15,-5 3 1-15,5-5-1 0,6-7 1 16,-5-13-2-16,1-21-12 16,7-7-13-16,-4-16-8 15,1-21-3-15,-1-6-4 16,-5-20-1-16,-2-8 12 15</inkml:trace>
          <inkml:trace contextRef="#ctx0" brushRef="#br0" timeOffset="964.9179">1781 371 123 0,'0'31'41'0,"5"7"-4"15,-5-1-18-15,12 6-18 0,2-2-1 16,4-1-16-16,5-10-14 15,1-4-5-15,-4-19-8 16,0-7 1-16,-20 0 0 16</inkml:trace>
          <inkml:trace contextRef="#ctx0" brushRef="#br0" timeOffset="1726.8322">2168 399 146 0,'-20'19'42'0,"20"-2"-7"16,-10 9-35-16,16 2 1 15,5 7-1-15,2 1 1 16,1-1-1-16,0 1 1 16,5-1-2-16,-7-7 1 15,-3-1-1-15,-2-7 2 0,-7-20-2 16,7 16 0-16,-7-16 1 15,0 0-1-15,-7-28 0 16,1 0 0-16,6-3 1 16,-7-8-1-16,7-4 1 15,0 1 0-15,7 0 0 16,3 6 0-16,1 3 1 16,8 16 1-16,1 5-1 15,5 12 1-15,1 13-1 16,1 7 0-16,0 10-1 15,0 6 0-15,-3 5-1 16,-3 4 0-16,3-1 0 16,-8 1 0-16,2-11 1 0,-5-5 0 15,-5-4 0-15,-8-25 1 16,19 16-1-16,-19-16-1 16,8-14 0-1,-8-7 0-15,0-12 0 0,6-3 0 16,-6-7 0-16,11-6 1 15,-4 1 0-15,6-1 0 16,1 12 1-16,6 4 2 16,1 17-2-16,3 10 0 15,3 13 0-15,0 16 0 16,-1 5-1-16,-3 10 0 16,-4 7-2-16,1-2 1 15,0 5 0-15,-3-6 0 0,-3-2 1 16,-1-10 0-16,0-5-1 15,-13-25-18-15,20 16-12 16,-20-16-3 0,11-19-1-16,-11-7-1 0,10-6 0 15</inkml:trace>
          <inkml:trace contextRef="#ctx0" brushRef="#br0" timeOffset="2872.5986">3027 448 138 0,'0'0'41'16,"0"0"-6"-16,14 37-27 0,-8-11-8 16,2 9-1-16,6 6 1 15,3-4 0-15,-3-1 0 16,-1-2-1 0,0 1 2-16,-6-14-1 15,2-3 1-15,-9-18 0 0,0 0 0 16,0 0-1-16,0 0 0 15,7-34 0-15,-7 5 0 16,0-3-1-16,0-4 0 16,0-6 1-16,11 7-1 15,-5-5 2-15,4 9-1 16,7 4 1-16,-5 7 1 16,-12 20-1-16,32-10 0 15,-14 18-1-15,-1 9 0 16,3 11-1-16,-6 4 1 15,0 5-2-15,2 4 1 16,-1 2-1-16,0-1 2 0,-3-8 0 16,1-5 1-16,0-7 1 15,-13-22-2-15,20 19 1 16,-20-19 0-16,11-16-2 16,-11-9 1-16,10-4-1 15,-4-8 0-15,1-9 1 16,1 3-1-16,9 1 1 15,-3 1-1-15,3 11 3 16,6 5-1-16,3 10 0 16,-7 15 0-16,4 12-2 15,1 3 1-15,-10 14-1 16,1 4 1-16,-3 9-2 16,0 0 1-16,0 1 0 0,-3-1 2 15,2-6 0-15,1-8 0 16,3-6 0-16,5-4-1 15,0-18 1-15,0 0-1 16,4-13 0-16,0-6-2 16,7-10 1-16,-7 0 0 15,7-5-8-15,-4-4-4 16,3 2 1-16,-9-5 0 16,1 1 7-16,-5 7 6 15,-9 3-1-15,-8 9-1 16,-6 1 9-16,6 20 3 15,-31-8 1-15,11 20-1 16,-2 5-6-16,0 9-7 0,-2 4 2 16,9 4 1-16,8 7 0 15,7 0 2-15,0-4-1 16,14-1-1-16,11-8 1 16,4 0-1-16,9-14-1 15,4-14-7-15,15 0-17 16,-13-16-8-16,13-10-3 15,-6-4-2-15,-7-10 0 16,-5-3 2-16,4 6 17 16,-17-1 18-16,-15 0 11 15,-1 10 20-15,-10 3 2 16,0 8 3-16,0 17 0 16,-21-6-1-16,21 6-8 0,-19 26-17 15,19-3-10-15,6 7 0 16,2 3-1-1,6 9 2-15,3 0-2 16,3 6 2-16,-4-11-2 0,2-3 3 16,1-5 0-16,-5-7-1 15,-14-22 1-15,20 11 0 16,-20-11 0-16,7-34-1 16,-7 6 1-16,-7-6-1 15,1-2-1-15,0-5-1 16,6-2 0-16,0-4 0 15,8 4 1-15,9 1-1 0,4-1-1 16,4 0-18 0,12 3-15-16,6 10-7 15,2 1-1-15,-1 7-2 16,4 1 3-16</inkml:trace>
        </inkml:traceGroup>
        <inkml:traceGroup>
          <inkml:annotationXML>
            <emma:emma xmlns:emma="http://www.w3.org/2003/04/emma" version="1.0">
              <emma:interpretation id="{199CBEB1-CD4E-43D8-8FC5-CFEE392C5F9F}" emma:medium="tactile" emma:mode="ink">
                <msink:context xmlns:msink="http://schemas.microsoft.com/ink/2010/main" type="inkWord" rotatedBoundingBox="8303,7860 11788,7917 11778,8499 8294,8441"/>
              </emma:interpretation>
              <emma:one-of disjunction-type="recognition" id="oneOf2">
                <emma:interpretation id="interp10" emma:lang="en-US" emma:confidence="0.5">
                  <emma:literal>switch</emma:literal>
                </emma:interpretation>
                <emma:interpretation id="interp11" emma:lang="en-US" emma:confidence="0">
                  <emma:literal>Switch</emma:literal>
                </emma:interpretation>
                <emma:interpretation id="interp12" emma:lang="en-US" emma:confidence="0">
                  <emma:literal>switches</emma:literal>
                </emma:interpretation>
                <emma:interpretation id="interp13" emma:lang="en-US" emma:confidence="0">
                  <emma:literal>Switches</emma:literal>
                </emma:interpretation>
                <emma:interpretation id="interp14" emma:lang="en-US" emma:confidence="0">
                  <emma:literal>switcher</emma:literal>
                </emma:interpretation>
              </emma:one-of>
            </emma:emma>
          </inkml:annotationXML>
          <inkml:trace contextRef="#ctx0" brushRef="#br0" timeOffset="3546.9057">6236 250 149 0,'-16'-29'41'0,"2"4"-8"16,-16 5-22-16,8 11-12 0,2 9 0 16,-6 0-2-16,5 13 1 15,-4 1 1-15,2 10 0 16,3 1 1-16,0 5 0 15,9 3 0-15,-2 1 1 16,13-3 1-16,0-3 0 16,13 2 0-16,7-5 0 15,9-4 0-15,11-5-1 16,10-2 1-16,-4 5-1 16,1-3-1-16,-1-2-1 15,-11 6 0-15,-4 1-1 16,-18 1 1-16,-13 5-1 15,-6-1 1-15,-12-2-2 0,-9-4 2 16,-6-5 0-16,-2-1 0 16,-5-8 1-16,8-6 0 15,-4-6 1-15,12-8-5 16,24 14-13-16,-27-35-8 16,34 14-7-16,7-8-1 15,13 2-4-15,12-2-4 16,3-1 4-16</inkml:trace>
          <inkml:trace contextRef="#ctx0" brushRef="#br0" timeOffset="4072.8698">6546 351 142 0,'0'0'42'0,"0"0"-9"16,-8 20-14-16,8 1-20 15,-6 6 0-15,6 8 0 16,6 2 2-16,2 3 0 15,5 1 1-15,5-5 0 16,9-6-1-16,0-2 0 16,7-8-1-16,3-12 0 15,-3-8-1-15,4-7 0 16,-9-10-1-16,2-7-2 16,-11-5 2-16,-5-7 1 15,-3-1 2-15,-8-2-1 16,-4 3 2-16,0 2 0 15,0 11-2-15,-4 3 2 0,4 20-1 16,0 0 0-16,0 0-1 16,-6 27-1-16,6-4 0 15,10 12-1-15,3 1 4 16,5 4-1-16,3-5 2 16,11 1-2-16,2-1 0 15,5-14 0-15,5-1-1 16,2-13 0-16,-4-7 0 15,-2-9-2-15,-7-11 0 16,-8-8 1-16,-7-8 0 16,-13-10 1-16,-5 2 0 15,-12-3 0-15,-5 4-1 0,-2 1 1 16,-3 6-1-16,2 9 1 16,1 6-5-16,19 21-12 15,-20-13-11 1,20 13-5-16,0 0-1 0,25 20 0 15,-9-12-1-15,9 3 0 16</inkml:trace>
          <inkml:trace contextRef="#ctx0" brushRef="#br0" timeOffset="4244.0904">7472 466 154 0,'0'23'34'16,"0"6"0"-16,0-1-21 0,10 5-11 15,1-2 0-15,5-4-10 16,1-4-14-16,-2-5-8 16,1-9-4-16,-16-9-6 15,24-4-2-15,-20-13-1 16</inkml:trace>
          <inkml:trace contextRef="#ctx0" brushRef="#br0" timeOffset="4379.3868">7513 288 141 0,'0'-23'28'16,"0"4"-23"-16,0 19-19 15,38-16-25-15,-8 7-3 0,1 9-1 16,7-7 8 0</inkml:trace>
          <inkml:trace contextRef="#ctx0" brushRef="#br0" timeOffset="4583.1356">7887 203 132 0,'-20'0'43'16,"20"0"-1"-16,-14 27-13 15,14 6-28-15,10 6-1 16,6 10 0-16,4 2 0 16,1 4 1-16,0-1-2 15,-3-4 1-15,-2-1-2 16,-9-13-14-16,4-2-16 15,-11-13-6-15,0-21-4 16,-18 20-1-16,1-27-1 16</inkml:trace>
          <inkml:trace contextRef="#ctx0" brushRef="#br0" timeOffset="4737.3358">7770 457 170 0,'0'0'43'16,"29"-28"-11"-16,0 17-34 15,22 11-15-15,1 0-14 16,12 0-6-16,1 0-4 16,6 3-1-16,-6-3-1 15,-5 11 12-15</inkml:trace>
          <inkml:trace contextRef="#ctx0" brushRef="#br0" timeOffset="5398.7337">8543 405 118 0,'0'-34'43'16,"-4"19"-3"-16,-7-5-13 16,11 20-14-16,-17-23-13 15,17 23-1-15,-31-7-1 16,11 7 1-16,-6 17-1 16,-1 2 0-16,-1 10 2 15,1 6 0-15,6 7 2 16,5 7 1-16,16 0-1 15,0 4-1-15,16-8 0 16,11-6-1-16,7-8 1 16,8-9-1-16,5-11-1 0,0-11-2 15,4-13 1-15,-7-8 1 16,3-9-7 0,-9-9 1-16,-4-3 0 15,-4-7 7-15,-10-6 0 16,-5 4 2-16,-5 0 0 0,-10 10 1 15,0 1 4-15,-8 13 1 16,8 27 0-16,0 0-7 16,-16 0-1-16,16 21 0 15,11 13-1-15,2 6 0 16,-2 6 2-16,6 6-1 16,2-1 1-16,2 4-1 15,-1-7 1-15,0-5-2 0,-2-8 2 16,-1-12-3-16,0-9 1 15,-17-14 0 1,23-3-1-16,-13-21 1 0,-3-5-1 16,-1-6 1-16,3-7 0 15,7-1 1-15,4 0 0 16,7 3 0-16,8 11 1 16,9 6 0-16,0 13 1 15,6 10 0-15,-5 11-1 16,-2 15-1-16,-9 6 1 15,-5 2-1-15,-12 8 0 16,-8 1-2-16,-9-3 0 16,0-10 1-16,-6-1 1 0,6-6 0 15,-7-6-20-15,7-17-14 16,0 0 0-16,0-33-3 16,9 3-8-1,5-4-1-15</inkml:trace>
        </inkml:traceGroup>
        <inkml:traceGroup>
          <inkml:annotationXML>
            <emma:emma xmlns:emma="http://www.w3.org/2003/04/emma" version="1.0">
              <emma:interpretation id="{FE9A6968-3BD5-44A8-824B-8CC31A53E11A}" emma:medium="tactile" emma:mode="ink">
                <msink:context xmlns:msink="http://schemas.microsoft.com/ink/2010/main" type="inkWord" rotatedBoundingBox="12846,7877 15857,7927 15848,8504 12836,8454"/>
              </emma:interpretation>
              <emma:one-of disjunction-type="recognition" id="oneOf3">
                <emma:interpretation id="interp15" emma:lang="en-US" emma:confidence="1">
                  <emma:literal>works</emma:literal>
                </emma:interpretation>
                <emma:interpretation id="interp16" emma:lang="en-US" emma:confidence="0">
                  <emma:literal>Works</emma:literal>
                </emma:interpretation>
                <emma:interpretation id="interp17" emma:lang="en-US" emma:confidence="0">
                  <emma:literal>workers</emma:literal>
                </emma:interpretation>
                <emma:interpretation id="interp18" emma:lang="en-US" emma:confidence="0">
                  <emma:literal>work</emma:literal>
                </emma:interpretation>
                <emma:interpretation id="interp19" emma:lang="en-US" emma:confidence="0">
                  <emma:literal>workup</emma:literal>
                </emma:interpretation>
              </emma:one-of>
            </emma:emma>
          </inkml:annotationXML>
          <inkml:trace contextRef="#ctx0" brushRef="#br0" timeOffset="6250.3928">10538 308 150 0,'0'0'42'15,"-20"20"-7"-15,20 3-22 16,0 5-14-16,7 11 1 16,4-2 1-16,5 6 1 15,8-1-1-15,2-8 0 16,3-7 0-16,4-6-1 15,-2-15 0-15,-1-6-1 16,0-14 0-16,-8-5 0 16,-3-8-1-16,-2-3 2 0,-10-4-1 15,-3-2 1-15,-4 3 2 16,0 4-1-16,0 8 0 16,0 21-1-1,0-20 0-15,0 20 0 0,9 22 0 16,-2 5 0-16,6 6 0 15,6 1-1-15,5 2 2 16,12 0 1-16,-1-6-2 16,9 1 1-16,-3-14-1 15,2-4 0-15,-1-13-1 16,-5 0 0-16,-6-20 0 16,-6-3 0-16,-11-10-3 0,-14-10-1 15,0 0 1 1,-12-4 1-16,-3 3 1 15,-8 0 1-15,2 10 0 0,-2 7-2 16,6 11-7-16,17 16-10 16,-21 0-8-16,21 0-3 15,10 25-8-15,12 0-2 16,13-2 0-16</inkml:trace>
          <inkml:trace contextRef="#ctx0" brushRef="#br0" timeOffset="6639.0579">11709 495 149 0,'18'-33'41'16,"-18"13"-6"-16,-7-4-16 15,7-2-15-15,-14 5-4 16,1 1-1-16,-4 2-1 16,-3 1 0-16,-5 10 1 15,-4 7-1-15,1 7 0 16,-5 13 1-16,4 7 0 15,6 8 1-15,5 6 0 16,9 5 2-16,9 0-1 16,18-1 1-16,5 2-1 15,14-11 0-15,5-4-1 16,5-16 0-16,3-9 0 16,-2-7-1-16,-7-13-9 0,-8-5-6 15,-6-8-3 1,-15-8-1-16,-6-2 1 15,-13-5 0-15,-3 8 1 16,-13 1 1-16,2 1 10 0,-4 6 5 16,3 6-1-16,0 5-4 15,22 14-5-15,-20-9-2 16,20 9-2-16,0 0-3 16,31 8 1-16</inkml:trace>
          <inkml:trace contextRef="#ctx0" brushRef="#br0" timeOffset="6973.0478">11977 440 154 0,'21'15'34'0,"-21"-15"0"15,7 20-15-15,-1-4-19 16,1 6-1-16,4 5 1 16,0 1 0-16,5-1-1 0,-2 8 2 15,-1-6-3-15,-3-2 2 16,0-8-1-16,-10-19 2 15,8 23-2-15,-8-23 2 16,0 0 0-16,-8-30 0 16,1 5 1-16,0-4 0 15,-6-7 0-15,6 0-1 16,-5 0 1-16,7 2-1 16,5 0 0-16,0 0-1 15,17 5 1-15,-2 2-1 16,11 4 0-16,8 4-11 15,-2-2-13-15,11 8-11 16,-3-1 1-16,2 7-1 0,-8-4-2 16,2 0-5-16</inkml:trace>
          <inkml:trace contextRef="#ctx0" brushRef="#br0" timeOffset="7175.2263">12461 214 156 0,'0'0'40'0,"-20"23"-6"15,12 3-25-15,8 6-9 16,4 9 0-16,8 6 1 16,2 5-1-16,4-2 0 15,2 1 1-15,-2-6 0 16,2-9-1-16,-4-9-8 0,5-1-20 16,-21-26-9-16,26 10-3 15,-26-10-3-15,12-20 0 16,-12 2 1-16</inkml:trace>
          <inkml:trace contextRef="#ctx0" brushRef="#br0" timeOffset="7364.3563">12546 477 162 0,'0'0'43'15,"13"-27"-4"-15,4 16-34 16,19-7-5-16,9-4 0 15,-3-1-1-15,7 5-8 0,-1-6-13 16,-6 5-12-16,-10 6-7 16,-13 10-1-16,-19 3-1 15,0 0-1-15</inkml:trace>
          <inkml:trace contextRef="#ctx0" brushRef="#br0" timeOffset="7575.5143">12586 554 145 0,'0'0'44'15,"0"0"-2"-15,38 13-24 16,-5-6-18-16,2 7 0 0,6 5-1 16,2-2 1-16,-2 9-16 15,-11-10-13 1,1 1-7-16,-10-2-7 15,-1-12 0-15,-3-3 0 0,-1-3 6 16</inkml:trace>
          <inkml:trace contextRef="#ctx0" brushRef="#br0" timeOffset="8001.3445">13300 421 130 0,'0'0'41'0,"-8"-22"0"16,8 22-13-1,-30-7-24-15,10 13-6 16,-5 2 0-16,-2 7 1 0,-1-1 0 16,1 6 1-16,3 2 1 15,2-2 1-15,9 1-1 16,13-3 1-16,8 0-1 15,13-4 1-15,11 1-1 16,8-3-1-16,8 0 0 16,2-4-1-16,2 1 1 15,1 5 0-15,-5-1 0 16,-11 6 0-16,-7-2-2 16,-11 3 2-16,-10 2-3 15,-9-1 3-15,-13-1-3 16,-9-6 1-16,-5 1 0 15,-6-8 1-15,-2-7 1 0,-2 0 0 16,1-9-8-16,11-4-20 16,-2-6-6-16,8-5-6 15,7-3-3-15,7-4-2 16,10 1 10-16</inkml:trace>
        </inkml:traceGroup>
        <inkml:traceGroup>
          <inkml:annotationXML>
            <emma:emma xmlns:emma="http://www.w3.org/2003/04/emma" version="1.0">
              <emma:interpretation id="{5019FAED-B87B-49F8-8EA9-26D5073418D4}" emma:medium="tactile" emma:mode="ink">
                <msink:context xmlns:msink="http://schemas.microsoft.com/ink/2010/main" type="inkWord" rotatedBoundingBox="16692,7889 17912,7909 17894,8981 16674,8961"/>
              </emma:interpretation>
              <emma:one-of disjunction-type="recognition" id="oneOf4">
                <emma:interpretation id="interp20" emma:lang="en-US" emma:confidence="0">
                  <emma:literal>buy</emma:literal>
                </emma:interpretation>
                <emma:interpretation id="interp21" emma:lang="en-US" emma:confidence="0">
                  <emma:literal>by</emma:literal>
                </emma:interpretation>
                <emma:interpretation id="interp22" emma:lang="en-US" emma:confidence="0">
                  <emma:literal>bug</emma:literal>
                </emma:interpretation>
                <emma:interpretation id="interp23" emma:lang="en-US" emma:confidence="0">
                  <emma:literal>bag</emma:literal>
                </emma:interpretation>
                <emma:interpretation id="interp24" emma:lang="en-US" emma:confidence="0">
                  <emma:literal>bay</emma:literal>
                </emma:interpretation>
              </emma:one-of>
            </emma:emma>
          </inkml:annotationXML>
          <inkml:trace contextRef="#ctx0" brushRef="#br0" timeOffset="8787.0185">14376 194 147 0,'0'0'41'16,"0"0"-3"-16,-10 16-17 15,10 19-23-15,0 8 1 16,12 11-1-16,-1 3 1 16,5 6 1-16,2 2 0 15,2-5 0-15,-4-9 0 0,1-9-1 16,-5-8 3-16,-2-12-1 16,-10-22 1-16,0 0-2 15,0 0 2-15,10-35-1 16,-10 4 0-16,0-8 0 15,0-5-2-15,9-3 1 16,5 5 0-16,6-1 0 16,7 13 0-16,5 4 1 15,9 14-1-15,3 12 0 16,2 15-1-16,-5 8-1 16,-3 9 0-16,-10 8 1 15,-6 3-2-15,-11 0 1 16,-17 2 0-16,-7-3 0 0,-11-11 1 15,-5-3 0-15,-5-7 1 16,-5-6-1 0,0-15 2-16,3 0 1 15,5-18-1-15,6-8-10 0,15 3-10 16,0-9-8-16,10 1-5 16,15-3 0-16,7 1-6 15,0 10-5-15,14-2 8 16</inkml:trace>
          <inkml:trace contextRef="#ctx0" brushRef="#br0" timeOffset="9216.6661">14980 502 140 0,'-18'3'42'15,"2"10"-1"-15,-1 0-18 16,3 9-22-16,14 4-1 0,6 5 1 15,5 1 0-15,6-1-2 16,6 1 1-16,4-8-2 16,2-4 2-16,4-8-2 15,4-12 1-15,-2 0-6 16,3-12-4-16,-9-8-1 16,1-2 0-16,-11-12 1 15,-3-1 4-15,-5-1 9 0,-11 2-1 16,0 4 6-1,-11 1 5-15,5 11 0 16,6 18 0-16,-17-14 0 16,17 14-4-16,-14 27-8 15,14 0 0-15,7 3 0 0,3 10 0 16,4 1 0-16,9-3 0 16,4 2-1-16,7-4 1 15,-1-8-1-15,2-2 0 16,-2-10-14-16,1-7-12 15,-3-9-7-15,-3-11 0 16,-9-7-1-16,-7-4-1 16,-3 1 1-16</inkml:trace>
          <inkml:trace contextRef="#ctx0" brushRef="#br0" timeOffset="10804.2955">15359 615 11 0,'0'0'7'0,"0"-16"1"15,0 16 3-15,0 0 1 16,-7-18 3-16,7 18 1 0,0 0 1 16,-10-15 2-16,10 15 3 15,0 0 0-15,0 0-2 16,-25-12-3-16,25 12-2 16,0 0-2-16,0 0-3 15,-15 6-2-15,15-6-5 16,0 0-2-16,0 21 0 15,0-21 0-15,6 36 0 16,1-11-1-16,5 3 0 16,4 7 0-16,2 3 0 15,2 3 0-15,2 2-1 16,3 3 1-16,-4-3-1 16,1 2 0-16,-3 0 1 0,-3 0-1 15,-7-2 0-15,-2-2 0 16,-7-1 0-16,-7-6 0 15,-5-3 1 1,-2-10-1-16,-9-6 1 0,-2-8 1 16,-5-7-1-16,-3-9 1 15,-1-5 0-15,0-6 0 16,0-2-1-16,3-5 0 16,1-3-19-16,15 4-15 15,5-2-1-15,10-1-2 16,13 0-2-16,8-4-2 15</inkml:trace>
        </inkml:traceGroup>
        <inkml:traceGroup>
          <inkml:annotationXML>
            <emma:emma xmlns:emma="http://www.w3.org/2003/04/emma" version="1.0">
              <emma:interpretation id="{F86760EF-4544-495E-9411-391B9358AEA7}" emma:medium="tactile" emma:mode="ink">
                <msink:context xmlns:msink="http://schemas.microsoft.com/ink/2010/main" type="inkWord" rotatedBoundingBox="18780,8045 24217,8134 24199,9251 18761,9161"/>
              </emma:interpretation>
              <emma:one-of disjunction-type="recognition" id="oneOf5">
                <emma:interpretation id="interp25" emma:lang="en-US" emma:confidence="1">
                  <emma:literal>increasing</emma:literal>
                </emma:interpretation>
                <emma:interpretation id="interp26" emma:lang="en-US" emma:confidence="1">
                  <emma:literal>in creasing</emma:literal>
                </emma:interpretation>
                <emma:interpretation id="interp27" emma:lang="en-US" emma:confidence="0">
                  <emma:literal>increase g</emma:literal>
                </emma:interpretation>
                <emma:interpretation id="interp28" emma:lang="en-US" emma:confidence="0">
                  <emma:literal>increasing g</emma:literal>
                </emma:interpretation>
                <emma:interpretation id="interp29" emma:lang="en-US" emma:confidence="0">
                  <emma:literal>Increasing g</emma:literal>
                </emma:interpretation>
              </emma:one-of>
            </emma:emma>
          </inkml:annotationXML>
          <inkml:trace contextRef="#ctx0" brushRef="#br0" timeOffset="11491.013">16454 349 175 0,'0'0'27'16,"0"0"-23"-16,20 6-44 16,14 4-1-16,9 4 0 15,5 3-2-15,6-1 3 16</inkml:trace>
          <inkml:trace contextRef="#ctx0" brushRef="#br0" timeOffset="11351.9163">16575 448 137 0,'0'0'43'0,"-17"-19"-5"16,17 19-8-16,-23 6-23 16,23 9-7-16,0 12 0 0,0 5 0 15,9 10 0-15,1 1 0 16,4 0 0-16,3-3-6 15,4-3-18-15,-8-12-11 16,-1-8-7-16,-12-17-1 16,0 0 0-16,0 0-1 15</inkml:trace>
          <inkml:trace contextRef="#ctx0" brushRef="#br0" timeOffset="11922.6815">16949 454 176 0,'-28'-6'42'15,"28"6"-5"-15,-10 14-37 16,15 9 0-16,7 1 0 0,2 5 0 16,1 5 0-16,1 1 0 15,-2-4 0-15,-1 1-2 16,-3-4 2-16,0-6-1 15,-6-6 1-15,-4-16-6 16,0 0-4-16,0 0-3 16,0 0 1-16,0-29 1 15,0 8 4-15,0-8 6 16,0-11 2-16,0 2 4 16,0-3 5-16,10 1 2 15,3-1 0-15,12 16 0 16,-2 3-4-16,11 11-7 15,3 11-1-15,0 20 0 0,5 8 0 16,-2 6-1-16,-3 5 0 16,-2 8-1-16,-6-4-1 15,-5-2 1-15,-5-1 1 16,-4-11-15-16,5-6-12 16,-20-23-7-16,25 20 2 15,-25-20-2-15,24-20-2 16,-7-2 1-16</inkml:trace>
          <inkml:trace contextRef="#ctx0" brushRef="#br0" timeOffset="12831.1878">17902 469 173 0,'-6'-15'42'16,"-4"-5"-8"-16,10 20-28 15,-20-28-8-15,20 28 1 16,-31-7-1-16,7 14 0 16,0 6 0-16,-7 7 1 15,4 9 0-15,2 7 2 16,6 4 0-16,9 3 0 16,10 0 0-16,17 0-1 15,11-2 0-15,9-5-1 16,10-10 1-16,8-10-10 0,6-4-10 15,-6-12-9-15,2-11-4 16,-9-10 0-16,-1-4 1 16,-10-15 0-1,-3 3 8-15,-16-9 23 16,-8-2 21-16,0 8 10 0,-10 1 4 16,0 10 1-16,-10 3-1 15,10 26 0-15,0 0-8 16,0 0-17-16,0 35-9 15,6-7 0-15,11 13 0 16,0 7 0-16,8-4 0 16,2 5 0-16,3-3 0 15,-3-7-2-15,0-12 1 16,-6 0-1-16,-5-18 2 0,-16-9 0 16,0 0-1-1,0-25 1-15,-9-2 0 16,-5-7 1-16,-4-8 0 0,-2 1 0 15,6-1-1-15,5-1 0 16,9 7 0-16,0 4 1 16,13 10-2-16,7 4 1 15,4 7 0-15,8 11 0 16,7 6-9-16,-5 1-5 16,5 13-2-16,-5-4-2 15,3 11 1-15,-6-4 3 16,-1 3 11-16,1 1 3 15,-9-6 9-15,5 4 5 16,-6-5 2-16,7 1 0 16,-8-9 1-16,4-4-4 15,-4-8-12-15,3 0-1 0,-2-7-1 16,-3-6 1-16,-1-8 0 16,0 0 1-16,-7-3 0 15,-1-1 0-15,-9 2 0 16,0 2-1-16,-16 1 0 15,-1 10-1-15,-6 10 1 16,-1 0-1-16,0 10 0 16,-1 11 0-16,4 6 1 15,2 7 1-15,9 4-1 16,10 3 1-16,0 2-1 16,20-1-1-16,7-3 0 15,7-8-13-15,16-3-10 16,2-16-4-16,13-4-5 0,-4-8-2 15,4-12 1-15,-6-10-1 16,-1 1 0-16</inkml:trace>
          <inkml:trace contextRef="#ctx0" brushRef="#br0" timeOffset="13254.045">19536 614 142 0,'-10'-23'37'0,"-10"6"-2"16,-7 4-5-16,-3 6-24 15,2 7-7-15,-3 12 0 16,-2 3 0-16,3 11 0 16,-1 4 1-16,4 10 0 15,6-1 1-15,4 10-1 0,10-8 0 16,7 2 0-16,14-5 0 16,6-7-1-16,11-12 1 15,2-10-2-15,6-9 1 16,0-3 0-16,-4-13 0 15,-4-6 0-15,-5-7 1 16,-9-7 0-16,-6-1 0 16,-2-1 2-16,-9 6 0 15,0 4-1-15,-10 3 1 16,10 25-1-16,0 0 1 16,-20 0-1-16,20 20 0 15,0 8-2-15,8 5 1 16,7 3-1-16,7 2 0 0,8 2 0 15,4-10-1-15,6-3-10 16,5-6-14 0,-4-6-9-16,3-15 0 15,-8 0 0-15,-1-18-1 0,-12-7 0 16</inkml:trace>
          <inkml:trace contextRef="#ctx0" brushRef="#br0" timeOffset="13551.2455">19883 587 171 0,'-18'-19'35'16,"-5"9"0"-16,23 10-29 16,-28 0-6-16,23 18 0 0,5 7 0 15,7 5 1-15,9-1 0 16,5 9 0-16,12-3-1 16,5-3-1-1,6 2 1-15,2 1 0 0,-3-7-1 16,0 0 2-16,-8-2-1 15,-3 1-1-15,-11-4 0 16,-8-1 1-16,-13-4-1 16,0-18 0-16,-15 22 0 15,-2-19 0-15,0-3 1 16,-7-9-1-16,6 0-11 16,-8-11-9-16,12-5-10 15,-1-5-3-15,15 2-1 0,0-7 0 16,10 0-1-1</inkml:trace>
          <inkml:trace contextRef="#ctx0" brushRef="#br0" timeOffset="13844.2232">20331 651 125 0,'-8'-16'7'0,"8"16"-16"16,36-11-23-16,-2 11-10 16,12 7-1-16</inkml:trace>
          <inkml:trace contextRef="#ctx0" brushRef="#br0" timeOffset="13724.3661">20323 677 168 0,'24'36'35'16,"-19"-8"0"-16,5 7-22 15,2 8-13-15,2 0-1 16,3 0 0-16,3-10-10 15,2 2-18-15,-3-12-7 16,1-12 0-16,-3-11-8 16,-17 0 0-16,21-28 0 15</inkml:trace>
          <inkml:trace contextRef="#ctx0" brushRef="#br0" timeOffset="14273.6473">20688 670 167 0,'0'0'43'15,"0"0"-4"-15,-18 24-39 16,18 3 0-16,14 6 1 16,-3 5-1-16,3 4 0 0,-1 0 0 15,-3 0-1-15,1-7 1 16,2 1-10-16,-7-10-11 16,2-10-8-16,-8-16-5 15,0 0-1-15,0 0 0 16,15-15 3-16,-15-13 5 15,5-9 17-15,1-4 16 16,-6-9 22-16,18 3 5 16,-2-1 1-16,8 11 1 15,-1 2-4-15,14 15-4 16,-3 7-6-16,5 19-8 16,4 14-11-16,-2 7-1 15,-4 7 0-15,0 5-1 0,-3 9 0 16,-7-6 1-16,-3 0-1 15,-2-7-6 1,2 1-16-16,-7-10-7 16,8-6-6-16,-6-20 0 0,4 0-1 15,1-7 0-15,7-8 0 16</inkml:trace>
          <inkml:trace contextRef="#ctx0" brushRef="#br0" timeOffset="14678.9263">21574 817 139 0,'0'-24'33'0,"-10"3"0"16,10 21-8-16,-37-29-12 0,9 25-14 16,-2 4 0-16,-4 11-1 15,4 4 1 1,2 12 1-16,3 2 2 0,10 6-1 16,8 5 0-16,13 0 0 15,10-3-1-15,11-4 1 16,9-8-1-16,5-7-1 15,2-10 0-15,0-8-1 16,-2-6 2-16,-9-14 0 16,-3-4 0-16,-5-4 1 15,-12-1 0-15,-3-2 0 16,-9 6 0-16,0 4-1 16,0 3 1-16,0 18-1 0,0 0 1 15,0 0 0-15,0 32-1 16,14 0 0-16,6 14 1 15,5 5 0 1,5 11 0-16,0-1-1 0,0 5 0 16,-9-3-1-16,-5 2 0 15,-16-5 0-15,0-10-1 16,-17-7 1-16,-7-7-19 16,-15-12-10-16,-6-17-12 15,-2-7-1-15,-7-25-3 16,0-4-2-16,-9-25 34 15</inkml:trace>
        </inkml:traceGroup>
      </inkml:traceGroup>
    </inkml:traceGroup>
    <inkml:traceGroup>
      <inkml:annotationXML>
        <emma:emma xmlns:emma="http://www.w3.org/2003/04/emma" version="1.0">
          <emma:interpretation id="{E15CCA98-E273-47DC-91E6-0DF842BFAD3A}" emma:medium="tactile" emma:mode="ink">
            <msink:context xmlns:msink="http://schemas.microsoft.com/ink/2010/main" type="paragraph" rotatedBoundingBox="1973,9024 24246,9422 24191,12505 1918,12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B0284D-6B36-47B3-AC68-97E1A7539D5B}" emma:medium="tactile" emma:mode="ink">
              <msink:context xmlns:msink="http://schemas.microsoft.com/ink/2010/main" type="line" rotatedBoundingBox="2099,9026 24246,9422 24231,10255 2084,9858"/>
            </emma:interpretation>
          </emma:emma>
        </inkml:annotationXML>
        <inkml:traceGroup>
          <inkml:annotationXML>
            <emma:emma xmlns:emma="http://www.w3.org/2003/04/emma" version="1.0">
              <emma:interpretation id="{0A52C73F-6DD2-457C-A4A9-979E7EE6018F}" emma:medium="tactile" emma:mode="ink">
                <msink:context xmlns:msink="http://schemas.microsoft.com/ink/2010/main" type="inkWord" rotatedBoundingBox="2095,9248 3951,9281 3941,9830 2085,9797"/>
              </emma:interpretation>
              <emma:one-of disjunction-type="recognition" id="oneOf6">
                <emma:interpretation id="interp30" emma:lang="en-US" emma:confidence="1">
                  <emma:literal>the</emma:literal>
                </emma:interpretation>
                <emma:interpretation id="interp31" emma:lang="en-US" emma:confidence="0">
                  <emma:literal>The</emma:literal>
                </emma:interpretation>
                <emma:interpretation id="interp32" emma:lang="en-US" emma:confidence="0">
                  <emma:literal>•he</emma:literal>
                </emma:interpretation>
                <emma:interpretation id="interp33" emma:lang="en-US" emma:confidence="0">
                  <emma:literal>She</emma:literal>
                </emma:interpretation>
                <emma:interpretation id="interp34" emma:lang="en-US" emma:confidence="0">
                  <emma:literal>she</emma:literal>
                </emma:interpretation>
              </emma:one-of>
            </emma:emma>
          </inkml:annotationXML>
          <inkml:trace contextRef="#ctx0" brushRef="#br0" timeOffset="15520.3441">-26 1575 132 0,'-25'-12'42'0,"0"4"-4"16,25 8-38-16,-23 12 0 15,23 10 0-15,0 8 1 16,13 10-2-16,1 10 2 15,0 8-1-15,6 5 0 16,-1-2 0-16,0-5 0 16,-3-6 1-16,-3-3-2 15,-13-17-14-15,11-8-15 16,-11-22-4-16,0 0-5 0,-14 7-2 16,-4-21 0-16</inkml:trace>
          <inkml:trace contextRef="#ctx0" brushRef="#br0" timeOffset="16313.2836">-223 1870 133 0,'-13'-19'44'15,"13"19"-6"-15,18-8-26 16,9 0-11-16,9 1-1 16,15 0 0-16,8-6-2 15,13 6-9-15,-5-7-9 16,7 5-5-16,-9-9 0 0,-4 9 0 15,-16-10 4-15,-6 6 11 16,-14-2 11 0,-18-3 10-16,-7 18 8 15,0-33 5-15,0 33 1 0,-20-27-2 16,20 27-4-16,-25-10-10 16,25 10-10-16,-19 16 1 15,19 0-1-15,6 11 1 16,5 7 0-16,-1 8 1 15,10 1 1-15,4 6-1 16,2 5 0-16,1-2 0 16,0-4 1-16,0-5-1 15,-2-5-1-15,-5-13-1 16,0-12 1-16,-20-13-1 16,25-7 0-16,-18-13 0 15,-7-14 0-15,7-6-1 16,-7-5 2-16,6-5 0 0,-3 1 0 15,8 5 0-15,2 4 1 16,0 5 0-16,2 15-1 16,5 13 1-16,0 7 0 15,4 20-1-15,-3 6 1 16,-1 6-1-16,2 8 0 16,3 6 0-16,1-1 0 15,-1-3 0-15,5-7 1 16,2-6-1-16,1-9 0 15,5-11-1-15,-5-9 1 16,1-16-2-16,-6-8 1 16,5-8 0-16,-9-5 0 15,-3-5 0-15,-2-3 1 0,-7 2 0 16,-5 0 1-16,-7 8-1 16,0 2 0-16,-11 9-1 15,11 24 0-15,-28-20 0 16,8 20 0-16,-6 18 0 15,5 5-1-15,3 13 2 16,4 6 1-16,6 7 1 16,8-1 1-16,20 2-1 15,7-7 0-15,9-1-1 16,9-13 0-16,8-10-4 16,5-11-19-16,3-8-13 15,0-22-2-15,-3-5 0 16,-4-8-1-16,2 0 0 0</inkml:trace>
        </inkml:traceGroup>
        <inkml:traceGroup>
          <inkml:annotationXML>
            <emma:emma xmlns:emma="http://www.w3.org/2003/04/emma" version="1.0">
              <emma:interpretation id="{3DC2FA8C-408C-4D14-A238-E17A293C4FA9}" emma:medium="tactile" emma:mode="ink">
                <msink:context xmlns:msink="http://schemas.microsoft.com/ink/2010/main" type="inkWord" rotatedBoundingBox="4478,9250 9004,9331 8995,9872 4468,9791"/>
              </emma:interpretation>
              <emma:one-of disjunction-type="recognition" id="oneOf7">
                <emma:interpretation id="interp35" emma:lang="en-US" emma:confidence="1">
                  <emma:literal>resistance</emma:literal>
                </emma:interpretation>
                <emma:interpretation id="interp36" emma:lang="en-US" emma:confidence="0">
                  <emma:literal>Desistance</emma:literal>
                </emma:interpretation>
                <emma:interpretation id="interp37" emma:lang="en-US" emma:confidence="0">
                  <emma:literal>Resistance</emma:literal>
                </emma:interpretation>
                <emma:interpretation id="interp38" emma:lang="en-US" emma:confidence="0">
                  <emma:literal>resistant</emma:literal>
                </emma:interpretation>
                <emma:interpretation id="interp39" emma:lang="en-US" emma:confidence="0">
                  <emma:literal>nesistance</emma:literal>
                </emma:interpretation>
              </emma:one-of>
            </emma:emma>
          </inkml:annotationXML>
          <inkml:trace contextRef="#ctx0" brushRef="#br0" timeOffset="16985.1257">2149 1752 115 0,'9'-14'36'0,"-9"14"-5"16,0 0-7-16,18 26-7 15,-12-5-15-15,2 6-1 0,4 5-1 16,2 6 0-16,4 1 1 16,2 3 0-16,0-2-1 15,-4-6 1-15,1-5-1 16,-2-8-1-16,-15-21 1 15,0 0-7-15,16 0-4 16,-20-18-1-16,-2-5 0 16,-7-13 0-16,5-6 4 15,-5-6 7-15,2 1 0 16,5 2 6-16,6-4 4 16,10 12 1-16,-2-1 1 15,12 16-1-15,6 1-1 0,6 13-8 16,1 8-6-16,-1 15-6 15,3 6-4-15,-3 5-3 16,1 9 0 0,-5-6 1-16,6 11 2 15,-3-9 7-15,-2-3 13 0,3-6 7 16,-1-8 3-16,2-3 3 16,-10-11-1-16,8-7 1 15,-10-11-4-15,5-4-7 16,-5 0-8-16,-4-11-6 15,-3 4-5-15,-7-5-4 16,-1 6 0-16,-6 4 2 16,-11 4 5-16,-4 1 8 0,-6 16 0 15,-4 3 7-15,-9 13 6 16,4 5 3 0,0 7 1-16,6 9-1 15,3 2-5-15,14 7-7 0,7 0 0 16,14 6-1-16,11-9-1 15,8-10-3-15,8-1-20 16,4-18-12-16,8-11-2 16,-5-11 0-16,-1-11-2 15,-3-12 0-15</inkml:trace>
          <inkml:trace contextRef="#ctx0" brushRef="#br0" timeOffset="17323.5363">3108 1639 137 0,'-32'0'37'16,"10"0"-2"-16,-5 13-30 0,14 3-3 15,13-2 0-15,13 6 0 16,7 0-1-16,7 2 0 16,5-1 0-16,8-1-1 15,1-2 0-15,4 2 0 16,-4 0 0-16,-1-1 0 15,-2 5 1-15,-9 2-1 16,-5 2-1-16,-9 0 0 16,-8 1 0-16,-7 0 0 15,-12 0-1-15,-7-2 1 16,-5-9-1-16,-3-9 1 16,-5-2-7-16,-1-14-8 15,9-6-8-15,1-9-7 0,8-6-3 16,6-12-4-16,9 1-3 15,12-8 20-15</inkml:trace>
          <inkml:trace contextRef="#ctx0" brushRef="#br0" timeOffset="17495.6545">3490 1730 147 0,'3'34'44'16,"7"-3"-9"-16,-3 9-34 15,6-2 0-15,2 7-2 16,-3-9-14-16,8 0-13 16,-8-11-9-16,-5-9-6 0,-7-16-1 15,0 0 0-15,0 0 29 16</inkml:trace>
          <inkml:trace contextRef="#ctx0" brushRef="#br0" timeOffset="17630.7479">3493 1686 116 0,'0'0'14'15,"20"-11"-12"-15,11 11-28 16,7 7-17-16,5 0 0 16</inkml:trace>
          <inkml:trace contextRef="#ctx0" brushRef="#br0" timeOffset="17966.9877">3944 1724 130 0,'-24'0'41'15,"-3"0"-10"-15,-6 0-21 16,8 0-9-16,3 8-1 16,4 5 1-16,18-13 1 15,-21 27-1-15,12-11 1 16,18 4-1-16,-1-5 0 15,11 5 0-15,3-6 0 16,11 0-1-16,7 1 0 0,-1 4 0 16,5-4 0-16,-4 5 1 15,-7-4 0-15,-5 4-1 16,-8 1 0 0,-6 1-1-16,-14-1 0 0,-3-1 0 15,-10-6-1-15,-11-2 0 16,2-2-14-16,-11-10-10 15,6-9-8-15,-6-9 0 16,6-5-6-16,8-5-2 16,7-13 17-16</inkml:trace>
          <inkml:trace contextRef="#ctx0" brushRef="#br0" timeOffset="18193.0422">4147 1590 127 0,'0'0'43'0,"-9"23"-4"0,9-2-28 16,0 11-10-16,16 6 1 15,1 8-1-15,2 3 0 16,1 3 0-16,3 2 0 16,-2 1-1-16,-4-11-1 15,-4-9-16-15,0-8-16 16,-6-4-6-16,-7-23-4 15,0 0 0-15,-6-15-1 16</inkml:trace>
          <inkml:trace contextRef="#ctx0" brushRef="#br0" timeOffset="18344.2082">4166 1823 151 0,'-7'-20'43'15,"7"20"-11"-15,26-11-31 16,2 14-8-16,5-3-18 15,15 8-11-15,2-8-1 16,3 12-6-16,3-6 0 16,0 0 8-16</inkml:trace>
          <inkml:trace contextRef="#ctx0" brushRef="#br0" timeOffset="19179.5138">4871 1779 122 0,'0'0'42'0,"0"-21"-8"16,0 21-13-16,-20-26-14 0,3 23-9 16,-4 3 0-16,-9 0-1 15,-5 7 1-15,-4 8 0 16,-2 5 1-16,0 4 1 16,3 11 1-16,5 1 0 15,9 5 1-15,16 4 1 16,13-5-1-16,15-3 0 15,11-7 0-15,9-7 0 16,7-9-1-16,5-14-1 16,-5-7-8-16,1-9-7 15,-10-13-3-15,-5 0 0 16,-13-10 2-16,-6-1 15 16,-8 4 0-16,-6 7 0 0,-7 6 7 15,-6 2 7-15,13 21 4 16,-27-12 0-16,27 12-2 15,-18 21-14 1,18 1 1-16,0 6 0 0,7 4 0 16,8-1 0-16,14 3 0 15,-3-6-1-15,10 0 0 16,4-7-2-16,4-12-15 16,4 0-11-16,-4-14-5 15,-3-8-3-15,-9-8 0 16,1-3 0-16,-13-10 4 15,0 0 11-15,-13 0 34 0,-14-8 11 16,0 12 6-16,-6-3 3 16,1 12 0-1,-3 5 0-15,15 16-3 0,-20 0-10 16,20 0-20-16,11 30 1 16,6-1-1-16,3 5 0 15,3 7 0-15,7-1 0 16,-2-2-1-16,2-2 1 15,-6-8 0-15,-1-2-1 16,-6-13 0-16,-17-13 0 16,28-6-1-16,-25-14 1 15,2-7-1-15,1-8 0 16,0-3 0-16,1-9 1 0,1 4 0 16,5 0 0-16,1 3 0 15,3 9 1-15,3 7 0 16,-4 11 0-1,8 13-1-15,-4 0 1 0,1 17-1 16,-1 3 0-16,0 5-1 16,-1 9 1-16,0 1-1 15,-5 1 1-15,2-2 0 16,-4-5 0-16,5-8-10 16,5 1-18-16,-1-11-6 15,10-11-1-15,-1-13-1 16,8-1-1-16,-5-13 0 15</inkml:trace>
          <inkml:trace contextRef="#ctx0" brushRef="#br0" timeOffset="19558.7712">6117 1682 150 0,'-23'-9'40'16,"-2"9"-8"-16,-5 6-33 15,6 4 1-15,4 12 0 16,1 9 1-16,5 6 0 15,7 7 1-15,7 4 0 16,4 6 1-16,13-3 0 16,10-3 0-16,9-6-1 15,12-6-1-15,2-14 1 16,9-16-2-16,2-6 0 16,-1-14-1-16,-1-13-1 15,-6-7-6-15,-4-2-3 16,-13-7 2-16,-15 3 6 15,-11 4 0-15,-10 7 1 0,-11 6 0 16,-9 9 0-16,-7 14 8 16,-6 2 3-16,5 20-2 15,2 6-5-15,12 7 0 16,4 7 1-16,10-1 0 16,19 6-1-16,10-12-4 15,11-3-28-15,4-11-3 16,7-11-8-16,6-10-4 15,-3-19-1-15</inkml:trace>
        </inkml:traceGroup>
        <inkml:traceGroup>
          <inkml:annotationXML>
            <emma:emma xmlns:emma="http://www.w3.org/2003/04/emma" version="1.0">
              <emma:interpretation id="{FB10BEDA-BBC5-4527-967A-0F78CFB5FFE0}" emma:medium="tactile" emma:mode="ink">
                <msink:context xmlns:msink="http://schemas.microsoft.com/ink/2010/main" type="inkWord" rotatedBoundingBox="9838,9231 13254,9293 13243,9891 9827,9829"/>
              </emma:interpretation>
              <emma:one-of disjunction-type="recognition" id="oneOf8">
                <emma:interpretation id="interp40" emma:lang="en-US" emma:confidence="1">
                  <emma:literal>which</emma:literal>
                </emma:interpretation>
                <emma:interpretation id="interp41" emma:lang="en-US" emma:confidence="0">
                  <emma:literal>Which</emma:literal>
                </emma:interpretation>
                <emma:interpretation id="interp42" emma:lang="en-US" emma:confidence="0">
                  <emma:literal>when</emma:literal>
                </emma:interpretation>
                <emma:interpretation id="interp43" emma:lang="en-US" emma:confidence="0">
                  <emma:literal>whish</emma:literal>
                </emma:interpretation>
                <emma:interpretation id="interp44" emma:lang="en-US" emma:confidence="0">
                  <emma:literal>whiten</emma:literal>
                </emma:interpretation>
              </emma:one-of>
            </emma:emma>
          </inkml:annotationXML>
          <inkml:trace contextRef="#ctx0" brushRef="#br0" timeOffset="20500.1963">7537 1704 165 0,'0'0'41'0,"-21"11"-9"16,14 4-33-16,7 13 2 15,8 6 0-15,8 8 0 16,7 1 0-16,6 0 1 16,8-7-1-16,4-4 0 15,5-10-1-15,0-8 0 16,-2-14-1-16,-4-6 0 0,-6-15 1 15,-8-3-1-15,-7-8 1 16,-14-2 0-16,-5 0 0 16,-5-3 1-16,-2 9 0 15,-5 7-1-15,0 1-1 16,12 20 1-16,0 0 0 16,0 0 0-16,-5 20 0 15,22 8-1-15,2 8 2 16,10 5-1-16,15 8 1 15,4 0 0-15,10-2-1 16,4-6 0-16,2-9 0 16,1-5 0-16,-5-15-1 15,-12-12 0-15,-4-19-2 0,-16-2-7 16,-12-15-3-16,-16-4 0 16,-9-10 1-1,-10 0 5-15,-14-1 5 16,-2 4 1-16,-5 6 2 0,-5 3 7 15,10 12 4-15,0 4 1 16,12 9-12-16,23 13-16 16,0 0-15-16,0 0-2 15,27 0-1-15,4 6-1 16,4-3-1-16</inkml:trace>
          <inkml:trace contextRef="#ctx0" brushRef="#br0" timeOffset="20944.1337">8534 1668 176 0,'-15'-16'36'15,"15"16"-2"-15,-28-18-33 0,28 18 0 16,0 0-1-16,23 27 1 16,2 0-2-16,-1 7 1 15,6 11-1-15,-2 7 0 16,4 6 0-16,-5-1 1 15,-2-1 0-15,-4-6-1 16,-2-1 1-16,-4-14-1 16,-3-14 0-16,-12-21-1 15,0 0 1-15,5-16 1 16,-5-17 0-16,-11-8 0 16,11-8 0-16,-7-1 1 15,7-6 1-15,13 6-1 16,2 7 1-16,11 8-1 0,8 13-1 15,10 10 1-15,4 12-1 16,0 14 0-16,7 12 0 16,-5 8 0-16,-3 5-1 15,1 10-1-15,-14 0 1 16,-4-2 0-16,-6-4 1 16,-4-8 0-16,-8 0-6 15,-2-20-18-15,-10-15-9 16,17 0-1-16,-10-15 0 15,-7-12-2-15,12-9 0 16</inkml:trace>
          <inkml:trace contextRef="#ctx0" brushRef="#br0" timeOffset="21117.2509">9434 1792 141 0,'0'20'35'0,"7"9"0"16,1 1-6-16,8 6-28 15,6 6 0-15,5-8-12 16,7 6-13-16,-2-16-10 16,-1-2 0-16,-11-17-1 15,-5-13 0-15,-15-7-1 16</inkml:trace>
          <inkml:trace contextRef="#ctx0" brushRef="#br0" timeOffset="21243.3361">9485 1695 58 0,'0'0'2'0,"24"-6"-2"0,6 14-10 15,11 4-9-15,10 4 0 16</inkml:trace>
          <inkml:trace contextRef="#ctx0" brushRef="#br0" timeOffset="21885.6985">10033 1745 127 0,'-20'-21'34'16,"2"1"-2"-16,-12 4-11 0,6 3-7 15,-3 7-8-15,-4 12-6 16,7 7-1-16,3 7 2 16,1 2-1-1,6 13 2-15,5 3 0 0,9 7 0 16,7-1 0-16,14 5-1 15,11-6 0-15,10-3 0 16,11-11-1-16,2-13-10 16,10-3-10-16,-5-21-8 15,-2-6-4-15,-10-15-2 16,-4-6-1-16,-16-12 1 16,-5-2 1-16,-16-1 27 15,-13-12 26-15,6 12 6 0,-18 1 5 16,8 8 1-1,-10 11 1-15,3 10 1 16,2 7 0-16,15 13-18 16,-6 28-16-16,12 0 1 0,6 6 1 15,8 13 0-15,4 2 1 16,7 3-3-16,-2-2 0 16,1-2 1-16,-4-6-2 15,0-8 2-15,-9-7-2 16,-17-27 0-16,20 20-7 15,-20-20-5-15,0-34-2 16,0 0 1-16,-4-2 2 16,-6-12 7-16,4 0 6 15,6 5-1-15,0 0 8 16,17 9 5-16,1 7 2 16,9 12-1-16,6 6-2 15,8 17-7-15,7 6-5 0,2 7 1 16,-1 8-2-16,-2 5 1 15,-7 2-2-15,-5 7 1 16,-13-1-1-16,-4-1-1 16,-9-1-21-16,-9-15-11 15,0-5-8-15,0-20-1 16,-22-7-3-16,17-15 2 16</inkml:trace>
        </inkml:traceGroup>
        <inkml:traceGroup>
          <inkml:annotationXML>
            <emma:emma xmlns:emma="http://www.w3.org/2003/04/emma" version="1.0">
              <emma:interpretation id="{E515DE57-CACB-48C6-9D22-6ED60DDCDF63}" emma:medium="tactile" emma:mode="ink">
                <msink:context xmlns:msink="http://schemas.microsoft.com/ink/2010/main" type="inkWord" rotatedBoundingBox="14204,9299 18335,9373 18324,10001 14193,9927"/>
              </emma:interpretation>
              <emma:one-of disjunction-type="recognition" id="oneOf9">
                <emma:interpretation id="interp45" emma:lang="en-US" emma:confidence="1">
                  <emma:literal>turn</emma:literal>
                </emma:interpretation>
                <emma:interpretation id="interp46" emma:lang="en-US" emma:confidence="0">
                  <emma:literal>tarn</emma:literal>
                </emma:interpretation>
                <emma:interpretation id="interp47" emma:lang="en-US" emma:confidence="0">
                  <emma:literal>Turn</emma:literal>
                </emma:interpretation>
                <emma:interpretation id="interp48" emma:lang="en-US" emma:confidence="0">
                  <emma:literal>tern</emma:literal>
                </emma:interpretation>
                <emma:interpretation id="interp49" emma:lang="en-US" emma:confidence="0">
                  <emma:literal>furn</emma:literal>
                </emma:interpretation>
              </emma:one-of>
            </emma:emma>
          </inkml:annotationXML>
          <inkml:trace contextRef="#ctx0" brushRef="#br0" timeOffset="23187.647">13380 1630 135 0,'0'0'44'16,"14"31"-2"-16,4 3-16 15,4 15-26-15,7 10 2 16,3 15-3-16,0-2 0 0,1 3 1 16,-2-10-1-16,-8-2-16 15,-8-15-16-15,-2-13-7 16,-13-35-3-16,0 0 1 15,-18 0-2-15</inkml:trace>
          <inkml:trace contextRef="#ctx0" brushRef="#br0" timeOffset="23355.7562">13393 1925 151 0,'12'-21'43'16,"11"9"-1"-16,8 4-35 15,15-5-10-15,12 13-20 0,1-7-9 16,4 7-5-16,-4-7-2 16,-2 7-1-16,-13 0 2 15</inkml:trace>
          <inkml:trace contextRef="#ctx0" brushRef="#br0" timeOffset="23724.1213">13910 1857 148 0,'0'0'37'16,"-28"25"-4"-16,28-2-16 15,0 6-15-15,8 7 0 16,9 4-1-16,10 3 1 16,11 4 0-16,3-2-1 15,13-6-1-15,4-10 0 16,2-9 0-16,-1-12-1 0,1-8-12 16,-13-6-10-16,-5-14-7 15,-11-14-3 1,-4 2 2-16,-15-14 1 15,-5 5 6-15,-7 2 8 0,-13-3 27 16,6 15 10-16,-4 0 8 16,11 27 2-16,-20-23 1 15,20 23-2-15,0 0-6 16,0 36-7-16,13-6-16 16,1 4 1-16,4 8-1 15,8 1 1-15,1 3-2 16,4-1 0-16,3-6-9 15,-2-17-17-15,4 0-8 0,1-14-6 16,-3-8-2-16,1-13-1 16,-2-5 0-16</inkml:trace>
          <inkml:trace contextRef="#ctx0" brushRef="#br0" timeOffset="24053.3984">14901 1850 148 0,'-23'-7'42'0,"23"7"-1"16,0 30-25-16,11 2-16 16,8 12-1-16,6-1 1 15,2 11-1-15,2-6 1 16,-1 1-1-16,-7-11 1 0,-2-10-1 16,-11-9 0-1,-8-19 1-15,0 0 0 16,-11-29-1-16,-5-4 1 15,2-9 0-15,-3-2 0 0,-3-3 0 16,6 2 0-16,6 6 0 16,0 2 0-16,8 3 0 15,12 13 0-15,-12 21 0 16,37-23 0-16,-10 23-8 16,4-6-15-16,4 6-10 15,-1 0-1-15,3 8 1 16,-4-8-1-16,-1 14-1 15</inkml:trace>
          <inkml:trace contextRef="#ctx0" brushRef="#br0" timeOffset="24489.1866">15378 1878 170 0,'0'0'35'16,"0"0"-1"-16,-7 34-25 15,13-12-8-15,4 11-1 16,1 4 0-16,6 5 0 15,2 5-1-15,-2-8 1 16,1 1 0-16,-1-10 0 16,-7-2-1-16,0-9 1 15,-10-19 0-15,0 0 0 16,0 0 0-16,0 0-1 16,-17-23 1-16,4-4-1 15,6-9 0-15,-1-9 1 16,2 0-1-16,6-4 0 0,11 1 1 15,6 5 0-15,6 2 0 16,5 13 0-16,4 12 1 16,4 11-1-16,7 5 1 15,1 15-1-15,-2 13 1 16,1 7 0-16,-3 11-1 16,-1 2 1-16,-5 3 0 15,-4-1 0-15,-3 4-1 16,-9-9 1-16,-2-5-1 15,-3-12 0-15,-6-6-1 16,-7-22-26-16,0 0-8 16,0 0-6-16,0-27-4 15,-7-3-1-15,-2-25-2 0</inkml:trace>
          <inkml:trace contextRef="#ctx0" brushRef="#br0" timeOffset="22534.7002">11877 1708 135 0,'0'0'13'0,"0"0"-13"16,32 7-33-16,-3 0-8 0,10 1-1 15,3 6 11-15</inkml:trace>
          <inkml:trace contextRef="#ctx0" brushRef="#br0" timeOffset="22394.4458">11928 1764 134 0,'-17'-12'41'16,"17"12"-5"-16,0 0-14 15,-17 33-22-15,17-10 1 16,10 10-1-16,-1-1 1 0,5 8-1 16,0-6-12-1,9 2-16-15,-6-8-7 16,0-13-5-16,-17-15-2 16,21 0 0-16,-21 0 7 0</inkml:trace>
          <inkml:trace contextRef="#ctx0" brushRef="#br0" timeOffset="22947.4767">12195 1794 162 0,'-20'0'42'0,"20"0"-7"16,-24 0-34-16,24 0 1 15,8 27-1-15,9-5 0 16,2 6-1-16,2 5 0 15,0-1-1-15,-1 2 1 16,-3-1-1-16,-4-10-2 0,1 2-12 16,-14-25-7-1,9 22-4-15,-9-22-1 16,0 0-1-16,0-33 2 16,0 16 3-16,-6-16 5 0,6-8 17 15,0 4 12-15,6-13 15 16,8 11 2-16,0-5 0 15,12 16-1-15,0 1-3 16,17 14-3-16,-6 13-5 16,12 5-6-16,-2 17-11 15,0 4 1-15,-2 5-2 16,-4 10 1-16,-4 9-1 0,-7-2 0 16,-6 2 0-1,-3-8-5-15,-2 1-12 16,-6-9-11-16,-1-12-4 15,-12-22 2-15,20 0-3 16,-8-22-7-16</inkml:trace>
        </inkml:traceGroup>
        <inkml:traceGroup>
          <inkml:annotationXML>
            <emma:emma xmlns:emma="http://www.w3.org/2003/04/emma" version="1.0">
              <emma:interpretation id="{6A49B81B-D360-4103-B2E2-F0E58A750B80}" emma:medium="tactile" emma:mode="ink">
                <msink:context xmlns:msink="http://schemas.microsoft.com/ink/2010/main" type="inkWord" rotatedBoundingBox="19377,9335 24246,9422 24231,10255 19362,10167"/>
              </emma:interpretation>
              <emma:one-of disjunction-type="recognition" id="oneOf10">
                <emma:interpretation id="interp50" emma:lang="en-US" emma:confidence="1">
                  <emma:literal>decreases</emma:literal>
                </emma:interpretation>
                <emma:interpretation id="interp51" emma:lang="en-US" emma:confidence="0">
                  <emma:literal>decrease b</emma:literal>
                </emma:interpretation>
                <emma:interpretation id="interp52" emma:lang="en-US" emma:confidence="0">
                  <emma:literal>decrease 6</emma:literal>
                </emma:interpretation>
                <emma:interpretation id="interp53" emma:lang="en-US" emma:confidence="0">
                  <emma:literal>decrease Z</emma:literal>
                </emma:interpretation>
                <emma:interpretation id="interp54" emma:lang="en-US" emma:confidence="0">
                  <emma:literal>decrease s</emma:literal>
                </emma:interpretation>
              </emma:one-of>
            </emma:emma>
          </inkml:annotationXML>
          <inkml:trace contextRef="#ctx0" brushRef="#br0" timeOffset="25452.0656">17553 2069 136 0,'-9'-16'42'0,"-2"-6"0"16,4 1-13-16,-7-5-29 15,1 2 0 1,-1-3-1-16,-6-1 0 16,-6 9 0-16,-2 3-1 15,-10 4 1-15,-5 12-1 0,-8 13 1 16,-1 13-1-16,1 6 2 16,4 9 0-16,7 12 1 15,11 2 0-15,12 2 0 16,17-4 1-16,19-5-1 15,18-12-1-15,17-5-10 16,6-16-11-16,13-8-9 16,-5-18-4-16,-1-4-1 15,-15-19-3-15,-3-3 2 16,-22-19 2-16,-15-6 29 16,-12-2 5-16,-20-12 25 15,-2 4 8-15,-5 1 3 0,4 4 1 16,-2 11-1-16,5 20 0 15,1 14-6-15,19 22-17 16,0 0-13-16,7 29 0 16,12 11-1-16,4 10 1 15,8 13 0-15,3 7-1 16,4-1 1-16,0-3 0 16,2-3 1-16,-6-2-1 15,-1-12 0-15,-12-19-18 16,3-8-14-16,-8-11-8 15,-16-11-2-15,12-28-1 16,-12 2 0-16</inkml:trace>
          <inkml:trace contextRef="#ctx0" brushRef="#br0" timeOffset="25831.3288">17833 1984 176 0,'0'0'41'15,"40"20"-10"-15,-7-9-32 16,9-2 0-16,9 0 0 16,5 2 1-16,0-4-1 15,-6-7 0-15,-6 0 0 16,-16-12-8-16,-2-1-2 16,-16-9-2-16,-10 1 0 15,-6-8 0-15,-8 2 1 0,-10 0 2 16,-2-2 10-16,1 8 7 15,-9 5 5-15,1 10 0 16,-1 6 1 0,6 8 0-16,-2 13 1 0,10 13-4 15,4 9-8-15,9 6-1 16,7 8 0-16,16 3 0 16,9-3-1-16,12-6 0 15,10-3-2-15,6-13-12 16,13-8-14-16,-3-17-7 15,6-10 2-15,-8-9-9 16,-3-7-1-16,-4-11 0 16</inkml:trace>
          <inkml:trace contextRef="#ctx0" brushRef="#br0" timeOffset="26081.0092">18701 1933 136 0,'-31'-19'42'0,"-2"10"-4"16,3 9-18-16,1 16-19 16,6 12 0-16,3 6 0 15,6 9 0-15,7 9 1 16,7 0-1-16,13 4 0 16,8-6-2-16,9-4 2 0,9-10-2 15,14-12-16-15,-2-11-11 16,7-6-6-1,-4-14-4-15,-6-7-2 16,-3-15-1-16,-8-5-1 16</inkml:trace>
          <inkml:trace contextRef="#ctx0" brushRef="#br0" timeOffset="26710.4528">19016 1940 128 0,'0'0'43'0,"-29"0"-2"16,29 0-11-16,0 37-29 15,6 4 0-15,12 1 0 16,8 8 0-16,6 6 0 16,5 0-2-16,2-6 1 15,-3-1-1-15,-3-11-1 16,-2-8-10-16,-12-16-6 16,-2-6 0-16,-17-8 1 0,0-27 0 15,-14-2-1-15,-5-7 7 16,-5-5 7-16,-9-15 16 15,12 11 6 1,-6-8-1-16,10 7 0 0,3 1 0 16,14 9-1-16,0 7-3 15,23 10-9-15,1 15-4 16,8 4-1-16,11 18-10 16,-2 2-8-16,10 12-4 15,-3-1-2-15,0 9 0 16,-9-4 0-16,2 5 4 15,-7-11 8-15,-6-4 23 16,1-2 8-16,-14-4 6 0,5-5 1 16,-20-15 0-16,35 0 0 15,-35 0-5-15,36-16-6 16,-16-3-13-16,4-2-2 16,-4-8 1-16,-3-1 0 15,-5-3 1-15,-5-1-1 16,-7-2 0-16,0 2-1 15,-15 5 1-15,-5 8-1 16,-5 1-1-16,-4 13 2 16,-2 7-1-16,3 18 0 15,2 5 2-15,5 16 0 16,5 6 1-16,9 5-1 16,7 6 0-16,19 0 1 0,9 0-3 15,9-6 1-15,10-3-12 16,4-12-10-16,11-14-11 15,-2-8-2-15,3-13 1 16,-7-14-1-16,-3-7 1 16</inkml:trace>
          <inkml:trace contextRef="#ctx0" brushRef="#br0" timeOffset="27119.7358">20177 2004 153 0,'-36'-8'39'15,"5"8"-7"-15,-10 8-18 16,7 19-12-16,7 8-1 0,7 9 1 16,10 11-1-16,10 2 1 15,17-1-2-15,3 0-1 16,13-8 0 0,2-12 0-16,10-3-8 0,-5-19-6 15,5-7-6-15,-11-14-4 16,0-11 1-16,-9-13 0 15,-6-4 1-15,-9-14 7 16,-10-5 24-16,6 11 8 16,-16-8 4-16,4 12 4 15,-6 3 0-15,2 14 1 16,-2 4 0-16,12 18-8 16,0 0-16-16,-5 34-1 0,15-7 0 15,7 9 1-15,5 0-1 16,9 3 0-1,8 2-1-15,3-5 0 16,8-2-12-16,-3-13-13 0,2-6-8 16,-3-15-1-16,0 0 1 15,-9-20 0-15,2-6 0 16</inkml:trace>
          <inkml:trace contextRef="#ctx0" brushRef="#br0" timeOffset="27402.9233">20692 1983 157 0,'-29'-10'34'16,"2"0"0"0,27 10-18-16,-19 21-15 0,25 6 0 15,15 8 0 1,10 1 0-16,12 7 0 0,7 4-1 16,3-4 0-16,0-2 0 15,-1 6-1-15,-8-8 1 16,-7 0 0-16,-11-9-1 15,-12-1 0-15,-14-2-1 16,-6-7 1-16,-9-6-1 16,-11-7 1-16,-5-7 0 15,3 0-14-15,-9-14-11 16,7 0-9-16,0-6-4 16,9-8-1-16,8-1-2 0,13 1 4 15</inkml:trace>
          <inkml:trace contextRef="#ctx0" brushRef="#br0" timeOffset="27735.784">21213 2289 137 0,'24'-11'43'16,"-24"11"-1"-16,27-27-17 15,-10 12-26-15,3 5-5 16,-1-10-9-16,5 2-3 15,-8-7 0-15,0 1 1 0,-16-5 5 16,0 6 8 0,-16-4 3-16,-4 4 5 15,-1 9 10-15,-9 2 2 16,-1 19 2-16,-2 1-3 0,7 13-3 16,1 14-8-16,11 5-2 15,7 4 0-15,7 9 0 16,17-7-1-16,6 3 0 15,9-1-9-15,7-15-13 16,9-4-12-16,3-17-2 16,1-12-1-16,1 0-6 15,-4-20 1-15</inkml:trace>
          <inkml:trace contextRef="#ctx0" brushRef="#br0" timeOffset="28019.471">21627 2011 134 0,'-30'-14'41'16,"4"14"-3"-16,4 0-13 16,15 14-23-16,7 14 0 15,12 11 1-15,11 7-1 16,14 3-1-16,4 6 1 16,7 0-1-16,2-4-1 15,-3-1 0-15,-5-5-1 16,-11-7 0-16,-7-6-1 15,-15-8 0-15,-9-3 1 16,0-21-1-16,-33 14 1 16,5-14-1-16,-3-7 1 15,-5-13-19-15,1 4-14 16,2-7-7-16,2-8-1 0,1 1-2 16,9-12-1-16</inkml:trace>
        </inkml:traceGroup>
      </inkml:traceGroup>
      <inkml:traceGroup>
        <inkml:annotationXML>
          <emma:emma xmlns:emma="http://www.w3.org/2003/04/emma" version="1.0">
            <emma:interpretation id="{7434C8D7-603B-41E5-A6AB-F3812D4DAC11}" emma:medium="tactile" emma:mode="ink">
              <msink:context xmlns:msink="http://schemas.microsoft.com/ink/2010/main" type="line" rotatedBoundingBox="1955,10243 20757,10708 20732,11716 1930,11251"/>
            </emma:interpretation>
          </emma:emma>
        </inkml:annotationXML>
        <inkml:traceGroup>
          <inkml:annotationXML>
            <emma:emma xmlns:emma="http://www.w3.org/2003/04/emma" version="1.0">
              <emma:interpretation id="{7A489F6A-8DAF-4F4B-B2F2-A4225DDD7D60}" emma:medium="tactile" emma:mode="ink">
                <msink:context xmlns:msink="http://schemas.microsoft.com/ink/2010/main" type="inkWord" rotatedBoundingBox="1950,10452 3585,10493 3573,10991 1937,10950"/>
              </emma:interpretation>
              <emma:one-of disjunction-type="recognition" id="oneOf11">
                <emma:interpretation id="interp55" emma:lang="en-US" emma:confidence="1">
                  <emma:literal>the</emma:literal>
                </emma:interpretation>
                <emma:interpretation id="interp56" emma:lang="en-US" emma:confidence="0">
                  <emma:literal>tire</emma:literal>
                </emma:interpretation>
                <emma:interpretation id="interp57" emma:lang="en-US" emma:confidence="0">
                  <emma:literal>fire</emma:literal>
                </emma:interpretation>
                <emma:interpretation id="interp58" emma:lang="en-US" emma:confidence="0">
                  <emma:literal>tore</emma:literal>
                </emma:interpretation>
                <emma:interpretation id="interp59" emma:lang="en-US" emma:confidence="0">
                  <emma:literal>fore</emma:literal>
                </emma:interpretation>
              </emma:one-of>
            </emma:emma>
          </inkml:annotationXML>
          <inkml:trace contextRef="#ctx0" brushRef="#br0" timeOffset="30373.5278">-362 3082 128 0,'-22'9'42'16,"22"-9"-2"-16,0 0-25 15,36-13-15-15,-4 5 0 16,9-8-2-16,9-6-2 15,10 2-15-15,-11-7-7 16,8 0-5-16,-10 0-2 16,-6 4 1-16,-10-4 4 15,-3 5 10-15,-11 6 15 16,-10-6 21-16,-7 22 8 16,0-24 5-16,0 24 1 15,0 0-1-15,-18-15-4 16,18 15-8-16,0 0-13 15,-8 34-6-15,15-7 0 0,5 5 0 16,4 7 0-16,8 5 1 16,3 5 0-1,1 1 0-15,5-2 0 16,0-6 0-16,-1-7 0 0,-6-6-1 16,-5-3 0-16,-1-12 0 15,-20-14-1-15,21 6 0 16,-21-6 0-16,11-27 0 15,-11 1-1-15,0-4 1 16,6-11 0-16,-6-1 0 16,7-7 1-16,6 8 0 15,-3 3 0-15,7 4 1 16,-3 8-1-16,4 18 1 16,5 16 0-16,-3 11 0 15,4 10-1-15,-4 11 1 0,0 4-1 16,-5 5 0-1,9 0 1-15,-8-2-1 0,4-10 2 16,-3-4-2-16,3-12-2 16,-5-10 2-16,2-11-1 15,3 0 0-15,-20 0-1 16,30-25-8-16,-13-1-7 16,3-2-2-16,-5-7 2 15,9 7-1-15,-9-8 2 16,4 2 4-16,-4-4 6 15,-10-2 15-15,2 11 6 0,-7-5 3 16,-7 14-1 0,-7 3 1-16,14 17-3 15,-32-6-4-15,12 19-5 16,0 8-7-16,0 10 1 0,6 9 1 16,-3 1 0-16,8 4 1 15,9 2 0-15,6-4 0 16,10-6 0-16,15-2-1 15,3-14 0-15,13-7-1 16,6-8-1-16,7-6-21 16,-2-14-13-16,0-6-5 15,-10-2-4-15,-8-12-1 16,-7 1 10-16</inkml:trace>
          <inkml:trace contextRef="#ctx0" brushRef="#br0" timeOffset="29553.0528">-144 2789 128 0,'0'0'42'16,"-14"-27"-6"-16,14 27-18 15,0 0-18-15,0 0 0 16,-19 21-1-16,19 6 1 15,0 8-1-15,6 8 1 16,0 5-1-16,1 7 2 0,-4-5-1 16,6 0 0-16,0-8 1 15,2-7 0-15,-4-8-1 16,2-7-1-16,-9-20-20 16,0 0-13-16,18 9-6 15,-18-9-2-15,-14-21-1 16,1 0 1-16</inkml:trace>
        </inkml:traceGroup>
        <inkml:traceGroup>
          <inkml:annotationXML>
            <emma:emma xmlns:emma="http://www.w3.org/2003/04/emma" version="1.0">
              <emma:interpretation id="{678C366F-2625-4188-8566-D20A87D8365A}" emma:medium="tactile" emma:mode="ink">
                <msink:context xmlns:msink="http://schemas.microsoft.com/ink/2010/main" type="inkWord" rotatedBoundingBox="4804,10442 8219,10527 8207,11021 4792,10937"/>
              </emma:interpretation>
              <emma:one-of disjunction-type="recognition" id="oneOf12">
                <emma:interpretation id="interp60" emma:lang="en-US" emma:confidence="1">
                  <emma:literal>current</emma:literal>
                </emma:interpretation>
                <emma:interpretation id="interp61" emma:lang="en-US" emma:confidence="0">
                  <emma:literal>ament</emma:literal>
                </emma:interpretation>
                <emma:interpretation id="interp62" emma:lang="en-US" emma:confidence="0">
                  <emma:literal>amen,</emma:literal>
                </emma:interpretation>
                <emma:interpretation id="interp63" emma:lang="en-US" emma:confidence="0">
                  <emma:literal>currant</emma:literal>
                </emma:interpretation>
                <emma:interpretation id="interp64" emma:lang="en-US" emma:confidence="0">
                  <emma:literal>amen'</emma:literal>
                </emma:interpretation>
              </emma:one-of>
            </emma:emma>
          </inkml:annotationXML>
          <inkml:trace contextRef="#ctx0" brushRef="#br0" timeOffset="31371.2049">2679 2852 101 0,'-21'-13'43'0,"0"-1"-12"16,3 7-5-16,-4-8-12 0,22 15-9 15,-24-20-5-15,24 20-1 16,-27 0 0-16,27 0 0 16,-28 29 0-16,11-2 0 15,4 13 1-15,3 3 1 16,5 6 0-16,5 6 1 16,5-3-1-16,9-4 0 15,12-6 0-15,8-8-1 16,11-13 0-16,2-13 0 15,8-8-2-15,-2-14-3 16,-1-1-7-16,-9-15-1 16,-1-2 0-16,-16-6 2 15,-6-3 10-15,-12-1 1 0,-8 2 1 16,0 10 4-16,-7-5 6 16,1 14 2-16,-2 1 0 15,8 20-2-15,0 0-10 16,0 0 0-16,-17 22-1 15,17 5 0-15,6 7-1 16,-1 2 2-16,5 7 0 16,7-1 0-16,3-1 0 15,5-5-1-15,2-8 0 16,7-7 0-16,3-13 0 16,-3-8 0-16,2-3-2 15,-4-15 1-15,0-4 0 16,-7-6 0-16,-9-10 1 0,-4-2-1 15,-5 6 2-15,-7-2-1 16,0 2 1-16,0 7 0 16,-5 5 0-16,5 22-1 15,-10-14 1-15,10 14-1 16,0 19 1-16,0 5-1 16,0 7 0-16,7-1 0 15,1 6 1-15,5 6 0 16,6-8 0-16,2 2 0 15,0-9-2-15,3-4 1 16,2-3-7-16,1-20-13 16,1 0-12-16,-2 0-4 15,-1-20-3-15,-4 3-2 0,-1-11-1 16</inkml:trace>
          <inkml:trace contextRef="#ctx0" brushRef="#br0" timeOffset="32338.9727">3564 2909 126 0,'0'0'41'0,"-14"-14"-5"16,14 14-14-16,3 25-21 16,7-7-1-16,4 9 0 15,4 2 1-15,3 5-1 16,5 0 0-16,-3 1 0 16,-4-7 1-16,0-5-1 15,-5-3 0-15,-14-20-1 0,18 14 1 16,-18-14-1-16,0 0 0 15,-5-21 0 1,-2 0-1-16,-2-6 1 16,-1-2 0-16,7-5 0 15,-4-1 0-15,7-1 1 0,7 1 0 16,1 4 0-16,4-1 0 16,8 3 0-16,1 6-6 15,11 6-9-15,-10 2-6 16,9 7-5-16,-5 8-4 15,1 0-1-15,-7 0 1 16,2 8 2-16,-5 0 12 16,-17-8 20-16,33 25 17 15,-33-25 6-15,11 29 3 16,-11-29 2-16,10 36 0 16,-10-17-3-16,7 11-6 15,-7-2-10-15,6 5-11 0,1 2-1 16,2-5 0-16,2 2-1 15,-3-1 0-15,2-10 1 16,-1-1-1-16,-9-20-1 16,13 23 1-16,-13-23-1 15,0 0-1-15,0 0 0 16,0-23-1-16,0 3 1 16,-7-8 1-16,1-3 0 15,0-7 1-15,3 1 0 16,3 2 0-16,0 1 1 15,0-3 1-15,7 11-1 16,6-1-1-16,1 11 1 16,6 0-1-16,2 5-1 0,2 1-8 15,8 10-8-15,-9 0-5 16,5 17-3-16,-5-5-1 16,2 12-1-1,-9 1 0-15,4 3 2 0,-7 2 12 16,-1-2 12-16,-3-1 11 15,-3-7 13-15,5-4 4 16,-11-16 0-16,14 20-1 16,-14-20 0-16,21 0-3 15,-21 0-6-15,29-23-5 16,-11 5-10-16,6 2-6 16,2-4-2-16,-6-7-1 15,-1 5 0-15,-10-1 1 16,-2 3 6-16,-7 20-1 0,-6-29 1 15,6 29 2-15,-29-14 4 16,9 16 0 0,-11 10 0-16,5 10 0 0,3 5-6 15,-1 3 1-15,9 10 0 16,2 3 1-16,13 0 0 16,4-1-1-16,13-6 0 15,10-2 0-15,9-5-1 16,3-15-3-16,12-1-16 15,-5-13-12-15,6-7-3 16,-7-13-1-16,2-1 1 16,-6-7-2-16</inkml:trace>
          <inkml:trace contextRef="#ctx0" brushRef="#br0" timeOffset="32759.2586">4937 2935 132 0,'-7'-22'36'0,"7"22"-1"16,0 0-7-16,-19 23-27 15,19 3-1-15,0 4 0 16,7 6 0-16,1-2 1 16,3 8-1-16,2-5-1 15,-4 2 1-15,2-9 0 16,-2-3-1-16,2-11 0 16,-11-16 0-16,14 18-5 15,-14-18-6-15,0 0-2 0,13-27 0 16,-13 6-1-16,0-7 4 15,-7-6 4 1,7-3 7-16,0-5 5 16,0-5 6-16,10 11 2 0,1-5 1 15,9 14 0-15,-2 4-2 16,9 18-4-16,-3 5-7 16,5 10 1-16,-2 12-1 15,1 8 0-15,-1 4 0 16,0 2 0-16,3 6-1 15,-6-6 1-15,3 3-2 16,-3-10 1-16,0-7-2 0,-4-8-14 16,4-7-10-16,-6-12-7 15,6-3-1 1,-10-9-2-16,5-9 2 16,-6-8 0-16</inkml:trace>
          <inkml:trace contextRef="#ctx0" brushRef="#br0" timeOffset="33204.5667">5546 3091 148 0,'0'0'42'0,"4"-29"-7"15,24 22-30-15,-5 0-6 16,14 0 1-16,-3 1 0 16,3-1 0-16,-1 4 0 15,-2-3 0-15,-7 1 1 16,-5-2-1-16,-22 7 0 16,28-8 0-16,-28 8 0 0,0 0 0 15,0 0-5-15,0 0-23 16,0 0-6-16,16-20-1 15,-16 20-3-15,18-14-2 16,-18 14-1-16</inkml:trace>
          <inkml:trace contextRef="#ctx0" brushRef="#br0" timeOffset="32965.408">5553 2823 134 0,'0'0'36'0,"0"0"-1"16,0 0-10-16,17 43-21 15,-7 0-3-15,2 10 0 16,1 0-2-16,1 7 1 16,0-2 2-16,-1-9-1 15,1 0 0-15,-2-9-1 16,0-9-4-16,-12-31-22 15,13 19-7-15,-13-19-3 16,0-13-5-16,-8-8-3 0,-2-8-1 16</inkml:trace>
        </inkml:traceGroup>
        <inkml:traceGroup>
          <inkml:annotationXML>
            <emma:emma xmlns:emma="http://www.w3.org/2003/04/emma" version="1.0">
              <emma:interpretation id="{6A19202D-B239-4370-A365-C62615E53515}" emma:medium="tactile" emma:mode="ink">
                <msink:context xmlns:msink="http://schemas.microsoft.com/ink/2010/main" type="inkWord" rotatedBoundingBox="9138,10429 11057,10476 11042,11083 9123,11035"/>
              </emma:interpretation>
              <emma:one-of disjunction-type="recognition" id="oneOf13">
                <emma:interpretation id="interp65" emma:lang="en-US" emma:confidence="1">
                  <emma:literal>and</emma:literal>
                </emma:interpretation>
                <emma:interpretation id="interp66" emma:lang="en-US" emma:confidence="0">
                  <emma:literal>ands</emma:literal>
                </emma:interpretation>
                <emma:interpretation id="interp67" emma:lang="en-US" emma:confidence="0">
                  <emma:literal>And</emma:literal>
                </emma:interpretation>
                <emma:interpretation id="interp68" emma:lang="en-US" emma:confidence="0">
                  <emma:literal>anal</emma:literal>
                </emma:interpretation>
                <emma:interpretation id="interp69" emma:lang="en-US" emma:confidence="0">
                  <emma:literal>Fund</emma:literal>
                </emma:interpretation>
              </emma:one-of>
            </emma:emma>
          </inkml:annotationXML>
          <inkml:trace contextRef="#ctx0" brushRef="#br0" timeOffset="35857.0636">7173 3054 130 0,'0'-20'41'0,"-10"-2"-4"15,3-5-12-15,7 5-19 16,-4-5-5 0,4 0 0-16,-12 4-1 0,5 2 0 15,-6-1 0-15,-5 4 0 16,-5 9-1-16,-9 9 0 16,-2 5 1-16,-6 11-1 15,0 13 0-15,1 8 0 16,2 11 1-16,10 2 1 15,7 4 0-15,13 2 0 16,7-2 1-16,13-8-1 16,12-6 1-16,11-11-1 15,10-9-1-15,7-14-1 16,3-6 0-16,-5-19-1 16,1-2 0-16,-7-10-3 15,-11-1 2-15,-10-6 1 0,-11-1 2 16,-9 8 1-16,-4 1 0 15,-4 6 0-15,-3 9 1 16,7 15 2 0,-19-7-1-16,19 7-1 0,-7 27-1 15,7-3-1-15,6 4 0 16,2 7 0-16,11 0 0 16,-4-1-1-16,9-5 2 15,3-2-2-15,6-7 0 16,1-5 0-16,4-8 0 15,-2-7-1-15,-1-9-8 16,-4-9-2-16,1-2-2 16,-7-5 7-16,-11-6 6 0,-4 1 1 15,-3-4 1-15,-7 3 0 16,0 0 9 0,0 15 3-16,0-4-1 0,0 20-4 15,0 0-6-15,0 0-1 16,-4 30 0-16,4-4-1 15,4 1 1-15,5 9-1 16,1-2 1-16,2 2 0 16,5-2 0-16,-2-1 0 15,0-10-1-15,-1-1 0 16,-14-22 0-16,24 20 1 16,-24-20-3-16,0 0-1 15,15-27 1-15,-15 6 0 0,0-14 0 16,-3-3 1-16,3-3-1 15,3-5 0 1,4 9 2-16,4 1 0 16,7 9 1-16,2 7 0 0,9 17 0 15,2 10 0-15,1 9 0 16,-2 13 0-16,3 5 0 16,-2 2 0-16,-4 5 1 15,-4 1 0-15,-4-5-1 16,0-2 0-16,-2-8-1 15,-2-11-6-15,1 2-16 16,-16-18-12-16,30 0 0 0,-30 0-3 16,28-36 1-16,-15 9-1 15</inkml:trace>
          <inkml:trace contextRef="#ctx0" brushRef="#br0" timeOffset="36393.3681">8471 3028 154 0,'0'-16'35'16,"-4"-4"-2"-16,4 20-17 15,-20-21-17-15,20 21 1 16,-35-13 0-16,12 13-1 16,-3 13 0-16,-6 1 0 0,-2 8 0 15,-4 6 1 1,-1 7 1-16,8 4 0 0,1 6 2 15,12 4-1 1,14-6 0-16,12 4-1 0,16-11 1 16,16-9-1-16,4-11-1 15,11-11-12-15,6-5-8 16,-7-20-6-16,-2-1-2 16,-12-17 0-16,-7-2 1 15,-18-15 5-15,-3-1 8 16,-12-9 25-16,-9-3 7 15,2 5 7-15,-10 0 2 16,4 18 1-16,3 0-1 0,-1 22-5 16,11 23-7-1,0 0-14-15,0 0 0 16,0 41-1-16,11 2 1 16,4 6-1-16,0 12-1 0,4-2 2 15,0 4-2-15,0-7 1 16,1-6 0-16,-6-12-24 15,9-13-9-15,-5-14-2 16,0-16-3-16,-8-17-2 16,2-19-1-16</inkml:trace>
        </inkml:traceGroup>
        <inkml:traceGroup>
          <inkml:annotationXML>
            <emma:emma xmlns:emma="http://www.w3.org/2003/04/emma" version="1.0">
              <emma:interpretation id="{A1E08F5B-DDB5-4FFF-A62B-2A82BC2328D7}" emma:medium="tactile" emma:mode="ink">
                <msink:context xmlns:msink="http://schemas.microsoft.com/ink/2010/main" type="inkWord" rotatedBoundingBox="12069,10493 14958,10565 14944,11154 12054,11083"/>
              </emma:interpretation>
              <emma:one-of disjunction-type="recognition" id="oneOf14">
                <emma:interpretation id="interp70" emma:lang="en-US" emma:confidence="1">
                  <emma:literal>makes</emma:literal>
                </emma:interpretation>
                <emma:interpretation id="interp71" emma:lang="en-US" emma:confidence="0">
                  <emma:literal>makos</emma:literal>
                </emma:interpretation>
                <emma:interpretation id="interp72" emma:lang="en-US" emma:confidence="0">
                  <emma:literal>wakes</emma:literal>
                </emma:interpretation>
                <emma:interpretation id="interp73" emma:lang="en-US" emma:confidence="0">
                  <emma:literal>make,</emma:literal>
                </emma:interpretation>
                <emma:interpretation id="interp74" emma:lang="en-US" emma:confidence="0">
                  <emma:literal>maker</emma:literal>
                </emma:interpretation>
              </emma:one-of>
            </emma:emma>
          </inkml:annotationXML>
          <inkml:trace contextRef="#ctx0" brushRef="#br0" timeOffset="37336.0311">9775 3062 157 0,'-18'-20'41'15,"18"20"-8"-15,0 0-20 0,-20 8-12 16,20 12-1-16,0 5 0 16,7 5 1-16,4 6 0 15,-2 0-1-15,4 6 1 16,1-8-1 0,0-1 0-16,3-10 0 0,-17-23 0 15,23 20-1-15,-23-20-2 16,18-13 2-16,-7-4-2 15,-11-8 3-15,8-3-2 16,-8-14 2-16,4-1-1 16,4-4 1-16,-1 4 0 15,0 0 0-15,6 10 1 16,4 10-1-16,3 10 1 0,7 13 0 16,3 22-1-16,0 11 1 15,2 3-1-15,1 5 1 16,-1 2-1-16,0 0 1 15,-6-5 1-15,-6-7-2 16,0-4 2-16,-6-11-2 16,-14-16 0-16,17 12-1 15,-17-12 1-15,7-19-2 16,-7 3 0-16,0-12-1 16,0-6 1-16,6-3 0 15,1-9 2-15,2 3-1 16,5-5 1-16,7 10 0 15,3 4 1-15,7 11-1 0,2 12 2 16,1 11-1 0,1 19 0-16,2 9 0 0,-3 9 0 15,-4 5 0 1,-2 5 0-16,-3-3 0 0,-6-2 0 16,-2-6 0-16,-2-8-1 15,-7-4 1-15,-8-24-6 16,11 17-16-16,-11-17-11 15,6-17-2-15,-6-1-1 16,0-4-7-16,0-6-1 16</inkml:trace>
          <inkml:trace contextRef="#ctx0" brushRef="#br0" timeOffset="37823.5257">11042 2985 110 0,'0'-23'38'0,"9"-1"-5"16,-19-1-11-16,4 7-7 15,-9-4-5-15,-2 14-6 16,-5 2-5-16,-4 6 0 16,-7 13 0-16,-1 8 0 15,-1 8 2-15,2 7 0 16,2 7 0-16,7 4 2 15,11 2-1-15,13-5-1 16,15-3 0-16,8-4 0 16,11-12-1-16,6-6 0 15,8-11-1-15,0-8-1 16,-2-13 1-16,-5-6 1 0,-9-10-1 16,-6-5 0-16,-9-2 1 15,-6-6 0-15,-11 1 1 16,6 4 0-16,-6 8 0 15,-12 3-2-15,5 10 2 16,7 16 0-16,0 0 0 16,-19 22-1-16,19 5 0 15,0 7 0-15,0 4 1 16,9 1 0-16,3 4 0 16,6-5-1-16,6 0 0 15,2-8 1-15,8-2-22 16,-4-16-12-16,2-8-1 15,-2-4-7-15,-3-16-1 0,-4-7 0 16</inkml:trace>
          <inkml:trace contextRef="#ctx0" brushRef="#br0" timeOffset="38028.6653">11408 2839 168 0,'0'0'41'16,"0"27"-8"-16,17 6-34 15,3 10 1-15,4 7-1 16,2 6 1-16,-1 0 0 16,-5 0 1-16,-4-8 1 15,-5-6-2-15,-11-14-17 0,0 0-15 16,0-28-6-16,0 17-4 16,0-17 0-16,-23-9-1 15</inkml:trace>
          <inkml:trace contextRef="#ctx0" brushRef="#br0" timeOffset="38222.7968">11490 3154 168 0,'0'-21'41'0,"10"-8"-10"16,10 0-32-16,4 0 0 15,7 2 0-15,5 0 1 16,-1 6-1-16,-1 5-7 0,-11-1-12 15,-3 10-12-15,-20 7-5 16,0 0-4-16,0 27 0 16,-10-9-1-1</inkml:trace>
          <inkml:trace contextRef="#ctx0" brushRef="#br0" timeOffset="38411.9266">11536 3188 140 0,'0'0'42'16,"0"22"-4"-16,24-4-19 16,-4-2-18-16,7 3-2 15,0 4 2-15,-5-7-14 0,8 3-15 16,-10-4-6 0,-5-6-1-16,-15-9-6 15,22 0-2-15,-22 0 0 0</inkml:trace>
          <inkml:trace contextRef="#ctx0" brushRef="#br0" timeOffset="38771.1727">11852 3187 167 0,'17'-11'40'15,"3"11"-9"-15,5-4-32 16,5 4 0-16,3-7 0 0,-4-1 1 15,1-2-1-15,-6-3 1 16,-7-3 0 0,-5 2 0-16,-12-6-1 15,0 1 0-15,0 19 0 0,-39-25 1 16,18 19-1-16,-5 6 1 16,0 7-1-16,-3 9 1 15,5 5 1-15,1 10 0 16,6 0 1-16,6 5 0 15,11-2 0-15,0 6-1 16,20-8 2-16,5-1-3 16,8-8 1-16,7-9-11 15,14-7-13-15,-2-7-10 16,2-5-3-16,-2-11-3 16,-1-6-3-16,-7-5 1 15</inkml:trace>
          <inkml:trace contextRef="#ctx0" brushRef="#br0" timeOffset="39055.3701">12307 3015 135 0,'-37'-8'41'0,"3"0"-4"15,8 16-14-15,8 4-23 16,14 4 1-16,8 10-1 16,14-2 0-16,15 8 0 15,11-2 0-15,6 3-1 16,2-2 1-16,2 2 2 15,-5 1-2-15,-5-4 2 16,-7 3-1-16,-8-5 1 16,-12-5-2-16,-17-1 2 0,0-3-3 15,-19-5 2-15,-2-6-1 16,-10-8-1-16,-5 0 0 16,-2 0-19-16,-2-13-13 15,2-1-7 1,8-8-2-16,6-7-3 0,16 2 0 15</inkml:trace>
        </inkml:traceGroup>
        <inkml:traceGroup>
          <inkml:annotationXML>
            <emma:emma xmlns:emma="http://www.w3.org/2003/04/emma" version="1.0">
              <emma:interpretation id="{247EADD7-FDD8-4521-9434-638C69A15E70}" emma:medium="tactile" emma:mode="ink">
                <msink:context xmlns:msink="http://schemas.microsoft.com/ink/2010/main" type="inkWord" rotatedBoundingBox="16015,10693 17501,10730 17490,11177 16004,11141"/>
              </emma:interpretation>
              <emma:one-of disjunction-type="recognition" id="oneOf15">
                <emma:interpretation id="interp75" emma:lang="en-US" emma:confidence="1">
                  <emma:literal>the</emma:literal>
                </emma:interpretation>
                <emma:interpretation id="interp76" emma:lang="en-US" emma:confidence="0">
                  <emma:literal>tire</emma:literal>
                </emma:interpretation>
                <emma:interpretation id="interp77" emma:lang="en-US" emma:confidence="0">
                  <emma:literal>tore</emma:literal>
                </emma:interpretation>
                <emma:interpretation id="interp78" emma:lang="en-US" emma:confidence="0">
                  <emma:literal>fire</emma:literal>
                </emma:interpretation>
                <emma:interpretation id="interp79" emma:lang="en-US" emma:confidence="0">
                  <emma:literal>fore</emma:literal>
                </emma:interpretation>
              </emma:one-of>
            </emma:emma>
          </inkml:annotationXML>
          <inkml:trace contextRef="#ctx0" brushRef="#br0" timeOffset="39577.0053">13853 3040 161 0,'-5'-20'41'15,"5"20"-11"-15,-19-19-25 16,19 19-5-16,-17 24-1 16,17-1 0-16,0 13 0 15,0 4 2-15,9 4 0 16,1 5 1-16,2-3-1 16,7-1 1-16,-4-8-2 15,2-3-5-15,-7-9-17 16,6-9-10-16,-16-16-4 0,0 0-5 15,0 0 0 1,0 0-1-16</inkml:trace>
          <inkml:trace contextRef="#ctx0" brushRef="#br0" timeOffset="40295.3288">13712 3287 157 0,'-19'-13'39'0,"19"13"-6"15,-10-16-21-15,10 16-12 16,33-14 0-16,-1 7-1 15,9-2 0-15,10-2 0 16,2 4 0-16,2-6 0 16,-1-2-1-16,-4 1 1 0,-8-2 0 15,-2-3 1 1,-12 3 0-16,-4-4 0 16,-5 0 1-16,-6 4 1 15,-13 16-1-15,14-26 1 0,-14 26-1 16,0 0 0-16,0 0 0 15,0 0 1-15,5 35-2 16,0-7 0-16,3 7 1 16,3 6 0-16,8 2 0 15,-1 0 0-15,4 3-1 16,-1-9 0-16,-1-1-1 16,2-9 1-16,-2-5-2 15,-3-10 0-15,-17-12-1 16,26 0 1-16,-26 0 1 15,18-28-2-15,-9-1 3 16,-1-5-2-16,2-7 3 0,1-1-2 16,9 0 1-16,-1 6 0 15,1 8 2-15,1 8-1 16,2 13 0-16,-1 7 1 16,-2 14-1-16,0 11 2 15,-5 5-1-15,2 5-1 16,-2 2-1-16,0 3 1 15,2 2-2-15,5-6 2 16,3-3-2-16,3-9 0 16,-1-6-1-16,7-10 1 15,-1-8 0-15,4-13 0 16,-7-7-1-16,-1-7 1 16,-9-9 0-16,0 0 0 0,-10-5 2 15,-4 2-1-15,-6 0 0 16,-10 9-1-1,-6 3 2-15,-4 14 0 0,-1 13 0 16,-2 6 0-16,3 10 0 16,3 12 1-16,9 7-1 15,8 4 1-15,8-1-2 16,14 2-3-16,2-6-26 16,10-10-5-16,0-10-3 15,4-7-2-15,-1-14-2 16,0-13-1-16</inkml:trace>
        </inkml:traceGroup>
        <inkml:traceGroup>
          <inkml:annotationXML>
            <emma:emma xmlns:emma="http://www.w3.org/2003/04/emma" version="1.0">
              <emma:interpretation id="{00D41DD4-BC59-4CE2-ADB7-BBCD3FCB3505}" emma:medium="tactile" emma:mode="ink">
                <msink:context xmlns:msink="http://schemas.microsoft.com/ink/2010/main" type="inkWord" rotatedBoundingBox="18551,10842 20753,10897 20732,11716 18531,11661"/>
              </emma:interpretation>
              <emma:one-of disjunction-type="recognition" id="oneOf16">
                <emma:interpretation id="interp80" emma:lang="en-US" emma:confidence="0">
                  <emma:literal>light</emma:literal>
                </emma:interpretation>
                <emma:interpretation id="interp81" emma:lang="en-US" emma:confidence="0">
                  <emma:literal>Light</emma:literal>
                </emma:interpretation>
                <emma:interpretation id="interp82" emma:lang="en-US" emma:confidence="0">
                  <emma:literal>right</emma:literal>
                </emma:interpretation>
                <emma:interpretation id="interp83" emma:lang="en-US" emma:confidence="0">
                  <emma:literal>tight</emma:literal>
                </emma:interpretation>
                <emma:interpretation id="interp84" emma:lang="en-US" emma:confidence="0">
                  <emma:literal>fight</emma:literal>
                </emma:interpretation>
              </emma:one-of>
            </emma:emma>
          </inkml:annotationXML>
          <inkml:trace contextRef="#ctx0" brushRef="#br0" timeOffset="40852.7097">16240 3147 161 0,'0'0'42'15,"0"0"-12"-15,0 0-23 16,-15 21-6-16,15 6 0 16,10 9 0-16,-2 4-3 0,2 3 3 15,3 0-2-15,1-1 1 16,0-8-2-16,5-5-11 15,-5-8-13-15,6-8-8 16,-2-13-3-16,2 0-3 16,0-13-2-16,-3-8 1 15</inkml:trace>
          <inkml:trace contextRef="#ctx0" brushRef="#br0" timeOffset="41016.823">16498 3280 151 0,'0'0'40'15,"0"26"-7"-15,0-2-19 16,7 11-14-16,7 6 1 0,6 0-2 16,-4-3-1-16,2-3-18 15,4-3-10-15,-5-16-5 16,-17-16-3-16,25 8-3 16,-25-8-1-16</inkml:trace>
          <inkml:trace contextRef="#ctx0" brushRef="#br0" timeOffset="41142.9054">16563 3230 86 0,'0'0'4'16,"17"7"-15"-16,8 13-17 0,1-4-6 16,13 5 18-16</inkml:trace>
          <inkml:trace contextRef="#ctx0" brushRef="#br0" timeOffset="41730.9304">17040 3379 139 0,'-12'-22'42'16,"0"1"-3"-16,-4-1-23 15,-2 8-15-15,-1 5-1 16,-1 9 1-16,-1 0-1 15,-6 15-1-15,2 2 1 0,-7 10-1 16,4 7 2-16,8 2-2 16,6 4 1-16,14 2-1 15,6-5 0-15,14-3 1 16,8-5-2-16,10-13 1 16,5-5-2-16,1-11 2 15,-5-13-2-15,-5-8-5 16,-2-2-3-16,-15-15 1 15,-2 2 4-15,-11-6 8 16,-4 6-1-16,-4 0 2 16,-6 8-2-16,3 8 10 15,-4 3 0-15,11 17 2 16,0 0-6-16,-4 22-8 16,12 6 2-16,6 3-3 0,10 11 3 15,2 5-2 1,2 3 1-16,-2 8-1 15,-5 3 1-15,-7 2 1 0,-4-2-2 16,-10-3 2-16,-8-8-1 16,-8-7 0-16,-5-9 0 15,-5-15-4-15,2-16-14 16,-6-11-11-16,3-20-4 16,0-10-2-16,8-14-1 15,2-6-1-15,17-5 1 16</inkml:trace>
          <inkml:trace contextRef="#ctx0" brushRef="#br0" timeOffset="42068.843">17285 3246 154 0,'0'0'37'0,"0"0"-2"16,0 0-18-16,13 40-19 15,-5-7 2-15,5 9-1 16,1 3 1-16,3 4-1 15,0-1 0-15,2-5 0 16,-4-3 1-16,-2-10-1 16,0-9-1-16,-13-21 1 15,11 20 0-15,-11-20-5 16,0-21 0-16,0-4 1 16,0-4 0-16,0-5 4 15,9-4 0-15,2 4 0 16,9-3 1-16,4 4 6 15,4 6-1-15,6 11 1 0,3 9-1 16,0 12-3-16,1 6-1 16,-2 9 1-16,-4 8-1 15,1 5-1-15,-8-1 0 16,-1 3 0-16,-2-2-1 16,-4-5 1-16,-4-9-2 15,-14-19-15-15,30 18-14 16,-30-18-3-16,33-10-1 15,-18-9-1-15,2-9 0 16</inkml:trace>
          <inkml:trace contextRef="#ctx0" brushRef="#br0" timeOffset="42412.3771">18059 3399 155 0,'14'-16'44'0,"10"2"-7"16,13-5-37-16,15 12-31 16,5-6-3-16,3-1-10 15,2 6-1-15,-2-13-1 16</inkml:trace>
          <inkml:trace contextRef="#ctx0" brushRef="#br0" timeOffset="42266.2469">18118 3223 173 0,'0'0'36'0,"13"21"-4"16,-4 8-32-16,2 6-1 15,3 2 1-15,0 10-2 16,3-4 2-16,-2 0-2 16,-7-3 2-16,-8-12-14 15,6-6-18-15,-6-22-3 16,0 0-2-16,0 0-6 16,-26-7-1-16</inkml:trace>
        </inkml:traceGroup>
      </inkml:traceGroup>
      <inkml:traceGroup>
        <inkml:annotationXML>
          <emma:emma xmlns:emma="http://www.w3.org/2003/04/emma" version="1.0">
            <emma:interpretation id="{8D6E0CD8-5B80-41D4-8BDB-E34E95C11585}" emma:medium="tactile" emma:mode="ink">
              <msink:context xmlns:msink="http://schemas.microsoft.com/ink/2010/main" type="line" rotatedBoundingBox="2036,11506 5600,11453 5609,12083 2045,12136"/>
            </emma:interpretation>
          </emma:emma>
        </inkml:annotationXML>
        <inkml:traceGroup>
          <inkml:annotationXML>
            <emma:emma xmlns:emma="http://www.w3.org/2003/04/emma" version="1.0">
              <emma:interpretation id="{F8E369E8-5625-421F-BF19-0ADFA757E3E1}" emma:medium="tactile" emma:mode="ink">
                <msink:context xmlns:msink="http://schemas.microsoft.com/ink/2010/main" type="inkWord" rotatedBoundingBox="2036,11506 5600,11453 5609,12083 2045,12136"/>
              </emma:interpretation>
              <emma:one-of disjunction-type="recognition" id="oneOf17">
                <emma:interpretation id="interp85" emma:lang="en-US" emma:confidence="0">
                  <emma:literal>dimm</emma:literal>
                </emma:interpretation>
                <emma:interpretation id="interp86" emma:lang="en-US" emma:confidence="0">
                  <emma:literal>dim m</emma:literal>
                </emma:interpretation>
                <emma:interpretation id="interp87" emma:lang="en-US" emma:confidence="0">
                  <emma:literal>d imm</emma:literal>
                </emma:interpretation>
                <emma:interpretation id="interp88" emma:lang="en-US" emma:confidence="0">
                  <emma:literal>di mm</emma:literal>
                </emma:interpretation>
                <emma:interpretation id="interp89" emma:lang="en-US" emma:confidence="0">
                  <emma:literal>dim M</emma:literal>
                </emma:interpretation>
              </emma:one-of>
            </emma:emma>
          </inkml:annotationXML>
          <inkml:trace contextRef="#ctx0" brushRef="#br0" timeOffset="43480.3047">239 4324 123 0,'0'0'42'15,"-19"-27"-7"-15,11 12-19 16,1-5-15-16,-3-1-1 16,1-1 1-16,-5 1-1 15,-4-6 1-15,-8 0 0 16,-2 3 1-16,-3-1-1 0,-4 9 1 15,-3 3-1-15,-1 13 0 16,-1 0 0-16,0 7 2 16,0 15-2-16,5 9-1 15,2 5 1-15,8 5-2 16,6 1 1-16,12 1-1 16,7-1 0-16,19-4-2 15,9-14 2-15,9-8 0 16,11-9-1-16,3-7 0 15,9-8-9-15,-8-14-13 16,4-3-9-16,-13-17-1 16,-3-1-1-16,-19-6 1 15,-2-6-1-15</inkml:trace>
          <inkml:trace contextRef="#ctx0" brushRef="#br0" timeOffset="43700.6455">120 3840 124 0,'-20'-20'35'16,"20"20"0"-16,-39-15-12 15,39 15-17-15,-14 29-6 16,14 4 1-16,9 8 0 16,1 6 0-16,4 8-1 15,6 7 0-15,0 1 1 16,-1-2-1-16,-4-3 0 16,3-8 0-16,-4-9-1 15,0-8-8-15,5-12-14 16,-19-21-9-16,27 8-3 0,-27-8-5 15,27-35-2-15,-16 1-1 16</inkml:trace>
          <inkml:trace contextRef="#ctx0" brushRef="#br0" timeOffset="43949.8151">403 4085 122 0,'0'0'43'0,"0"35"-3"16,0-11-17-16,0 10-23 15,7 2 0-15,0 4-1 16,6-5 1-16,0-2-11 16,7-3-16-16,-6-11-9 0,-14-19-6 15,27 10-1-15,-27-10 0 16,18-16 19 0</inkml:trace>
          <inkml:trace contextRef="#ctx0" brushRef="#br0" timeOffset="44115.9326">451 4022 141 0,'0'0'27'15,"0"0"-21"-15,0 0-40 16,31-13 0-16,-2 13-1 16,3 0-1-16</inkml:trace>
          <inkml:trace contextRef="#ctx0" brushRef="#br0" timeOffset="44643.2846">728 4072 142 0,'0'0'36'15,"-32"21"-1"-15,30-1-20 16,2 3-15-16,0 8-1 16,7 0 1-16,5 5-1 15,3-2 0-15,-1 0 1 16,0-5 0-16,-1 0-2 15,-2-15 1-15,-11-14 1 16,13 20-1-16,-13-20 0 16,0 0 0-16,0 0 0 0,0-26 0 15,0 3-1 1,0-5 1-16,0-12 0 16,7 1 0-16,6-6 2 15,1 0-2-15,0 8 2 0,6 3-1 16,5 7 1-16,1 13 1 15,2 14-1-15,3 6 0 16,-2 17 1-16,-2 4-1 16,0 9 0-16,-2-1 0 15,-2 6 0-15,-5 0 0 16,-1-5-2-16,-3-7 1 16,-1-1-2-16,0-14 1 15,-13-14 0-15,0 0 0 16,20 8 1-16,-20-8-2 15,8-30 1-15,-8 2 0 16,12-6 1-16,-7-2-1 16,4-3 1-16,4 1-1 0,1-4 1 15,4 8 0-15,-2 11 1 16,8 4-1-16,-4 11 1 16,5 8 0-16,-4 8 1 15,5 12-1-15,-6 11 2 16,-5 9-1-16,4 1-1 15,-1 0 0-15,-4-3 0 16,-5 2-1-16,2-10-1 16,-5-3 0-16,-6-27-7 15,23 23-15-15,-23-23-9 16,20-16-3-16,-9 2 0 16,2-14-1-16,-5-5 0 15</inkml:trace>
          <inkml:trace contextRef="#ctx0" brushRef="#br0" timeOffset="45267.71">1660 4031 126 0,'0'0'36'0,"0"0"-1"15,0 28-11-15,0 0-23 16,0 4-1-16,9 0 1 16,-4 10-1-16,7-1 0 15,-5-2 0-15,1-3 0 16,0-5-2-16,1-6 2 15,-9-25-1-15,12 22 0 16,-12-22 1-16,0 0-1 0,11-19 0 16,-11-2 0-16,0-9-1 15,0-10 1-15,6-3 1 16,-1-6 0-16,4-1 0 16,4 3 0-1,4 4 0-15,3 7 1 0,-1 13 0 16,4 10 0-16,3 13-1 15,-1 14 2-15,-4 8-2 16,-1 6 1-16,0 14 2 16,-2 1-3-16,-3 6 0 15,3-6 1-15,-9 2-1 16,3-7 0-16,0-5-1 16,-5-11 0-16,-7-22-1 0,15 19 2 15,-15-19 0-15,0 0-1 16,12-31 0-16,-7 1 0 15,-2-5 1 1,4-1 0-16,3-5-1 0,0-2 1 16,7 1 0-16,-1 6-1 15,2 4 2-15,1 18-1 16,-4 6 1-16,1 16 0 16,1 3 1-16,-3 13-1 15,-3 10 1-15,-2 2-1 16,-2 10 0-16,-1-7 0 15,-1 6-1-15,-5-7 1 16,6-6-2-16,-6-8 1 0,7-6-2 16,-7-18-11-1,0 0-15-15,20 0-7 16,-20 0 0-16,13-33 0 16,-9 6 0-16,4 4-1 0</inkml:trace>
          <inkml:trace contextRef="#ctx0" brushRef="#br0" timeOffset="45917.2516">2380 4171 124 0,'13'-16'34'16,"-13"16"1"-16,20-7-8 15,-4 7-27-15,8-6 0 16,1 6 1-16,5-13-2 16,0 10 1-16,-3-8 0 15,-6 2 0-15,-3-4-1 16,-18 13 1-16,20-30 0 15,-20 9 0-15,0 8 1 16,-13-6 0-16,13 19 0 0,-34-16 1 16,10 16 0-16,-3 0-1 15,-1 16 1-15,-2 5-1 16,3 5 0-16,7 10-1 16,5 6-2-16,2-1 1 15,13 0 0-15,13-3-1 16,7 2 1-16,2-11 0 15,15-2-1-15,4-17 2 16,6-3-1-16,7-7-8 16,-4-13-10-16,5-4-6 15,-11-11-5-15,4 0-1 16,-14-9 3-16,3-2 6 16,-21 2 13-16,-5-3 17 0,2 9 11 15,-13-1 8-15,0 15 3 16,-13-1 2-16,13 18-3 15,-19-6-6-15,19 6-14 16,0 31-8-16,0-8 1 16,12 11-2-16,-5 4 0 15,0 4-1-15,6 3 1 16,-1-8 1-16,-2 5-2 16,2-12 1-16,-1-5-1 15,-11-25 1-15,14 20-1 16,-14-20 1-16,0 0-1 15,6-32 1-15,-6 3-1 16,-6-5 1-16,6-8 0 0,0-1 0 16,6-2 0-16,2-2 0 15,11 0 0-15,4 5 0 16,6 5-7 0,7 9-23-16,2-5-4 0,2 10-1 15,-1 3-3-15,-2-2-2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30T20:01:34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B6AEB6-3B81-4120-943E-FAF4E8AA05C4}" emma:medium="tactile" emma:mode="ink">
          <msink:context xmlns:msink="http://schemas.microsoft.com/ink/2010/main" type="writingRegion" rotatedBoundingBox="5354,9141 9722,10937 8670,13496 4301,11700"/>
        </emma:interpretation>
      </emma:emma>
    </inkml:annotationXML>
    <inkml:traceGroup>
      <inkml:annotationXML>
        <emma:emma xmlns:emma="http://www.w3.org/2003/04/emma" version="1.0">
          <emma:interpretation id="{65495161-7ED8-4DBC-A1D1-9D9FD71867CC}" emma:medium="tactile" emma:mode="ink">
            <msink:context xmlns:msink="http://schemas.microsoft.com/ink/2010/main" type="paragraph" rotatedBoundingBox="5354,9141 9722,10937 8670,13496 4301,11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706DF7-8933-4F8A-B81D-39654A577CE7}" emma:medium="tactile" emma:mode="ink">
              <msink:context xmlns:msink="http://schemas.microsoft.com/ink/2010/main" type="line" rotatedBoundingBox="5354,9141 9722,10937 8670,13496 4301,11700"/>
            </emma:interpretation>
          </emma:emma>
        </inkml:annotationXML>
        <inkml:traceGroup>
          <inkml:annotationXML>
            <emma:emma xmlns:emma="http://www.w3.org/2003/04/emma" version="1.0">
              <emma:interpretation id="{10626784-483F-4634-81BA-49F7D596EA26}" emma:medium="tactile" emma:mode="ink">
                <msink:context xmlns:msink="http://schemas.microsoft.com/ink/2010/main" type="inkWord" rotatedBoundingBox="5354,9141 9722,10937 8670,13496 4301,11700"/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32 1286 35,'-15'9'31,"15"-9"1,0 0-1,-19-3-18,19 3-3,-2-22-1,2 22-3,5-21 1,-5 21-3,7-38 0,-1 15-1,-6-7 0,6 0 0,-5-4-1,2-1 0,0-7 0,2 3 0,-4-5-1,3 3 0,-2-3 0,1-2 0,-2-1-1,2-3 1,-1 1-1,-1 0 1,1 5-1,-2 1 0,3 3 1,-2 6-1,1 6 0,-2 2 0,3 1 0,0 4 0,1 0 1,0-2-2,-1 2 2,2 1-1,1 1 0,-2 1-1,-1 2 1,-3 16 0,4-28 1,-4 28-2,3-17 1,-3 17 0,0 0 0,0 0 0,5-18 0,-5 18 0,0 0 0,0 0 0,0 0 0,0 0 0,15-12 0,-15 12 0,0 0 0,19-2 0,-19 2 0,16 2 1,-16-2-1,22 0 0,-7-2 0,1-2 1,2 1-1,1 1 0,2-1 1,2-1-1,2 1 1,5 1-1,2 0 0,2 0 1,3 2-1,1-2 0,4 4 0,-1 0 1,-1 0-1,-3 0 0,-2-1 0,-1 5 1,-3-3-1,-1-1 0,-2-2 0,0-2 0,-2 0 1,2-1-1,2-2 0,1 1 0,-2-1 1,2 1-1,3 2 1,6 1-1,3-3 0,8-5 1,4-1-1,7-3 1,7 1-1,5 0 0,-2-1 0,-4-1 0,-3 7 1,-10 4-2,-8 4 2,-9 5-1,-11-1 0,-5 4 0,-4-2 0,-2 0 1,3 0-1,5-3 1,7-3-1,6 1 0,5-4 1,10 1-1,7-1 0,5 0 0,0 0 0,1 2 0,-3 6 0,-3 1 0,-4 0 0,-9-2 0,-8 2 0,-4 0 0,-9 0 0,-4 0 0,-4 0 0,0-2 0,-3 1 0,3 3 0,-1-1 0,2 1 0,-1-2 0,1-1 0,0-3 0,-1-1 0,-3 1 0,-14-3 0,19 2 0,-19-2 0,0 0-1,16-3 1,-16 3 0,0 0 0,0 0 0,13 0 0,-13 0 1,15-2-1,-15 2 0,24-4 0,-11 3 0,6-1 0,3-2 0,5 2 0,2-1 0,5 1 0,2 0 0,1 2 0,1 2 0,-1 0 0,-3 0 0,0-1 0,-3-2 0,-2-1 0,2 0 0,-1-1 0,-1-1 0,1 2 0,2 1 0,4-1 0,-2 4 0,1-1 0,-1 3 0,1-1 0,1 3 0,-4-3 0,-1 3 0,-3-1 0,-3 0 0,-1 0 0,-4-1 0,-3 1 0,-3-1 0,-14-4 0,21 3 0,-21-3 0,15 4 0,-15-4 0,0 0 0,0 0 0,0 0 0,0 0 0,15 2 0,-15-2 0,0 0 0,0 0 0,0 0 0,14 3 0,-14-3-1,0 0 1,0 0 0,14 9 0,-14-9 0,0 0 0,0 0 0,9 16 0,-9-16 0,0 0 0,4 23-1,-4-23 1,1 21 0,-1-21 1,0 26-1,-1-10 0,-1 2 0,0 1 0,-3 2 0,1 2 0,-1 2 0,2-2 1,-1 1-1,1 1 0,0 2 0,1-1 0,1-1 0,2 1 1,1-1-1,-2 1-1,3-6 1,0 2 0,0-2 0,0-4 1,0 0-1,-3-16 1,4 28 0,-4-28 0,5 26-1,-5-26 1,1 28-1,1-12 0,-2 0 0,0 2 0,1-2 0,0 1 0,1-1 0,-2-16 0,3 28 0,-3-28 0,4 27 0,-4-27 0,3 23 0,-3-23 0,3 21 0,-3-21 0,3 16 0,-3-16 0,0 0 0,0 0 0,0 0 0,0 0 0,0 0 0,0 0 0,0 0 0,0 0 0,0 0-1,0 0 1,0 0 0,0 0 0,0 0-1,0 0 1,0 0 0,2 16 0,-2-16 0,0 0 0,0 0 0,-17 14 0,17-14 0,-17 14 0,17-14 0,-27 24 0,8-6-1,-2 3 1,1-1 0,0-3 0,1-1 0,3 0 1,3-2-1,13-14 0,-9 16 0,9-16 1,25 2-1,-4-4 0,5 4 0,4-6 0,2 4 1,2-3-1,0 3 0,-6 3-1,-4 1 1,-5 10 1,-4-2-1,-8 9 0,-4-1 1,-6 6-1,-4 2 0,-4 0 1,-3-1-1,-3-1 1,-2-1-1,-2 0 0,-2-2 0,-4 0 0,-2-2 0,1 2 0,1-2 0,2-2 0,4 0 0,4-3 0,4 0 0,13-16 0,-5 23 0,5-23 0,19 18 0,-1-13 1,3 2-1,5 0 0,2 0 1,5 2-1,-1-2 0,1 2-1,-5 0 1,-3 3 0,-5-1 0,-3 1 0,-17-12 0,8 28 0,-12-12 1,-8 2 0,-4-1-1,-5 3 1,-2-1-1,-2 2 0,-5 0 0,1 2 0,1 0 0,1 0 0,5-2 0,3-1 0,4-1 0,6-1 0,9-18 0,5 26 0,8-15 0,2-3 0,4-1 0,0-1 0,0-1 0,0 0 0,-2-1 0,-17-4 0,16 10 0,-16-10 0,0 0 0,6 16 0,-6-16 0,0 0 1,-5 20-2,5-20 1,0 0 0,-3 19 0,3-19 0,0 0 0,3 19 0,-3-19 0,0 0 0,5 20 0,-5-20 0,0 0 0,4 23-1,-4-23 1,0 0 0,5 17 0,-5-17 0,0 0 0,7 22 0,-7-22 0,4 21 0,-2-5 1,-2-16-1,4 33 0,-2-14 0,-2 4 0,0 0 0,0 0 0,-2 4 0,1-3 0,-2 4 0,0-1 1,0 1-1,-2-1 0,3 1 0,-3 0 0,2-2 1,-1 3-1,-2-1 0,1 0 0,-1 0 1,2 4-1,0-2 0,1 0-1,1-2 1,1-2-1,2-1 1,1-2-1,1-2 1,-3-21-1,6 28 1,-6-28 0,5 27 0,-5-27-1,2 23 0,-2-23-2,1 21-4,-1-21-23,-14 2-10,14-2 1,-27-18-2,11-7 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5:53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B9F876-F92F-41CD-8B7F-0E6669A98833}" emma:medium="tactile" emma:mode="ink">
          <msink:context xmlns:msink="http://schemas.microsoft.com/ink/2010/main" type="inkDrawing" rotatedBoundingBox="8964,9632 12137,9669 12136,9715 8963,9678" semanticType="underline" shapeName="Other">
            <msink:sourceLink direction="with" ref="{67A161AF-FB16-4CEA-81C1-08B5B5AD3124}"/>
            <msink:sourceLink direction="with" ref="{63778670-D46C-4665-9BE1-7AD03D12CBCA}"/>
          </msink:context>
        </emma:interpretation>
      </emma:emma>
    </inkml:annotationXML>
    <inkml:trace contextRef="#ctx0" brushRef="#br0">0 1 138 0,'27'19'42'16,"3"-19"-9"-16,13 10-17 16,16-10-5-16,25 11-3 15,12-11-8-15,22 7 1 16,18-7-1-16,23 0 1 16,19-5-1-16,9 5 1 0,9 0-2 15,10 0 1-15,9 0 1 16,0 9-1-1,-2-4 0-15,-10 2-1 16,-15-1 1-16,-13-6-7 0,-17 5-8 16,-44-5-8-16,-26 0-6 15,-35-9-5-15,-21 6-7 16,-32 3-2-16,-24-20-2 16,-16 10 33-16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6:02.9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D7AC23-0479-490B-880C-2062909C962F}" emma:medium="tactile" emma:mode="ink">
          <msink:context xmlns:msink="http://schemas.microsoft.com/ink/2010/main" type="inkDrawing" rotatedBoundingBox="9267,13043 10851,14477 10349,15032 8765,13599" semanticType="callout" shapeName="Other">
            <msink:sourceLink direction="with" ref="{5E348DF6-D7B1-4EE8-9990-0F7C93079E88}"/>
            <msink:sourceLink direction="with" ref="{27926773-2AD0-4E99-A1D3-C76FD09ADF5F}"/>
          </msink:context>
        </emma:interpretation>
      </emma:emma>
    </inkml:annotationXML>
    <inkml:trace contextRef="#ctx0" brushRef="#br0">14 5 131 0,'0'0'38'0,"0"0"-5"16,-18-7-9-16,18 7-8 15,0 16-3-15,0-16-13 16,25 36 0-16,-13-3 0 15,7 4 0-15,-4 10 0 16,4 5 0-16,1 8 0 16,-5-1 0-16,-1 4 0 15,2 4 0-15,-6-4 0 16,1-6 0-16,-2 4 0 16,1-9 0-16,-7 2 0 0,2-5 0 15,2 0 0-15,-7-5 0 16,7 3 0-16,-7-5 0 15,6-6 0-15,-6 0 0 16,0-1 0-16,7 0 0 16,-7-6 0-16,11-2 0 15,-2-6 0-15,2-1 0 16,2-4 0-16,1 2 0 16,-14-18 0-16,30 24 0 15,-12-16 0-15,1 3 0 16,1-3 0-16,1-1 0 15,3 1 0-15,4-3 0 16,4 1 0-16,2 2 0 0,4-1 0 16,3 0 0-16,2 0 0 15,5 1 0-15,1 0 0 16,8-2 0 0,4 1 0-16,4 0 0 0,2 0 0 15,-1-1 0-15,1-2 0 16,-2 2 0-16,-5-1 0 15,-8 3 0-15,-5-1-2 16,-7 1 2-16,-6-3 0 16,-3 2-1-16,-4-1 1 15,-6-6-1-15,0 7 1 16,-21-7 1-16,29 0-1 0,-29 0 0 16,0 0 0-16,0 0-1 15,0 0-5-15,0 0-10 16,0 0-7-1,0 0-5-15,-13-14-6 0,13 14-5 16,-20-19-2-16,20 19-1 16,-18-21 21-16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6:37.3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FE119E-BD32-4AAA-B9DB-28A80CC20094}" emma:medium="tactile" emma:mode="ink">
          <msink:context xmlns:msink="http://schemas.microsoft.com/ink/2010/main" type="writingRegion" rotatedBoundingBox="16473,17420 18192,16865 18348,17351 16629,17906"/>
        </emma:interpretation>
      </emma:emma>
    </inkml:annotationXML>
    <inkml:traceGroup>
      <inkml:annotationXML>
        <emma:emma xmlns:emma="http://www.w3.org/2003/04/emma" version="1.0">
          <emma:interpretation id="{BE9C8DCD-3F52-4917-B357-CFCB60DDADE0}" emma:medium="tactile" emma:mode="ink">
            <msink:context xmlns:msink="http://schemas.microsoft.com/ink/2010/main" type="paragraph" rotatedBoundingBox="16473,17420 18192,16865 18348,17351 16629,17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CCD1A-C76C-4BD4-9E65-506ED3EF039F}" emma:medium="tactile" emma:mode="ink">
              <msink:context xmlns:msink="http://schemas.microsoft.com/ink/2010/main" type="line" rotatedBoundingBox="16473,17420 18192,16865 18348,17351 16629,17906"/>
            </emma:interpretation>
          </emma:emma>
        </inkml:annotationXML>
        <inkml:traceGroup>
          <inkml:annotationXML>
            <emma:emma xmlns:emma="http://www.w3.org/2003/04/emma" version="1.0">
              <emma:interpretation id="{A854A6EE-2550-4CB8-89F7-B2BE1BADDC14}" emma:medium="tactile" emma:mode="ink">
                <msink:context xmlns:msink="http://schemas.microsoft.com/ink/2010/main" type="inkWord" rotatedBoundingBox="16473,17420 18192,16865 18348,17351 16629,17906"/>
              </emma:interpretation>
              <emma:one-of disjunction-type="recognition" id="oneOf0">
                <emma:interpretation id="interp0" emma:lang="en-US" emma:confidence="0">
                  <emma:literal>amax</emma:literal>
                </emma:interpretation>
                <emma:interpretation id="interp1" emma:lang="en-US" emma:confidence="0">
                  <emma:literal>= max</emma:literal>
                </emma:interpretation>
                <emma:interpretation id="interp2" emma:lang="en-US" emma:confidence="0">
                  <emma:literal>h max</emma:literal>
                </emma:interpretation>
                <emma:interpretation id="interp3" emma:lang="en-US" emma:confidence="0">
                  <emma:literal>amass</emma:literal>
                </emma:interpretation>
                <emma:interpretation id="interp4" emma:lang="en-US" emma:confidence="0">
                  <emma:literal>&lt; max</emma:literal>
                </emma:interpretation>
              </emma:one-of>
            </emma:emma>
          </inkml:annotationXML>
          <inkml:trace contextRef="#ctx0" brushRef="#br0">50-6 115 0,'-19'0'40'0,"19"0"-4"15,-22 0-7-15,22 0-15 0,-9 28-5 16,9-6-3-16,7 3-6 16,0-2-1-16,3 2 0 15,3-3 1-15,1-6-1 16,-1 2-5-16,18-9-12 16,-15-9-8-16,12 5-6 15,-7-11-3-15,-1-2-4 16,1-10-2-16,1-2 0 15</inkml:trace>
          <inkml:trace contextRef="#ctx0" brushRef="#br0" timeOffset="-231.1584">55 139 119 0,'0'0'40'15,"0"-19"-6"-15,0-2-9 0,25 5-13 16,-10-6-3-16,9 2-6 16,-1-5-3-16,4 2 0 15,0 1 0 1,0-5 0-16,-2 6 1 0,-2-1-6 16,-2 8-9-16,-7-6-7 15,-14 20-6-15,19-13-4 16,-19 13-3-16,0 0-4 15,-20 18-1-15,1-3 6 16</inkml:trace>
          <inkml:trace contextRef="#ctx0" brushRef="#br0" timeOffset="701.4749">424-435 120 0,'0'0'41'16,"0"0"-2"-16,-17 0-8 16,17 0-16-16,0 30-11 15,6-5-4-15,1 5 0 16,3 7-1-16,-2 1 1 15,-1-2 0-15,0-7 0 0,-1-2-1 16,-6-6-11-16,8-1-4 16,-8-20-1-16,0 0 1 15,0 0-1-15,0-25 0 16,0 1 2-16,0-4 4 16,0-7 13-16,0-4 8 15,0 8 5-15,0-3 1 16,0 12 1-16,0-5-1 15,0 27-2-15,19-20-1 16,-1 20-5-16,2 13-2 16,3 3-4-16,8 8-2 15,0 0 0-15,3 5 0 16,-4 3 0-16,-3-4 0 0,-3-1-1 16,-3-6 1-16,-7-6 0 15,-14-15-1-15,17 7-5 16,-17-7-3-16,12-14-3 15,-12 14-2-15,0-41-2 16,8 14 1-16,-8-8 0 16,7 7 2-16,-7-3 9 15,8 0 8-15,-1 14 7 16,-2-3 3-16,-5 20 2 16,24-13-1-16,-8 25 1 15,-16-12-4-15,33 31-1 16,-18-9-4-16,5 5-7 0,-2 0 0 15,1 0 1-15,-5 0-7 16,-14-27-12-16,28 29-12 16,-28-29-6-16,29 7-4 15,-29-7-1-15,15-22 0 16,-15 22 7-16</inkml:trace>
          <inkml:trace contextRef="#ctx0" brushRef="#br0" timeOffset="1180.805">1204-486 81 0,'-23'-27'29'0,"23"27"-5"16,-27-21-9-16,27 21-10 16,-28-11-3-16,11 11 4 15,-3 7 1-15,3 4 2 16,-7-1 3-16,4 10 0 15,0 0 0-15,6 7-1 16,2 0 0-16,12 4-5 16,16-4-3-16,5-4-1 15,8-3-4-15,3-7 0 16,8-1-4-16,-6-12-5 16,4 0-3-16,-11-16-3 15,-7 5-2-15,-11-9-1 16,-1 6-1-16,-8-11 2 0,0 7 8 15,-11-4 12-15,-4-1 11 16,15 23 6 0,-19-31 2-16,19 31 2 15,-17-9-1-15,17 9 0 0,0 0-4 16,7 22-7-16,5-8-8 16,5 8-2-16,3-1-1 15,6 3 0-15,4-1 0 16,4-5 1-16,-3 3-8 15,-6-8-10-15,7 0-11 16,-13-13-4-16,3 0-5 16,-22 0-2-16,21-22 0 15,-21 3 1-15</inkml:trace>
          <inkml:trace contextRef="#ctx0" brushRef="#br0" timeOffset="1564.0606">1626-541 148 0,'-26'-8'41'16,"4"16"-1"-16,-1-1-14 15,5 9-26-15,8 5 0 16,0 6 0-16,1 1 0 15,-1-1-2-15,10 3-10 16,-19-9-14-16,9-1-8 16,10-20-7-16,-27 22-1 15,27-22-3-15,-17-6-2 16</inkml:trace>
          <inkml:trace contextRef="#ctx0" brushRef="#br0" timeOffset="1368.9279">1450-513 181 0,'0'0'39'0,"0"0"-8"16,0 0-32-16,34 19 0 16,0-3 0-16,5 0 0 15,4 0 0-15,-6 0-1 16,3 0-11-16,-14-9-13 16,0 2-7-16,-26-9-6 15,25 0-1-15,-25 0-2 16,0 0 1-16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5:50.8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18AA1F-97B6-4FAC-82B7-3EA3CE48C69C}" emma:medium="tactile" emma:mode="ink">
          <msink:context xmlns:msink="http://schemas.microsoft.com/ink/2010/main" type="writingRegion" rotatedBoundingBox="4736,8846 25180,8557 25322,18596 4878,18885"/>
        </emma:interpretation>
      </emma:emma>
    </inkml:annotationXML>
    <inkml:traceGroup>
      <inkml:annotationXML>
        <emma:emma xmlns:emma="http://www.w3.org/2003/04/emma" version="1.0">
          <emma:interpretation id="{2898A774-DADA-4A12-87FE-A9F2A1B932F4}" emma:medium="tactile" emma:mode="ink">
            <msink:context xmlns:msink="http://schemas.microsoft.com/ink/2010/main" type="paragraph" rotatedBoundingBox="9138,8783 25180,8557 25197,9717 9154,99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2C907D-3826-445A-BE43-0471364197DC}" emma:medium="tactile" emma:mode="ink">
              <msink:context xmlns:msink="http://schemas.microsoft.com/ink/2010/main" type="line" rotatedBoundingBox="9138,8783 25180,8557 25197,9717 9154,9944"/>
            </emma:interpretation>
          </emma:emma>
        </inkml:annotationXML>
        <inkml:traceGroup>
          <inkml:annotationXML>
            <emma:emma xmlns:emma="http://www.w3.org/2003/04/emma" version="1.0">
              <emma:interpretation id="{63778670-D46C-4665-9BE1-7AD03D12CBCA}" emma:medium="tactile" emma:mode="ink">
                <msink:context xmlns:msink="http://schemas.microsoft.com/ink/2010/main" type="inkWord" rotatedBoundingBox="9139,8873 18904,8735 18915,9510 9150,9648">
                  <msink:destinationLink direction="with" ref="{35B9F876-F92F-41CD-8B7F-0E6669A98833}"/>
                  <msink:destinationLink direction="with" ref="{9FF1C36D-A1A8-4D7E-B5CD-5EA6D13C2521}"/>
                </msink:context>
              </emma:interpretation>
              <emma:one-of disjunction-type="recognition" id="oneOf0">
                <emma:interpretation id="interp0" emma:lang="en-US" emma:confidence="0">
                  <emma:literal>Parallel</emma:literal>
                </emma:interpretation>
                <emma:interpretation id="interp1" emma:lang="en-US" emma:confidence="0">
                  <emma:literal>Paraneln</emma:literal>
                </emma:interpretation>
                <emma:interpretation id="interp2" emma:lang="en-US" emma:confidence="0">
                  <emma:literal>Parallels</emma:literal>
                </emma:interpretation>
                <emma:interpretation id="interp3" emma:lang="en-US" emma:confidence="0">
                  <emma:literal>Parauleln</emma:literal>
                </emma:interpretation>
                <emma:interpretation id="interp4" emma:lang="en-US" emma:confidence="0">
                  <emma:literal>Paraueln</emma:literal>
                </emma:interpretation>
              </emma:one-of>
            </emma:emma>
          </inkml:annotationXML>
          <inkml:trace contextRef="#ctx0" brushRef="#br0">4167-7052 47 0,'0'-21'32'0,"0"21"-2"16,0-20-3-16,0 20-2 15,3-17-3-15,-3 17-3 16,0 0-4-16,0 0-7 15,0 0-7-15,11 22-2 16,-11 2 1-16,6 7 0 16,-6 1 0-16,0 10 1 15,7-1-1-15,-7 1 1 16,0-2-1-16,0-4 1 16,-7-6-1-16,7-3 1 15,0-7-1-15,0-20 0 16,0 0 0-16,0 0 1 15,0 0-1-15,-19-21-1 0,19-7 1 16,-10-6 0 0,6-2 0-16,-2-6 0 15,6 5 0-15,-11-5-1 16,11 1 2-16,-8 6-1 0,8 1 1 16,0 5-1-16,0 0 1 15,0 2-1-15,8 5 0 16,3 2 1-16,-11 20-2 15,30-21 1-15,-10 21 0 16,3 0-1-16,-2 7 0 16,3 7 1-16,-4 5-1 15,0 4 0-15,-9 4 1 16,-1 2-1-16,-10-2 1 16,0 2 0-16,-12-2 0 15,-1-4-1-15,-3-4 1 16,-4-5 0-16,0-5 0 15,1-3 0-15,0-6-1 0,1 0 1 16,18 0 0-16,-27-8 0 16,27 8 1-16,-9-18-7 15,9 18-9-15,3-14-9 16,-3 14-8-16,31-13-6 16,-9 13-2-16,9 0-1 15,3 9 13-15</inkml:trace>
          <inkml:trace contextRef="#ctx0" brushRef="#br0" timeOffset="540.3511">4816-6777 85 0,'-16'-23'33'0,"16"3"-3"15,0 5-11-15,0-1-17 16,0 16-2-16,0-28 1 16,0 28 2-16,-8-25 4 15,8 25-1-15,-26-17 1 16,6 7-1-16,-2 10 1 16,-5 0 0-16,-3 10-1 15,1 0-3-15,0 5-2 16,4 5 0-16,0 7-1 15,5 2 2-15,7-1-1 0,13 0 1 16,0-1-1-16,20-5 2 16,3-3-2-16,7-10-1 15,2-9-8-15,5 0-5 16,0-5-2-16,-1-3-2 16,-9-13 0-16,1 6-1 15,-12-8 2-15,-1 2 7 16,-3 1 16-16,-12 0 5 15,0 20 3-15,-3-28 0 16,3 28 1-16,0 0 0 16,-19 12-1-16,19-12-4 15,-7 30-10-15,7-8 0 0,9-1 0 16,-1 5 1-16,9-4 0 16,3-3-7-16,1-10-13 15,9 1-10-15,-3-10-5 16,2 0-7-1,-4-10 0-15,-2 1-1 0,-3-9 12 16</inkml:trace>
          <inkml:trace contextRef="#ctx0" brushRef="#br0" timeOffset="846.5497">5069-6885 130 0,'0'0'41'15,"0"0"-4"-15,-6 21-11 16,12-1-25-16,2 4 0 0,5 4 0 15,2 5 0-15,1-2-1 16,-2-3 0-16,0-5 0 16,-6-4-1-1,2-5-7-15,-10-14-2 0,0 0 0 16,0 0 0-16,-20-8 1 16,8-12 3-16,4-8 7 15,-2-7 0-15,7 0 8 16,3 1 1-16,0-3 1 15,13 9-1-15,-2-3 0 16,13 10-4-16,10 10-22 16,-1 2-9-16,8 9-5 15,-1 0-8-15,5 9-2 0,-3 5-1 16,2 6-1-16</inkml:trace>
          <inkml:trace contextRef="#ctx0" brushRef="#br0" timeOffset="1328.2204">5778-6779 101 0,'0'-21'41'15,"0"-5"-2"-15,0 4-9 16,-7-5-16-16,2 10-5 16,-4-2-6-16,9 19-4 15,-20-10-1-15,6 10 1 16,-6 9-1-16,-5 5 2 15,-1 8 0-15,-1 3 0 16,6 5 1-16,-3 3 1 16,8-2 0-16,5 3 0 15,11-3 1-15,0-10-1 0,15-2 0 16,9-11 0-16,2 0-3 16,1-8-10-16,6-10-6 15,-6-10-4-15,0 6-3 16,-9-13-1-16,2 6 2 15,-12-8 3-15,0 6 10 16,-8-1 17-16,0 2 9 16,0 22 3-16,-3-25 2 15,3 25 2-15,0 0-1 0,0 0-3 16,0 22-6 0,3-5-9-16,7 3-2 15,4 6 0-15,0-3 0 16,6 3 0-16,1-5-1 0,0-6-5 15,9-5-14-15,-4-10-9 16,6 0-6-16,-5-6-4 16,2-5-5-16,-5-11 0 15,-1-4-2-15</inkml:trace>
          <inkml:trace contextRef="#ctx0" brushRef="#br0" timeOffset="1547.2612">6153-6940 156 0,'0'0'40'0,"-8"33"-5"16,8-11-27-16,18 3-6 0,1 7 1 15,1-1-1-15,2 2 0 16,2-5-1-16,1-2 1 16,-10-8-2-16,5-3-15 15,-20-15-10-15,24 0-4 16,-24 0-4-16,17-23-1 15,-17 0-4-15,12-4 0 16,-7-2 2-16</inkml:trace>
          <inkml:trace contextRef="#ctx0" brushRef="#br0" timeOffset="1733.5823">6425-6940 151 0,'0'0'36'0,"0"0"-4"15,21 28-11-15,-14-6-16 0,9 6-4 16,2 6 0-16,2 2 0 15,1-1 0-15,-1-1-1 16,0-3 1-16,-3-5-1 16,1-4-12-16,-18-22-14 15,16 12-7-15,-16-12-5 16,7-19-3-16,-7 3-1 16,7-5-1-16</inkml:trace>
          <inkml:trace contextRef="#ctx0" brushRef="#br0" timeOffset="2096.1856">6691-6815 155 0,'23'0'42'0,"-6"0"-6"15,10 0-18-15,9 6-18 16,1-6 1 0,5 0-1-16,4 0-1 15,-2 0-1-15,-9-11 2 0,1 4-2 16,-15-4 0-16,-8-7 0 15,-6 2 1-15,-7-2-1 16,-13 2 2-16,-5 1 0 16,-2 0 0-16,-7 5 1 15,-2 10-1-15,0 0 0 16,-1 0 0-16,0 13 0 16,9 6 1-16,5 4 1 15,3 6-2-15,8 2 2 16,14 0-1-16,10-3 0 0,11-1-1 15,10-1 2 1,2-12-10-16,15 1-14 16,-5-15-6-16,4 0-5 0,-11-13-6 15,1-3-2-15,-9-10-2 16,0-3 8-16</inkml:trace>
          <inkml:trace contextRef="#ctx0" brushRef="#br0" timeOffset="2319.3369">7467-7097 133 0,'0'0'43'16,"0"0"-4"-16,0 0-10 0,8 23-29 15,2 6 0-15,4 5 0 16,2 9 1 0,4 6 0-16,0 0-1 15,2-6 1-15,-4-1 0 0,-1-14 0 16,-5-3-2-16,3-9-16 15,-15-16-14-15,0 0-11 16,8-21-2-16,-8-8-2 16,0-4 0-16,0-6 25 15</inkml:trace>
          <inkml:trace contextRef="#ctx0" brushRef="#br1" timeOffset="63487.2181">13284-6662 129 0,'0'0'41'15,"0"0"-4"-15,16 6-10 16,-16-6-18-16,9 18-9 15,-9-18-1-15,27 25 1 16,-11-15-1-16,2 3 1 16,-1-6-1-16,0-1 1 15,-17-6 0-15,30 0-1 16,-30 0 1-16,21-20-1 16,-21 20 2-16,19-34-1 15,-12 18-1-15,1-10 1 16,0 5-1-16,-3-2 1 15,-5 1-2-15,9 1 3 0,-9 2-3 16,0 19 2-16,11-27-1 16,-11 27 1-16,0 0 1 15,18 0 1-15,-18 0 0 16,22 13-1-16,-22-13 1 16,24 33-1-16,-10-18 0 15,4 7 0-15,-3 0-1 16,0 3-1-16,4-3 1 15,0-1-1-15,3-7 0 16,-2-1 1-16,1-6 0 16,3-7 0-16,1 0-3 15,-5-7-16-15,6 2-12 0,-6-10-2 16,-5 3-9-16,-15 12-2 16,22-24-1-16</inkml:trace>
        </inkml:traceGroup>
        <inkml:traceGroup>
          <inkml:annotationXML>
            <emma:emma xmlns:emma="http://www.w3.org/2003/04/emma" version="1.0">
              <emma:interpretation id="{4C934B4C-146E-42AA-93CD-3992F2FB0838}" emma:medium="tactile" emma:mode="ink">
                <msink:context xmlns:msink="http://schemas.microsoft.com/ink/2010/main" type="inkWord" rotatedBoundingBox="16923,8673 19342,8639 19354,9529 16935,9563">
                  <msink:destinationLink direction="with" ref="{9FF1C36D-A1A8-4D7E-B5CD-5EA6D13C2521}"/>
                </msink:context>
              </emma:interpretation>
              <emma:one-of disjunction-type="recognition" id="oneOf1">
                <emma:interpretation id="interp5" emma:lang="en-US" emma:confidence="1">
                  <emma:literal>series</emma:literal>
                </emma:interpretation>
                <emma:interpretation id="interp6" emma:lang="en-US" emma:confidence="0">
                  <emma:literal>Series</emma:literal>
                </emma:interpretation>
                <emma:interpretation id="interp7" emma:lang="en-US" emma:confidence="0">
                  <emma:literal>sherries</emma:literal>
                </emma:interpretation>
                <emma:interpretation id="interp8" emma:lang="en-US" emma:confidence="0">
                  <emma:literal>serried</emma:literal>
                </emma:interpretation>
                <emma:interpretation id="interp9" emma:lang="en-US" emma:confidence="0">
                  <emma:literal>serves</emma:literal>
                </emma:interpretation>
              </emma:one-of>
            </emma:emma>
          </inkml:annotationXML>
          <inkml:trace contextRef="#ctx0" brushRef="#br1" timeOffset="49711.2212">12293-7329 117 0,'-14'-25'40'16,"0"12"-3"-16,-6-9-12 15,20 22-11-15,-31-21-8 16,11 14-5-16,0 1-1 15,0 6 1-15,-2 0-1 16,-1 0-1-16,0 7 0 0,-7 4 1 16,6-2-1-16,-1 5 1 15,1 6-1-15,1 0 1 16,5 3 1-16,1 0-1 16,5 1 0-16,12-2-1 15,0-2 1-15,9-4-1 16,6-9 0-16,11 0 0 15,5-7-1-15,4 7 1 16,8-7 0-16,0 0 1 0,-4 8 1 16,1-2-1-1,-6 14 2-15,-7-3-1 16,-4 7 0-16,-11 4 0 16,-12 1 0-16,-5 1 0 0,-10-1 0 15,-3-2-1-15,-9-5 0 16,0-2 0-16,-4-9 0 15,4-11-6-15,6 0-11 16,-2-19-8-16,13 0-6 16,3-10-4-16,14 0-5 15,6 0-1-15,7 1-1 16</inkml:trace>
          <inkml:trace contextRef="#ctx0" brushRef="#br1" timeOffset="50082.4737">12357-7074 119 0,'23'15'39'16,"-23"-15"-7"-16,32-9-13 15,-12-4-6-15,11 6-7 16,-1-8-6-16,1 0 1 16,0-5-1-16,-2-1 0 15,-5-5 0-15,-4 2 1 16,-12-3-1-16,-1 4 0 15,-7-1 0-15,0 7-1 16,0 17 1-16,-27-26 0 16,6 26 0-16,-4 0 0 15,3 15 0-15,-2 5 1 16,1 7 1-16,4 3 0 0,6 6-1 16,3 4-1-16,10 0 1 15,17-5-1-15,3 0 0 16,7-11-1-1,5-2 0-15,5-5-1 0,7-7-15 16,-4-10-10-16,-2-7-7 16,-4-3-4-16,-6-9-2 15,-3-2-1-15,-6-6 7 16</inkml:trace>
          <inkml:trace contextRef="#ctx0" brushRef="#br1" timeOffset="50406.6938">12862-7243 141 0,'0'0'41'16,"0"20"-4"-16,7 2-14 16,0 8-23-16,7-1 0 15,4 5-1-15,4 1 1 16,0 4-1-16,-6-9 1 16,1-4-1-16,-17-26-9 15,27 29-9-15,-27-29-4 16,0 0-2-16,0-19-1 15,0 19 2-15,-12-43 1 16,12 16 5-16,-9-8 13 16,3 0 12-16,6 1 7 15,0-3 3-15,10 3-1 16,5 4 1-16,1 3-4 0,5 6-7 16,6 8-11-16,3 6-11 15,0 7-7 1,1 0-4-16,-3 12-3 15,-2 1-2-15,-1 3 10 0</inkml:trace>
          <inkml:trace contextRef="#ctx0" brushRef="#br1" timeOffset="50567.8034">13329-7130 130 0,'0'0'37'0,"0"29"-6"15,0-7-9-15,6-2-8 16,2 1-9-16,7 5-14 15,-3-10-13-15,-12-16-9 0,27 25-7 16,-27-25-3 0,17 0 0-16,-17 0-1 15</inkml:trace>
          <inkml:trace contextRef="#ctx0" brushRef="#br1" timeOffset="50715.9047">13332-7307 148 0,'-10'-26'36'0,"10"26"-17"16,0 0-41-16,27 10-17 15,-1 7-2-15,1 3 0 0,0 2-1 16</inkml:trace>
          <inkml:trace contextRef="#ctx0" brushRef="#br1" timeOffset="51030.1179">13593-7110 151 0,'13'-27'41'0,"-13"27"-8"15,21-30-24-15,-7 12-10 16,5-2-5-16,0 4-5 16,-4-6-3-16,0 2 0 15,-6-2 0-15,-9 8 2 16,0 14 5-16,-13-27 8 0,13 27 6 15,-31 0 5-15,17 22 3 16,-8 3 1 0,10 6-1-16,-1 3-2 15,13 9-5-15,0 2-9 0,0-2 0 16,15-5 0-16,4-4-5 16,9-5-14-16,2-9-11 15,7-13-4-15,2-7-4 16,5-9-1-16,-1-11-1 15,1-7 15-15</inkml:trace>
          <inkml:trace contextRef="#ctx0" brushRef="#br1" timeOffset="51324.3181">14032-7341 163 0,'-27'-6'42'0,"2"11"-7"16,-3 4-27-16,12 9-8 0,10 6-1 15,6 3 0-15,16 3-1 16,5 3 1-16,15-3-1 16,3-1 1-16,8 2 0 15,0-8 0-15,1-1 0 16,-1 2 1-16,-10-2 0 16,-5 1 1-16,-10-4 0 15,-8-1 0-15,-14 0 0 16,0-18 1-16,-20 23-1 15,-3-18 0-15,0 1-19 16,-11-6-14-16,5-11-7 16,-2 4-3-16,-1-8-1 15,7 1-3-15</inkml:trace>
          <inkml:trace contextRef="#ctx0" brushRef="#br1" timeOffset="63088.9477">12703-6827 146 0,'0'0'40'0,"0"0"-5"16,-20-8-16-16,20 8-14 15,0 27-3-15,7-4-1 16,0-2 0-16,4 4-2 16,5-2 2-16,0-1-1 15,1-7-2-15,1 2 0 16,2-8 1-16,1-3 0 15,3-6 1-15,-1 0-1 16,1 0 1-16,-1-6-3 16,5 6-11-16,-11-15-6 15,3 10-7-15,-3-9-3 16,-17 14-3-16,14-25-2 0,-14 25 3 16,0-33 3-16,0 33 18 15,-14-30 14 1,14 30 12-16,-17-20 15 15,17 20 3-15,0 0 2 0,-23 0 0 16,23 16-2-16,-10 3-7 16,10 9-7-16,0-5-7 15,9 10-11-15,5-3 0 16,-1 3-2-16,7-10 0 16,-1-3-1-16,6-4-14 15,-3-9-11-15,1-7-7 16,0 0-1-16,-2-7 1 15,-3-3-1-15,-1-5-6 0</inkml:trace>
        </inkml:traceGroup>
        <inkml:traceGroup>
          <inkml:annotationXML>
            <emma:emma xmlns:emma="http://www.w3.org/2003/04/emma" version="1.0">
              <emma:interpretation id="{386E9CC7-A8C7-411F-B586-3A11A2FCAA01}" emma:medium="tactile" emma:mode="ink">
                <msink:context xmlns:msink="http://schemas.microsoft.com/ink/2010/main" type="inkWord" rotatedBoundingBox="20978,8640 25181,8581 25197,9717 20994,9776"/>
              </emma:interpretation>
              <emma:one-of disjunction-type="recognition" id="oneOf2">
                <emma:interpretation id="interp10" emma:lang="en-US" emma:confidence="0">
                  <emma:literal>Ref-notate</emma:literal>
                </emma:interpretation>
                <emma:interpretation id="interp11" emma:lang="en-US" emma:confidence="0">
                  <emma:literal>Ref-nutlet 6</emma:literal>
                </emma:interpretation>
                <emma:interpretation id="interp12" emma:lang="en-US" emma:confidence="0">
                  <emma:literal>Ref-cutlet 6</emma:literal>
                </emma:interpretation>
                <emma:interpretation id="interp13" emma:lang="en-US" emma:confidence="0">
                  <emma:literal>Ref-rotate</emma:literal>
                </emma:interpretation>
                <emma:interpretation id="interp14" emma:lang="en-US" emma:confidence="0">
                  <emma:literal>Req=iotult 6</emma:literal>
                </emma:interpretation>
              </emma:one-of>
            </emma:emma>
          </inkml:annotationXML>
          <inkml:trace contextRef="#ctx0" brushRef="#br1" timeOffset="70680.1512">16027-7223 143 0,'-14'-21'41'16,"14"21"-3"-16,-25 0-27 0,20 21-11 15,5 2 1-15,0 6-1 16,11 8 0 0,-2 2 0-16,2-3-1 15,0-2 1-15,-1-1 0 0,0-10 0 16,-4-9 0-16,-6-14 1 15,0 0 0-15,0 0 0 16,-19-14 0-16,8-13 1 16,-3-8 0-16,1-8 0 15,2-7 0-15,2-5 0 16,4 0-1-16,5 3 1 16,0-1-1-16,17 10-1 15,2 13 1-15,10 5-2 0,3 10 0 16,4 12 0-1,2 3-1-15,-1 15-1 16,-4 2 1-16,-7 10 0 16,-9 7 0-16,-9 2 0 0,-8 4 1 15,-8-2 0-15,-7-3 0 16,-4-1 0-16,-2-5 1 16,-3-3-1-16,3-10 1 15,2-3 0-15,19-13-1 16,-22 7 2-16,22-7 0 15,0 0 0-15,0 0 0 16,28 0 1-16,-7 7-2 16,8 8 2-16,-1-1-2 15,0 6 0-15,4 3-1 16,-1 4 1-16,-4 0-2 16,-6 0 2-16,-3-4-1 15,-3-3 0-15,-6 2-5 0,-9-22-12 16,0 14-10-16,0-14-4 15,0 0-1-15,-17-20-1 16,10 4-4 0,-3-4-4-16</inkml:trace>
          <inkml:trace contextRef="#ctx0" brushRef="#br1" timeOffset="71178.7293">16527-6996 130 0,'0'0'43'16,"17"-13"-1"-16,-17 13-12 0,36-3-29 15,-12 3 1-15,5 0-1 16,0-8-1-16,-1 3-1 16,0-4-3-16,-5-2-3 15,-6-3-3-15,-17 14-2 16,17-29 1-16,-11 14 0 15,-12-4 1-15,6 19 0 16,-14-28 3-16,14 28 4 16,-27-8 6-16,3 8 6 15,7 7 1-15,-9 7-1 16,8 8 0-16,-3 5 0 16,7 8 0-16,2-6 0 15,12 13-2-15,7-6-4 16,10-2-3-16,12 0-11 15,-2-12-10-15,14-1-7 16,3-9-5-16,2-12-5 16,0 0-5-16,1-8-1 0,-5-4 23 15</inkml:trace>
          <inkml:trace contextRef="#ctx0" brushRef="#br1" timeOffset="71619.0249">17171-7034 126 0,'-16'-18'41'16,"-4"4"-3"-16,0 6-10 0,-5 8-28 16,1 0 0-16,5 15-1 15,4-1 1 1,1 7 0-16,4 7-1 0,2-1 1 16,8 0 1-16,0-4 0 15,6-2 0-15,4-3 2 16,-10-18-1-16,28 22 0 15,-12-22 0-15,-16 0 0 16,30 0 0-16,-30 0-1 16,21-12-2-16,-21 12-1 15,0 0 0-15,0 0 1 16,0 0-1-16,0 21 0 16,-7 1 0-16,-2 6 1 0,1 7 0 15,1 6 2 1,7 8 0-16,0-1 0 15,6 8 0-15,6-6 1 16,10-1 1-16,7-6 0 0,10-3-2 16,2-13 0-16,1-11 0 15,4-7-2-15,-5-16 0 16,-2-9 0-16,-10-13-5 16,-7-5-3-16,-13-9 0 15,-9 1 2-15,-4-6-1 16,-13 0 3-16,-12 5 3 15,-3 2 0-15,-2 5 5 16,-6 7 3-16,6 2 0 16,-1 7 0-16,5 6-8 15,10 11-10-15,20 3-10 16,-18-7-8-16,18 7-3 16,15-6 1-16,2 0-3 0,4-2-6 15</inkml:trace>
          <inkml:trace contextRef="#ctx0" brushRef="#br1" timeOffset="71824.1669">17490-7104 169 0,'-17'-26'43'16,"17"26"-8"-16,15-7-33 15,4 7-10-15,15 7-14 16,-2 1-9-16,6-1-8 0,-8 0-5 16,-6 0 1-16,-8 4-2 15</inkml:trace>
          <inkml:trace contextRef="#ctx0" brushRef="#br1" timeOffset="71971.2633">17611-6926 134 0,'0'0'36'16,"0"0"-16"-16,16 5-26 15,12-10-30-15,5-5-6 16,2-3 0-16,1-2-3 16</inkml:trace>
          <inkml:trace contextRef="#ctx0" brushRef="#br1" timeOffset="72191.4068">17994-7300 152 0,'-8'15'41'16,"8"13"-3"-16,0 8-32 15,18 5-6-15,2 2 1 16,4 0-5-16,6 6-11 15,-8-9-10-15,3-10-5 0,-7-10-6 16,-1-7-4-16,-1-13-1 16,2-7-1-16</inkml:trace>
          <inkml:trace contextRef="#ctx0" brushRef="#br1" timeOffset="72542.6395">18293-7339 156 0,'-24'6'40'15,"1"12"-9"-15,11 12-23 16,2 7-7-16,10 10 1 0,0 3-1 16,15 0 2-16,5 4-1 15,7-4-1-15,7-13-1 16,4-5 0-16,5-12-1 15,-1-13-6-15,0-7-8 16,-13-18-5-16,0-2-3 16,-18-12-1-16,-2-8 2 15,-18-4 2-15,-1-2 2 16,-10 3 9-16,-4 0 8 16,1 3 5-16,1 8 3 15,2 6-4-15,6 7-5 16,14 19-9-16,0 0-7 15,0 0-3-15,0 0-5 0,38-9 6 16</inkml:trace>
          <inkml:trace contextRef="#ctx0" brushRef="#br1" timeOffset="72927.8971">18696-7087 166 0,'-7'-16'42'15,"24"16"-5"-15,3 0-43 16,6 0-15-16,10 0-10 15,-6 0-7-15,4 0-4 16,-6 0-1-16,-7-12 0 16</inkml:trace>
          <inkml:trace contextRef="#ctx0" brushRef="#br1" timeOffset="72766.789">18750-7354 133 0,'0'0'42'16,"-9"28"-1"-16,13 2-19 16,9 9-21-16,6 5-1 15,-1 5 0-15,3 5 1 16,-1-3-1-16,-4-10-6 0,1-1-15 16,-12-15-11-1,-5-8-7-15,0-17-2 16,-14 8-1-16,-3-19-1 15</inkml:trace>
          <inkml:trace contextRef="#ctx0" brushRef="#br1" timeOffset="73184.0686">18971-7263 167 0,'0'0'41'16,"-22"7"-11"-16,22 15-30 16,6 5 0-16,1 6 1 15,5 3-1-15,-2-2 0 16,5-4 1-16,-1-3 1 16,2-5 0-16,1-8-1 15,0-5-1-15,0-9-13 16,6 0-9-16,-6-9-7 15,1 0-5-15,-8-11-2 0,4-1-3 16,-5-6 0-16,-1-2 7 16</inkml:trace>
          <inkml:trace contextRef="#ctx0" brushRef="#br1" timeOffset="73363.1875">19172-7290 123 0,'-18'-14'40'15,"18"14"-3"-15,-20 21-8 16,20 6-15-16,0 8-14 15,8 5 1-15,5 3-1 16,4 1 1-16,3-2 0 16,0-8 0-16,0 0-6 15,-5-14-16-15,4-5-12 0,-19-15-8 16,25 0-1-16,-25 0-1 16,21-28 0-16</inkml:trace>
          <inkml:trace contextRef="#ctx0" brushRef="#br1" timeOffset="73571.3264">19404-7327 164 0,'0'23'41'0,"12"4"-5"16,-2 13-36-16,8 3 1 15,3 1 0-15,5 5-1 16,-1-1 1-16,1-12-1 0,-6-1 0 15,-6-10-18-15,-3-7-14 16,-11-18-6 0,0 0-4-16,0 0-1 15,0-18 1-15</inkml:trace>
          <inkml:trace contextRef="#ctx0" brushRef="#br1" timeOffset="73738.4379">19456-7115 152 0,'4'-22'42'0,"13"15"-4"16,5 0-35-16,8 7-26 15,0-6-7-15,5 6-6 0,-5-9-5 16,0-4-1-16,-7 5-1 16,-1-6 24-1</inkml:trace>
          <inkml:trace contextRef="#ctx0" brushRef="#br1" timeOffset="74113.6871">19760-7329 161 0,'-10'16'41'16,"-1"1"-8"-16,11 15-30 16,-6 5-2-16,12 11 0 15,1 7 0-15,7 1 0 16,8-6 1-16,3 0 1 0,9-8-1 15,4-7 0 1,8-9-1-16,-2-10 2 16,4-10-3-16,-4-6 0 15,-5-8-6-15,-7-13-7 0,-5-5-4 16,-19-9-2-16,1 0 2 16,-19-6 2-16,-5 10 5 15,-9 3 8-15,-5 2 4 16,-4 17 9-16,-5 9 4 15,9 13 1-15,-3 9 0 16,8 8-3-16,4 4-3 16,11 8-9-16,9 1-10 15,0-4-16-15,16-4-7 16,-5-6-2-16,2-13-7 16,-13-16-4-16,18 18-1 15</inkml:trace>
        </inkml:traceGroup>
      </inkml:traceGroup>
    </inkml:traceGroup>
    <inkml:traceGroup>
      <inkml:annotationXML>
        <emma:emma xmlns:emma="http://www.w3.org/2003/04/emma" version="1.0">
          <emma:interpretation id="{95DE42EB-2F1C-421F-BE7E-5A7C91B9EB2B}" emma:medium="tactile" emma:mode="ink">
            <msink:context xmlns:msink="http://schemas.microsoft.com/ink/2010/main" type="paragraph" rotatedBoundingBox="9341,10101 24242,9692 24300,11805 9399,122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14AF44-CDFB-4874-BB43-075F2268448D}" emma:medium="tactile" emma:mode="ink">
              <msink:context xmlns:msink="http://schemas.microsoft.com/ink/2010/main" type="line" rotatedBoundingBox="9341,10101 24242,9692 24300,11805 9399,12214"/>
            </emma:interpretation>
          </emma:emma>
        </inkml:annotationXML>
        <inkml:traceGroup>
          <inkml:annotationXML>
            <emma:emma xmlns:emma="http://www.w3.org/2003/04/emma" version="1.0">
              <emma:interpretation id="{3F783F11-EB89-4615-9642-626A80D0E35C}" emma:medium="tactile" emma:mode="ink">
                <msink:context xmlns:msink="http://schemas.microsoft.com/ink/2010/main" type="inkWord" rotatedBoundingBox="9350,10439 12569,10351 12599,11427 9380,11515"/>
              </emma:interpretation>
              <emma:one-of disjunction-type="recognition" id="oneOf3">
                <emma:interpretation id="interp15" emma:lang="en-US" emma:confidence="0.5">
                  <emma:literal>term</emma:literal>
                </emma:interpretation>
                <emma:interpretation id="interp16" emma:lang="en-US" emma:confidence="0">
                  <emma:literal>Tuan</emma:literal>
                </emma:interpretation>
                <emma:interpretation id="interp17" emma:lang="en-US" emma:confidence="0">
                  <emma:literal>lean</emma:literal>
                </emma:interpretation>
                <emma:interpretation id="interp18" emma:lang="en-US" emma:confidence="0">
                  <emma:literal>henry</emma:literal>
                </emma:interpretation>
                <emma:interpretation id="interp19" emma:lang="en-US" emma:confidence="0">
                  <emma:literal>'am</emma:literal>
                </emma:interpretation>
              </emma:one-of>
            </emma:emma>
          </inkml:annotationXML>
          <inkml:trace contextRef="#ctx0" brushRef="#br0" timeOffset="4311.9672">4415-5433 103 0,'0'0'36'0,"-10"-16"-2"16,10 16-7-16,0 0-6 16,-17 0-4-16,17 0-6 15,0 30-10-15,0-2-1 16,0 0 0-16,0 7 0 16,0 4 0-16,0 0 1 15,0 7 0-15,0-1 0 16,0 3 1-16,0-1-2 15,-7-4 0-15,7-1 0 16,-5-5 0-16,5 1 0 0,-9-7 0 16,9-8 0-1,-6-3 0-15,6-20 0 16,0 21 0-16,0-21 0 0,0 0 0 16,0 0 0-16,0 0 0 15,0 0 0-15,0 0-10 16,0 0-12-16,0 0-7 15,8-16-7-15,-8-4-5 16,5-2 0-16,-5-4-3 16,0-8 13-16</inkml:trace>
          <inkml:trace contextRef="#ctx0" brushRef="#br0" timeOffset="5911.8984">4401-5588 120 0,'0'0'38'16,"0"0"-5"-16,0 0-6 15,0-16-9-15,0 16-5 16,36 0-12-16,-12 0-1 0,7 0 0 16,6 0 0-16,7 0 0 15,7 0-1-15,2 0 1 16,-5 0 0-16,4 0 0 15,1 4 0-15,-3-4 0 16,-3 10 0-16,1-6 0 16,-6 2 0-16,0 1 0 15,-3-7 0-15,-2 7 0 16,-4-7 0-16,-6 5 0 16,-4-5 0-16,-3 0 0 15,-20 0 0-15,28 0 0 16,-28 0 0-16,0 0 0 0,0 0 0 15,0 0 0-15,0 0 0 16,0 0-1-16,0 0 1 16,0 0 0-16,0 0 0 15,0 0 0-15,0 0 0 16,0 0 0-16,0 0 0 16,0 29 1-16,0-9-1 15,0 3 0-15,4 4 0 16,3 2 0-16,6-9 0 15,3 2 0-15,-1-3 0 16,9-10 0-16,-2-9 0 16,3-7 0-16,2-9 0 15,-1-9 0-15,-3-4 0 0,-4-1 0 16,0-10 1-16,-5 4-1 16,-1 0 0-16,-2 2 0 15,-8 7 0 1,6 3 0-16,-9 24 0 0,12-21 1 15,-12 21-1-15,19 10-1 16,-8 9 2-16,2 11-1 16,3 6 0-16,2 9 0 15,5 0 0-15,1 4-1 16,7-1 1-16,-7-5 0 16,7-8 0-16,1-7 0 15,-4-9 0-15,1-16 0 16,-1-3 0-16,-7-16 0 0,-2-10-1 15,1-6 1 1,-9-9 0-16,5-6 0 0,-4 3-1 16,-3 5 1-1,4 1 0-15,-5 11 0 0,2 6 0 16,-10 21 0-16,20-14 1 16,-20 14-1-16,20 22 0 15,-6-1 0-15,-1 6 0 16,7 1 0-16,0 7 0 15,2 1 0-15,2-2 0 16,-2-3 0-16,2 1 0 16,-4-11 0-16,0-1 0 15,-6-7 0-15,1-6 1 0,-15-7-1 16,25 0 0-16,-25 0 0 16,19-7 0-1,-19 7 0-15,23-18 0 16,-23 18 0-16,24-29 0 0,-8 16 0 15,1-2 0-15,4 2 0 16,3-2 0-16,3 2 0 16,3 5-1-16,7 0 1 15,1 1 0-15,2 2 0 16,4 5 0-16,6-7 0 16,2 7 0-16,2 0 0 15,5 0 1-15,0 7-2 16,-2-7 1-16,6 7 0 15,-7-7 0-15,0 7 0 16,-8-7 0-16,-3 7 0 16,-5-7 0-16,-7 7 0 15,-3-7 0-15,-6 8 0 0,-4-8 0 16,-5 0 0-16,2 0 0 16,-17 0 0-16,23 0 0 15,-23 0 0-15,18 0 0 16,-18 0 0-16,0 0 0 15,19 12 0-15,-19-12 0 16,0 0 0-16,6 27 0 16,-6-27 0-16,0 31 0 15,0-6 0-15,0-2 0 16,0 6 0-16,4 5 0 16,-4 2 2-16,0 6-1 15,8 5 0-15,-8-4-1 0,3 4 2 16,-3-2-2-16,9 2 0 15,-9-4 0-15,10-2 0 16,-10-5 0-16,8-2 0 16,-8-5 0-16,10-2 0 15,-10-7 0-15,0-20 0 16,3 23 0-16,-3-23 0 16,0 0-6-16,0 0-15 15,0 0-10-15,-21-27-10 16,11 11-1-16,-2-4-1 15,-6-1-1-15,-6 1 18 16</inkml:trace>
          <inkml:trace contextRef="#ctx0" brushRef="#br0" timeOffset="19582.1579">5424-4999 119 0,'0'0'41'0,"0"0"-2"16,0 0-7-16,0 0-14 15,0 0-12-15,0 0-6 16,-7 34 0-16,7-14 0 0,0 2 0 15,9 1 0-15,-4-1 0 16,7-1 0-16,-4-1 0 16,-8-20 0-16,31 25 0 15,-9-18 0-15,-1-7 0 16,0-4-9-16,9-4-14 16,-5-8-5-16,-3-3-4 15,-4-2-2-15,-2-2-2 16,-5-8 0-16,-3 7 4 15,-2-4 13-15,-6 2 20 16,-6 5 15-16,-5 1 15 16,11 20 2-16,-17-18 3 15,17 18 1-15,-23 0-1 0,23 0-3 16,-15 31-12-16,15-4-16 16,0 1-5-16,0 7 0 15,13 4 0-15,-1-2 0 16,1 5 0-16,3-6 0 15,1-1 0-15,-2-8-4 16,5-5-23-16,-3-10-7 16,-1-12-7-16,-16 0-2 15,31-12-1-15,-18-3 0 16</inkml:trace>
          <inkml:trace contextRef="#ctx0" brushRef="#br0" timeOffset="20096.851">6011-4774 160 0,'0'0'42'16,"16"27"-7"-16,-16-27-21 16,26 14-10-16,-6-7-4 15,0-7 0-15,1 0 0 16,-2 0 0-16,-2-12 0 15,-17 12 0-15,20-32 0 16,-13 6 0-16,-7 0 0 16,0-4 0-16,0 2 0 0,0-5 0 15,0 3 0 1,0 3 0-16,8-1 0 16,4 5 0-16,2 3 0 15,4 6 0-15,4 7 0 0,-1 7 0 16,0 0 0-16,7 7 0 15,-6 7 0-15,-2 12 0 16,-2-1 0-16,-7 7 0 16,1 4 0-16,-1-2 0 15,2 2 0-15,-1 0 0 16,-2-2 0-16,3 1 0 16,4-7 0-16,4-1 0 15,1-5 0-15,3-8 0 0,6 1 0 16,-2-15 0-1,5 0-3-15,-6-13-17 0,8-3-9 16,-10-6-6 0,1-2-6-16,-8-6-2 0,-8 2-1 15,-2-3 5-15</inkml:trace>
        </inkml:traceGroup>
        <inkml:traceGroup>
          <inkml:annotationXML>
            <emma:emma xmlns:emma="http://www.w3.org/2003/04/emma" version="1.0">
              <emma:interpretation id="{ED7B6C5A-ED27-4CFC-ADD7-04DD4FD0049F}" emma:medium="tactile" emma:mode="ink">
                <msink:context xmlns:msink="http://schemas.microsoft.com/ink/2010/main" type="inkWord" rotatedBoundingBox="14485,9960 19857,9812 19915,11925 14543,12073"/>
              </emma:interpretation>
              <emma:one-of disjunction-type="recognition" id="oneOf4">
                <emma:interpretation id="interp20" emma:lang="en-US" emma:confidence="0.5">
                  <emma:literal>orang</emma:literal>
                </emma:interpretation>
                <emma:interpretation id="interp21" emma:lang="en-US" emma:confidence="0">
                  <emma:literal>worming</emma:literal>
                </emma:interpretation>
                <emma:interpretation id="interp22" emma:lang="en-US" emma:confidence="0">
                  <emma:literal>warming</emma:literal>
                </emma:interpretation>
                <emma:interpretation id="interp23" emma:lang="en-US" emma:confidence="0">
                  <emma:literal>terming</emma:literal>
                </emma:interpretation>
                <emma:interpretation id="interp24" emma:lang="en-US" emma:confidence="0">
                  <emma:literal>arming</emma:literal>
                </emma:interpretation>
              </emma:one-of>
            </emma:emma>
          </inkml:annotationXML>
          <inkml:trace contextRef="#ctx0" brushRef="#br1" timeOffset="59380.7165">12701-4216 76 0,'0'0'31'16,"-24"0"0"-16,24 0-5 16,-17 0-4-16,17 0-1 15,-18 7-5-15,18-7-2 16,-24 7-3-16,24-7-4 16,-30 7-7-16,6-4 0 15,1-3 0-15,-2 6 0 16,-2-6 0-16,-4 0 0 0,-1 7 0 15,-2-7 0-15,2 0 0 16,-2 0 0 0,-6 0 0-16,2 0 0 15,-3 0 0-15,-3 0 0 0,4 0 0 16,-1 0 0-16,-2 0 0 16,-1 0 0-16,5 0 0 15,-1 6 0-15,5-6 0 16,-1 0 0-16,2 0 0 15,4 7 0-15,3-7 0 16,3 0 0-16,3 0 0 16,-2 0 0-16,4 7 0 15,3-7 0-15,16 0 0 0,-28 0-3 16,28 0 3 0,-24 0-1-16,24 0 0 15,-16-7 0-15,16 7 1 16,0 0 0-16,-20-13-1 0,20 13 2 15,0 0-2-15,0 0 0 16,-18-15 1-16,18 15-1 16,0 0 1-16,-13-15-1 15,13 15 1-15,-9-18-2 16,9 18 1-16,-11-29 0 16,11 9 0-16,-11-2 0 15,4-6 0-15,0-3 0 16,-5-3 1-16,4-2 0 15,-4-4 0-15,1-1 0 16,-2-1 0-16,-2 5 1 16,-1-3-1-16,2 4 0 15,1 6-1-15,-1-1 1 0,3 8 1 16,-1 3-1-16,12 20 1 16,-17-22 1-16,17 22-1 15,0 0 0-15,0 0 0 16,-17 0 0-16,17 0 0 15,0 0 0-15,0 0-1 16,0 0 1-16,-20 9-1 16,20-9 0-16,0 0 0 15,0 0 0-15,0 0 0 16,0 0 0-16,0 0 0 16,0 0 0-16,0 0 0 15,-15 17 0-15,15-17 0 16,0 0 0-16,0 0 0 0,-17 0-1 15,17 0 1-15,0 0 0 16,-16 0 0-16,16 0 0 16,-18-11-1-16,18 11 1 15,-23-8 0-15,23 8 0 16,-25-14 0-16,3 7 0 16,0-2 1-16,-4-4-1 15,-1-1 0-15,0 0 0 16,-5-1 0-16,-2 1 1 15,0 1-1-15,5 1 0 16,1-1 0-16,5 4-1 16,5 3 0-16,18 6 0 15,0 0 0-15,-6-16 0 0,26 11 0 16,10 2-1-16,7-4 1 16,8-3 0-16,9 2 1 15,4 0 0 1,4-1 0-16,-6-4 0 0,-8 6 0 15,-6-1 1-15,-9-4 0 16,-12 5 0-16,-21 7 0 16,0 0 0-16,0-21 0 15,-18 13-1-15,-2 1-1 16,-6 7 1-16,-3-6-1 16,-1 6 1-16,-4-6-2 15,3 6 1-15,-3 0 1 0,4 0 0 16,2 0 0-16,6 0-1 15,7-8 0-15,15 8 0 16,0 0 1-16,0-20-1 16,21 12 0-16,7-1 0 15,11-4 0-15,5 0 1 16,5 5-1-16,2-5 1 16,0-2 0-16,-8 7 0 15,-5-5 1-15,-10 6-1 16,-4-3 1-16,-24 10 0 15,13-17 0-15,-13 17 1 16,-18-9-1-16,18 9-1 16,-36-13 1-16,8 13-1 0,-2-7 0 15,-4 1-1 1,-3-1 1-16,5 0 0 0,2 1 1 16,0-1-1-1,9 0 1-15,5-2 0 0,16 9-2 16,-18-14 1-16,18 14-1 15,0 0 0-15,0-20 0 16,0 20 0-16,0 0 0 16,-10-16 1-16,10 16 0 15,-8-18 1-15,8 18-1 16,-13-22 0-16,13 22 0 16,-16-28 0-16,6 13 0 15,2-6 0-15,1 5 0 16,0-4 0-16,-3 0 0 15,1-2 0-15,1-5 0 16,-4 6 0-16,4-6 0 16,-4 3 0-16,4-3 0 0,-3 2 0 15,2 2 0-15,2 3 0 16,-1-2 0-16,3 2 0 16,-2 4 0-16,2-5 0 15,5-1 0-15,-8 1 0 16,8-1 0-16,-9 2 0 15,9 0 1-15,-8 0 0 16,8 4 0-16,0 16-1 16,-9-24 1-16,9 24-1 15,-10-19 1-15,10 19-1 16,-7-19 0-16,7 19 0 16,-9-20 0-16,9 20 1 15,-7-16-2-15,7 16 2 0,-7-19-2 16,7 19 1-16,0-16-1 15,0 16 1-15,0-18-1 16,0 18 0-16,0 0 1 16,24-17-1-16,-7 10 1 15,4 1 0-15,3 1 0 16,5 5 0-16,6-8 0 16,5 8 0-16,5 0 0 15,6 0 0-15,9 0 0 16,3 0 1-16,4 0-1 15,3 0 0-15,6 0 0 16,-1 0 1-16,-1 0-1 16,-2 0 0-16,-2 0 0 0,-5 0 0 15,-3 0 0-15,-2 8 1 16,-4-3-1-16,-2 0 0 16,-5-5 0-16,-1 8 0 15,0-8 0-15,-4 0 0 16,-2 0 0-16,-1 0 0 15,-1 0 0-15,0-12 0 16,-2 12 0-16,-1-3 1 16,-2 3-1-16,-5 0 0 15,0 0 0-15,-9 0 1 16,-5 0-1-16,-16 0 0 16,25 0 0-16,-25 0 0 0,0 0 0 15,0 0 1-15,17 3 0 16,-17-3 0-16,0 19-1 15,0-19 1-15,0 31-1 16,0-11 0 0,5 8-1-16,-5 7 1 0,0-1-2 15,0 3 2-15,0-3-1 16,5-1 1-16,1-9-2 16,2-4 1-16,-8-20 0 15,25 19 0-15,-10-19 0 16,4-19-1-16,0-2 2 15,1-6 0-15,0-4 1 16,0-5-1-16,0-3 1 0,-2-3 0 16,-2 8 0-16,-3 5 1 15,-4 8-1 1,1 6 1-16,-10 15-1 16,0 0 1-16,23 15-1 0,-19 6 0 15,6 6-1-15,3 9 2 16,3 7-3-16,-2 3 0 15,8-2-1-15,0-2 1 16,5-2-1-16,-2-10 1 16,2-5-1-16,0-14 0 15,1-11 0-15,-1 0 1 16,-3-14 0-16,0-3 0 16,-2-11 0-16,-1-12 1 0,-3 4 2 15,2-5-2 1,-4 5 2-16,-2 0-1 15,-3 7 0-15,1 2 1 16,-12 27 1-16,17-20-2 0,-17 20 1 16,18 20-1-16,-8 2-1 15,0 5 1-15,4 3-1 16,3 4-1-16,2 2 0 16,2-2-1-16,0-3 0 15,0-4 0-15,5-7 0 16,-3-6 1-16,-1-8 0 15,2-6-1-15,-1-6 1 16,-2-8 1-16,-1-1-1 16,0-12 1-16,0 0 1 15,-2 2 0-15,-1 0 0 16,-3-2-1-16,-1 5 1 16,1 0 0-16,-1 8 1 0,-13 14-1 15,27-16-1-15,-8 11 0 16,0 5 1-16,1-6-1 15,3 6 0-15,4 0 0 16,3 0 0-16,-2 0 0 16,5 7 0-16,-1-7 0 15,2 8 0-15,-1-8 0 16,2 7 0-16,2-2 0 16,-4-5-1-16,1 8 1 15,-6-8 1-15,3 0-2 16,-7 0 1-16,3 0 1 15,-10 0-1-15,2 0 0 16,-19 0 0-16,27 0 0 0,-27 0-1 16,21-5 2-16,-21 5-1 15,18 0-1-15,-18 0 1 16,0 0 0 0,22-4 0-16,-22 4 0 0,0 0 1 15,19 0-1-15,-19 0 0 16,0 0 0-16,0 0 1 15,19 0 0-15,-19 0 0 16,0 0 0-16,0 0 0 16,0 0 0-16,0 0 1 15,0 21-1-15,0-21-1 16,5 29 0-16,-5-9-1 16,9 3 0-16,-2 4 0 0,2 4 1 15,-1 7-1-15,5-8 0 16,-3 6 1-16,3 4 0 15,2-4 0 1,-4 5 0-16,2-3 0 0,0 3 0 16,-3 1 0-16,0-3-1 15,0-1 1-15,-2-4 0 16,-1 0 0-16,2-5 0 16,1-6-1-16,-2 1 1 15,2-8 0-15,-3 0 0 16,-7-16 0-16,16 27 0 15,-16-27 0-15,13 26 0 0,-13-26 0 16,14 23 0-16,-14-23 0 16,13 25 0-16,-13-25 0 15,11 22-1 1,-11-22 1-16,8 16-1 0,-8-16 1 16,0 0 0-16,0 0 0 15,13 14 0-15,-13-14 0 16,0 0 1-16,0 0-1 15,0 0 0-15,0 0 0 16,0 0 0-16,0 0 0 16,-13 19-1-16,13-19 1 15,0 0 0-15,-28 3-1 16,11-3 1-16,-6 0-1 0,-6 5 1 16,-7-5-1-16,-1 7 0 15,-5-7 1 1,-2 6 0-16,1-6 0 15,2 7 0-15,3-7 0 0,11 3 1 16,7-3-2-16,20 0 1 16,0 0-1-16,0 0 0 15,0 0 1-15,27 20-2 16,0-20 0-16,6 0-1 16,6 0 3-16,-3 0-1 15,3 0 1-15,-2 6-1 16,-4-6 1-16,-6 6 2 15,-7-6-1-15,-20 0-1 16,8 21 1-16,-8-21 0 16,-28 24-1-16,4-10 1 15,-6-2-2-15,-7 4 1 16,2 4 0-16,-2-5 0 0,4 3 0 16,5-7 1-16,7 3-1 15,2-2 1-15,19-12-2 16,-8 20 1-16,8-20-1 15,24 15 1-15,0-10-1 16,8 2-1-16,8-3 1 16,0-4 0-16,0 11 1 15,-2-8 1-15,-4 4-1 16,-6 3 2-16,-7-2-1 16,-21-8 0-16,17 21 0 15,-17-21-1-15,-8 22 1 16,8-22 0-16,-28 26-2 15,11-16 1-15,-6 5-1 0,2 3 2 16,1-4-1-16,4-2 0 16,-2 0 1-16,18-12-1 15,-20 27 1-15,20-27-1 16,-6 17-1-16,6-17 1 16,0 0 0-16,14 22-1 15,-14-22 0-15,23 15 0 16,-23-15 1-16,21 16 0 15,-21-16 0-15,19 20 0 16,-19-20 1-16,14 20 0 16,-14-20-1-16,10 23 1 15,-10-23 0-15,11 32-1 16,-11-16 1-16,12 6 0 0,-12-2-1 16,10 1 0-16,-10 1 0 15,7-3 0-15,-2 2 1 16,-5-5 1-1,10 0-1-15,-10-16 1 0,7 27-2 16,-7-27 2-16,6 21-1 16,-6-21 2-16,0 0-3 15,0 20 0-15,0-20 0 16,0 0 0-16,-23 9 0 16,23-9 0-16,-27 6 0 15,7-6 0-15,-1 0 0 16,-4 0 0-16,-1 0 0 0,-6 0 0 15,-2 0 0 1,-2-6 0-16,-4 6 0 0,1-9 0 16,-5 4 0-1,-3 1 0-15,-4-2 0 16,1 6 0-16,-2-6 0 0,0 6 0 16,-1-7 0-16,2 7 0 15,4 0 0-15,2 0 0 16,2 0 0-16,5 0 1 15,6 0-1-15,6 5 0 16,5-5 0-16,2 3 1 16,19-3-1-16,-20 0-1 15,20 0 0-15,0 0-8 0,0 0-17 16,0 0-7-16,23-8-3 16,-23 8 0-1,21-15-3-15,-5 8-2 16</inkml:trace>
          <inkml:trace contextRef="#ctx0" brushRef="#br1" timeOffset="64402.8399">9589-5104 140 0,'-24'0'44'16,"2"8"-2"-16,0-1-20 16,5 18-22-16,17 6 2 15,0 8-2-15,17 6 0 16,0 11 0-16,8 0-2 15,6-1 0-15,5 0 1 16,5-12 0-16,3-7 0 16,0-12 0-16,0-12 0 15,0-12 1-15,-2-15-1 0,-2-6 1 16,-10-14-1-16,-8-2 0 16,-9-4 1-1,-13 4 0-15,0 2 1 16,-14 1 0-16,-7 13 1 0,-5 9 0 15,-1 5-1-15,0 14 1 16,3 11 0-16,4 5-1 16,5 6-1-16,2 11-1 15,7 3 0-15,6-2 0 16,13 1 0-16,1-8-1 16,10-4-6-16,-2-14-13 15,10-3-12-15,1-13-1 0,-1-16-1 16,1-6-6-1,-8-5-1-15</inkml:trace>
          <inkml:trace contextRef="#ctx0" brushRef="#br1" timeOffset="64855.1584">10120-4741 170 0,'0'0'40'16,"0"21"-7"-16,10-6-34 15,-10-15-1-15,34 22 1 16,-13-9 0-16,2-4 1 16,-3-9-1-16,-3 0 1 15,-17 0 0-15,27-10 0 16,-27 10 0-16,15-34 0 16,-10 8 0-16,-5 3 0 15,0-6 0-15,0-4 0 0,0 4 0 16,0 1 0-16,0 1 0 15,-5 5 0-15,5 1 0 16,0 6 0-16,0 15 1 16,15-18-1-16,-15 18 0 15,25 0 0-15,-9 13 1 16,4 5 0-16,-2 0 0 16,2 9-1-16,0 5 1 15,0 3-1-15,1 2 0 16,3 5 0-16,3-4 0 15,1-1-1-15,3-6 0 16,3-4 1-16,-1-13 0 16,1-7-1-16,-6-7-17 0,5-16-15 15,-8-4 0-15,-5-7-11 16,-1-3-1-16,-11-15-2 16</inkml:trace>
        </inkml:traceGroup>
        <inkml:traceGroup>
          <inkml:annotationXML>
            <emma:emma xmlns:emma="http://www.w3.org/2003/04/emma" version="1.0">
              <emma:interpretation id="{9811028A-4B4F-4DE9-8756-5607F814CA26}" emma:medium="tactile" emma:mode="ink">
                <msink:context xmlns:msink="http://schemas.microsoft.com/ink/2010/main" type="inkWord" rotatedBoundingBox="20218,10059 24249,9949 24285,11264 20254,11374"/>
              </emma:interpretation>
              <emma:one-of disjunction-type="recognition" id="oneOf5">
                <emma:interpretation id="interp25" emma:lang="en-US" emma:confidence="0.5">
                  <emma:literal>ion-nor</emma:literal>
                </emma:interpretation>
                <emma:interpretation id="interp26" emma:lang="en-US" emma:confidence="0">
                  <emma:literal>ion-non</emma:literal>
                </emma:interpretation>
                <emma:interpretation id="interp27" emma:lang="en-US" emma:confidence="0">
                  <emma:literal>won-nor</emma:literal>
                </emma:interpretation>
                <emma:interpretation id="interp28" emma:lang="en-US" emma:confidence="0">
                  <emma:literal>wont-nor</emma:literal>
                </emma:interpretation>
                <emma:interpretation id="interp29" emma:lang="en-US" emma:confidence="0">
                  <emma:literal>wont-non</emma:literal>
                </emma:interpretation>
              </emma:one-of>
            </emma:emma>
          </inkml:annotationXML>
          <inkml:trace contextRef="#ctx0" brushRef="#br1" timeOffset="61053.86">15246-5159 130 0,'0'0'41'0,"0"0"-5"16,0 0-15-16,0 0-13 0,-14 34-7 15,14-7-2-15,0 2 1 16,4 7-1-16,-4-1 1 16,10 4-2-16,-5-7 1 15,0-1-1-15,5-8-6 16,-10-23-13-16,19 23-11 15,-19-23-2-15,27-9-6 16,-11-5-1-16,1-6 0 16</inkml:trace>
          <inkml:trace contextRef="#ctx0" brushRef="#br1" timeOffset="61407.0952">15506-5147 139 0,'0'0'42'0,"0"0"-6"15,-28-7-15-15,28 7-17 16,-18 29-4-16,9-8-1 16,-2 8 1-16,2 4-2 15,2 3 1-15,7 4-1 16,0-3 1-16,0 4-1 16,20-10 0-16,1 0 2 15,13-8-1-15,5-9 0 16,2-7 0-16,4-7 1 15,-4-12-1-15,-5-3 1 16,-9-9-1-16,-13-7-2 0,-9 2-1 16,-12-7 0-16,-8 2 1 15,-6-1 1-15,-5 12-2 16,-4-4-3-16,8 13-7 16,2-1 1-16,20 15-9 15,-17 0-5-15,17 0-3 16,14 28-2-16,6-14 2 15,5 6 2-15</inkml:trace>
          <inkml:trace contextRef="#ctx0" brushRef="#br1" timeOffset="61742.3221">15864-4888 121 0,'24'0'34'0,"-24"0"0"0,14-19-10 15,-14 19-11-15,21-29-13 16,-21 29 0-16,31-23 0 15,-14 9 0-15,-17 14 0 16,29-19 0-16,-29 19 0 16,25-7 1-16,-25 7 0 15,17 5-1-15,-17-5 1 16,16 16 0-16,-9 3 1 16,0-2-1-16,-1 5 1 15,-6 3-1-15,4-2-1 16,-4 4 0-16,10-1 0 15,-3-5-1-15,6-3 0 16,0 0 0-16,6-9 0 0,4-2 0 16,1-7 0-16,4 0-11 15,-8-8-17-15,0-1-5 16,-7-10-6 0,-13-2-3-16,0-8-2 0,-16-7 19 15</inkml:trace>
          <inkml:trace contextRef="#ctx0" brushRef="#br1" timeOffset="74707.1589">16507-5832 161 0,'0'0'43'0,"0"0"-4"15,0 0-39-15,36 5-1 16,3-5 1-16,7 0-1 15,5 0 0-15,-3-5-13 16,3 5-14-16,-14 0-6 16,-7 0-7-16,-30 0-1 0,0 0-1 15,0 0 6-15</inkml:trace>
          <inkml:trace contextRef="#ctx0" brushRef="#br1" timeOffset="74987.347">16609-5656 170 0,'0'0'42'16,"12"18"-11"-16,10-18-31 15,8 7-1-15,7 1-6 16,3-8-15-16,5 0-11 16,-3 0-8-16,-7 0-2 15,-3-13 0-15,-9 3-2 16</inkml:trace>
          <inkml:trace contextRef="#ctx0" brushRef="#br1" timeOffset="75330.5749">17275-5958 153 0,'13'-17'42'16,"7"-9"-4"-16,8 10-27 16,9 0-10-16,3 6-1 15,1 10 1-15,0 0-1 0,-4 0-1 16,-4 18 1-16,-12 6 0 15,-8 4-1-15,-8 7 0 16,-10 8-1-16,-7 0 1 16,-3 4 0-16,-8 1 1 15,-1-5-1-15,0-1 1 16,3-6 1-16,4-1-1 16,7-9 1-16,10-4-1 15,7-1 0-15,10-8 1 16,8-6-1-16,9-7 1 15,6-5-7-15,5 5-12 16,-1-16-9-16,3-4-7 0,-4 4-6 16,-2-10-2-16,-4-1-1 15,-1-2 12-15</inkml:trace>
          <inkml:trace contextRef="#ctx0" brushRef="#br1" timeOffset="75646.7864">18083-6039 172 0,'-18'-25'42'16,"-9"3"-9"-16,4 15-33 15,-1 7 0-15,2 9-1 16,-1 11 0-16,3 11 0 16,6 7 1-16,4 4-1 0,4 8 2 15,6-1-1-15,13 5 0 16,8-6 0-16,8-6 0 15,15-6 2-15,2-13-1 16,7-8 0-16,2-15-1 16,-2 0 1-16,-4-20-1 15,-12-3 0-15,-10-12-5 16,-16-8-8-16,-4 7-9 16,-17-11-8-16,-2 6-4 15,-8 0-1-15,0 9 0 16,3 4-6-16,3 7 8 15</inkml:trace>
          <inkml:trace contextRef="#ctx0" brushRef="#br1" timeOffset="76050.0561">18490-5785 142 0,'27'20'43'16,"-27"-20"-2"-16,30 0-20 15,-13-15-20-15,4-3 0 16,0-4-1-16,4-6 0 16,-4-8 0-16,-1-4 1 15,0-2 0-15,-1 2-1 16,1 3 1-16,-1 1-1 16,-4 9 1-16,1 11 1 0,-16 16-4 15,27-11 2-15,-27 11-1 16,20 26 1-1,-13-5-1-15,-7 8 0 16,8 7 0-16,-2 3 0 0,0 5 1 16,3-1 0-16,3-2 0 15,6-1 1-15,5-6-1 16,9-9 1-16,5-5 0 16,6-12 0-16,1-8 0 15,-3-3-1-15,3-4-10 16,-12-11-19-16,-2 4-6 15,-13-8-5-15,-10 1-6 16,-7 1-1-16,0-7 2 16</inkml:trace>
        </inkml:traceGroup>
      </inkml:traceGroup>
    </inkml:traceGroup>
    <inkml:traceGroup>
      <inkml:annotationXML>
        <emma:emma xmlns:emma="http://www.w3.org/2003/04/emma" version="1.0">
          <emma:interpretation id="{ED1D002A-315A-4869-81C9-CA4ECF35483B}" emma:medium="tactile" emma:mode="ink">
            <msink:context xmlns:msink="http://schemas.microsoft.com/ink/2010/main" type="paragraph" rotatedBoundingBox="9316,11153 12666,11300 12635,12010 9285,118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D47FDE-4890-4DA8-975D-84C52481B8C5}" emma:medium="tactile" emma:mode="ink">
              <msink:context xmlns:msink="http://schemas.microsoft.com/ink/2010/main" type="line" rotatedBoundingBox="9316,11153 12666,11300 12635,12010 9285,11863"/>
            </emma:interpretation>
          </emma:emma>
        </inkml:annotationXML>
        <inkml:traceGroup>
          <inkml:annotationXML>
            <emma:emma xmlns:emma="http://www.w3.org/2003/04/emma" version="1.0">
              <emma:interpretation id="{CE7A7AC8-38D3-46CE-B73C-78BB127661EA}" emma:medium="tactile" emma:mode="ink">
                <msink:context xmlns:msink="http://schemas.microsoft.com/ink/2010/main" type="inkWord" rotatedBoundingBox="9316,11153 12666,11300 12635,12010 9285,11863"/>
              </emma:interpretation>
              <emma:one-of disjunction-type="recognition" id="oneOf6">
                <emma:interpretation id="interp30" emma:lang="en-US" emma:confidence="0">
                  <emma:literal>in</emma:literal>
                </emma:interpretation>
                <emma:interpretation id="interp31" emma:lang="en-US" emma:confidence="0">
                  <emma:literal>an</emma:literal>
                </emma:interpretation>
                <emma:interpretation id="interp32" emma:lang="en-US" emma:confidence="0">
                  <emma:literal>we</emma:literal>
                </emma:interpretation>
                <emma:interpretation id="interp33" emma:lang="en-US" emma:confidence="0">
                  <emma:literal>w</emma:literal>
                </emma:interpretation>
                <emma:interpretation id="interp34" emma:lang="en-US" emma:confidence="0">
                  <emma:literal>wr</emma:literal>
                </emma:interpretation>
              </emma:one-of>
            </emma:emma>
          </inkml:annotationXML>
          <inkml:trace contextRef="#ctx0" brushRef="#br0" timeOffset="8411.4263">4310-4929 48 0,'0'0'22'0,"0"0"-1"16,0 0-2-16,0 0 1 16,-8 20 3-16,8-20-2 15,0 29-2-15,0-16-1 16,8 11-3-16,-8 2-1 15,12 2-3-15,-12 5-7 16,11-1-4-16,-4 7 0 0,-1-2 0 16,1 2 0-16,-3-1 0 15,5 2 0 1,-9-4 0-16,4-3 0 16,-4-2 0-16,7-4 0 0,-7-3 0 15,9-1 0-15,-9-7 0 16,2 0 0-16,-2-16 0 15,6 22 0-15,-6-22 0 16,0 0 0-16,13 18 0 16,-13-18 0-16,0 0 0 15,18 0 0-15,-18 0 0 16,20 0 0-16,-20 0 0 16,22 0 0-16,-4-5 0 15,-2 5 0-15,3 0 0 16,6 0 0-16,2-4 0 15,1 4 0-15,3 0 0 16,5 4 0-16,2-4 0 0,0 11 0 16,4-8 0-16,-1 3 0 15,0 1 0-15,2 0 0 16,2-2 0-16,-5-5 0 16,1 9 0-16,0-9 0 15,-4 6 0-15,-2-6 0 16,2 0 0-16,-7 0 0 15,0 0 0-15,-7 0 0 16,-2 0 0-16,-2 0 0 16,-1 0 0-16,0 0 0 15,-2 0 0-15,3 0 0 16,-2-6 0-16,1 6 0 16,0 0 0-16,-2-8 0 0,-16 8 0 15,27-6 0-15,-27 6 0 16,17-7 0-16,-17 7 0 15,0 0 0 1,0 0 0-16,7-16 0 0,-7 16 0 16,0 0 0-16,0 0 0 15,0 0 0-15,0 0 0 16,0 0 0-16,-15-11 0 16,15 11 0-16,0 20 0 15,0-20 0-15,8 30 0 16,3-12 0-16,-3-1-2 15,-8-17 2-15,27 26-1 16,-8-26 1-16,-2 0 1 0,6-5-1 16,-3-10 2-16,0-1-2 15,0-11 0-15,-5 0 0 16,0-2 0 0,-4 1 0-16,2-2 0 0,-2 4 0 15,-8 4 0-15,3 6 0 16,-6 16 0-16,0 0 0 15,0 0 0-15,0 0 0 16,18 32 0-16,-12-5 0 16,1 1 0-16,0 7 0 15,6 0 0-15,1-3 0 16,4-6 0-16,-2-5 0 16,8-7 0-16,-4-4 0 15,1-10-2-15,1-17 4 16,-1-1-2-16,2-9 0 15,-3-1 0-15,-1 0 0 16,-2-4 0-16,0 1 0 0,-2 10 0 16,-4 1 0-16,-2 4 0 15,-9 16 0-15,0 0 0 16,0 0 0-16,18 0 0 16,-18 0 0-16,10 31 0 15,0-12 0-15,0 1 0 16,7-2 0-16,1 2 0 15,2-2 0-15,0-2 0 16,1-7 0-16,5 2 0 0,-2-4 0 16,4-1 0-1,1-6 0-15,-2 0 0 16,0 0 0-16,3-6 0 16,-3 6 0-16,0-11 0 0,-2 11 0 15,2-7 0-15,-4 7 0 16,1 0 0-16,2 0 0 15,-4 0 0-15,0 0 0 16,3 7 0-16,-1-7 0 16,2 9 0-16,2-5 0 15,3 1 0-15,1 2 0 16,6-1 0-16,2-2 0 16,1 2 0-16,4-1 0 15,2-5 0-15,2 8 0 16,-8-8 0-16,-2 0 0 15,0 0 0-15,-11 5 0 0,-2-5 0 16,-6 0 0-16,-5 0 0 16,-15 0 0-16,26 0 0 15,-26 0 0-15,24 8 0 16,-24-8 0-16,23 3 0 16,-23-3 0-16,32 6 0 15,-16-6 0-15,2 11-2 16,4-11 2-16,-2 7 0 15,-1-7 0-15,0 0 0 16,-1 0 0-16,-18 0 0 16,32 10 0-16,-32-10 0 15,21 0 0-15,-21 0 0 16,16 6 0-16,-16-6 0 0,0 0 0 16,0 0 0-16,0 0-1 15,17 0 1-15,-17 0 0 16,0 0 0-16,0 0 0 15,0 0 0-15,0 0 0 16,10-20 3-16,-10 20-3 16,0-22 0-16,0 22 0 15,8-33 0-15,-8 15 0 16,0-10 0-16,0 1 0 16,0-6 0-16,0-2 0 15,0-3 0-15,0-5 0 16,0-3 0-16,0-3 0 15,4 3 0-15,-4 2 0 0,7 6 0 16,2 3 0-16,-2 1 0 16,-3 13 0-16,5 0 0 15,-9 21 0-15,10-21 0 16,-10 21 0-16,0 0 0 16,0 0 0-16,0 0-17 15,0 0-15-15,0 0-7 16,0 0-4-16,-16-12-1 15,16 12-2-15,0 0 13 16</inkml:trace>
        </inkml:traceGroup>
      </inkml:traceGroup>
    </inkml:traceGroup>
    <inkml:traceGroup>
      <inkml:annotationXML>
        <emma:emma xmlns:emma="http://www.w3.org/2003/04/emma" version="1.0">
          <emma:interpretation id="{72A07BB1-A5A6-4976-8459-AC21AB5A69EF}" emma:medium="tactile" emma:mode="ink">
            <msink:context xmlns:msink="http://schemas.microsoft.com/ink/2010/main" type="paragraph" rotatedBoundingBox="9252,11584 12909,11640 12885,13192 9228,131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BCBA22-25BD-47F8-92C9-BD2AE2D2999F}" emma:medium="tactile" emma:mode="ink">
              <msink:context xmlns:msink="http://schemas.microsoft.com/ink/2010/main" type="line" rotatedBoundingBox="9252,11584 12909,11640 12885,13192 9228,13136"/>
            </emma:interpretation>
          </emma:emma>
        </inkml:annotationXML>
        <inkml:traceGroup>
          <inkml:annotationXML>
            <emma:emma xmlns:emma="http://www.w3.org/2003/04/emma" version="1.0">
              <emma:interpretation id="{5E348DF6-D7B1-4EE8-9990-0F7C93079E88}" emma:medium="tactile" emma:mode="ink">
                <msink:context xmlns:msink="http://schemas.microsoft.com/ink/2010/main" type="inkWord" rotatedBoundingBox="9252,11584 12909,11640 12885,13192 9228,13136">
                  <msink:destinationLink direction="with" ref="{BBD7AC23-0479-490B-880C-2062909C962F}"/>
                </msink:context>
              </emma:interpretation>
              <emma:one-of disjunction-type="recognition" id="oneOf7">
                <emma:interpretation id="interp35" emma:lang="en-US" emma:confidence="0">
                  <emma:literal>Linton</emma:literal>
                </emma:interpretation>
                <emma:interpretation id="interp36" emma:lang="en-US" emma:confidence="0">
                  <emma:literal>union</emma:literal>
                </emma:interpretation>
                <emma:interpretation id="interp37" emma:lang="en-US" emma:confidence="0">
                  <emma:literal>Wanton</emma:literal>
                </emma:interpretation>
                <emma:interpretation id="interp38" emma:lang="en-US" emma:confidence="0">
                  <emma:literal>tendon</emma:literal>
                </emma:interpretation>
                <emma:interpretation id="interp39" emma:lang="en-US" emma:confidence="0">
                  <emma:literal>Winton</emma:literal>
                </emma:interpretation>
              </emma:one-of>
            </emma:emma>
          </inkml:annotationXML>
          <inkml:trace contextRef="#ctx0" brushRef="#br0" timeOffset="18127.2991">5227-3865 147 0,'0'0'42'15,"-7"17"-2"-15,7 14-14 16,-7 7-26-16,7 3 0 15,0 8 0-15,14 7 0 0,-3-1 0 16,5-3 0 0,1-3 0-16,0-9 0 15,6-10-13-15,-9-12-10 16,7-9-8-16,-21-9-4 0,37-14-5 16,-23-8-2-16,6-5 0 15,0-2 14-15</inkml:trace>
          <inkml:trace contextRef="#ctx0" brushRef="#br0" timeOffset="18480.2543">5616-3800 131 0,'-6'-21'42'16,"6"21"-3"-16,-26-24-9 16,26 24-17-16,-22 17-13 15,9 5 0-15,2 10 0 16,-1 6 0-16,8 9 0 15,4 5 0-15,-9 3 0 0,9 1 0 16,13-3 0-16,6-8 0 16,8-11 0-16,9-11 0 15,4-10 0-15,4-13 0 16,4-7 0-16,-7-13-7 16,-1-10-8-16,-13-12-3 15,-9-5 0-15,-18-11 0 16,0 8 1-16,-14-7 2 15,-10 8 2-15,-3 2 7 16,0 12 6-16,2 13-1 16,5 9-4-16,20 13-7 15,-21 0-6-15,21 0-9 0,12 27-1 16,8-5-1-16,0 3 22 16</inkml:trace>
          <inkml:trace contextRef="#ctx0" brushRef="#br0" timeOffset="18861.7965">6153-3519 147 0,'17'-8'42'0,"-17"-7"-4"16,8-5-12-16,-1-3-24 16,2-6-2-16,8-3 0 15,-4-6 0-15,2 0 0 16,2 2 0-16,-1 5 0 0,1 5 0 15,-6 0 0-15,6 10 0 16,-17 16 0-16,28-14 0 16,-28 14 0-16,30 13 0 15,-16 3 0-15,-2 9 0 16,-4 6 0-16,4 3 0 16,-10 3 0-16,6 5 0 15,1 1 0-15,-1-3 0 16,6-4 0-16,6-4 0 15,5-9 0-15,8-4 0 16,-4-11 0-16,10 0 0 16,-1-8 0-16,-5-15-18 15,2 7-10-15,-11-11-9 0,-4-2-5 16,-9-6-1-16,-2-2-1 16,-9 0 2-1</inkml:trace>
          <inkml:trace contextRef="#ctx0" brushRef="#br0" timeOffset="10816.5048">4236-4285 42 0,'0'0'20'0,"0"0"1"15,0 0 1-15,10-18 6 16,-10 18-3-16,0 0-1 0,0 0-2 15,0 20-5 1,0 0-1-16,0-7-4 16,3 17-6-16,4 2-6 15,3 4 0-15,0 2 0 0,1 8-2 16,-1-2 4-16,3 12-4 16,-2-1 2-16,1 1 2 15,-4 2-2-15,4 3 0 16,-4 1 0-16,1-5 0 15,0 0 0-15,-1-6 0 16,0-4 0-16,2-4 0 16,-1-2 0-16,-2-7 0 15,0 2 0-15,0-1 0 16,3-5 0-16,-6 1-2 16,3-8 2-16,2-1 0 15,-1-4 0-15,-1-2-1 16,-7-16 1-16,20 21 1 0,-20-21-1 15,20 13 0-15,-20-13 0 16,24 15 0-16,-24-15 0 16,24 14 0-16,-24-14 0 15,30 6 2-15,-12 2-2 16,2-8 0-16,0 0 0 16,0 6 0-16,1-6 0 15,5 3-2-15,-5-3 2 16,1 7 0-16,7-7-1 15,-7 11 1-15,5-11 0 16,3 3-1-16,0-3 1 16,3 10 0-16,6-10 0 15,5 7 0-15,4-7 0 0,9 7 0 16,3-7 0-16,-1 0 1 16,2 4-2-1,1-4 2-15,1 0-2 0,-8 0 1 16,-7 0 0-16,-4 0-1 15,-11 0 1-15,-6 0-1 16,-7 0 1-16,-20 0 0 16,24 5-1-16,-24-5 1 15,0 0 0-15,0 0 0 16,0 0 0-16,0 0 0 16,0 0 0-16,0 0-1 15,20 0 2-15,-20 0-1 16,0 0 0-16,0 0-1 0,0 0 2 15,0 0-2 1,0 0 1-16,0 0 0 0,0 0 0 16,15-7 0-1,-15 7 0-15,7-21 1 0,-7 21-1 16,12-35 0-16,-4 14 0 16,2-12 0-16,-1 3-1 15,-2-3 2-15,-2 4-1 16,2 2 1-16,-7 7-2 15,6 3 2-15,-6 17-1 16,0 0 2-16,0 0-2 16,0 36-1-16,0-2 2 0,0 2-2 15,0 4 1 1,7 3 0-16,0-2 0 16,5-5-1-16,-1-6 2 15,4-10-1-15,1-7 0 16,2-6 1-16,1-7-2 0,1-16 1 15,-9-4 0-15,5-9-1 16,-4-3 1-16,3-5 0 16,-3 2-1-16,1 1 2 15,-4 1-1-15,2 10 1 16,-11 23-2-16,23-16 1 16,-23 16 0-16,24 18 1 15,-11 2-1-15,-4 7-1 0,4 1 1 16,0 0-1-1,3 0 2-15,1-6-1 16,2-2 0-16,1-6 0 16,6-7 0-16,1-7 0 0,1-5 0 15,2-6 0-15,2-7 0 16,-5-4 0-16,6-4 0 16,-9 4-1-16,3 0 1 15,-4 1-1-15,-6 2 1 16,-17 19-1-16,24-16 0 15,-24 16 0-15,0 0 1 16,20 16 0-16,-20 3 0 16,8-3 0-16,2 4 0 15,3 1 0-15,1-2 1 16,4 4-1-16,2-3 1 16,1-4-1-16,6-4 0 15,5 3 0-15,-3-7 0 0,5 0 0 16,6-4 0-16,3 4 0 15,-1-8 0-15,5 0 0 16,-2 0 0-16,5 0 0 16,-8 0 0-16,4 0 0 15,-4 0 0-15,6 0 0 16,-6 0 0-16,3 0 0 16,-4 0 1-16,2 0-1 15,-1 0 0-15,-1 6 0 16,-3-6 0-16,-1 13 0 15,-4-10 0-15,-2 2 0 16,-3 3 0-16,1-8 0 16,-9 7 0-16,-5-7 0 0,1 0 0 15,-16 0 0-15,23 0 0 16,-23 0 0-16,0 0 0 16,21-15 0-1,-21 15 0-15,15-8 0 0,-15 8 0 16,0 0 0-16,23-27 0 15,-23 27 0-15,13-26-1 16,-9 10 1-16,-4-5 0 16,9-5 0-16,-9-4 0 15,0-5 0-15,0-13 0 16,0-10 1-16,0-3 0 16,0-11 1-16,0-11-2 15,4-7 1-15,-4 2 0 0,10 0 2 16,-10 4-3-16,8 6 0 15,-8 6 0-15,9 5 0 16,-9 10 0 0,10 3 0-16,-10 9 0 0,12-3 0 15,-5 5 0-15,2 6 0 16,1 3 0-16,-3 2 0 16,0 9 0-16,-7 1 0 15,7 3 0-15,-7 19 0 16,0-26 0-16,0 26-12 15,0 0-20-15,-21-11-9 16,21 11-3-16,-19 0-1 0,19 0-2 16,0 0 14-16</inkml:trace>
        </inkml:traceGroup>
      </inkml:traceGroup>
    </inkml:traceGroup>
    <inkml:traceGroup>
      <inkml:annotationXML>
        <emma:emma xmlns:emma="http://www.w3.org/2003/04/emma" version="1.0">
          <emma:interpretation id="{2C89A2F2-A863-4F15-BA3A-F2DED143BEE3}" emma:medium="tactile" emma:mode="ink">
            <msink:context xmlns:msink="http://schemas.microsoft.com/ink/2010/main" type="paragraph" rotatedBoundingBox="9987,14607 12698,12879 13526,14178 10816,159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33A09F-C2F7-448F-A1C4-A4FEF0D48081}" emma:medium="tactile" emma:mode="ink">
              <msink:context xmlns:msink="http://schemas.microsoft.com/ink/2010/main" type="line" rotatedBoundingBox="9987,14607 12698,12879 13526,14178 10816,15906"/>
            </emma:interpretation>
          </emma:emma>
        </inkml:annotationXML>
        <inkml:traceGroup>
          <inkml:annotationXML>
            <emma:emma xmlns:emma="http://www.w3.org/2003/04/emma" version="1.0">
              <emma:interpretation id="{27926773-2AD0-4E99-A1D3-C76FD09ADF5F}" emma:medium="tactile" emma:mode="ink">
                <msink:context xmlns:msink="http://schemas.microsoft.com/ink/2010/main" type="inkWord" rotatedBoundingBox="9987,14607 12698,12879 13526,14178 10816,15906">
                  <msink:destinationLink direction="with" ref="{BBD7AC23-0479-490B-880C-2062909C962F}"/>
                </msink:context>
              </emma:interpretation>
              <emma:one-of disjunction-type="recognition" id="oneOf8">
                <emma:interpretation id="interp40" emma:lang="en-US" emma:confidence="0">
                  <emma:literal>is</emma:literal>
                </emma:interpretation>
                <emma:interpretation id="interp41" emma:lang="en-US" emma:confidence="0">
                  <emma:literal>in</emma:literal>
                </emma:interpretation>
                <emma:interpretation id="interp42" emma:lang="en-US" emma:confidence="0">
                  <emma:literal>its</emma:literal>
                </emma:interpretation>
                <emma:interpretation id="interp43" emma:lang="en-US" emma:confidence="0">
                  <emma:literal>ins</emma:literal>
                </emma:interpretation>
                <emma:interpretation id="interp44" emma:lang="en-US" emma:confidence="0">
                  <emma:literal>ai</emma:literal>
                </emma:interpretation>
              </emma:one-of>
            </emma:emma>
          </inkml:annotationXML>
          <inkml:trace contextRef="#ctx0" brushRef="#br0" timeOffset="17092.3791">5681-787 97 0,'0'0'40'15,"21"-14"-5"-15,-21 14-9 16,20-21-7-16,-20 21-2 0,20-21-3 16,-20 21-7-16,18-28-7 15,-18 13 0 1,0-3 0-16,0 0 0 16,-17-2 0-16,-3 6 0 0,-2 1 0 15,-8 5 0-15,-4 2 0 16,-6 6 0-16,5 7 0 15,-5 7 0-15,2 6 0 16,6 3 0-16,10 5 0 16,6 6 0-16,16 0 0 15,9 0 0-15,6-5 0 16,17 0 0-16,7-9 0 16,5-4 0-16,4-11 0 15,-4-10 0-15,0-2 0 16,-6-8 0-16,-5-6 0 15,-10-1 0-15,-6 2 0 16,-10-1 0-16,-1-1 0 0,-6 22 0 16,0-21 0-16,0 21 0 15,0 0 0-15,0 0 0 16,-17 22 0-16,17 0 0 16,7 7 0-16,3 4 0 15,-3 3 0-15,5-2 0 16,0 2 0-16,5-2 0 15,-2-5 0-15,2-2 0 16,-3-11-7-16,6 2-21 16,-20-18-6-16,27 0-6 15,-27 0-2-15,19-33-2 16,-14 5 0-16</inkml:trace>
          <inkml:trace contextRef="#ctx0" brushRef="#br0" timeOffset="17452.0705">6071-926 170 0,'0'0'41'0,"0"20"-2"16,0 3-34-16,19 4-5 16,5 7 0-16,6 7 0 15,3-2 0-15,-1 1 0 16,-5-5 0-16,0 0 0 15,-1-5 0-15,-6-6 0 16,-1-8 0-16,-3-9 0 0,3-7 0 16,-19 0 0-16,28-7 0 15,-28 7 0-15,20-34 0 16,-10 10 0 0,-3-3 0-16,-3-5 0 0,-4 2 0 15,8-6 0-15,-8 4 0 16,5-3 0-16,-5 4 0 15,0-3-4-15,15 12-26 16,-12-5-10-16,6 1-3 16,1-5-2-16,2-5-3 15,8-13 4-15</inkml:trace>
          <inkml:trace contextRef="#ctx0" brushRef="#br0" timeOffset="14338.9109">6738-1620 140 0,'0'0'42'0,"0"0"-5"15,0 19-10-15,0-19-18 16,28 0-9-16,-6 0 0 0,8 0 0 15,-4 0 0-15,7 0 0 16,1 0 0-16,4 0 0 16,-2 0 0-16,8 0 0 15,0 0 0-15,2-6 0 16,4 6 0-16,-2-7 0 16,2 7 0-16,-6-6 0 15,1 6 0-15,-4-7 0 0,-4 7 0 16,-1-6 0-1,-5 6 0-15,-3 0 0 16,-4 0 0-16,0 0 0 16,-4 0 0-16,-4 8 0 15,2-8 0-15,-18 0 0 0,28 5 0 16,-28-5 0-16,25 0 0 16,-25 0 0-16,19 5 0 15,-19-5 0-15,16 0 0 16,-16 0 0-16,18-7 0 15,-18 7 0-15,22-13 0 16,-22 13 0-16,21-21 0 16,-21 21 0-16,17-29 0 15,-10 9 0-15,0-3 0 16,-1-8 0-16,-6 1 0 16,7-10 0-16,-1-5 0 15,-6-2 0-15,0-3 0 0,0-6-2 16,0-1 2-16,0-5-1 15,0-1 1 1,-6-1-1-16,0 2 0 0,6-2 1 16,0 1 0-16,0 0 0 15,0 0-1-15,12 5 1 16,-3 4 0-16,-1 4 0 16,1 9 0-16,0 5 0 15,1 9 0-15,-7-1 0 16,-3 14 0-16,0 14 0 15,-3-21 0-15,3 21-9 16,0 0-13-16,-19-8-9 16,19 8-8-16,0 0-3 0,0 0-1 15,0 0-2-15,0 0 28 16</inkml:trace>
          <inkml:trace contextRef="#ctx0" brushRef="#br0" timeOffset="12558.3656">5709-1955 31 0,'0'0'17'15,"0"0"-5"-15,0 0-5 16,0 0 0-16,0 0 0 16,0 0 4-16,-6 18 7 15,6-18 5-15,0 0-2 16,0 20 1-16,0-4 0 0,0-16-1 16,0 36-3-1,0-10-6-15,0 4-6 16,0 3-6-16,10 8 0 15,-7 2 0-15,3 0 0 0,-1 5 0 16,1-3 0-16,1 1 0 16,-4-5 0-16,3-3 0 15,-1-4 0-15,1-8-2 16,-2-3 2-16,5-8 0 16,-9-15 0-16,0 0-1 15,0 0 0-15,14 12-13 16,-14-12-9-16,7-27-6 15,-7 7-6-15,0-3-5 0,6-4-2 16,1-2 0 0,0-2 17-16</inkml:trace>
          <inkml:trace contextRef="#ctx0" brushRef="#br0" timeOffset="12828.9543">5991-1735 138 0,'-18'17'40'0,"18"-2"-6"16,0 3-11-16,5 5-11 16,2-1-8-16,2 3-4 15,2-1 0-15,-1 1 0 16,0-4 0-16,-3-6-5 15,3 1-9-15,-10-16-10 0,0 0-6 16,17 5-6-16,-17-5-5 16,12-15-2-16,-12 15 1 15,11-32 27-15</inkml:trace>
          <inkml:trace contextRef="#ctx0" brushRef="#br0" timeOffset="13302.4428">6326-1978 120 0,'-9'-15'42'15,"9"15"-4"-15,0 0-7 16,0 15-14-16,6 6-10 16,1 6-7-16,4 10 0 15,-4 2 0-15,2 0 0 16,2 8 0-16,-2 3 0 0,-1-4 0 15,-2-1 0-15,4-4 0 16,-3 0 0-16,0-6 0 16,0-6 0-1,-1-2 0-15,-2-12 0 0,-4-15 0 16,11 24 0-16,-11-24 0 16,0 0 0-16,0 0-9 15,0 0-9-15,20-3-9 16,-20 3-3-16,6-28-6 15,-6 28-5-15,11-28-1 16,-8 6 0-16,3-3 33 16</inkml:trace>
          <inkml:trace contextRef="#ctx0" brushRef="#br0" timeOffset="13603.7589">6649-1746 127 0,'0'20'42'16,"0"-20"-4"-16,5 29-7 15,-5-29-17-15,6 35-14 16,0-15 0-16,1 3 0 0,0 3 0 15,-1-6 0-15,-6-3 0 16,0-17-1 0,12 26-14-16,-12-26-11 15,0 0-6-15,0 0-6 0,0 0-4 16,8-22 0-16,-8 22-1 16</inkml:trace>
        </inkml:traceGroup>
      </inkml:traceGroup>
    </inkml:traceGroup>
    <inkml:traceGroup>
      <inkml:annotationXML>
        <emma:emma xmlns:emma="http://www.w3.org/2003/04/emma" version="1.0">
          <emma:interpretation id="{FAE0B273-0643-4E51-8E09-DE8AEE11F1B2}" emma:medium="tactile" emma:mode="ink">
            <msink:context xmlns:msink="http://schemas.microsoft.com/ink/2010/main" type="paragraph" rotatedBoundingBox="4839,16085 11596,16016 11612,17556 4855,17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D1317-23A4-4BE5-A401-40300202E9E9}" emma:medium="tactile" emma:mode="ink">
              <msink:context xmlns:msink="http://schemas.microsoft.com/ink/2010/main" type="line" rotatedBoundingBox="4839,16085 11596,16016 11612,17556 4855,17626"/>
            </emma:interpretation>
          </emma:emma>
        </inkml:annotationXML>
        <inkml:traceGroup>
          <inkml:annotationXML>
            <emma:emma xmlns:emma="http://www.w3.org/2003/04/emma" version="1.0">
              <emma:interpretation id="{216BFA38-6CC2-4554-8C64-C6DE7733024A}" emma:medium="tactile" emma:mode="ink">
                <msink:context xmlns:msink="http://schemas.microsoft.com/ink/2010/main" type="inkWord" rotatedBoundingBox="4839,16085 6642,16067 6657,17608 4855,17626"/>
              </emma:interpretation>
              <emma:one-of disjunction-type="recognition" id="oneOf9">
                <emma:interpretation id="interp45" emma:lang="en-US" emma:confidence="0">
                  <emma:literal>Eve:</emma:literal>
                </emma:interpretation>
                <emma:interpretation id="interp46" emma:lang="en-US" emma:confidence="0">
                  <emma:literal>Egg:</emma:literal>
                </emma:interpretation>
                <emma:interpretation id="interp47" emma:lang="en-US" emma:confidence="0">
                  <emma:literal>Erg:</emma:literal>
                </emma:interpretation>
                <emma:interpretation id="interp48" emma:lang="en-US" emma:confidence="0">
                  <emma:literal>Eng:</emma:literal>
                </emma:interpretation>
                <emma:interpretation id="interp49" emma:lang="en-US" emma:confidence="0">
                  <emma:literal>Req.</emma:literal>
                </emma:interpretation>
              </emma:one-of>
            </emma:emma>
          </inkml:annotationXML>
          <inkml:trace contextRef="#ctx0" brushRef="#br0" timeOffset="23259.4945">38 2 123 0,'-21'-12'43'0,"21"12"-5"15,0 0-9-15,-20 12-14 0,24 5-8 16,6 3-7-16,3 2 0 15,4 6 0-15,0 2 0 16,1 3 0-16,-2-6 0 16,1 2 0-16,-6-6 0 15,5-3 0-15,-16-20-6 16,19 21-23-16,-19-21-8 16,0 0-6-16,0 0-1 15,0-16-2-15,0 16 1 16</inkml:trace>
          <inkml:trace contextRef="#ctx0" brushRef="#br0" timeOffset="23503.9006">-149 362 127 0,'-20'20'44'16,"20"-20"-2"-16,0 0-11 15,41 11-20-15,-1-11-11 16,12 0 0-16,9 0 0 16,11 0 0-16,6 0 0 15,-5-3 0-15,7 6-23 16,-13-3-7-16,-3 5-10 16,-17 3-3-16,-13 5-2 15,-13-5 0-15,-8 10 17 0</inkml:trace>
          <inkml:trace contextRef="#ctx0" brushRef="#br0" timeOffset="24202.1204">-40 876 121 0,'18'-14'42'0,"-18"14"-5"16,0 0-9 0,0 0-10-16,0 24-9 15,0-8-9-15,0 4 0 0,13 1 0 16,-4 6 0-16,3-3 0 15,1 3 0-15,0-4 0 16,0-3 0-16,-5-4 0 16,2 2 0-16,-10-18 0 15,0 0-7-15,0 0-7 16,0 0-3-16,-18-22-1 16,-2 1 1-16,6-5 0 0,-11-8 4 15,10 2 5 1,-2-1 16-16,1-9 5 15,16 6 4-15,0-6 0 16,13 8 0-16,7 1 0 16,12 12-3-16,0 5-6 0,7 10-8 15,1 6 0-15,-2 13 0 16,-8 7 0-16,-9 3 0 16,-8 4 0-16,-7 0 0 15,-6 2 0-15,-13-2 0 16,-4 0 0-16,-1-5 0 15,-4-1 0-15,1-7 0 16,3 1 0-16,2-6 0 0,16-9 0 16,-18 18 0-1,18-18 0-15,0 0 0 16,24 0 0-16,-4 0 0 16,6 7 0-16,3 0 0 0,3-4 0 15,1 3 0-15,0 5 0 16,-5-3 0-16,2 0 0 15,-10-3-8-15,-1 4-16 16,-19-9-9-16,20 0-6 16,-20 0-4-16,0 0-1 15,7-22-1-15</inkml:trace>
          <inkml:trace contextRef="#ctx0" brushRef="#br0" timeOffset="24546.3591">540 999 139 0,'0'0'45'16,"0"0"-5"-16,18 7-11 15,-18-7-27-15,23 0-2 16,-5-7 0-16,1 7 0 16,-4-7-5-16,-15 7-8 15,27-20-3-15,-27 20-2 16,9-22 0-16,-9 22 0 15,-10-19 1-15,10 19 1 16,-32-13 10-16,14 13 8 16,-5 0 9-16,4 13 7 15,-7-6 1-15,10 11-1 16,-2-8 1-16,9 16-3 16,9-10-1-16,0 9-6 0,15-7-9 15,5 0-4-15,12 2-21 16,1-6-10-16,6 1-6 15,-3-15-2 1,8 0-2-16,-2-7 0 0</inkml:trace>
          <inkml:trace contextRef="#ctx0" brushRef="#br0" timeOffset="25129.8524">1043 952 127 0,'-16'0'43'0,"-9"-5"-4"16,25 5-10-16,-34 0-18 0,34 0-5 16,-30 18-6-16,30-18 0 15,-27 13 0-15,27-13 0 16,-27 24 0 0,27-24 0-16,-20 26 0 0,20-26 0 15,-8 23 0-15,8-23 0 16,10 25 0-16,7-17 0 15,-2-8 0-15,9 0 0 16,-2 0 0-16,2 0 0 16,-4-8 0-16,-6 3 0 15,-14 5 0-15,20-9 0 16,-20 9 0-16,0 0 0 16,0 0 0-16,-8 27 0 0,-3-11 0 15,3 11 0 1,-4 1 0-16,4 0 0 15,1 9 0-15,1 4 0 16,6 1 0-16,6 0 0 0,8-1 0 16,6-4 0-16,5-4 0 15,4-5 0-15,9-7 0 16,-4-12 0-16,6-9 0 16,-2-6 0-16,-7-8 0 15,0-9 0-15,-7-6 0 16,-11-11-11-16,-3 6-5 15,-17-11-2-15,-2 9-1 0,-18-5-2 16,3 7 0 0,-11-2 0-16,-3 10 4 15,-2 5 3-15,7 5 2 16,6 1-3-16,8 4-3 0,19 11-4 16,-8-20-1-16,8 20 17 15,39-25 6-15</inkml:trace>
          <inkml:trace contextRef="#ctx0" brushRef="#br0" timeOffset="25614.1779">1467 796 178 0,'0'0'33'15,"0"0"-23"-15,29 0-36 16,0 0-16-16,2 0-2 16,0-11-1-16,6 4-3 15</inkml:trace>
          <inkml:trace contextRef="#ctx0" brushRef="#br0" timeOffset="25451.0613">1444 523 156 0,'0'0'43'16,"0"0"-4"-16,-6-20-22 15,6 20-17-15,29-7 0 16,-5 7 0-16,1 0 0 15,-2 0-19-15,8 12-14 16,-10-5-6-16,-1 1-4 16,-20-8-1-16,24 27-1 15,-24-27 14-15</inkml:trace>
        </inkml:traceGroup>
        <inkml:traceGroup>
          <inkml:annotationXML>
            <emma:emma xmlns:emma="http://www.w3.org/2003/04/emma" version="1.0">
              <emma:interpretation id="{395B1FA9-11FB-48FE-947A-DEFF21805188}" emma:medium="tactile" emma:mode="ink">
                <msink:context xmlns:msink="http://schemas.microsoft.com/ink/2010/main" type="inkWord" rotatedBoundingBox="7321,16116 10189,16086 10201,17225 7333,17255"/>
              </emma:interpretation>
              <emma:one-of disjunction-type="recognition" id="oneOf10">
                <emma:interpretation id="interp50" emma:lang="en-US" emma:confidence="0">
                  <emma:literal>tot</emma:literal>
                </emma:interpretation>
                <emma:interpretation id="interp51" emma:lang="en-US" emma:confidence="0">
                  <emma:literal>iota</emma:literal>
                </emma:interpretation>
                <emma:interpretation id="interp52" emma:lang="en-US" emma:confidence="0">
                  <emma:literal>tote</emma:literal>
                </emma:interpretation>
                <emma:interpretation id="interp53" emma:lang="en-US" emma:confidence="0">
                  <emma:literal>iota,</emma:literal>
                </emma:interpretation>
                <emma:interpretation id="interp54" emma:lang="en-US" emma:confidence="0">
                  <emma:literal>Motet</emma:literal>
                </emma:interpretation>
              </emma:one-of>
            </emma:emma>
          </inkml:annotationXML>
          <inkml:trace contextRef="#ctx0" brushRef="#br0" timeOffset="26056.0073">2429 21 171 0,'0'0'42'16,"0"0"-6"-16,0 0-30 16,0 25-6-16,7 4 0 15,7 12 0-15,5 2 0 16,-4 8 0-16,5-1 0 16,-1-2 0-16,-1-2 0 15,-7-10 0-15,-2-13 0 16,-1 4-28-16,-8-27-10 0,0 21-4 15,0-21-2 1,-25 0-1-16,9-8 0 16</inkml:trace>
          <inkml:trace contextRef="#ctx0" brushRef="#br0" timeOffset="26538.4541">2476 907 178 0,'0'0'43'16,"0"0"-9"-16,0 15-34 15,0-15 0-15,27 34 0 0,-14-12 0 16,-1 1 0-16,1 4 0 16,-4-8 0-16,9 10-4 15,-18-29-25-15,20 27-10 16,-20-27-3-16,23 0-2 15,-5 0 0-15,7-18-2 16</inkml:trace>
          <inkml:trace contextRef="#ctx0" brushRef="#br0" timeOffset="26267.269">2313 453 166 0,'6'17'44'16,"13"-6"-2"-16,5-11-39 16,12 13-3-16,15-10 0 15,8 4 0-15,5-1 0 16,4-6 0-16,-4 7 0 16,-9-7-20-16,-6 6-17 15,-15 1-5-15,-10 3-3 16,-24-10 0-16,8 24-2 0</inkml:trace>
          <inkml:trace contextRef="#ctx0" brushRef="#br0" timeOffset="26913.7071">2900 735 172 0,'-29'-16'41'0,"5"16"-6"16,-4 0-28-16,8 7-7 16,2 7 0-16,5 9 0 15,4 10 0-15,-2 3 0 16,5-2 0-16,6 2 0 16,13 1 0-16,6 2 0 15,7-11 0-15,13 0 0 16,2-7 0-16,10-7 0 15,-4-5 0-15,-1-9 0 16,-6-7 0-16,-7-6 0 16,-11-1-6-16,-12-11-11 15,-10-2-2-15,-17-6 1 0,2 6 0 16,-22-3-1-16,8 3-1 16,-9-3 3-16,7 4 4 15,1 5-1 1,9 5-5-16,21 16-4 0,-11-27-1 15,11 27-2-15,38-22 25 16</inkml:trace>
          <inkml:trace contextRef="#ctx0" brushRef="#br0" timeOffset="27319.0695">3372 720 169 0,'8'-20'42'16,"12"12"-10"-16,8 0-39 15,5-4-26-15,15 4-8 16,2-4-1-16,1 1-2 16,6-7-1-16,-2-3 15 15</inkml:trace>
          <inkml:trace contextRef="#ctx0" brushRef="#br0" timeOffset="27171.7185">3461 447 145 0,'-14'13'44'0,"-3"4"-3"15,17 21-16-15,10-2-25 0,1 13 0 16,13 0 0-16,0 6 0 16,3-4 0-16,-4-10 0 15,1 0-16-15,-16-17-18 16,0-5-7-16,-8-19-2 15,0 0 0-15,-27 0-2 16,11-11 13-16</inkml:trace>
          <inkml:trace contextRef="#ctx0" brushRef="#br0" timeOffset="27806.7243">3886 592 176 0,'-7'18'44'16,"27"-7"-9"-16,4-11-35 16,17 8 0-16,10-8 0 15,3 12 0-15,6-4 0 16,-11-8-16-16,2 0-18 15,-14 3-6-15,-13-3-2 16,-24 0-1-16,19 18-1 16,-19-18 9-16</inkml:trace>
          <inkml:trace contextRef="#ctx0" brushRef="#br0" timeOffset="28042.8856">4102 889 180 0,'-20'13'41'0,"20"-13"-7"16,-23 23-34-16,23-23 0 16,0 25 0-16,0-25 0 15,20 28 0-15,-20-28 0 16,35 16 0-16,-15-11 0 16,3-5 0-16,7 0 0 15,4 7 0-15,-6-14-25 0,9 7-10 16,-7-13-6-16,4 5-2 15,-7 0 1 1,2 1-2-16</inkml:trace>
          <inkml:trace contextRef="#ctx0" brushRef="#br0" timeOffset="27576.57">4123 158 189 0,'0'0'43'16,"0"0"-20"-16,25 0-23 16,-12 18 0-16,3 3 0 15,1 6 0-15,-4 7 0 16,-2 0 0-16,-3 1 0 15,-8 8 0-15,0-14-16 16,-5 6-18-16,-2-9-7 16,0-3-1-16,7-23-2 15,-19 18-1-15</inkml:trace>
          <inkml:trace contextRef="#ctx0" brushRef="#br0" timeOffset="28251.0346">4294 902 168 0,'0'0'42'0,"-17"21"-4"16,26 1-31-16,1 3-7 0,4-1 0 16,4 5 0-16,2-3 0 15,6 9-5-15,-6-16-29 16,5 3-8-16,1-13-1 16,-2-4-4-16,3-5-1 15,5-12 13-15</inkml:trace>
          <inkml:trace contextRef="#ctx0" brushRef="#br0" timeOffset="28799.0439">4667 859 148 0,'23'7'42'0,"4"-7"-1"15,1-11-17-15,16 8-24 16,3 3 0-16,7-7 0 16,1 7 0-16,5 0 0 15,-4 0 0-15,-13 0-27 16,-2 0-6-16,-20 0-6 15,-2-8-2-15,-19 8-2 16,0 0 0-16,-13-24 15 0</inkml:trace>
          <inkml:trace contextRef="#ctx0" brushRef="#br0" timeOffset="28988.1731">4985 704 182 0,'-5'23'42'16,"18"12"-11"-16,-4-8-31 16,9 8 0-16,9 0 0 15,-1-6-17-15,2-2-17 16,-4-11-8-16,-3-9 0 16,-2-7-2-16,1-8-2 0</inkml:trace>
        </inkml:traceGroup>
        <inkml:traceGroup>
          <inkml:annotationXML>
            <emma:emma xmlns:emma="http://www.w3.org/2003/04/emma" version="1.0">
              <emma:interpretation id="{58097E8E-B611-4C9C-B0A1-535CB6DC3AA9}" emma:medium="tactile" emma:mode="ink">
                <msink:context xmlns:msink="http://schemas.microsoft.com/ink/2010/main" type="inkWord" rotatedBoundingBox="10788,16226 11598,16217 11609,17254 10799,17262"/>
              </emma:interpretation>
              <emma:one-of disjunction-type="recognition" id="oneOf11">
                <emma:interpretation id="interp55" emma:lang="en-US" emma:confidence="0">
                  <emma:literal>the</emma:literal>
                </emma:interpretation>
                <emma:interpretation id="interp56" emma:lang="en-US" emma:confidence="0">
                  <emma:literal>to</emma:literal>
                </emma:interpretation>
                <emma:interpretation id="interp57" emma:lang="en-US" emma:confidence="0">
                  <emma:literal>?</emma:literal>
                </emma:interpretation>
                <emma:interpretation id="interp58" emma:lang="en-US" emma:confidence="0">
                  <emma:literal>I</emma:literal>
                </emma:interpretation>
                <emma:interpretation id="interp59" emma:lang="en-US" emma:confidence="0">
                  <emma:literal>'6</emma:literal>
                </emma:interpretation>
              </emma:one-of>
            </emma:emma>
          </inkml:annotationXML>
          <inkml:trace contextRef="#ctx0" brushRef="#br0" timeOffset="29498.522">5780 536 181 0,'28'0'44'16,"6"-6"-14"-16,17-7-30 16,7 13 0-16,2 0 0 15,8 13-2-15,-13-13-26 16,1 14-9-16,-21-7-4 16,-9 6-2-16,-26-13-1 15,0 25-2-15</inkml:trace>
          <inkml:trace contextRef="#ctx0" brushRef="#br0" timeOffset="29310.3918">5900 151 144 0,'-5'-20'42'16,"5"20"-2"-16,0 0-11 15,0 23-29-15,11 2 0 16,-1 10 0 0,6 0 0-16,-5 8 0 0,5-1 0 15,-4-6 0-15,-2-2 0 16,-4-4-2-16,1-1-29 15,-7-11-9-15,0-18-3 16,-18 16-2-16,2-16-1 16,-5 0-1-16</inkml:trace>
          <inkml:trace contextRef="#ctx0" brushRef="#br0" timeOffset="29955.4968">6065 774 176 0,'-26'-18'42'16,"26"18"-5"-16,0 0-37 15,-17 7 0-15,17-7 0 16,0 30 0-16,0-6 0 16,0 4 0-16,0-1 0 15,12 4 0-15,-1 2 0 16,3 1 0-16,12-2 0 16,3 0 0-16,11-4 0 15,5-5 0-15,8-1 0 16,-1-4 0-16,5-11 0 15,-6-7 0-15,0 0 0 0,-7-7 0 16,-10-7 0-16,-7-8 0 16,-9-3 0-16,-9-2 0 15,-9-2 0-15,-14 2 0 16,-6 4 0-16,-10 1 0 16,-5 9 0-16,-5 13 0 15,5 0 0-15,-4 9 0 16,7 9 0-16,5 10 0 15,13 0 0-15,14 7 0 16,4 0-24-16,11-6-17 16,10-2-2-16,4-5-2 15,4-14-3-15,7-8-2 16</inkml:trace>
        </inkml:traceGroup>
      </inkml:traceGroup>
    </inkml:traceGroup>
    <inkml:traceGroup>
      <inkml:annotationXML>
        <emma:emma xmlns:emma="http://www.w3.org/2003/04/emma" version="1.0">
          <emma:interpretation id="{7B552AAA-F1FC-4A6E-8F50-826A66C3DD6B}" emma:medium="tactile" emma:mode="ink">
            <msink:context xmlns:msink="http://schemas.microsoft.com/ink/2010/main" type="paragraph" rotatedBoundingBox="4984,17766 18677,17844 18671,18837 4979,18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A78982-ADF3-4031-9B45-5A1FB75C6251}" emma:medium="tactile" emma:mode="ink">
              <msink:context xmlns:msink="http://schemas.microsoft.com/ink/2010/main" type="line" rotatedBoundingBox="4984,17766 18677,17844 18671,18837 4979,18758"/>
            </emma:interpretation>
          </emma:emma>
        </inkml:annotationXML>
        <inkml:traceGroup>
          <inkml:annotationXML>
            <emma:emma xmlns:emma="http://www.w3.org/2003/04/emma" version="1.0">
              <emma:interpretation id="{94F503EA-7FC2-400E-8952-03497749C10C}" emma:medium="tactile" emma:mode="ink">
                <msink:context xmlns:msink="http://schemas.microsoft.com/ink/2010/main" type="inkWord" rotatedBoundingBox="4983,17939 9918,17967 9913,18786 4979,18758"/>
              </emma:interpretation>
              <emma:one-of disjunction-type="recognition" id="oneOf12">
                <emma:interpretation id="interp60" emma:lang="en-US" emma:confidence="0">
                  <emma:literal>req.-hair</emma:literal>
                </emma:interpretation>
                <emma:interpretation id="interp61" emma:lang="en-US" emma:confidence="0">
                  <emma:literal>req.-lair</emma:literal>
                </emma:interpretation>
                <emma:interpretation id="interp62" emma:lang="en-US" emma:confidence="0">
                  <emma:literal>req.-Lauer</emma:literal>
                </emma:interpretation>
                <emma:interpretation id="interp63" emma:lang="en-US" emma:confidence="0">
                  <emma:literal>req.-I-air</emma:literal>
                </emma:interpretation>
                <emma:interpretation id="interp64" emma:lang="en-US" emma:confidence="0">
                  <emma:literal>req.-Lear</emma:literal>
                </emma:interpretation>
              </emma:one-of>
            </emma:emma>
          </inkml:annotationXML>
          <inkml:trace contextRef="#ctx0" brushRef="#br0" timeOffset="31056.3084">45 1972 139 0,'-33'-20'46'15,"33"20"-3"-15,-34-7-16 16,34 7-27-16,-8 34 0 16,15-9 0-16,7 9 0 15,6 6-2-15,1-3 1 16,3 3 1-16,-1-6-1 0,-5-11 1 15,-6-3-1 1,-12-20-5-16,0 0-1 16,0 0-1-16,-29-18 1 0,7-7 0 15,0-6 1-15,-2-1 4 16,9-9 1-16,3 5 7 16,12-9 1-16,12 7 1 15,8 2-1-15,14 9 1 16,5 7-2-16,7 5-3 15,2 7-2-15,3 8-1 16,-10 15 1-16,-1-1-2 16,-13 6 2-16,-9 1-2 15,-9 3 2-15,-9 8-2 16,-10-7 1-16,-7 6-1 0,-5-8 1 16,-5 4-1-1,2-5 0-15,4-1 1 16,2-1 0-16,19-20-1 0,-14 27 1 15,14-27 0-15,13 22 0 16,7-15 0-16,2 1 0 16,15-8 1-16,3 6 0 15,1-6-1-15,4 0 1 16,3-6-1-16,-4-7 1 16,-4 0 0-16,-6-3 1 15,-7-3-2-15,-9 2 0 16,-5-5-3-16,-10 1 1 15,-3-3-1-15,-11 6 0 16,11 18 2-16,-30-27 1 16,10 20 0-16,-1 7 0 15,1 7 1-15,0 6 2 0,7 3 0 16,6 8 0-16,7 2-1 16,9 7-2-16,9-5 0 15,6 0-2-15,8-11-11 16,11 7-15-16,-3-14-7 15,7-4-6-15,-2-6-2 16,4-6-1-16,-7-4 0 16</inkml:trace>
          <inkml:trace contextRef="#ctx0" brushRef="#br0" timeOffset="31653.7798">1098 2078 131 0,'-24'-22'44'15,"24"22"-6"-15,-38-20-11 16,38 20-16-16,-33 0-7 16,18 9-4-16,-5 2 0 15,3 7 0-15,1 1 0 16,-2 3 0-16,3 4 0 16,3 1 0-16,6-6 0 15,6 1 0-15,11-3 0 16,4-9 0-16,10-3 0 15,2-7 0-15,7-6 0 16,4-3 0-16,-5-4 0 16,-5-2 0-16,-1 0 0 0,-7 1 0 15,-20 14 0-15,16-24 0 16,-16 24 0-16,0 0 0 16,-20 11 0-16,8 9 0 15,-5 2 0-15,2 12 0 16,-4 3 0-16,5 3 0 15,3 3 0-15,4 0 0 16,7 11 0-16,7-5 0 16,10-6 0-16,4-9 0 15,13 2 0-15,2-9 0 16,3-9 0-16,4-8 0 16,-2-10 0-16,-6-10 0 15,-3-6 0-15,-8-4-3 0,-9-7 0 16,-8-2 0-16,-7-1 2 15,-8-4-1-15,-11-2 2 16,-3 3 0 0,-9 6 0-16,-3-2 1 0,-5 8 2 15,4 5-1-15,-3 2 0 16,6 6-2-16,10 8-8 16,2-10-11-16,20 10-10 15,0 0-6-15,0 0-8 16,13-21 0-16,9 7-2 15,9-2 17-15</inkml:trace>
          <inkml:trace contextRef="#ctx0" brushRef="#br0" timeOffset="31871.9282">1584 2064 162 0,'0'0'45'0,"0"0"-3"16,0 0-36-16,0 0-6 15,27 8-8-15,-3-8-19 16,7 13-10-16,-2-6-6 16,-6 2-1-16,-5-2-1 15,-18-7-1-15</inkml:trace>
          <inkml:trace contextRef="#ctx0" brushRef="#br0" timeOffset="32038.0412">1615 2277 144 0,'0'0'44'0,"0"0"0"16,20 11-21-16,9-11-37 15,2 0-17-15,10 0-10 16,-1-7-2-16,5-4-3 15,-2 1 0-15,-2-2 13 16</inkml:trace>
          <inkml:trace contextRef="#ctx0" brushRef="#br0" timeOffset="32491.8765">2204 1903 145 0,'-20'-12'45'16,"20"12"-2"-16,0 0-21 16,-6 25-22-16,19-3 0 15,0 8 0-15,7 4 0 16,-1 6 0-16,1 0 0 15,-6-1 0-15,3-3 0 16,-1-4 0-16,-3-2 0 16,-5-11 0-16,6 3-16 15,-14-22-14-15,20 15-8 16,-20-15-6-16,24-8 1 16,-24 8-1-16,33-15 5 0</inkml:trace>
          <inkml:trace contextRef="#ctx0" brushRef="#br0" timeOffset="32646.9735">2501 2225 170 0,'10'20'43'16,"-10"-20"-6"-16,0 22-32 15,0-6-5-15,6 2 0 16,5-4 0-16,-11-14-4 16,34 21-24-16,-15-13-9 15,1-8-5-15,2-6-3 16,4-6 0-16,5-4-1 15</inkml:trace>
          <inkml:trace contextRef="#ctx0" brushRef="#br0" timeOffset="33381.9436">3183 1987 168 0,'0'-22'43'16,"0"-2"-4"-16,-11 1-34 15,4 7-5-15,7 16 0 16,-16-27 0-16,-1 20 0 16,-4 7 0-16,-6 0 0 15,0 0 0-15,-8 15 0 16,3-2 0-16,-4 7 0 16,7 2 0-16,6 6 0 0,12-1 0 15,11 2 0 1,7-2 0-16,13-4 0 15,1-7 0-15,13-5 0 16,3-5 0-16,-3-6 0 0,0-12 0 16,-3 4 0-16,-9-6 0 15,-4-6 0-15,-18 20 0 16,23-27 0-16,-23 27 0 16,0-16 0-16,0 16 0 15,0 0 0-15,0 0 0 16,-7 16 0-16,7 4 0 15,-7 7 0-15,7 0 0 16,0 1 0-16,0 3 0 16,11 1 0-16,-4-2 0 15,6-4 0-15,-3-4 0 16,-10-22 0-16,30 17-5 16,-11-10-20-16,-19-7-5 0,27-16-3 15,-18-11-2-15,4 4 1 16,-13-9 0-16,12 1 6 15,-12-1 25-15,0-6 28 16,-5 10 5-16,2-7 4 16,3 15 1-16,-12-2 0 15,12 22 0-15,-7-21-7 16,7 21-23-16,0 0-5 16,13 16 0-16,-13-16 0 15,16 36 0-15,-5-12 0 16,3-1 0-16,2 4 0 15,1-6 0-15,1 0 0 16,2-7 0-16,3-5 0 0,1-4 0 16,3-5 0-16,-2-5 0 15,8 5-3-15,-12-16-20 16,8 9-7-16,-10-12-4 16,3 5-4-16,-7-5-2 15,-2 1-1-15,-6-2 1 16</inkml:trace>
          <inkml:trace contextRef="#ctx0" brushRef="#br0" timeOffset="33571.078">3621 1930 171 0,'-23'-7'40'0,"23"7"-6"16,0 0-24-16,-17 29-10 0,23-9 0 16,1 10 0-16,5 4 0 15,0 2 0-15,4 5 0 16,-2-6 0-16,3-1 0 15,-10-9-13-15,10 0-24 16,-17-25-5-16,30 20-3 16,-30-20 0-16,30-7-1 15</inkml:trace>
          <inkml:trace contextRef="#ctx0" brushRef="#br0" timeOffset="34097.489">4114 2189 151 0,'-27'22'43'0,"19"-8"0"15,8-14-25-15,10 35-18 16,11-14 0-16,10 1 0 16,5-2 0-16,3-3 0 15,1-6 0-15,-2-11 0 16,-4 0 0-16,-5-11 0 15,-9 1 0-15,-5-16 0 16,-8-1 0-16,-7-2 0 16,-5 0 0-16,-4-8 0 15,-8 3 0-15,-1-1 0 16,1-6 0-16,-2 11 0 0,2-3 0 16,7 3 0-16,10 3 0 15,0 0 0 1,15 7 0-16,9 6 0 15,4 1 0-15,5 6 0 0,1 7 0 16,-2 0 0-16,-1 12 0 16,-7 7 0-16,-7 2 0 15,-5 8 0-15,-5 1 0 16,-7 6 0-16,0 2 0 16,0 4 0-16,4-2 0 15,5-1 0-15,1-4 0 16,8-2 0-16,3-3 0 15,9-8 0-15,0-4 0 16,7-7 0-16,4-1-20 16,-7-10-20-16,3-10-5 15,-8-4-2-15,1-10-2 16,-1-4-1-16</inkml:trace>
        </inkml:traceGroup>
        <inkml:traceGroup>
          <inkml:annotationXML>
            <emma:emma xmlns:emma="http://www.w3.org/2003/04/emma" version="1.0">
              <emma:interpretation id="{1F1333C0-9090-496F-BEA8-017479D037F7}" emma:medium="tactile" emma:mode="ink">
                <msink:context xmlns:msink="http://schemas.microsoft.com/ink/2010/main" type="inkWord" rotatedBoundingBox="11035,17801 18677,17844 18671,18817 11030,18774"/>
              </emma:interpretation>
              <emma:one-of disjunction-type="recognition" id="oneOf13">
                <emma:interpretation id="interp65" emma:lang="en-US" emma:confidence="0">
                  <emma:literal>It-allayment</emma:literal>
                </emma:interpretation>
                <emma:interpretation id="interp66" emma:lang="en-US" emma:confidence="0">
                  <emma:literal>It-anaerobia</emma:literal>
                </emma:interpretation>
                <emma:interpretation id="interp67" emma:lang="en-US" emma:confidence="0">
                  <emma:literal>It-allaying</emma:literal>
                </emma:interpretation>
                <emma:interpretation id="interp68" emma:lang="en-US" emma:confidence="0">
                  <emma:literal>It-althaeas</emma:literal>
                </emma:interpretation>
                <emma:interpretation id="interp69" emma:lang="en-US" emma:confidence="0">
                  <emma:literal>It-algaecides</emma:literal>
                </emma:interpretation>
              </emma:one-of>
            </emma:emma>
          </inkml:annotationXML>
          <inkml:trace contextRef="#ctx0" brushRef="#br0" timeOffset="36806.7853">7611 2164 147 0,'0'0'45'16,"0"0"-17"-16,29-9-36 15,-2 16-31-15,4-7-3 16,7 9-3-16,-4-2 0 0,0-1 5 16</inkml:trace>
          <inkml:trace contextRef="#ctx0" brushRef="#br0" timeOffset="36963.9611">7752 2333 147 0,'0'0'42'16,"0"0"-23"-16,0 0-36 16,24 9-25-16,15-9-3 15,5-4-1-15,12-9-2 16</inkml:trace>
          <inkml:trace contextRef="#ctx0" brushRef="#br0" timeOffset="37542.5925">8419 1847 143 0,'-15'-25'43'16,"-2"6"-7"-1,-6-6-10-15,3 5-19 0,0 9-7 16,0 1 0-16,-5 5 0 16,-1 5 0-16,1 11 0 15,2 3 0-15,-5 8 0 16,4 5 0-16,5 3 0 15,11 3 0 1,8-4 0-16,0 1 0 0,20-3 0 16,2-5 0-16,11-10 0 15,5-6 0-15,3-6 0 16,-2-7-7-16,-3 0-2 16,-6-13 0-16,-3-1-2 0,-11-1 3 15,-4 2 1-15,-4 1 9 16,-8 19-1-1,0-23 7-15,0 23 2 16,0 0 1-16,0 0-1 0,0 0-1 16,-15 28-9-16,15-7 0 15,0 7 0-15,12 7 0 16,-2-5 0-16,2 3 0 16,4-5 0-16,-5-4 0 15,6 0-7-15,-17-24-16 16,27 21-11-16,-27-21-7 15,22-11-3-15,-22 11 0 0,25-34-2 16</inkml:trace>
          <inkml:trace contextRef="#ctx0" brushRef="#br0" timeOffset="37865.8073">8784 1723 137 0,'0'0'42'0,"0"0"-7"15,12 29-10-15,-12-3-12 16,13 11-10-16,-13 10-3 16,6 5 0-16,-6 15 0 15,-13-1 0-15,-1 9 0 16,-6 1 0-16,-4-5-2 15,-2 0 1-15,5-2 0 0,0-13 0 16,4-6 0-16,4-8 0 16,9-9-7-16,-5-17-14 15,9-16-8-15,0 0-10 16,0 0-3-16,19-14-1 16,-9-10 0-16,5-7 28 15</inkml:trace>
          <inkml:trace contextRef="#ctx0" brushRef="#br0" timeOffset="38263.0775">9083 2205 138 0,'0'0'42'0,"0"-21"-8"15,0 21-11-15,0 0-12 16,17 17-8-16,-6 3-3 15,-3 2 0-15,5 4 0 0,0 8 0 16,0-6-1-16,-5 8 1 16,1-5 0-16,1 1-1 15,-5-5 1 1,2-4-1-16,0 3-11 0,-7-26-17 16,8 23-8-16,-8-23-6 15,0 0-1-15,0 0-2 16,7-21 10-16</inkml:trace>
          <inkml:trace contextRef="#ctx0" brushRef="#br0" timeOffset="38468.2211">9426 2457 170 0,'0'22'43'0,"0"-22"-9"16,0 0-42-16,18 23-15 16,-18-23-11-16,20 14-8 15,-20-14-1-15,0 0-2 16,18-14-1-16</inkml:trace>
          <inkml:trace contextRef="#ctx0" brushRef="#br0" timeOffset="39049.2745">9926 2223 105 0,'0'-22'38'0,"0"22"-4"16,-14-32-7-16,14 32-6 16,-33-27-4-16,13 20-9 15,-4 2-8-15,-4 5 1 0,-5 0-1 16,1 12 0-16,-2-1 0 16,3 7 0-1,4 2 1-15,8 2-1 16,9 5 0-16,10-4 0 0,9 0-1 15,11-3 2-15,5-2-1 16,8-9 0-16,1-4-1 16,-2-5 1-16,-1-5 0 15,-6-4 0-15,-6-5 0 16,-2 1 0-16,-8-1 0 16,-3-5 0-16,-6 19 0 15,0-24 0-15,0 24 0 16,0 0 1-16,0 0-1 15,0 0 0-15,0 0 0 16,5 21 0-16,-5-3-1 16,7 7 1-16,0-2 0 15,1 3-1-15,-1-4 1 0,4 1 0 16,0-5-1-16,-2-4-3 16,-9-14-15-16,20 16-11 15,-20-16-6-15,15 0-5 16,-15 0-2-16,16-26 0 15,-9 9 11-15</inkml:trace>
          <inkml:trace contextRef="#ctx0" brushRef="#br0" timeOffset="39269.4266">10044 2191 145 0,'0'0'42'15,"-7"-18"-4"-15,7 18-13 16,0 0-25-16,12 21 0 0,-3-2 0 15,2 2-1-15,3 6 1 16,0-4 0-16,5 3-1 16,-2-5 1-1,3-5 0-15,2-1 0 0,1-4 0 16,1-9-1-16,5-2-14 16,-5 0-12-16,3-8-7 15,-8-3-6-15,1 1-3 16,-4-11 0-16,-2 2-1 15</inkml:trace>
          <inkml:trace contextRef="#ctx0" brushRef="#br0" timeOffset="39494.5775">10310 2074 142 0,'-25'5'44'0,"25"15"-3"16,-6-5-16-16,14 13-25 15,7 10-1-15,4 3 0 16,3 2 1-16,3 3 0 16,-4-9-1-16,1-4 1 15,0-3-5-15,-22-30-22 16,29 26-12-16,-29-26-4 16,25-13-2-16,-12-7-1 15,1-3 3-15</inkml:trace>
          <inkml:trace contextRef="#ctx0" brushRef="#br0" timeOffset="39683.709">10691 2052 150 0,'0'0'45'15,"27"-16"-3"-15,-1 5-27 16,11 11-16-16,9 0-21 15,-6 0-12-15,3 13-9 16,-9-7-1-16,-13 1-2 16,-21-7-1-16</inkml:trace>
          <inkml:trace contextRef="#ctx0" brushRef="#br0" timeOffset="39826.8052">10731 2263 128 0,'0'0'17'16,"0"0"-16"-16,21 6-16 16,13-12-32-16,6-1-1 15,4-2 13-15</inkml:trace>
          <inkml:trace contextRef="#ctx0" brushRef="#br0" timeOffset="40382.1819">11061 1981 156 0,'0'-24'43'0,"0"24"-7"16,0 0-19-16,16 9-17 15,-9 6 0-15,3 8 0 16,0 4-1-16,-3 1 1 16,0 3 0-16,-7 0 0 15,10-2 0-15,-2-2 0 16,2-13 0-16,-10-14 0 15,30 25 0-15,-9-25 0 16,8 0 0-16,1 0 0 16,2-11-3-16,1-1-7 0,5 6-6 15,-10-4-4-15,6 4-6 16,-14-7-4-16,3 8-3 16,-23 5-2-16,16-14-1 15,-16 14 6-15,0 0 19 16</inkml:trace>
          <inkml:trace contextRef="#ctx0" brushRef="#br0" timeOffset="40616.0681">11409 1948 143 0,'-15'-16'42'0,"15"16"-6"0,0 21-11 15,8-1-18-15,1 8-8 16,7 9 1-16,2 4-2 15,2 1 2 1,-4 0 0-16,1 0-1 16,-3-4 1-16,-1-5 0 0,-3-5-2 15,3-5-20-15,-13-23-13 16,12 20-7-16,-12-20-1 16,20-7-2-16,-20 7 1 15</inkml:trace>
          <inkml:trace contextRef="#ctx0" brushRef="#br0" timeOffset="40784.2355">11781 2290 171 0,'0'24'43'0,"10"-5"-10"16,0 1-33-16,-10-20-16 0,33 29-15 15,-18-17-8-15,4-12-4 16,-19 0-1-16,28-11-1 15,-14-5 17-15</inkml:trace>
          <inkml:trace contextRef="#ctx0" brushRef="#br0" timeOffset="41309.2206">11977 2018 134 0,'0'0'44'16,"-21"18"-3"-16,21-18-10 0,0 32-31 16,5-1-1-16,7 5 1 15,-1 0 0-15,6 6-1 16,-3-1 1-16,5-4 0 16,2-3 0-16,5 1 0 15,5-8 0-15,4-5 0 16,1-6 0-16,3-5 1 15,4-11-1-15,-8 0-1 16,-1-19 0-16,-5 4 0 16,-10-7-5-16,-10-5-2 15,-3-2 0-15,-13 2 1 16,-6-2 6-16,-7 4 1 16,-6 3-1-16,-1 10 2 0,-7 3 5 15,6 9 2-15,-2 0-1 16,6 13-1-16,4 8-5 15,6-1-1-15,7 9 1 16,7-2-1-16,6-2 0 16,2 2 0-16,9-2 0 15,0-3 0-15,6-6 0 16,-2-4 0-16,-1 2 0 16,-1-12 0-16,-4-2 0 15,-15 0 0-15,24 0-4 16,-24 0-14-16,0 0-10 15,14-10-8-15,-14 10-6 16,7-20-1-16,-7 20-2 0,9-29 17 16</inkml:trace>
          <inkml:trace contextRef="#ctx0" brushRef="#br0" timeOffset="41767.5267">12611 1957 151 0,'-29'-8'42'16,"5"8"-10"-16,-4 0-17 16,7 13-7-16,21-13-7 15,-23 26-1-15,23-9 0 16,13 3 1-16,7 1-2 16,6-2 2-16,7 3-1 15,7-6 0-15,4 5 0 16,-3 5-1-16,0 1 1 15,-4-4-1-15,-7 5 1 0,-6 5-1 16,-6-3 0-16,-11 3 1 16,-7-4-1-16,0-8 1 15,-17-1 0-15,0-5 0 16,-6-7-10-16,-5-8-15 16,1-5-9-16,-5-13-6 15,3-7-3-15,-2-6-1 16,7-10-1-16</inkml:trace>
          <inkml:trace contextRef="#ctx0" brushRef="#br0" timeOffset="41930.636">12672 1977 172 0,'25'-16'43'0,"-6"8"-16"16,5-3-53-1,5 11-10-15,-2 0-6 0,3 0-3 16,-2 6 0-16,-2-6-2 16</inkml:trace>
          <inkml:trace contextRef="#ctx0" brushRef="#br0" timeOffset="35910.1719">6051 2052 171 0,'-20'-14'43'0,"10"-2"-5"0,30 2-35 15,14 1-3-15,17 4 0 16,13 2 0-16,-2-4-2 16,16 11-21-16,-11-3-8 15,-2 3-8-15,-13 0-3 16,-6 0-2-16,-11 0-1 15,-4 7 17-15</inkml:trace>
          <inkml:trace contextRef="#ctx0" brushRef="#br0" timeOffset="35697.0275">6053 2484 145 0,'0'0'44'0,"0"0"-1"16,26 7-20-16,8-7-23 16,27 0 0-16,10 7 0 15,10-1 0-15,4-6 0 0,-5 0 0 16,-10 0-11-16,-5 0-11 15,-21-13-7-15,-11 6-6 16,-15-7-5-16,-18 14-1 16,0-34-3-16,-20 12 12 15</inkml:trace>
          <inkml:trace contextRef="#ctx0" brushRef="#br0" timeOffset="35478.8785">6185 1966 155 0,'0'0'41'0,"0"0"-5"16,0 0-13-16,0 0-23 16,0 0 0-16,16 34 0 15,2-5 0-15,6 9 0 16,2 8 0-16,-3-1 0 15,1 4 0-15,1-2 0 16,-5 0 0-16,-6-10 0 16,-7-2-9-16,3-1-19 0,-10-17-8 15,0 0-5-15,0-17-3 16,-29 11 0-16,7-11-1 16</inkml:trace>
          <inkml:trace contextRef="#ctx0" brushRef="#br0" timeOffset="36386.4965">6827 2371 142 0,'0'0'41'0,"19"-13"-5"16,-1 2-10-16,9 11-16 16,11-3-10-16,2 3 0 15,7 0 0-15,-6 0-11 16,4 7-13-16,-15-7-6 16,-3 0-6-16,-27 0-6 0,20 3 0 15,-20-3-1-15,-17 0 17 16</inkml:trace>
          <inkml:trace contextRef="#ctx0" brushRef="#br0" timeOffset="36582.6288">7009 2396 161 0,'0'0'42'16,"11"33"-6"-16,-1-7-20 15,9 3-18-15,5 5 1 16,3 3 0-16,2-2 0 15,-3-1 1-15,-2-5-9 16,-7-10-13-16,-1-4-10 16,-16-15-10-16,17 0 0 15,-17 0-3-15,5-32 0 16</inkml:trace>
          <inkml:trace contextRef="#ctx0" brushRef="#br0" timeOffset="42441.9867">13030 1995 137 0,'0'0'43'0,"-17"17"0"0,30 3-18 16,8 5-25-16,5 8 0 15,2 5-1-15,2 7 0 16,-3 3 1-16,-6-8 0 15,0 3-1-15,-4-7 1 16,-4-3 0-16,-6-12-1 16,2 1-11-16,-9-22-7 15,0 0-5-15,0 0-1 16,-7-22-1-16,-3-5 1 16,4-2-1-16,-11-10 2 15,4-4 17-15,5 0 10 16,-4-10 12-16,12 14 9 15,0-10 2-15,16 15-1 0,-6 0 1 16,21 18-1-16,-1 3-5 16,14 19-4-16,-3 8-7 15,6 9-8-15,-1 11-1 16,0 8 0-16,-4 3 0 16,-5 7-1-16,-7 0 1 15,-3-4 0-15,-7-1-1 16,-8-5 1-16,-4-6 0 15,-8-15-15-15,0 1-16 16,0-22-8-16,0 0-4 16,-25 0-1-16,10-14-1 15</inkml:trace>
          <inkml:trace contextRef="#ctx0" brushRef="#br0" timeOffset="42607.0985">13290 2240 168 0,'18'-17'43'0,"6"10"-27"15,9 7-51-15,9-7-7 16,2 3-2-16,2-3-2 16,-5 0-2-16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6:44.4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BAA29A-7620-4A6A-9394-0F9320D84F2E}" emma:medium="tactile" emma:mode="ink">
          <msink:context xmlns:msink="http://schemas.microsoft.com/ink/2010/main" type="writingRegion" rotatedBoundingBox="17617,11515 23825,11515 23825,13128 17617,13128"/>
        </emma:interpretation>
      </emma:emma>
    </inkml:annotationXML>
    <inkml:traceGroup>
      <inkml:annotationXML>
        <emma:emma xmlns:emma="http://www.w3.org/2003/04/emma" version="1.0">
          <emma:interpretation id="{B2A9B002-72D4-4E24-AB72-5C041063672F}" emma:medium="tactile" emma:mode="ink">
            <msink:context xmlns:msink="http://schemas.microsoft.com/ink/2010/main" type="paragraph" rotatedBoundingBox="17685,11515 18871,11515 18871,12077 17685,12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6C3095-5F50-45D2-845F-CA657C17AB7A}" emma:medium="tactile" emma:mode="ink">
              <msink:context xmlns:msink="http://schemas.microsoft.com/ink/2010/main" type="line" rotatedBoundingBox="17685,11515 18871,11515 18871,12077 17685,12077"/>
            </emma:interpretation>
          </emma:emma>
        </inkml:annotationXML>
        <inkml:traceGroup>
          <inkml:annotationXML>
            <emma:emma xmlns:emma="http://www.w3.org/2003/04/emma" version="1.0">
              <emma:interpretation id="{E59823FA-AFFC-4639-9CA6-45474E68892E}" emma:medium="tactile" emma:mode="ink">
                <msink:context xmlns:msink="http://schemas.microsoft.com/ink/2010/main" type="inkWord" rotatedBoundingBox="17685,11515 18871,11515 18871,12077 17685,12077"/>
              </emma:interpretation>
              <emma:one-of disjunction-type="recognition" id="oneOf0">
                <emma:interpretation id="interp0" emma:lang="en-US" emma:confidence="0">
                  <emma:literal>"l,</emma:literal>
                </emma:interpretation>
                <emma:interpretation id="interp1" emma:lang="en-US" emma:confidence="0">
                  <emma:literal>"l.</emma:literal>
                </emma:interpretation>
                <emma:interpretation id="interp2" emma:lang="en-US" emma:confidence="0">
                  <emma:literal>111,</emma:literal>
                </emma:interpretation>
                <emma:interpretation id="interp3" emma:lang="en-US" emma:confidence="0">
                  <emma:literal>1111</emma:literal>
                </emma:interpretation>
                <emma:interpretation id="interp4" emma:lang="en-US" emma:confidence="0">
                  <emma:literal>1¢</emma:literal>
                </emma:interpretation>
              </emma:one-of>
            </emma:emma>
          </inkml:annotationXML>
          <inkml:trace contextRef="#ctx0" brushRef="#br0">13039-4342 125 0,'0'0'39'0,"0"0"-3"15,0 0-15-15,0 0-10 16,0 0-8-16,7 24-1 16,-2-4-1-16,4 0 2 0,-2 0-2 15,0 2 1-15,-7-1-1 16,10-1-1-16,-10-2-3 15,0-18-13-15,10 24-9 16,-10-24-8-16,0 0-5 16,17-11-2-16,-11-9-2 15,2 4-1-15</inkml:trace>
          <inkml:trace contextRef="#ctx0" brushRef="#br0" timeOffset="541.3689">13392-4564 145 0,'0'0'39'16,"-15"-15"-8"-16,15 15-16 0,0 21-11 16,12 0-3-16,-5 2 0 15,1 10-1-15,4 5 0 16,-1 3 1-16,-2 4-1 16,2-6 2-16,-3 9-2 15,1-7 1-15,2-6-1 16,-2 0 1-16,1-6-1 15,-3-6 1-15,0-4-1 0,-7-19-2 16,10 22 1 0,-10-22 1-16,0 0-11 0,0 0-10 15,0 0-8 1,11-23-4-16,-11 23-1 0,6-27-3 16,1 11-1-16,-1-2 3 15</inkml:trace>
          <inkml:trace contextRef="#ctx0" brushRef="#br0" timeOffset="879.7142">13726-4306 76 0,'0'0'33'0,"0"0"-3"16,0 0-2-16,16 16-5 15,-16-16-1-15,17 25-8 16,-17-25-4-16,25 30-9 16,-12-15 1-16,1 5-1 15,-1-1 0-15,-3-2-1 16,1 1-1-16,-11-18 1 15,13 23-1-15,-13-23-9 16,0 0-11-16,0 0-10 16,0 0-2-16,0 0-8 15,-7-27 1-15,1 13-2 16</inkml:trace>
          <inkml:trace contextRef="#ctx0" brushRef="#br0" timeOffset="-280.1918">12691-4475 155 0,'-9'-20'41'16,"9"20"-6"-16,0 0-25 0,0 0-9 15,-10 20-1-15,15 1 0 16,7 2 1-16,-4 10-1 15,3 3 2-15,-3 1-2 16,0 5 3-16,2 1-3 16,-4 3 1-16,-6-5-1 15,7-4 1-15,-7-4-1 16,7-4-2-16,-7-8 1 16,7-5-1-16,-7-16 1 15,0 0-2-15,18 0-16 16,-18 0-10-16,7-21-5 15,0-1-6-15,1-6-1 16,0 6 1-16,3-4 3 0</inkml:trace>
        </inkml:traceGroup>
      </inkml:traceGroup>
    </inkml:traceGroup>
    <inkml:traceGroup>
      <inkml:annotationXML>
        <emma:emma xmlns:emma="http://www.w3.org/2003/04/emma" version="1.0">
          <emma:interpretation id="{0BA98DED-1382-4DB9-91F1-E0155B01FBAD}" emma:medium="tactile" emma:mode="ink">
            <msink:context xmlns:msink="http://schemas.microsoft.com/ink/2010/main" type="paragraph" rotatedBoundingBox="17617,12099 23825,12099 23825,13128 17617,13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A29DFA-F20E-4834-9DE4-C1585F571777}" emma:medium="tactile" emma:mode="ink">
              <msink:context xmlns:msink="http://schemas.microsoft.com/ink/2010/main" type="line" rotatedBoundingBox="17617,12099 23825,12099 23825,13128 17617,13128"/>
            </emma:interpretation>
          </emma:emma>
        </inkml:annotationXML>
        <inkml:traceGroup>
          <inkml:annotationXML>
            <emma:emma xmlns:emma="http://www.w3.org/2003/04/emma" version="1.0">
              <emma:interpretation id="{32DE9953-4FDB-48B9-A9B5-50963633252C}" emma:medium="tactile" emma:mode="ink">
                <msink:context xmlns:msink="http://schemas.microsoft.com/ink/2010/main" type="inkWord" rotatedBoundingBox="17617,12272 18661,12272 18661,12785 17617,12785"/>
              </emma:interpretation>
              <emma:one-of disjunction-type="recognition" id="oneOf1">
                <emma:interpretation id="interp5" emma:lang="en-US" emma:confidence="0">
                  <emma:literal>an</emma:literal>
                </emma:interpretation>
                <emma:interpretation id="interp6" emma:lang="en-US" emma:confidence="0">
                  <emma:literal>av</emma:literal>
                </emma:interpretation>
                <emma:interpretation id="interp7" emma:lang="en-US" emma:confidence="0">
                  <emma:literal>as</emma:literal>
                </emma:interpretation>
                <emma:interpretation id="interp8" emma:lang="en-US" emma:confidence="0">
                  <emma:literal>au</emma:literal>
                </emma:interpretation>
                <emma:interpretation id="interp9" emma:lang="en-US" emma:confidence="0">
                  <emma:literal>ave</emma:literal>
                </emma:interpretation>
              </emma:one-of>
            </emma:emma>
          </inkml:annotationXML>
          <inkml:trace contextRef="#ctx0" brushRef="#br0" timeOffset="6647.3184">12993-3549 147 0,'-15'-28'41'0,"5"9"-6"16,10 3-20-16,-7-4-14 16,1-1 0-16,-4-2-1 15,-1-3 1-15,-5-1 1 16,-6 9-1-16,-7 4 1 15,-8 8-1-15,0 6 0 16,-2 20 0-16,-1 4 0 16,2 11 0-16,5 7-2 15,8 5 0-15,11-4-1 0,14-6 0 16,0-4 0-16,19-11 1 16,8-6-1-16,5-11 1 15,2-5 0-15,1-8 1 16,0-7 0-16,-2-5 0 15,-5 0 0-15,-5-1 0 16,-5-1 0-16,-6 4 0 16,-12 18-1-16,18-21 1 0,-18 21 0 15,0 0 1 1,0 0-1-16,10 26 1 16,-10-6 0-16,11 7-1 15,-2 1 0-15,2-4 0 16,1 9 0-16,-1-5 1 0,5 1-2 15,-4-9 1-15,-2 2-1 16,-10-22 1-16,24 22-5 16,-24-22-13-16,17 0-13 15,-17 0-2-15,19-29-1 16,-12 7-1-16,6-5 0 16</inkml:trace>
          <inkml:trace contextRef="#ctx0" brushRef="#br0" timeOffset="6962.534">13290-3669 173 0,'0'0'35'15,"0"0"-3"-15,14 23-32 16,-1 4 0-16,-1 4 0 16,8 7 0-16,1-1-1 15,1-3 1-15,3 2 0 16,-1-9-1-16,-1-4 1 15,-3-3 0-15,2-11 0 16,-2-9 0-16,-4 0 0 16,1-14 0-16,-7-3 0 15,1-16 0-15,-4-5 0 16,-1-9 1-16,-6-3-2 16,0-1 1-16,0 3-1 15,6 6-9-15,-6 3-14 0,4 10-8 16,-4 7-2-16,0 22-1 15,25-21-7-15,-5 14-2 16</inkml:trace>
        </inkml:traceGroup>
        <inkml:traceGroup>
          <inkml:annotationXML>
            <emma:emma xmlns:emma="http://www.w3.org/2003/04/emma" version="1.0">
              <emma:interpretation id="{7208DD1F-C7FB-4DF6-AC53-749ECE3ED39E}" emma:medium="tactile" emma:mode="ink">
                <msink:context xmlns:msink="http://schemas.microsoft.com/ink/2010/main" type="inkWord" rotatedBoundingBox="19957,12099 23825,12099 23825,13128 19957,13128"/>
              </emma:interpretation>
              <emma:one-of disjunction-type="recognition" id="oneOf2">
                <emma:interpretation id="interp10" emma:lang="en-US" emma:confidence="0">
                  <emma:literal>It=a/20</emma:literal>
                </emma:interpretation>
                <emma:interpretation id="interp11" emma:lang="en-US" emma:confidence="0">
                  <emma:literal>If-are</emma:literal>
                </emma:interpretation>
                <emma:interpretation id="interp12" emma:lang="en-US" emma:confidence="0">
                  <emma:literal>If-also</emma:literal>
                </emma:interpretation>
                <emma:interpretation id="interp13" emma:lang="en-US" emma:confidence="0">
                  <emma:literal>If-alto</emma:literal>
                </emma:interpretation>
                <emma:interpretation id="interp14" emma:lang="en-US" emma:confidence="0">
                  <emma:literal>If-a-pro</emma:literal>
                </emma:interpretation>
              </emma:one-of>
            </emma:emma>
          </inkml:annotationXML>
          <inkml:trace contextRef="#ctx0" brushRef="#br0" timeOffset="23676.8861">14969-3865 131 0,'-25'-8'42'0,"25"8"0"15,0 0-14-15,0 0-27 16,44 0 1-16,10 8-1 16,11-8 0-16,8 7 0 15,7-4-1-15,5 4-16 16,-11-7-13-16,-1 7-6 16,-13-1-6-16,-11 5-2 15,-9-2-2-15,-11 0 6 16</inkml:trace>
          <inkml:trace contextRef="#ctx0" brushRef="#br0" timeOffset="23405.7063">15108-3317 132 0,'0'0'44'0,"0"0"-2"15,0 0-12-15,33 13-30 16,9-13 0-16,15 3 0 16,5 4-8-16,4-7-13 15,3 10-10-15,-9-10-6 16,-14 0-5-16,-10 0 0 16,-11-10-1-16</inkml:trace>
          <inkml:trace contextRef="#ctx0" brushRef="#br0" timeOffset="23209.5755">15273-3913 157 0,'0'0'41'0,"0"0"-6"16,0 0-22-16,0 40-13 15,8-8-1-15,2 15 0 16,0 2 1-16,7 7 0 16,-4-4 0-16,1 3 0 15,-4-8-13-15,0-5-19 16,-10-13-6-16,-7-8-4 15,7-21 0-15,-39 20-3 16</inkml:trace>
          <inkml:trace contextRef="#ctx0" brushRef="#br0" timeOffset="24433.4354">15923-3278 171 0,'0'0'43'16,"0"0"-5"-16,0 0-38 16,26-11 1-16,6 11 1 15,8 0-2-15,5 0 0 16,1-6-14-16,2 6-13 16,-10 0-7-16,-7 6-7 15,-11-6-1-15,-20 0-2 16,0 0 0-16</inkml:trace>
          <inkml:trace contextRef="#ctx0" brushRef="#br0" timeOffset="24628.5661">16105-3238 166 0,'0'0'41'0,"-13"34"-8"15,13-7-32-15,0 1-2 16,10 2 2-16,3 4-1 15,2 0-8-15,-3-6-12 16,3 0-10-16,-6-8-6 16,-9-20-5-16,0 0-2 15,18 9 0-15,-18-9 24 0</inkml:trace>
          <inkml:trace contextRef="#ctx0" brushRef="#br0" timeOffset="24869.3439">16490-3457 144 0,'0'0'43'15,"0"0"-1"-15,17-20-24 0,3 20-18 16,8 0 0-1,4 0-14-15,7 5-11 16,-9-5-9-16,1 0-6 16,-10 0-2-16,-21 0-1 15,22 15 0-15</inkml:trace>
          <inkml:trace contextRef="#ctx0" brushRef="#br0" timeOffset="25020.8541">16629-3274 134 0,'-15'0'34'16,"15"0"-20"-16,21-9-19 15,3 3-36-15,0-6-1 16,9 2-2-16,1-5-1 16</inkml:trace>
          <inkml:trace contextRef="#ctx0" brushRef="#br0" timeOffset="25645.6978">17241-3835 102 0,'-5'-30'42'0,"-4"2"-3"16,9 28-13-16,-29-33-12 15,9 27-1-15,-7 6-6 16,0 0-7-16,-2 19-1 16,-2 1 0-16,3 9 1 0,4 1 1 15,8 10 0-15,6 0 0 16,10-4-2-16,10-7-6 16,12 1-5-16,3-16-4 15,10-6-3-15,-2-17-3 16,7 0-1-16,-6-19 0 15,0 2 3-15,-10-4 10 16,0-5 10-16,-10 9 8 16,-7-8 11-16,2 19 4 15,-9-7-1-15,0 22 0 16,0 0-1-16,0 0-3 16,0 0-5-16,0 23-5 15,0 8-9-15,0 0 1 0,0 8 0 16,0-1 1-16,11 3-1 15,-4 2 1 1,2-6-5-16,-4-11-12 16,12 0-11-16,-17-26-6 0,23 14-7 15,-23-14-3-15,26-25 0 16,-11 2 4-16</inkml:trace>
          <inkml:trace contextRef="#ctx0" brushRef="#br0" timeOffset="25784.7906">17704-3995 138 0,'0'0'43'0,"0"0"-2"16,-9 41-19-16,9 9-23 16,0 13 1-1,0 11 0-15,0 10 0 0,0 1 0 16,-4 7 0-16,-6-2-1 15,1-11 1-15,-2-9-12 16,4-7-11-16,-2-16-9 16,9-17-5-16,0-30-5 15,0 0 0-15,22-10 0 16</inkml:trace>
          <inkml:trace contextRef="#ctx0" brushRef="#br0" timeOffset="26228.0875">17964-3464 143 0,'0'0'43'0,"0"-29"-5"0,0 29-13 16,26-26-24-1,-8 9-1-15,4 4 0 16,2 0 0-16,-2 5 0 16,2 1 0-16,-2 7 0 0,-2 0 0 15,-20 0-1-15,26 28 0 16,-20-5 1-16,-6 6 0 15,0 5-1-15,-14 6 1 16,-2 2 0-16,-1-5 0 16,-1 5 0-16,0-1 0 15,3-7 1-15,7-5-2 16,8-6 2-16,0-5-2 16,0-18 2-16,35 15-1 0,-5-15 0 15,0-7-13 1,14-1-10-16,-7-7-8 15,5 2-5-15,-5-9-4 16,3-3-2-16,-5-4 0 0,1-4 22 16</inkml:trace>
          <inkml:trace contextRef="#ctx0" brushRef="#br0" timeOffset="26576.3193">18550-3646 141 0,'-26'-13'41'16,"1"13"-1"-16,-2 0-17 16,1 22-23-16,8 9 0 15,2 6 0-15,2 10 0 16,3 3 1-16,2 6 0 16,9 0-1-16,0 2 1 0,10-4-1 15,13-6 1-15,11-10-2 16,7-3 1-16,10-16-1 15,3-10 1-15,0-16 0 16,-2-8 0-16,-5-12 1 16,-10-3 0-16,-15-12 0 15,-13 1 0-15,-9-2 0 16,-10 1-2-16,-10 7 1 16,-7 1-9-16,-11 6-12 15,4 14-11-15,-6 0-3 16,8 14-3-16,1 0-6 15,5 8 0-15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6:42.7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F1C36D-A1A8-4D7E-B5CD-5EA6D13C2521}" emma:medium="tactile" emma:mode="ink">
          <msink:context xmlns:msink="http://schemas.microsoft.com/ink/2010/main" type="inkDrawing" rotatedBoundingBox="17326,9364 19376,9383 19375,9456 17326,9438" semanticType="underline" shapeName="Other">
            <msink:sourceLink direction="with" ref="{4C934B4C-146E-42AA-93CD-3992F2FB0838}"/>
            <msink:sourceLink direction="with" ref="{63778670-D46C-4665-9BE1-7AD03D12CBCA}"/>
          </msink:context>
        </emma:interpretation>
      </emma:emma>
    </inkml:annotationXML>
    <inkml:trace contextRef="#ctx0" brushRef="#br0">12313-6656 140 0,'18'-26'42'16,"2"18"-4"-16,9-5-22 0,15 4-16 15,9 4 1-15,15-3-1 16,8 8 0-16,6 0 0 16,10 0-1-16,7 9 2 15,5-2-2-15,-1 1 2 16,8-1-1-16,-4 5 0 16,8-6 0-16,0-3 0 15,3-3 1-15,-5 0-5 16,3 0-10-16,-9-6-9 15,-5 6-7-15,-10-10-7 16,-19 3-3-16,-14 0-2 16,-25 0-1-16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6:11.6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F90168-A0C2-41D4-A0EB-83076FCAB871}" emma:medium="tactile" emma:mode="ink">
          <msink:context xmlns:msink="http://schemas.microsoft.com/ink/2010/main" type="writingRegion" rotatedBoundingBox="10636,9904 12308,9904 12308,10451 10636,10451"/>
        </emma:interpretation>
      </emma:emma>
    </inkml:annotationXML>
    <inkml:traceGroup>
      <inkml:annotationXML>
        <emma:emma xmlns:emma="http://www.w3.org/2003/04/emma" version="1.0">
          <emma:interpretation id="{24B02ACA-B843-400B-91D0-87B9DBD4B76E}" emma:medium="tactile" emma:mode="ink">
            <msink:context xmlns:msink="http://schemas.microsoft.com/ink/2010/main" type="paragraph" rotatedBoundingBox="10636,9904 12308,9904 12308,10451 10636,10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6754A2-C730-4849-8008-B53B6165D100}" emma:medium="tactile" emma:mode="ink">
              <msink:context xmlns:msink="http://schemas.microsoft.com/ink/2010/main" type="line" rotatedBoundingBox="10636,9904 12308,9904 12308,10451 10636,10451"/>
            </emma:interpretation>
          </emma:emma>
        </inkml:annotationXML>
        <inkml:traceGroup>
          <inkml:annotationXML>
            <emma:emma xmlns:emma="http://www.w3.org/2003/04/emma" version="1.0">
              <emma:interpretation id="{1A0DE3F9-DB51-4132-B2BE-AC1FB6A30F26}" emma:medium="tactile" emma:mode="ink">
                <msink:context xmlns:msink="http://schemas.microsoft.com/ink/2010/main" type="inkWord" rotatedBoundingBox="10636,9904 12308,9904 12308,10451 10636,10451"/>
              </emma:interpretation>
              <emma:one-of disjunction-type="recognition" id="oneOf0">
                <emma:interpretation id="interp0" emma:lang="en-US" emma:confidence="0">
                  <emma:literal>her</emma:literal>
                </emma:interpretation>
                <emma:interpretation id="interp1" emma:lang="en-US" emma:confidence="0">
                  <emma:literal>ten</emma:literal>
                </emma:interpretation>
                <emma:interpretation id="interp2" emma:lang="en-US" emma:confidence="0">
                  <emma:literal>Her</emma:literal>
                </emma:interpretation>
                <emma:interpretation id="interp3" emma:lang="en-US" emma:confidence="0">
                  <emma:literal>hen</emma:literal>
                </emma:interpretation>
                <emma:interpretation id="interp4" emma:lang="en-US" emma:confidence="0">
                  <emma:literal>Ger</emma:literal>
                </emma:interpretation>
              </emma:one-of>
            </emma:emma>
          </inkml:annotationXML>
          <inkml:trace contextRef="#ctx0" brushRef="#br0">5669-6155 107 0,'-17'-21'38'16,"17"21"-5"-16,-17-14-8 15,17 14-6-15,0 0-2 16,0 0-7-16,0 0-8 15,-12 28-2-15,12-8 0 16,0 7 0-16,0 0 1 16,0 4 0-16,10 9 1 15,2-5-2-15,5 1 0 16,9 0 0-16,6-7 0 16,2-2 0-16,8-7 0 0,1-6 0 15,4-14 0-15,-1 0 0 16,-7 0 0-16,-8-16 0 15,-2-2 0-15,-9-3 0 16,-13-1 0 0,-7-5 0-16,-7 4-2 0,-10-3 1 15,-3 4 1-15,-3 8 0 16,-7 7-1-16,2 7 1 16,1 6 0-16,3 9 1 15,3 13-1-15,7 2 1 16,4 8-1-16,10 2 0 15,7 1 2-15,11 1-8 16,12-1-12-16,0-12-10 0,14-2-10 16,1-11-3-16,-3-4-2 15,2-4-1-15,-2-8 8 16</inkml:trace>
          <inkml:trace contextRef="#ctx0" brushRef="#br0" timeOffset="479.4088">6465-5727 166 0,'0'0'42'0,"17"13"-6"16,-17-13-25-16,28 0-11 0,-10 0 0 15,-18 0 0-15,32-14 0 16,-32 14 0-16,26-34 0 15,-13 12 0-15,-6-8 0 16,0-4 0-16,-1-8 0 16,3 1 0-16,2 3 0 15,-1-3 0-15,3 0 0 16,4 8 0-16,-7 10 0 16,-10 23 0-16,29-22 0 15,-29 22 0-15,20 17 0 16,-16 2 0-16,-4 8 0 15,0 9 0-15,6 5 0 16,-6 1 0-16,10 2 0 0,-6-2 0 16,8-1 0-16,3-1 0 15,9-8 0 1,9-5 0-16,7-7 0 16,5-11 0-16,5-3 0 0,2-6 0 15,3-8 0-15,-1-5 0 16,-6-8 0-16,-2 5-12 15,-19-9-16-15,-2 9-10 16,-18-4-4-16,-12 5-3 16,5 15-2-16,-42-21 5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7:11.3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16777B-D57E-4B66-A7E5-F005CA9834B4}" emma:medium="tactile" emma:mode="ink">
          <msink:context xmlns:msink="http://schemas.microsoft.com/ink/2010/main" type="writingRegion" rotatedBoundingBox="20665,14136 24367,13432 24627,14798 20924,15502"/>
        </emma:interpretation>
      </emma:emma>
    </inkml:annotationXML>
    <inkml:traceGroup>
      <inkml:annotationXML>
        <emma:emma xmlns:emma="http://www.w3.org/2003/04/emma" version="1.0">
          <emma:interpretation id="{C5490A86-6B11-440C-A647-A0850D8B313D}" emma:medium="tactile" emma:mode="ink">
            <msink:context xmlns:msink="http://schemas.microsoft.com/ink/2010/main" type="paragraph" rotatedBoundingBox="20665,14136 24367,13432 24627,14798 20924,15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56B337-F1E4-42A6-88C7-066F40B9DAE1}" emma:medium="tactile" emma:mode="ink">
              <msink:context xmlns:msink="http://schemas.microsoft.com/ink/2010/main" type="line" rotatedBoundingBox="20665,14136 24367,13432 24627,14798 20924,15502"/>
            </emma:interpretation>
          </emma:emma>
        </inkml:annotationXML>
        <inkml:traceGroup>
          <inkml:annotationXML>
            <emma:emma xmlns:emma="http://www.w3.org/2003/04/emma" version="1.0">
              <emma:interpretation id="{6796E6C9-345B-474A-A709-650CBB1A775A}" emma:medium="tactile" emma:mode="ink">
                <msink:context xmlns:msink="http://schemas.microsoft.com/ink/2010/main" type="inkWord" rotatedBoundingBox="20665,14136 24367,13432 24627,14798 20924,15502"/>
              </emma:interpretation>
              <emma:one-of disjunction-type="recognition" id="oneOf0">
                <emma:interpretation id="interp0" emma:lang="en-US" emma:confidence="0">
                  <emma:literal>=0.45A</emma:literal>
                </emma:interpretation>
                <emma:interpretation id="interp1" emma:lang="en-US" emma:confidence="0">
                  <emma:literal>=0.45 a</emma:literal>
                </emma:interpretation>
                <emma:interpretation id="interp2" emma:lang="en-US" emma:confidence="0">
                  <emma:literal>= 045 A</emma:literal>
                </emma:interpretation>
                <emma:interpretation id="interp3" emma:lang="en-US" emma:confidence="0">
                  <emma:literal>€0.45 a</emma:literal>
                </emma:interpretation>
                <emma:interpretation id="interp4" emma:lang="en-US" emma:confidence="0">
                  <emma:literal>= 0.45 A</emma:literal>
                </emma:interpretation>
              </emma:one-of>
            </emma:emma>
          </inkml:annotationXML>
          <inkml:trace contextRef="#ctx0" brushRef="#br0">15716-1622 140 0,'29'-27'43'0,"3"14"-2"16,8-14-19-16,11 17-24 15,14-3-4-15,2 0-16 16,5 13-12-16,-7-8-7 15,-12 8-2-15,-14-6-1 0,-22 6 0 16</inkml:trace>
          <inkml:trace contextRef="#ctx0" brushRef="#br0" timeOffset="170.1038">15983-1564 137 0,'0'0'45'0,"0"0"-2"15,17 16-15-15,11-11-36 16,16-5-21-16,14 0-12 16,5-5-3-16,-3-10-3 15,0-1 0-15,-9-12 11 16</inkml:trace>
          <inkml:trace contextRef="#ctx0" brushRef="#br0" timeOffset="861.5651">17070-2001 110 0,'-23'-39'41'15,"2"9"-5"-15,-7-5-13 16,-2 7-10-16,-1 7-1 15,-2 6-6-15,1 8-5 0,-3 7-1 16,0 0 0-16,2 15 1 16,4 13-1-16,2 14 0 15,7 5 0-15,9 12 0 16,11 11 2-16,11-2-1 16,17 3 0-16,13-7-1 15,17-14 1-15,9-13-2 16,4-14 1-16,4-23-1 15,-3-9 0-15,-8-15 0 16,-17-13 0-16,-16-9 0 16,-21-12 1-16,-10-2 0 15,-21 1 0-15,-10-3 1 16,-9 12 0-16,-1 7-2 0,1 10-5 16,2 12-10-16,15 21-8 15,5 7-8 1,12 15-2-16,6 6-1 15,20 12-1-15,5-4 0 0</inkml:trace>
          <inkml:trace contextRef="#ctx0" brushRef="#br0" timeOffset="1017.6739">17448-1682 156 0,'0'0'35'0,"0"0"-11"16,-15 0-30-16,15 0-19 0,0 0-9 15,0 0-6-15,21-23-1 16,-12 2-2 0,-2-1 18-16</inkml:trace>
          <inkml:trace contextRef="#ctx0" brushRef="#br0" timeOffset="1282.848">17586-2189 169 0,'0'0'42'16,"0"0"-9"-16,0 0-34 15,0 36 1-15,13-1-1 16,-3 6 1-16,5 2-1 0,1 0 1 16,4 0 0-16,1-3 1 15,4-14 0 1,1-3-1-16,2-16 1 0,2-7-8 15,-4-7-11-15,3-6-10 16,-7-8-4-16,-4-1-4 16,-4-11-4-16,-1 4-2 15,-6-1 2-15</inkml:trace>
          <inkml:trace contextRef="#ctx0" brushRef="#br0" timeOffset="1479.9801">17898-2244 151 0,'0'0'42'16,"-9"21"-6"-16,9 1-23 16,0 18-12-16,16 9 0 15,1 7-1-15,3 6 0 0,1-3 1 16,2 2-1-16,-4-10-9 16,7-4-16-16,-8-12-11 15,-3-20-5-15,-15-15-3 16,27-13-1-16,-13-16 1 15</inkml:trace>
          <inkml:trace contextRef="#ctx0" brushRef="#br0" timeOffset="1853.2263">18302-2280 167 0,'0'0'42'0,"-27"-8"-9"15,27 8-34-15,-21 24 0 16,13-4 1-16,-3 1-1 16,4 5 1-16,-4-2-1 15,2-2 2-15,3 3 0 16,6-3-1-16,8-2 1 16,9-6-1-16,8 0 1 15,6-2-1-15,8 4 0 16,5-8-1-16,2 5 1 15,0 3 1-15,-4 2-1 16,-2 4 1-16,-8 1-2 16,-6 4 1-16,-8 0 0 15,-5 2-1-15,-13-2 0 0,0-5 1 16,-7-2-1-16,7-20-9 16,-30 17-12-16,8-20-9 15,-1-8-1-15,-4-12-1 16,1-5-2-16,0-16-2 15</inkml:trace>
          <inkml:trace contextRef="#ctx0" brushRef="#br0" timeOffset="2026.3423">18361-2272 143 0,'0'-16'37'16,"0"16"-1"-16,14-12-7 0,12 12-37 15,1 5-13-15,10 2-11 16,-2-7-2-16,3 13-1 16,-6-13-2-1,-4 8 0-15</inkml:trace>
          <inkml:trace contextRef="#ctx0" brushRef="#br0" timeOffset="2477.6452">18849-2322 169 0,'-19'22'36'15,"19"-6"-2"-15,0 9-33 16,12 16 0 0,2 10 0-16,4 4 0 0,4 7 0 15,-3-5-1-15,3-1 0 16,0-5 0-16,-2-10-1 15,0-14 1-15,-3-14 0 16,-17-13 0-16,24-17-1 16,-12-6-4-16,-12-20-3 15,0-6 1-15,-13-7 0 16,1-5 7-16,0 2-1 16,-2-1 2-16,5 4-1 15,3 5 5-15,12 15 3 16,3 2-1-16,10 14 1 0,7 14-6 15,8 6-1 1,7 18-1-16,4 5 1 16,1 12-1-16,3 8 0 0,0 11 0 15,-6 2-1-15,1 7 1 16,-8-6-1-16,-5 6-7 16,-7-14-18-16,-8-8-7 15,-11-18-2-15,-5-23-1 16,0 0-2-16,-32 0 0 15</inkml:trace>
          <inkml:trace contextRef="#ctx0" brushRef="#br0" timeOffset="2643.7543">19132-2083 173 0,'15'-5'38'16,"9"-4"-13"-16,7 2-54 15,14 7-6-15,-2-8-2 16,-1 3-7-16,-1 5-2 16,-8-10 2-16</inkml:trace>
          <inkml:trace contextRef="#ctx0" brushRef="#br1" timeOffset="6254.5048">17139-1237 174 0,'-22'-7'41'0,"22"7"-9"0,0 0-32 15,29-21-1-15,7 8 1 16,5-5-1-16,7-4 1 15,2-1 0-15,-5-3 0 16,-2 3 0-16,-6-2 0 16,-9 9 0-16,-10 3 0 15,-18 13 1-15,16 0-1 16,-16 0 1-16,6 27-1 0,-6-5 0 16,7 5 0-1,1 0 0-15,5 3-9 16,-2-4-13-16,5 2-10 15,-3-4-8-15,-1-3-1 16,-6-3-2-16,-6 2-2 0</inkml:trace>
          <inkml:trace contextRef="#ctx0" brushRef="#br1" timeOffset="5948.3233">17453-1298 134 0,'-17'-7'42'0,"17"7"-1"15,-26 30-12-15,13 1-29 16,5 12-1-1,1 7 1-15,1 1-1 16,6 4 1-16,0-2 0 0,0-8 0 16,0-5-11-16,0-19-12 15,0-5-6-15,0-16-7 16,0 0-4-16,-14-29-2 16,1 6 0-16,-1-11 22 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7:18.4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 56 153 0,'0'0'41'16,"0"0"-1"-16,-20 15-19 15,20 17-21-15,17 2 0 16,-3 2 0-16,0 2 0 16,0 0 0-16,-1-8-2 15,-2-1 4-15,-3-8-2 16,-8-21-2-16,5 19 2 15,-5-19-1-15,0 0 1 0,-5-36-1 16,5 7 1-16,-8-11-1 16,8-3 1-16,-7 0-1 15,7 2 1 1,0-1 0-16,0 10 1 0,0 8-1 16,7 6 0-16,-7 18 1 15,22 0 0-15,-22 0-1 16,31 26 0-16,-11 4 1 15,1 4-1-15,0 6-1 16,2 3 1-16,-2 0 0 16,-1-2-1-16,0-4 1 15,-4-9-1-15,-1-8 1 16,-15-20-1-16,21 11 1 0,-21-11-1 16,15-28 0-16,-10 1 0 15,1-14 1-15,-6-1 0 16,10 0-1-1,0 1 2-15,-2 4-1 0,5 9 0 16,0 3 1-16,2 14-1 16,5 11 0-16,3 15 0 15,-2 1 1-15,0 11-1 16,5 0 0-16,-5 1 0 16,2 3 0-16,-3-4 0 15,-6-6 0-15,4-1-14 16,-18-20-11-16,22 0-6 15,-22 0-2-15,9-21-5 0,-9-5-2 16,9 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7:18.5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0 104 0,'0'0'39'15,"16"28"-4"-15,-1-5-7 16,-1 3-14-16,10 2-2 15,2 3-13-15,-3-10-17 16,4 5-8-16,-8-19-7 16,0-7-4-16,-19 0-3 15,14-21 0-15,-14-6 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8:06.6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E91CD2-5E6E-4283-A949-31F6BD6A0570}" emma:medium="tactile" emma:mode="ink">
          <msink:context xmlns:msink="http://schemas.microsoft.com/ink/2010/main" type="writingRegion" rotatedBoundingBox="17853,9431 24766,9362 24795,12240 17882,12309"/>
        </emma:interpretation>
      </emma:emma>
    </inkml:annotationXML>
    <inkml:traceGroup>
      <inkml:annotationXML>
        <emma:emma xmlns:emma="http://www.w3.org/2003/04/emma" version="1.0">
          <emma:interpretation id="{9F48113E-111F-4C55-813B-31CD2671DF5A}" emma:medium="tactile" emma:mode="ink">
            <msink:context xmlns:msink="http://schemas.microsoft.com/ink/2010/main" type="paragraph" rotatedBoundingBox="17868,9392 19880,9571 19822,10225 17810,10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137309-ED6A-43A9-BA81-7F482DC8A226}" emma:medium="tactile" emma:mode="ink">
              <msink:context xmlns:msink="http://schemas.microsoft.com/ink/2010/main" type="line" rotatedBoundingBox="17868,9392 19880,9571 19822,10225 17810,10046"/>
            </emma:interpretation>
          </emma:emma>
        </inkml:annotationXML>
        <inkml:traceGroup>
          <inkml:annotationXML>
            <emma:emma xmlns:emma="http://www.w3.org/2003/04/emma" version="1.0">
              <emma:interpretation id="{4BAAD0E4-E08D-408F-9867-305C19878463}" emma:medium="tactile" emma:mode="ink">
                <msink:context xmlns:msink="http://schemas.microsoft.com/ink/2010/main" type="inkWord" rotatedBoundingBox="17868,9392 19880,9571 19822,10225 17810,10046"/>
              </emma:interpretation>
              <emma:one-of disjunction-type="recognition" id="oneOf0">
                <emma:interpretation id="interp0" emma:lang="en-US" emma:confidence="0">
                  <emma:literal>VT-IR</emma:literal>
                </emma:interpretation>
                <emma:interpretation id="interp1" emma:lang="en-US" emma:confidence="1">
                  <emma:literal>V: IR</emma:literal>
                </emma:interpretation>
                <emma:interpretation id="interp2" emma:lang="en-US" emma:confidence="0">
                  <emma:literal>vs-IR</emma:literal>
                </emma:interpretation>
                <emma:interpretation id="interp3" emma:lang="en-US" emma:confidence="0">
                  <emma:literal>Vs-IR</emma:literal>
                </emma:interpretation>
                <emma:interpretation id="interp4" emma:lang="en-US" emma:confidence="0">
                  <emma:literal>V=iR</emma:literal>
                </emma:interpretation>
              </emma:one-of>
            </emma:emma>
          </inkml:annotationXML>
          <inkml:trace contextRef="#ctx0" brushRef="#br0">0 116 170 0,'0'0'40'15,"0"0"-7"-15,0 0-27 16,0 0-6-16,0 20 0 31,14 7 0-31,-1 2 0 0,4 11-1 0,-2-3 2 0,2 5-2 16,-3 5 2-16,2-3-2 15,-2-1 2-15,-1-8-2 16,-2 1 2-16,2-1-1 16,-2-9-1-16,1-4 1 15,-2-2 1-15,-10-20-1 16,19 19 1-16,-19-19-1 15,22 0 0-15,-22 0 0 16,18-39 1-16,-9 10-1 16,-2-11 0-16,4-5 0 0,-4-9 0 15,-1-3 0 1,0-1 0-16,-2-3 0 0,-4 5 0 16,8 8 0-1,-8 3 0-15,7 7 1 0,-7 10-1 16,7 9 0-16,-7 19-1 15,8-24 1-15,-8 24-8 16,0 0-13-16,0 0-7 16,14 19-9-16,-14-19-3 15,7 27-2-15,-7-27 0 16,13 25 10-16</inkml:trace>
          <inkml:trace contextRef="#ctx0" brushRef="#br0" timeOffset="214.8273">526 138 159 0,'0'0'42'0,"0"0"-4"15,0 0-33-15,26 0-22 16,3 5-7-16,9 14-4 15,-2-9-7-15,2 4-4 16,-7 5-2-16,-10-5 0 0,-21-14 23 16</inkml:trace>
          <inkml:trace contextRef="#ctx0" brushRef="#br0" timeOffset="394.3433">635 487 168 0,'0'0'42'0,"0"0"-3"0,0 0-50 15,37 13-13-15,-9-8-7 16,5-2-8-16,1 3-1 16,-3-6-2-16,-2 0-1 15</inkml:trace>
          <inkml:trace contextRef="#ctx0" brushRef="#br0" timeOffset="682.3798">1205 192 143 0,'0'0'41'16,"-10"29"-2"-16,10-4-16 16,5 9-21-16,5 6-2 15,4 8 0-15,2-1 0 16,-3-4 0-16,2 5-9 16,-3-13-8-16,2 1-9 0,-6-14-5 15,4-4-7-15,-12-18-2 16,21 7-1-16,-21-7-1 15</inkml:trace>
          <inkml:trace contextRef="#ctx0" brushRef="#br0" timeOffset="1265.7733">1577 334 162 0,'0'0'41'15,"-18"33"-4"-15,24-5-28 16,2 8-9-16,5 0 0 0,4 5 0 16,-2 2 0-16,0-10-2 15,-4 0 2-15,-4-8-1 16,-7-7-7 0,6 2-9-16,-6-20-3 0,0 0-1 15,0 0-1-15,-17-27 2 16,7-6 0-16,3 4 5 15,-3-11 12-15,1-13 12 16,2 4 9-16,-4-10 3 16,11 12 0-16,0-7 1 15,0 11-2-15,14-4-4 16,6 17-4-16,4-1-6 16,6 15-3-16,9 10-3 0,1 6-1 15,-2 13-1 1,-6 5-4-16,-4 13-3 0,-15 1 1 15,-13 6-1 1,-12 2 0-16,-9-1 0 0,-12 1 0 16,1-5 0-16,-2-6 5 15,0-2 2-15,7-11 2 16,8-5 7-16,19-11 2 16,0 0 0-16,0 0 1 15,0 0 1-15,25-12 0 16,1 4-1-16,10 8-1 15,2 8-7-15,3-1-2 0,-1 11-1 16,0 0 1 0,-5 7-1-16,-12-2-11 15,-5 10-12-15,-12-3-8 16,-6-4-9-16,-11-3 0 16,-4-9-3-16,-6-1 0 0</inkml:trace>
        </inkml:traceGroup>
      </inkml:traceGroup>
    </inkml:traceGroup>
    <inkml:traceGroup>
      <inkml:annotationXML>
        <emma:emma xmlns:emma="http://www.w3.org/2003/04/emma" version="1.0">
          <emma:interpretation id="{CA154412-9556-4AEC-9E1C-4BA47CCEC0DC}" emma:medium="tactile" emma:mode="ink">
            <msink:context xmlns:msink="http://schemas.microsoft.com/ink/2010/main" type="paragraph" rotatedBoundingBox="18228,10435 24776,10370 24786,11306 18237,11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CDF58F-E874-477B-A340-0BAD2FB7C174}" emma:medium="tactile" emma:mode="ink">
              <msink:context xmlns:msink="http://schemas.microsoft.com/ink/2010/main" type="line" rotatedBoundingBox="18228,10435 24776,10370 24786,11306 18237,11372"/>
            </emma:interpretation>
          </emma:emma>
        </inkml:annotationXML>
        <inkml:traceGroup>
          <inkml:annotationXML>
            <emma:emma xmlns:emma="http://www.w3.org/2003/04/emma" version="1.0">
              <emma:interpretation id="{ED876A05-9602-4640-91E4-BE97BC84575E}" emma:medium="tactile" emma:mode="ink">
                <msink:context xmlns:msink="http://schemas.microsoft.com/ink/2010/main" type="inkWord" rotatedBoundingBox="21813,10399 24776,10370 24786,11306 21822,11336"/>
              </emma:interpretation>
              <emma:one-of disjunction-type="recognition" id="oneOf1">
                <emma:interpretation id="interp5" emma:lang="en-US" emma:confidence="0">
                  <emma:literal>I=V/R=120/250:</emma:literal>
                </emma:interpretation>
                <emma:interpretation id="interp6" emma:lang="en-US" emma:confidence="0">
                  <emma:literal>I=V/R=R0/250:</emma:literal>
                </emma:interpretation>
                <emma:interpretation id="interp7" emma:lang="en-US" emma:confidence="0">
                  <emma:literal>Invertors:</emma:literal>
                </emma:interpretation>
                <emma:interpretation id="interp8" emma:lang="en-US" emma:confidence="0">
                  <emma:literal>Inventors:</emma:literal>
                </emma:interpretation>
                <emma:interpretation id="interp9" emma:lang="en-US" emma:confidence="0">
                  <emma:literal>I=V/R=120/250!</emma:literal>
                </emma:interpretation>
              </emma:one-of>
            </emma:emma>
          </inkml:annotationXML>
          <inkml:trace contextRef="#ctx0" brushRef="#br0" timeOffset="4929.2212">3959 1031 140 0,'0'0'41'16,"0"0"-1"-16,0 31-18 16,7 4-22-16,4 1 0 15,2 9 0-15,1 0 0 16,0-4-2-16,-1 6-13 16,-7-16-9-16,-6-3-7 0,0-9-7 15,0-19-2 1,0 0-2-16,0 0 1 15</inkml:trace>
          <inkml:trace contextRef="#ctx0" brushRef="#br0" timeOffset="5323.4316">4123 1068 154 0,'23'-27'42'0,"-5"20"-6"15,-1 0-25-15,12 7-11 16,2 0 0-16,1 5 0 16,-2 3 0-16,-3-1-1 15,-7 8 1-15,-20-15-1 16,17 32 1-16,-17-11 0 16,-11 4-1-16,-2 6 1 0,-3-1 1 15,-2 5-1-15,-2-1 0 16,1 1 0-16,2-5 0 15,2-2 0-15,2 0 0 16,3-2 0-16,5-6 0 16,5-4 0-16,0-16 1 15,15 22-1-15,-15-22 0 16,33 9 1-16,-9-9-1 16,4-4 1-16,5 4-12 15,-3-13-10-15,4 5-7 16,-8-5-6-16,3 4-4 15,-4-3-3-15,-1-2 0 16,-4-1 12-16</inkml:trace>
          <inkml:trace contextRef="#ctx0" brushRef="#br0" timeOffset="5740.1663">4798 1104 122 0,'0'-16'41'0,"0"16"-1"16,-13-26-10-16,13 26-20 16,-21 0-9-16,2 0-1 15,-2 13 0-15,-3 6 0 16,-4 4 0-16,1 4 0 0,-3 7 0 16,7 2 0-16,5 0 0 15,8 7 0 1,10-1 0-16,10-3 1 15,10-7-1-15,9 1 0 0,5-13 1 16,3-10-1-16,7-10 1 16,-4 0-1-16,-6-10 0 15,-3-10-1-15,-8-6 1 16,-8-4-2-16,-8-3 2 16,-7-2-1-16,-12-1 0 15,-5 0 0-15,-5 2 0 16,1-1-1-16,1 12-8 15,-5-2-5-15,8 9-6 0,17 16-7 16,-17-20-5 0,17 20-6-16,0 0-1 15,22-7 0-15,-2 7 29 16</inkml:trace>
          <inkml:trace contextRef="#ctx0" brushRef="#br0" timeOffset="6062.8286">5154 957 116 0,'0'0'41'16,"-19"25"-4"-16,12 13-11 16,-7 4-15-16,3 14-1 15,-5 7-8-15,2 6-1 16,-2 1-2-16,-1 6 0 15,-1-5 1-15,-1-10-2 0,4-3 2 16,1-3-2-16,-2-11 2 16,3-4-2-16,5-9 2 15,1-4-1-15,1-11 2 16,6-16-10-16,0 0-11 16,0 0-7-16,0 0-7 15,7-16-5-15,-1-4-2 16,2-3-1-16,4-5 19 15</inkml:trace>
          <inkml:trace contextRef="#ctx0" brushRef="#br0" timeOffset="6510.4553">5227 1489 145 0,'0'0'42'16,"9"-16"-4"-16,-9 16-17 15,27-5-20-15,-9 5-1 16,3 0 0-16,3 5-1 15,1 4 1-15,-4-2-1 0,-3 6 0 16,-18-13 0-16,22 34 0 16,-22-12-1-16,0-1 1 15,-13 6-1-15,1 2 2 16,-5 0-2-16,-2 0 2 16,-1-2-1-16,1 1 1 15,2-2 1-15,5-5-1 16,3-3 0-16,9-18 1 15,0 25-1-15,0-25 1 16,38 8-1-16,-9-8-4 16,2-8-11-16,11 3-10 15,-3-8-6-15,6 4-6 0,-5-6-4 16,-2 2 0-16,-5 0-1 16</inkml:trace>
          <inkml:trace contextRef="#ctx0" brushRef="#br0" timeOffset="6916.6846">5891 1488 161 0,'-24'-19'42'0,"24"19"-6"16,-36 0-29-16,20 13-7 0,16-13 0 15,-26 29-1-15,18-9 0 16,1 0 1-16,7-4-1 16,0 3 0-16,0-3 0 15,13 4 0-15,0-5 1 16,7 3 0-16,2-2 1 16,4 3-2-16,5-2 1 15,0 3 1-15,2 1-1 16,-3-6 0-16,-3 5-1 15,-8 0 1-15,-6-5 0 16,-6 4-1-16,-7-19 1 16,-5 23 0-16,5-23 0 15,-22 9-2-15,22-9-13 16,-32-4-8-16,32 4-6 16,-34-24-5-16,34 24-4 15,-33-37-3-15,16 18 0 16,3 1 26-16</inkml:trace>
          <inkml:trace contextRef="#ctx0" brushRef="#br0" timeOffset="7091.1021">5835 1614 151 0,'13'-20'41'0,"3"12"-5"15,1 1-22-15,8 2-13 16,11 5-14-16,-5 0-13 0,9 5-9 15,-5-5-6 1,-2 7-1-16,-2-7-1 16,-4 6 1-16</inkml:trace>
          <inkml:trace contextRef="#ctx0" brushRef="#br0" timeOffset="7571.8429">6428 1502 155 0,'-30'-18'42'16,"30"18"-5"-16,-38 0-22 16,21 9-15-16,-6 2 0 15,3 8 0-15,-4 3-2 16,-1 6 1-16,1 1 0 0,2 6-1 15,8-1 2-15,3 6-2 16,11-3 2-16,10-2 0 16,11-7 0-16,7-1 0 15,11-5 1-15,2-8-1 16,4-7 1-16,2-7-1 16,-3-8 1-16,-7-11-2 15,-1-2 1-15,-9-8 0 16,-7-1-2-16,-8-10 0 15,-12 4 0-15,-9-4 2 16,-5 4 0-16,-6 0 1 16,-8 2-2-16,-3 5-4 0,2 10-8 15,1 3-6-15,9 3-8 16,2 6-6-16,17 7-5 16,0 0-3-16,0 0 0 15,27 0 22-15</inkml:trace>
          <inkml:trace contextRef="#ctx0" brushRef="#br0" timeOffset="8094.913">6621 1475 177 0,'0'14'42'15,"19"-7"-9"-15,14-1-34 0,2-6-7 16,9 9-13-1,-4-9-6-15,-4 12-8 16,-7-7-5-16,-13-5-3 16,-16 0 0-16,0 0 10 0</inkml:trace>
          <inkml:trace contextRef="#ctx0" brushRef="#br0" timeOffset="7915.5789">6697 1243 141 0,'0'0'42'0,"0"-16"-3"15,0 16-13-15,0 0-22 16,23-18-3-16,-3 18-1 16,5 0 0-16,2 7 0 0,1 0 0 15,-1-2-9-15,6 4-13 16,-12-3-9-16,-2 1-9 16,-19-7-1-16,0 0-2 15,5 22 0-15,-5-22 20 16</inkml:trace>
          <inkml:trace contextRef="#ctx0" brushRef="#br0" timeOffset="1741.2583">579 1305 140 0,'0'0'42'16,"0"0"-3"-16,-17 22-17 0,17 7-22 16,0 5 1-16,13 9-1 15,-1-1 1-15,0 5-1 16,1-4-1-16,-3-7 1 15,1-2-9-15,1-4-13 16,-12-8-10-16,4-4-7 16,-4-18-4-16,0 0 1 15,0 0-1-15</inkml:trace>
          <inkml:trace contextRef="#ctx0" brushRef="#br0" timeOffset="1974.2351">406 1788 143 0,'-19'15'42'16,"19"-15"-1"-16,15 8-22 0,12-2-20 16,10-3 1-16,6 3 0 15,3-6 0-15,0 0-9 16,0 0-7-16,-12 0-7 15,3-6-5-15,-14 3-6 16,-3 3-6-16,-3-13-1 16,-17 13-1-16,14-16 32 15</inkml:trace>
          <inkml:trace contextRef="#ctx0" brushRef="#br0" timeOffset="2244.3182">384 1385 116 0,'-7'-18'41'0,"7"18"-2"15,34-13-11-15,-2 13-19 16,12 0-4-16,3 0-1 15,6 0-4-15,2 6-8 0,-1-6-10 16,1 10-8 0,-14-4-5-16,-6 1-8 15,-5 0-2-15,-10-1-1 16,-20-6 6-16</inkml:trace>
          <inkml:trace contextRef="#ctx0" brushRef="#br0" timeOffset="2566.3681">1071 1536 139 0,'0'0'41'0,"0"0"-2"16,0 0-28-16,27 3-32 15,3 5-7-15,10 3-7 16,-1-2-5-16,2-2-1 15,-2-2-1-15,-11-5 20 16</inkml:trace>
          <inkml:trace contextRef="#ctx0" brushRef="#br0" timeOffset="2778.2877">1111 1705 164 0,'0'0'41'0,"0"22"-9"16,20-13-41-16,10-9-9 15,11 12-8-15,-3-12-3 16,4 8-7-16,-5-8-4 16,-7 0-1-16,-6 0 4 15,-24 0 37-15</inkml:trace>
          <inkml:trace contextRef="#ctx0" brushRef="#br0" timeOffset="3326.1568">1682 1315 139 0,'0'0'41'0,"0"0"-1"16,0 0-16-16,0 0-24 15,4 34 0-15,8-1 0 16,2 2 0-16,4 3-1 16,4 3 1-16,-2 1-1 15,-1-7 0-15,3-2 0 16,-3-5 0-16,0-7 0 16,1-7 1-16,-3-4-1 15,-17-10 1-15,28-8 0 16,-28 8 0-16,26-29 2 0,-15 4-2 15,-3-4 2-15,1-1-2 16,1-6 1 0,-3-4 0-16,-1 4 0 15,-2 2-1-15,-4 4 0 0,7 2 0 16,-7 4 0-16,6 7-1 16,-6 17 1-16,0 0-7 15,0-20-12-15,0 20-9 16,0 0-8-16,25 13-4 15,-25-13-1-15,21 14-1 16,-4-7 13-16</inkml:trace>
          <inkml:trace contextRef="#ctx0" brushRef="#br0" timeOffset="3628.1087">2360 1179 154 0,'0'0'40'16,"0"0"-5"-16,-16 35-23 15,16-1-12-15,-6 9 0 16,6 8-1-16,-8 5 1 16,-3 1 0-16,-2 4-2 15,-1 1 2-15,0-6-1 0,1-5 1 16,0-9-2-16,2-2 3 15,5-16-2 1,6-4 1-16,0-20-7 16,0 0-15-16,20 0-7 0,-20 0-7 15,27-30-4-15,-12 5-1 16,1 1-1-16</inkml:trace>
          <inkml:trace contextRef="#ctx0" brushRef="#br0" timeOffset="4257.542">2662 1518 167 0,'0'0'41'16,"0"20"-6"-16,0 1-36 15,10 6 0-15,2 2 1 0,5 5-2 16,2 2 2-16,2 4-2 15,-5-6 2-15,-4-3-1 16,0-4 1-16,-4-6 0 16,-8-21 0-16,10 22 0 15,-10-22 0-15,0 0-1 16,-13-22-1-16,6-3 0 16,-3 0 1-16,0-9 1 15,-1-8-1-15,4 3 3 16,7 1-2-16,0 2 3 15,6 2-1-15,8 5 1 16,4 2-2-16,6 11 1 16,8 5-1-16,-1 11-2 0,-3 0 1 15,-1 7 0-15,-3 12-2 16,-8-2 2-16,-8 10-2 16,-8 0 0-16,-8 0 1 15,-6 1-1-15,-3-5 2 16,-3-1-2-16,0-3 3 15,4-5-2-15,16-14 1 16,-24 9 1-16,24-9-1 16,0 0 1-16,0 0 0 15,17-7-1-15,3 7 1 16,3 0-1-16,6 0 0 16,1 6 0-16,6 2 0 15,-2 5 0-15,-5 2 0 0,1-1 0 16,-7 4 0-16,-5-2-1 15,-18-16 1-15,20 26 0 16,-20-26-8-16,0 0-11 16,0 0-9-16,0 0-7 15,-15-19-5-15,8-2-1 16,-1-6-2-16,8-2 24 16</inkml:trace>
          <inkml:trace contextRef="#ctx0" brushRef="#br0" timeOffset="4450.9444">3358 1447 171 0,'-10'-15'41'15,"10"15"-8"-15,21 0-45 0,9 5-13 16,5-5-8-16,1 9-7 15,-2-3-1-15,-5-6-1 16,-7 7-2-16</inkml:trace>
          <inkml:trace contextRef="#ctx0" brushRef="#br0" timeOffset="4618.9456">3399 1584 160 0,'0'0'42'16,"0"0"-6"-16,45 17-59 0,-12-10-10 16,8-1-8-16,1-6-1 15,-2 0-2-15,0 0 1 16</inkml:trace>
        </inkml:traceGroup>
      </inkml:traceGroup>
    </inkml:traceGroup>
    <inkml:traceGroup>
      <inkml:annotationXML>
        <emma:emma xmlns:emma="http://www.w3.org/2003/04/emma" version="1.0">
          <emma:interpretation id="{55256A9F-2B17-40DE-AE61-CCE7F3188F9F}" emma:medium="tactile" emma:mode="ink">
            <msink:context xmlns:msink="http://schemas.microsoft.com/ink/2010/main" type="paragraph" rotatedBoundingBox="22094,11915 24159,11583 24244,12110 22178,124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392D3B-1136-4B19-AA55-8D3749FE196D}" emma:medium="tactile" emma:mode="ink">
              <msink:context xmlns:msink="http://schemas.microsoft.com/ink/2010/main" type="inkBullet" rotatedBoundingBox="22138,12192 22291,12168 22305,12252 22152,12277"/>
            </emma:interpretation>
            <emma:one-of disjunction-type="recognition" id="oneOf2">
              <emma:interpretation id="interp10" emma:lang="en-US" emma:confidence="0">
                <emma:literal>•</emma:literal>
              </emma:interpretation>
            </emma:one-of>
          </emma:emma>
        </inkml:annotationXML>
        <inkml:trace contextRef="#ctx0" brushRef="#br0" timeOffset="8946.1664">4368 2835 159 0,'0'0'41'0,"0"-34"-5"15,0 34-28-15,0-16-7 16,0 16-2-16,0 0 1 16,0 0-1-16,0 0 1 15,0 0-1-15,-18 0 1 16,18 0-1-16,-21 9 0 16,21-9 1-16,-22 18 0 15,22-18 0-15,0 0 1 16,0 0-1-16,9 16 1 15,8-16-1-15,3-7 1 16,2 0 0-16,0-1-1 0,0-4 0 16,-6 3 0-16,-16 9-1 15,7-15 1 1,-7 15 0-16,-23-18-1 16,3 18 0-16,-2 0-6 0,-7 0-10 15,10 6-9-15,-3-6-5 16,22 0-8-16,-22 12-1 15,22-12-1-15,0 0 2 16</inkml:trace>
      </inkml:traceGroup>
      <inkml:traceGroup>
        <inkml:annotationXML>
          <emma:emma xmlns:emma="http://www.w3.org/2003/04/emma" version="1.0">
            <emma:interpretation id="{EC8F649E-F289-43E1-AD82-C29CEF603F4D}" emma:medium="tactile" emma:mode="ink">
              <msink:context xmlns:msink="http://schemas.microsoft.com/ink/2010/main" type="line" rotatedBoundingBox="22576,11837 24159,11583 24244,12110 22661,12365"/>
            </emma:interpretation>
          </emma:emma>
        </inkml:annotationXML>
        <inkml:traceGroup>
          <inkml:annotationXML>
            <emma:emma xmlns:emma="http://www.w3.org/2003/04/emma" version="1.0">
              <emma:interpretation id="{9346A532-E3E5-4121-B705-77A31E462EB4}" emma:medium="tactile" emma:mode="ink">
                <msink:context xmlns:msink="http://schemas.microsoft.com/ink/2010/main" type="inkWord" rotatedBoundingBox="22576,11736 24199,11598 24243,12111 22620,12249"/>
              </emma:interpretation>
              <emma:one-of disjunction-type="recognition" id="oneOf3">
                <emma:interpretation id="interp11" emma:lang="en-US" emma:confidence="0">
                  <emma:literal>48 A</emma:literal>
                </emma:interpretation>
                <emma:interpretation id="interp12" emma:lang="en-US" emma:confidence="1">
                  <emma:literal>4 8 A</emma:literal>
                </emma:interpretation>
                <emma:interpretation id="interp13" emma:lang="en-US" emma:confidence="1">
                  <emma:literal>48 A</emma:literal>
                </emma:interpretation>
                <emma:interpretation id="interp14" emma:lang="en-US" emma:confidence="0">
                  <emma:literal>484 A</emma:literal>
                </emma:interpretation>
                <emma:interpretation id="interp15" emma:lang="en-US" emma:confidence="0">
                  <emma:literal>448 A</emma:literal>
                </emma:interpretation>
              </emma:one-of>
            </emma:emma>
          </inkml:annotationXML>
          <inkml:trace contextRef="#ctx0" brushRef="#br0" timeOffset="9358.4738">4764 2400 133 0,'0'0'41'16,"0"0"0"-16,0 0-15 15,0 0-24-15,-19 21-2 16,19-1 2-16,-5 7-2 15,5-2 0-15,0 1 0 16,7 1 0-16,-2-7 0 0,1-3 0 16,-6-17 0-16,21 27-1 15,-21-27 1-15,27 0 0 16,-8 0 0 0,2 0 0-16,-1-7 0 0,0 0 0 15,2 0-2-15,-5 0-8 16,6-1-6-16,-7-4-6 15,1 12-5-15,-17 0-3 16,27-22-5-16,-27 22-3 16,25-27 0-16,-25 27 13 15,17-29 25-15</inkml:trace>
          <inkml:trace contextRef="#ctx0" brushRef="#br0" timeOffset="9576.4373">5069 2365 148 0,'0'0'39'0,"-19"13"-3"0,19-13-19 16,-20 35-15-16,20-5-2 15,0 4 1-15,6 6-1 16,0-3 0-16,1 4 0 16,0-6 1-16,-2-1-7 15,1-12-14-15,4-2-9 16,-10-20-8-16,0 0-4 15,24 6-1-15,-24-6-1 16,26-32 18-16</inkml:trace>
          <inkml:trace contextRef="#ctx0" brushRef="#br0" timeOffset="10137.9521">5519 2352 168 0,'0'-17'40'0,"0"17"-8"16,0 0-32-16,-14 28 0 15,8-11 1-15,-4 10 0 16,-2 6 0-16,-4-4 0 16,-1 6-1-16,-6 1 1 15,2-2-1-15,0 2 1 16,4-3-2-16,8-8 0 15,4 0 1-15,5-6 1 0,12-2-1 16,6-9 0-16,3-2 0 16,6-6 0-16,0 0 1 15,1-8-1-15,0-5 0 16,-4 0 0-16,1-1 0 16,-7-2 0-16,-5-4 0 15,-5 4 0-15,-8-2 0 16,0-4 0-16,-11 1 0 15,-5 1 0-15,-5 0 0 16,-4 5-1-16,-5-6 0 16,0 5 0-16,-3-3 0 15,4 11 0-15,2-5 0 16,4 4 0-16,5 2 1 0,18 7 0 16,-20-14 0-16,20 14 0 15,0-19 1-15,0 19-1 16,21-21 0-1,-4 6 0-15,3 2 0 0,3-2-1 16,3 2-7-16,-1-4-7 16,6 9-6-16,-10-3-6 15,6 4-6-15,-6 7-8 16,2-7 1-16,-6 7-1 16,0 0 29-16</inkml:trace>
          <inkml:trace contextRef="#ctx0" brushRef="#br0" timeOffset="10686.7974">5874 2224 151 0,'0'0'41'15,"0"0"-4"-15,0 0-24 16,5 15-13-16,-5 11-1 15,9 5 1-15,-2 3 0 16,0 9 1-16,-1 4 0 16,-6-3-1-16,7 3 1 15,-7-5-1-15,8-6 1 16,-8-2 0-16,7-7-1 16,-1-11-1-16,-6-16 1 15,0 0 0-15,20 0-4 16,-20-20-4-16,10 0-2 15,-10-11-2-15,7-8 1 0,-7-4 0 16,0 1 0-16,0-2 0 16,6 1 6-16,-2 1 8 15,3 1 7-15,6 7 1 16,-1 5-1-16,8 9 1 16,0-2 0-16,4 16-1 15,3 6-2-15,1 0-3 16,5 19-5-16,-2 3 0 15,0 6 0-15,-2 9 0 16,-2 2 0-16,-3 10 1 16,-4-5-1-16,-5 5 1 15,-2-2-1-15,-2-5 1 16,-4-5-1-16,0-4 0 0,-7-10 0 16,0-23-17-16,6 21-11 15,-6-21-5-15,0 0-7 16,-25-23-1-16,10 2-2 15,-2-5 2-15</inkml:trace>
          <inkml:trace contextRef="#ctx0" brushRef="#br0" timeOffset="10890.9533">6049 2469 136 0,'0'0'42'0,"0"0"-1"16,26-19-21-16,-8 16-38 15,21 3-12-15,-4 0-10 16,3 0-1-16,-2 0-2 16,-5-6-2-16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7:18.7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 90 0,'0'0'22'16,"0"0"-8"-16,13-19-16 16,13 19-23-16,0 0-6 15,13 0-2-15,-4-3 1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7:19.0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27 50 162 0,'0'0'41'16,"0"0"-6"-16,-25 7-24 15,25 9-10-15,0 6-1 0,0 9 0 16,7 1-1-16,0 2 1 16,1 2-1-16,4-3 1 15,-4-6-1-15,4-11-1 16,-12-16 1-16,18 8-4 15,-18-8-4-15,14-30-1 16,-7 2 1-16,-7-1-1 16,9-7 1-16,-9-3 1 15,13-2 2-15,-2 11 7 16,0-4 7-16,9 10 2 16,0 6-1-16,4 15 0 15,3 3 0-15,6 16 0 16,-1 4-2-16,5 14-3 0,0 5-4 15,0 7 0-15,-2-5 0 16,-2 2 0-16,-6-8 0 16,-5-14-8-16,0-4-18 15,-22-17-8-15,15-10-7 16,-15-11-2-16,-7-14-2 16,0-5-1-16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7:27.4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1672173-AADD-4A80-A1B4-349E5748F567}" emma:medium="tactile" emma:mode="ink">
          <msink:context xmlns:msink="http://schemas.microsoft.com/ink/2010/main" type="writingRegion" rotatedBoundingBox="1789,7638 9488,7888 9277,14375 1578,14125"/>
        </emma:interpretation>
      </emma:emma>
    </inkml:annotationXML>
    <inkml:traceGroup>
      <inkml:annotationXML>
        <emma:emma xmlns:emma="http://www.w3.org/2003/04/emma" version="1.0">
          <emma:interpretation id="{561777D8-670E-4575-95EE-3395B20C26D6}" emma:medium="tactile" emma:mode="ink">
            <msink:context xmlns:msink="http://schemas.microsoft.com/ink/2010/main" type="paragraph" rotatedBoundingBox="2190,7629 5316,7942 5238,8726 2112,8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D85DF5-3169-42C7-96EA-6AB14CF1EB65}" emma:medium="tactile" emma:mode="ink">
              <msink:context xmlns:msink="http://schemas.microsoft.com/ink/2010/main" type="line" rotatedBoundingBox="2190,7629 5316,7942 5238,8726 2112,8414">
                <msink:destinationLink direction="with" ref="{7EB30DFE-C896-40EB-B464-B5904ACA56C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ACED2E3-7012-4646-9A52-614D3A982E33}" emma:medium="tactile" emma:mode="ink">
                <msink:context xmlns:msink="http://schemas.microsoft.com/ink/2010/main" type="inkWord" rotatedBoundingBox="2190,7629 5316,7942 5238,8726 2112,8414"/>
              </emma:interpretation>
              <emma:one-of disjunction-type="recognition" id="oneOf0">
                <emma:interpretation id="interp0" emma:lang="en-US" emma:confidence="1">
                  <emma:literal>Series</emma:literal>
                </emma:interpretation>
                <emma:interpretation id="interp1" emma:lang="en-US" emma:confidence="0">
                  <emma:literal>series</emma:literal>
                </emma:interpretation>
                <emma:interpretation id="interp2" emma:lang="en-US" emma:confidence="0">
                  <emma:literal>Serves</emma:literal>
                </emma:interpretation>
                <emma:interpretation id="interp3" emma:lang="en-US" emma:confidence="0">
                  <emma:literal>serves</emma:literal>
                </emma:interpretation>
                <emma:interpretation id="interp4" emma:lang="en-US" emma:confidence="0">
                  <emma:literal>•Aeries</emma:literal>
                </emma:interpretation>
              </emma:one-of>
            </emma:emma>
          </inkml:annotationXML>
          <inkml:trace contextRef="#ctx0" brushRef="#br0">473 79 133 0,'-14'-17'43'15,"-5"3"-9"-15,-6-4-20 16,4 5-9-16,-5 4-4 15,-1 4 0-15,-7 5 0 16,-3 0 0-16,-2 12-1 16,-1 1 1-16,-3 3-1 15,4 10 0-15,-1-3 0 0,9 4-1 16,10 1 1-16,4-6-1 16,17 0 1-1,0-5-1-15,24-6 0 0,8-1 1 16,15-3-1-16,5-4 1 15,14 4 0-15,0 6 0 16,1 3-1-16,-2 8 1 16,-5 6 0-16,-11 6 0 15,-9 6 0-15,-10 8 0 16,-15 2 0-16,-15 0 0 16,0-3 0-16,-20 1 0 15,-6-8 0-15,-8-7 0 16,-10-7 0-16,-5-8 0 15,-4-12-1-15,-4-8 1 16,3-8 0-16,6-12 0 0,8-2-6 16,2-5-8-1,18-2-8-15,13-5-8 0,15 5-6 16,16 1-5-16,9 0-2 16,14 5 9-16</inkml:trace>
          <inkml:trace contextRef="#ctx0" brushRef="#br0" timeOffset="386.918">637 535 156 0,'0'0'43'15,"0"-23"-12"-15,0 23-30 16,36-28 1-16,-5 10-1 0,3 3 0 15,4 0 0-15,-5 1-1 16,-3 0-1-16,-6 1 0 16,-24 13-1-16,20-25 1 15,-20 25-1-15,-15-20 0 16,-3 20 1-16,-3-5-1 16,-10 5 1-16,-2 15 1 15,-1-2 1-15,0 9-1 0,8 5 0 16,1 6 1-1,11-1-1-15,2 9-1 16,12-1 1-16,19-4 0 16,6-1 1-16,8 0 0 0,7-8 0 15,6-11-10-15,7-2-17 16,1-14-7-16,4-7-8 16,1-7-2-16,-9-9 0 15,0-4 12-15</inkml:trace>
          <inkml:trace contextRef="#ctx0" brushRef="#br0" timeOffset="702.8587">1206 447 115 0,'-19'0'43'16,"5"11"0"-16,14-11-17 16,-18 36-26-16,25-5 0 15,11-1-1-15,4 6 1 0,4 4-1 16,6-6 0-16,-4-2 1 15,-2-1 0-15,-8-14-10 16,-2 8-9-16,-16-25-5 16,0 0-1-16,0 0 1 15,0 0 2-15,-30-32 4 16,11 9 8-16,1-9 17 16,-2-6 12-16,12-2 5 15,-5-3 3-15,13 3-2 16,13-10-2-16,6 7-17 15,14 6-16-15,1 2-18 16,11 3-10-16,2 7-5 16,0 7-1-16,0 5 5 0</inkml:trace>
          <inkml:trace contextRef="#ctx0" brushRef="#br0" timeOffset="874.746">1754 541 127 0,'-5'32'42'16,"5"0"-1"-16,0-5-24 16,7 6-16-16,14-2-15 15,-1-7-14-15,5-6-11 16,1-5-4-16,-6-13-2 16,-5 0 1-16,-15 0 30 15</inkml:trace>
          <inkml:trace contextRef="#ctx0" brushRef="#br0" timeOffset="1009.1947">1749 384 111 0,'0'0'14'0,"20"0"-13"16,-5 0-30-16,16 8-14 15,8 6-1-15</inkml:trace>
          <inkml:trace contextRef="#ctx0" brushRef="#br0" timeOffset="1342.0818">2224 625 130 0,'0'0'46'0,"14"-20"-4"16,-14-3-23-16,15-2-16 15,4 2-2-15,-1-8-8 0,5 5-6 16,-6-8-3-16,-3 11 1 15,-14-4 0-15,0 7 3 16,-18 7 4-16,-5 5 7 16,-8 8 7-16,-10 14 5 15,1 12 2-15,-4 2-1 16,9 10 0-16,2 3-3 16,13 2-5-16,9 3-4 0,11-3 1 15,24-6-1-15,4-4 2 16,16-10-8-16,3-12-15 15,14-11-12 1,1 0-4-16,6-25-5 0,-5-4-2 16,0-8 4-1</inkml:trace>
          <inkml:trace contextRef="#ctx0" brushRef="#br0" timeOffset="1632.9385">2642 345 122 0,'-40'20'43'0,"7"3"-2"0,5-5-20 16,15 5-20-16,13 4 0 15,20-4 0-15,13 3 1 16,14-5-1 0,6-5 1-16,8 3-1 0,9-3 0 15,-4-2-1-15,-6 4-1 16,-5-2 0-16,-9 10-1 15,-12-2 0-15,-10 4 0 16,-20 0 1-16,-8-1-1 16,-12-5 2-16,-8 0-1 15,-9-4-1-15,-1-8-20 16,-11-10-12-16,0-3-7 16,-1-11-3-16,0-1-1 15,0-7 9-15</inkml:trace>
        </inkml:traceGroup>
      </inkml:traceGroup>
    </inkml:traceGroup>
    <inkml:traceGroup>
      <inkml:annotationXML>
        <emma:emma xmlns:emma="http://www.w3.org/2003/04/emma" version="1.0">
          <emma:interpretation id="{47F34C37-4B26-427C-BD6A-729EB43BA2AD}" emma:medium="tactile" emma:mode="ink">
            <msink:context xmlns:msink="http://schemas.microsoft.com/ink/2010/main" type="paragraph" rotatedBoundingBox="1954,9450 9223,9753 9183,10721 1914,10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A80610-BEC7-452C-8BBC-1CB7675D5353}" emma:medium="tactile" emma:mode="ink">
              <msink:context xmlns:msink="http://schemas.microsoft.com/ink/2010/main" type="line" rotatedBoundingBox="1954,9450 9223,9753 9183,10721 1914,10419"/>
            </emma:interpretation>
          </emma:emma>
        </inkml:annotationXML>
        <inkml:traceGroup>
          <inkml:annotationXML>
            <emma:emma xmlns:emma="http://www.w3.org/2003/04/emma" version="1.0">
              <emma:interpretation id="{59AC478E-BDE1-4E6E-8D21-D91B87043F06}" emma:medium="tactile" emma:mode="ink">
                <msink:context xmlns:msink="http://schemas.microsoft.com/ink/2010/main" type="inkWord" rotatedBoundingBox="5629,9603 9223,9753 9183,10721 5588,10572"/>
              </emma:interpretation>
              <emma:one-of disjunction-type="recognition" id="oneOf1">
                <emma:interpretation id="interp5" emma:lang="en-US" emma:confidence="0">
                  <emma:literal>IB=I.=Iz=I3</emma:literal>
                </emma:interpretation>
                <emma:interpretation id="interp6" emma:lang="en-US" emma:confidence="0">
                  <emma:literal>IB=I.=t_z=I3</emma:literal>
                </emma:interpretation>
                <emma:interpretation id="interp7" emma:lang="en-US" emma:confidence="0">
                  <emma:literal>IB=F.=Iz=I3</emma:literal>
                </emma:interpretation>
                <emma:interpretation id="interp8" emma:lang="en-US" emma:confidence="0">
                  <emma:literal>IB=F.=t_z=I3</emma:literal>
                </emma:interpretation>
                <emma:interpretation id="interp9" emma:lang="en-US" emma:confidence="0">
                  <emma:literal>IB=I.=T_z=I3</emma:literal>
                </emma:interpretation>
              </emma:one-of>
            </emma:emma>
          </inkml:annotationXML>
          <inkml:trace contextRef="#ctx0" brushRef="#br0" timeOffset="5366.9137">3467 2214 151 0,'-20'0'46'15,"20"0"-11"-15,0 0-33 16,39 0 0-16,-6 0 0 16,8 4-9-16,6-4-19 15,7 0-12-15,-3 0-6 16,-6-9-2-16,-9 9-1 16,-11-7 18-16</inkml:trace>
          <inkml:trace contextRef="#ctx0" brushRef="#br0" timeOffset="5561.6893">3593 2406 145 0,'0'0'47'0,"-13"15"-5"16,31-15-40-16,12 0-10 16,10 0-25-16,10-7-8 15,2-1-5-15,-2-14-2 16,1 1-3-16</inkml:trace>
          <inkml:trace contextRef="#ctx0" brushRef="#br0" timeOffset="6489.7444">4095 2169 126 0,'-25'-16'46'0,"17"0"-1"16,14-10-23-16,16 7-20 15,15 3 0-15,10 3-22 16,17 5-14-16,4-4-9 16,0 12-2-16,-3 0-2 15,-7 0-1-15</inkml:trace>
          <inkml:trace contextRef="#ctx0" brushRef="#br0" timeOffset="6265.824">4141 2638 139 0,'0'0'46'16,"16"13"-2"-16,14-5-30 0,4-8-11 16,14 7-1-16,11-7 0 15,7 0-15-15,9 0-17 16,-7-11-8-16,-9 0-7 16,-12-2 0-16,-14-1-2 15,-13-2 16-15</inkml:trace>
          <inkml:trace contextRef="#ctx0" brushRef="#br0" timeOffset="6074.347">4353 1982 135 0,'0'0'44'15,"-32"25"-4"-15,17 2-27 16,6 13-13-16,9 10 1 16,0 6-1-16,12 3 0 0,5 2 1 15,-5-5-1-15,8 0 1 16,-6-13-1-16,-1-9-15 15,0-5-17-15,-6-7-8 16,-7-22-4-16,0 0-1 16,-24 11 0-16</inkml:trace>
          <inkml:trace contextRef="#ctx0" brushRef="#br0" timeOffset="6832.974">4664 2488 146 0,'-17'16'46'15,"17"-16"-3"-15,30 0-29 16,8 0-11-16,4-7 0 16,3 7-3-16,-3 0 0 15,0 5 0-15,-7 4-2 16,-10-2-1-16,-10 13 1 15,-15-4-1-15,0 11 0 16,-15 0 1-16,-2 2 1 16,-4 4 1-16,1-3-1 15,-2 3 1-15,2-3 1 16,8-4-1-16,1-3 2 0,11-4 1 16,0-19-1-16,23 24 1 15,1-17 0-15,7-7 0 16,2 0-3-1,1-15-5-15,5 10-18 0,-9-6-11 16,1-3-9-16,-4-4-3 16,-5 2-1-16,-3-6 0 15</inkml:trace>
          <inkml:trace contextRef="#ctx0" brushRef="#br0" timeOffset="7057.1241">5287 2356 123 0,'0'0'46'0,"-12"-20"-1"16,12 20-13-16,43-13-30 15,-11 5-15-15,21 8-15 16,-6 0-10-16,5 0-5 15,-4 0-2-15,-8 0-2 16,-9 8 14-16</inkml:trace>
          <inkml:trace contextRef="#ctx0" brushRef="#br0" timeOffset="7214.3857">5311 2546 160 0,'0'0'45'0,"0"0"-21"0,32 14-50 16,11-14-11-16,9-15-4 16,8 2-3-16,5-1-2 15,6-6 12-15</inkml:trace>
          <inkml:trace contextRef="#ctx0" brushRef="#br0" timeOffset="7905.8745">5866 2288 157 0,'-7'-21'46'15,"20"-1"-1"-15,10 6-43 16,21-3 0-16,18 11-16 16,-1-5-17-16,11 6-11 15,-2 7-3-15,-9-6-1 16,-5 6-1-16,-14 6 21 0</inkml:trace>
          <inkml:trace contextRef="#ctx0" brushRef="#br0" timeOffset="7690.6517">5913 2804 149 0,'0'0'46'15,"0"0"-2"-15,30 8-30 16,5-8-12-16,14 5-2 16,6-5 0-16,7 0 0 15,3 0 0-15,-9 0-10 16,0 0-15-16,-16-11-9 15,-6 4-9-15,-8 0 0 16,-11-9-2-16,-15 16-1 16</inkml:trace>
          <inkml:trace contextRef="#ctx0" brushRef="#br0" timeOffset="7465.5967">6144 2236 152 0,'-22'20'43'0,"14"2"-4"0,4 9-33 16,8 11-5-16,6 6-1 15,3 1 1-15,1 7-1 16,0 0 0-16,-1-8 0 15,-1-1-4-15,0-8-22 16,-5-5-11-16,-4-13-6 16,-3-21 0-16,0 14-1 15,0-14 0-15</inkml:trace>
          <inkml:trace contextRef="#ctx0" brushRef="#br0" timeOffset="8381.1928">6562 2505 150 0,'0'0'45'0,"19"-3"-2"15,1-4-32-15,18 7-10 16,3-6 1-16,4 6-2 16,1 0-1-16,-12 8 0 15,-6 0 0-15,-11 5-1 0,-17 5 0 16,0-2 1-16,-20 6 0 16,-8-1 0-1,-2-1 1-15,-1 0 0 16,0 2-1-16,2-6 1 0,8-2 0 15,4-1 0-15,17-13 2 16,0 0-1-16,0 16 1 16,23-16 0-16,0 0 0 15,8 5 0-15,7-5 1 16,2 13-3-16,-1-6 0 16,1 8-2-16,-5 5 0 15,-2 7 1-15,-2 1-1 16,-9 7 0-16,-10-3 1 15,-6 6 0-15,-6-6 1 16,-16 2-1-16,-3-7 1 16,-4-7 0-16,-6-12 0 15,-3-8-6-15,5 0-23 0,-4-13-13 16,4-18-2-16,6-9-2 16,4-10-1-16,9-6 19 15</inkml:trace>
          <inkml:trace contextRef="#ctx0" brushRef="#br0" timeOffset="2612.4827">129 1937 128 0,'0'0'43'16,"-33"-14"-3"-16,13 20-24 0,3 16-16 16,9 13 1-16,0 8-1 15,8 11 0-15,0 2 0 16,0 7 0-16,8-2 0 15,0-4-1-15,2-6 1 16,-3-4-1-16,-4-13-2 16,7-11-17-16,-10-23-12 15,0 22-8-15,0-22-3 16,-13-8 1-16,13 8-2 16</inkml:trace>
          <inkml:trace contextRef="#ctx0" brushRef="#br0" timeOffset="2814.0827">-168 2525 141 0,'-21'19'44'0,"21"-19"-4"15,20 0-34-15,7 0-5 16,15 7 3-16,9-7-2 16,16 0 0-16,11 3-1 15,1-3-1-15,1 6-14 16,-12-12-11-16,3 6-9 15,-19-14-6-15,-11-1-2 16,-15-5-4-16,-19-3 7 16</inkml:trace>
          <inkml:trace contextRef="#ctx0" brushRef="#br0" timeOffset="3048.7157">-175 1951 118 0,'-27'-10'44'16,"7"3"-1"-16,20 7-20 15,0 0-23-15,33 0 1 16,7 0 0-16,9 0 0 16,9 0-1-16,8 0-13 15,7 8-14-15,-2-8-10 16,-8 9-6-16,-4 4-2 15,-9-4-1-15,-11 11 27 0</inkml:trace>
          <inkml:trace contextRef="#ctx0" brushRef="#br0" timeOffset="3340.1432">640 2446 112 0,'-22'23'42'16,"16"-4"0"-16,6-3-19 15,0 5-22-15,6 6-1 16,1 2 0-16,5 0-1 0,-5 3 2 16,6-4-1-16,-6-4 0 15,0 2 0-15,-1-10 0 16,-6 2 0-16,0-18-15 15,0 0-9-15,0 0-7 16,0 0-4-16,0 0-4 16,-13-33-3-16,1 6 9 15</inkml:trace>
          <inkml:trace contextRef="#ctx0" brushRef="#br0" timeOffset="3798.9872">572 2429 122 0,'6'-19'40'0,"8"0"-5"15,7 4-15-15,5 2-13 16,6 6-6-16,8 7-1 16,-2 0-1-1,-4 7 0-15,-1 1 1 0,-6 10 0 16,-7-1 0-16,-15 3-1 16,-5 2 2-16,-9 3-2 15,-7-7 2-15,-8 2-1 16,-3 0 0-16,-1-6 0 15,-4-1 0-15,5-5-1 16,6-8 0-16,1 0 1 16,20 0 0-16,0 0 0 15,0 0 0-15,13-14 0 0,14 7 1 16,6 7-1 0,8-5 0-16,4 5 0 15,2 0 0-15,0 11 0 16,-2-1 0-16,-5 8 0 0,-8 2 0 15,-12 4 0-15,-11-1 0 16,-9 4 1-16,-9 0-1 16,-8-2 0-16,-6-7 1 15,-9 2-1-15,-1-7 0 16,-1-6-1-16,3-7 1 16,3-7 0-16,1-6-10 15,27 13-12-15,-26-42-9 16,26 14-7-16,14-6-5 15,6-4-1-15,11-4 10 16</inkml:trace>
          <inkml:trace contextRef="#ctx0" brushRef="#br0" timeOffset="4025.7566">1437 2147 130 0,'0'0'45'0,"-20"-7"-3"15,20 7-34-15,34 0-7 16,0 0-7-16,17 0-15 16,-3 7-13-16,5-7-8 15,-1 0-1-15,-12 6-2 16,-8-6 11-16</inkml:trace>
          <inkml:trace contextRef="#ctx0" brushRef="#br0" timeOffset="4186.7217">1583 2356 148 0,'0'0'44'0,"0"0"-31"16,32-9-47-16,4 2-8 15,15-5-1-15,4-7-1 16,10 2 3-16</inkml:trace>
          <inkml:trace contextRef="#ctx0" brushRef="#br0" timeOffset="4438.5615">2372 2034 137 0,'0'0'44'0,"-8"32"-7"15,14-6-32-15,-6 15-5 16,12 6 0-16,-2 3 0 16,3 6 1-16,-2 0-1 15,-2-2 0-15,-1-8 0 0,1-4-11 16,-2-2-19-16,-7-18-10 15,0-1-4-15,0-21 0 16,0 0-2-16</inkml:trace>
          <inkml:trace contextRef="#ctx0" brushRef="#br0" timeOffset="4666.2713">2205 2588 136 0,'0'0'46'16,"0"0"-2"-16,26 7-38 16,6-7-3-16,11 8 0 0,9-8 0 15,8 11-1-15,5-11-2 16,-4 0-2 0,3 3-16-16,-16-3-10 0,-3-3-8 15,-12-3-6-15,-8-3-4 16,-9-3 1-16,-9-7 20 15</inkml:trace>
          <inkml:trace contextRef="#ctx0" brushRef="#br0" timeOffset="4874.6896">2194 2027 128 0,'-20'-14'45'0,"17"-6"0"16,19 9-33-16,15 0-9 16,17 11 0-16,10-7 0 0,7 7-17 15,11 6-16-15,-6 1-10 16,-3 0-5-16,-9 2-1 16,-5 3-1-16</inkml:trace>
          <inkml:trace contextRef="#ctx0" brushRef="#br0" timeOffset="5082.4972">3084 2448 135 0,'-6'27'44'0,"6"3"-5"0,0-3-29 16,6 2-10-16,10 2-10 15,-7-9-12-15,11-6-13 16,-6-4-7-16,-14-12-3 16,22 0 0-16,-22 0 17 15</inkml:trace>
        </inkml:traceGroup>
      </inkml:traceGroup>
    </inkml:traceGroup>
    <inkml:traceGroup>
      <inkml:annotationXML>
        <emma:emma xmlns:emma="http://www.w3.org/2003/04/emma" version="1.0">
          <emma:interpretation id="{096723CD-41D8-4674-854B-232D1D78F6E7}" emma:medium="tactile" emma:mode="ink">
            <msink:context xmlns:msink="http://schemas.microsoft.com/ink/2010/main" type="paragraph" rotatedBoundingBox="1723,11144 8479,11125 8482,12138 1726,12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656361-CE19-4DBF-8961-D39FE90FA918}" emma:medium="tactile" emma:mode="ink">
              <msink:context xmlns:msink="http://schemas.microsoft.com/ink/2010/main" type="line" rotatedBoundingBox="1723,11144 8479,11125 8482,12138 1726,12157"/>
            </emma:interpretation>
          </emma:emma>
        </inkml:annotationXML>
        <inkml:traceGroup>
          <inkml:annotationXML>
            <emma:emma xmlns:emma="http://www.w3.org/2003/04/emma" version="1.0">
              <emma:interpretation id="{C66CA588-BC55-41F7-875D-C1290F3582F1}" emma:medium="tactile" emma:mode="ink">
                <msink:context xmlns:msink="http://schemas.microsoft.com/ink/2010/main" type="inkWord" rotatedBoundingBox="1723,11144 8479,11125 8482,12138 1726,12157"/>
              </emma:interpretation>
              <emma:one-of disjunction-type="recognition" id="oneOf2">
                <emma:interpretation id="interp10" emma:lang="en-US" emma:confidence="0">
                  <emma:literal>revivers</emma:literal>
                </emma:interpretation>
                <emma:interpretation id="interp11" emma:lang="en-US" emma:confidence="0">
                  <emma:literal>Vos=V,tV2+V3</emma:literal>
                </emma:interpretation>
                <emma:interpretation id="interp12" emma:lang="en-US" emma:confidence="0">
                  <emma:literal>revives</emma:literal>
                </emma:interpretation>
                <emma:interpretation id="interp13" emma:lang="en-US" emma:confidence="0">
                  <emma:literal>reviver</emma:literal>
                </emma:interpretation>
                <emma:interpretation id="interp14" emma:lang="en-US" emma:confidence="0">
                  <emma:literal>retrievers</emma:literal>
                </emma:interpretation>
              </emma:one-of>
            </emma:emma>
          </inkml:annotationXML>
          <inkml:trace contextRef="#ctx0" brushRef="#br0" timeOffset="9247.0326">-392 3610 123 0,'-20'-12'44'0,"5"4"-1"16,15 8-24-16,-20 20-19 15,20 9 0-15,10 13 1 16,7 13-1-16,6 8 1 16,8 5-1-16,1 3 0 15,2-5 1-15,0-4-1 16,-2-11 2-16,-5-11-2 15,-2-9 2-15,-11-13 1 16,-14-18-1-16,26 0 0 16,-26 0 0-16,13-41 0 0,-13 5-2 15,7-15 1 1,-7-9-1-16,0-11-1 16,7 1 1-16,-7-2-1 15,7 3 1-15,0 6 0 0,-1 8-1 16,2 13 0-16,3 12 0 15,2 10-1-15,-13 20 0 16,29-14 0-16,-11 14-5 16,-4 19-14-16,0-3-8 15,3 12-7-15,-7 6-5 16,0 3-2-16,-3 5-1 16,-7 6 29-16</inkml:trace>
          <inkml:trace contextRef="#ctx0" brushRef="#br0" timeOffset="9940.3111">131 4074 116 0,'0'0'43'0,"0"0"-4"16,-15 0-11-16,15 0-27 16,-7 22-1-16,7-4 0 15,12 3 1-15,-4 9 0 16,0 4-2-16,-1 0 1 15,4-2 0-15,-3 2 1 16,-3-7-2-16,2 1 2 16,-7-7-2-16,0-21 2 15,0 0 0-15,0 0 0 16,0 0 0-16,0 0 1 16,7-36-1-16,-7 2-1 15,-7 0 0-15,0-4-1 0,7-2 1 16,0-3 0-16,0 3-1 15,0 4 1-15,7 8 1 16,6 5 0-16,7 4-1 16,0 11 0-16,7 2 0 15,-2 6-1-15,2 6 0 16,0 6 0-16,-1-1-2 16,-7 9 2-16,-9 0 0 15,-10 0 0-15,0 3 0 16,-7-1 1-16,-5-1 1 15,-4-1 0-15,-4-1 0 16,0-8-1-16,0 2 2 0,6-6-2 16,14-7 3-16,-24 0-1 15,24 0-1-15,0 0 1 16,19 0 1 0,0-7-1-16,7 7 0 0,8-8-1 15,6 8-1-15,-5 0-1 16,9 12 1-16,-4-2-1 15,-8 8-3-15,1 0 2 16,-13 6-1-16,-6-1 1 16,-14 4-1-16,0-4 2 15,-14 4-2-15,-10-7 3 16,-3-6 0-16,-7 1 0 16,0-8 1-16,-3-7-1 0,4 0 1 15,3-13-2-15,5-3-14 16,12 2-11-16,6-13-6 15,16-2-2-15,3-5-1 16,15 4-2-16,6-9 0 16</inkml:trace>
          <inkml:trace contextRef="#ctx0" brushRef="#br0" timeOffset="10161.4587">890 3968 130 0,'0'0'45'0,"0"0"-5"16,18-6-26 0,5 6-15-16,9-6-15 0,15 6-13 15,-3 0-8-15,3 0-6 16,-2-4-2-16,-11 4-1 15</inkml:trace>
          <inkml:trace contextRef="#ctx0" brushRef="#br0" timeOffset="10308.558">1016 4130 136 0,'0'0'30'0,"0"0"-18"16,0 0-42-1,38 7-12-15,5-14-1 16,9-6-1-16,5-2 26 0</inkml:trace>
          <inkml:trace contextRef="#ctx0" brushRef="#br0" timeOffset="10760.8655">1579 3688 133 0,'-9'-22'43'15,"9"22"-5"1,0 0-29-16,13 23-9 16,1 10 1-16,4 3-1 0,2 13 0 15,0 1 1-15,1 7-1 16,1 2 1-16,-4-1-1 15,3-7 2-15,-2-4-2 16,1-10 2-16,-1-3 0 16,0-8 0-16,-4-16 1 15,-15-10-1-15,27 0 1 16,-27 0-2-16,20-37 0 0,-14 1 0 16,-6-13 0-16,0-10-1 15,0-6-1 1,0-4 0-16,0 5 0 15,0-1 0-15,0 3 1 0,6 13-2 16,-1 9 1-16,2 17-1 16,-7 23-1-16,15-13 1 15,-15 13-14-15,25 25-12 16,-9-2-9-16,2 5-6 16,0 2 0-16,-2 4-1 15,4 2 24-15</inkml:trace>
          <inkml:trace contextRef="#ctx0" brushRef="#br0" timeOffset="10983.4847">2205 4087 135 0,'0'22'43'16,"0"-2"-4"-16,0-4-27 15,7 9-10-15,5-2-1 16,-5 3-1-16,1-9 0 15,3 3 0-15,-3-1 0 16,-8-19-1-16,12 24-15 16,-12-24-15-16,0 0-9 15,7-28-3-15,-7 6-1 16,7-7-1-16</inkml:trace>
          <inkml:trace contextRef="#ctx0" brushRef="#br0" timeOffset="11744.9779">2535 3905 151 0,'-18'-14'45'0,"18"14"-7"16,0 0-35-16,0 0 0 15,24-14 0-15,3 14-1 0,1 0 0 16,5 0-2-16,7 0-1 16,4-7-5-16,-3 7-20 15,-3-6-13-15,-7-1-7 16,-3-8-1-16,-6 1-1 16,-2 0 15-16</inkml:trace>
          <inkml:trace contextRef="#ctx0" brushRef="#br0" timeOffset="11282.4488">2694 3674 131 0,'0'21'43'15,"0"8"-7"-15,9 5-21 16,1 9-14-16,-1 4 0 16,4 3 0-16,0-1 0 15,1 0-1-15,-2-6 0 16,0-8 0-16,-5-6 0 0,6-2-19 16,-13-27-15-16,0 0-8 15,0 0-2 1,0 0 0-16,-27-28 0 15</inkml:trace>
          <inkml:trace contextRef="#ctx0" brushRef="#br0" timeOffset="12547.7546">3189 3568 111 0,'0'0'39'0,"13"-26"-3"0,-13 26-10 16,0 0-10-16,0 0-8 16,0 0-9-16,21 26 1 15,-8 4 0-15,-1 11 0 16,8 8 1-16,1 6-1 15,5 7 1-15,-1-3-1 16,2 2 1-16,-4-9 0 16,1-5-1-16,-3-11 1 15,-2-10 1-15,-19-26 0 16,27 16 0-16,-27-16 0 16,20-23 0-16,-13-3 0 15,-2-16-1-15,-5-6 1 16,8-8-4-16,-8-3 1 0,0-2 0 15,0-1 0 1,0 5 0-16,0 8 0 16,0 8 0-16,7 16 0 15,-7 7-1-15,0 18 1 0,19-9 0 16,-19 9 0-16,26 20-13 16,-26-20-14-16,40 30-10 15,-13-8-5-15,-2 3-1 16,2-2-1-16,-1 5 17 15</inkml:trace>
          <inkml:trace contextRef="#ctx0" brushRef="#br0" timeOffset="12945.0168">3831 4046 159 0,'0'0'44'0,"-14"-22"-7"0,22 6-36 15,-8 16 0-15,39-27 0 16,-13 14-1-16,3 1 0 16,1 5 1-16,-3 7-1 15,-6 0 0-15,-3 13-1 16,-5 2 0-16,-6 9 0 16,-7 6 0-16,0-1 0 15,-13 7 0-15,1 5 1 0,-3-1-1 16,-3-4 1-16,-2-2 0 15,3-3 0 1,0-4 0-16,4-6 0 16,3-1 3-16,10-20-3 0,0 16 1 15,0-16 0-15,37 0 0 16,-11 0-1-16,6 0 1 16,1-3-1-16,1 3-1 15,0-7 2-15,-3 7-3 16,-8 0-12-16,2 0-13 15,-25 0-7-15,27 0-8 16,-27 0-2-16,0 0-1 16,12-27 10-16</inkml:trace>
          <inkml:trace contextRef="#ctx0" brushRef="#br0" timeOffset="13311.2601">4453 3920 162 0,'0'0'44'0,"0"0"-4"0,0 0-38 15,47-16 1-15,-3 9-1 16,4 1 0-16,7 6-2 16,1-13 0-16,-2 10 0 15,-9-8-10-15,-3 11-16 16,-17-6-9-16,-6 6-9 15,-19 0-1-15,0 0-1 16,0-16-1-16</inkml:trace>
          <inkml:trace contextRef="#ctx0" brushRef="#br0" timeOffset="13533.4077">4664 3695 162 0,'-21'0'43'0,"8"24"-12"16,13 2-30 0,9 10 0-16,9 9 0 0,8 0-1 15,-2 4 1-15,4-1-1 16,-1-6-1-16,-11-12-12 16,2 1-16-16,-8-15-10 15,-10-16-4-15,0 0-1 16,20-8 0-16,-12-5 18 15</inkml:trace>
          <inkml:trace contextRef="#ctx0" brushRef="#br0" timeOffset="13946.2034">5139 3602 130 0,'0'0'45'0,"-5"28"-2"16,17 3-19-16,7 9-23 16,2 9 0-16,6 6-1 15,4 4 1-15,0 2-1 16,5-3 1-16,-2-4 0 16,0-12 1-16,0-5 1 0,-2-12 0 15,5-14-3 1,-7-6 0-16,0-12 0 0,-8-11 0 15,-2-5 0 1,-3-13 0-16,-8-13 0 16,-9-8 0-16,0-12 0 0,-9-1 0 15,-2 0 0-15,-3 1-3 16,0 6 2-16,-5 5 0 16,5 12 0-16,1 16 1 15,6 7 0-15,7 23 0 16,0 0 0-16,0 0-16 15,23 8-17-15,0 15-9 16,3 5-2-16,3 6-1 16,5 6 0-16</inkml:trace>
          <inkml:trace contextRef="#ctx0" brushRef="#br0" timeOffset="14449.501">5902 3954 176 0,'0'0'43'0,"-10"-16"-10"15,10 16-30-15,27-17-3 16,-6 17 0-16,0-7 0 16,3 7 0-16,-2 6 0 15,-2 1 0-15,-5 7 0 16,-15-14 0-16,20 29 0 15,-20-9-2-15,0 5 0 16,0-1 0-16,-8-1 0 0,-4 1 1 16,1-7 1-16,-5 4 0 15,16-21 0-15,-24 21 1 16,24-21 0-16,0 0 1 16,0 0-1-16,0 0 1 15,0 0 0-15,16 5-2 16,4-5 0-16,4 0 0 15,5 0 0-15,4 9 0 16,4 4 0-16,-3 7 0 16,4 1 0-16,-8 7 0 15,0 7 0-15,-10-5-2 16,-11 5 0-16,-9 1-1 16,-9-4 1-16,-11-3 0 0,-11-7 1 15,-6-9 1-15,-4-6-1 16,-2-7 1-16,5 0-22 15,-2-12-16-15,2-5-6 16,7-9-1-16,1-4-3 16,17-10 4-16</inkml:trace>
        </inkml:traceGroup>
      </inkml:traceGroup>
    </inkml:traceGroup>
    <inkml:traceGroup>
      <inkml:annotationXML>
        <emma:emma xmlns:emma="http://www.w3.org/2003/04/emma" version="1.0">
          <emma:interpretation id="{A9595BF4-002C-4B91-8A5B-33BB56510D35}" emma:medium="tactile" emma:mode="ink">
            <msink:context xmlns:msink="http://schemas.microsoft.com/ink/2010/main" type="paragraph" rotatedBoundingBox="1625,12699 9323,12949 9277,14375 1578,14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ED2734-68E5-4CB4-9798-9DCF0F6D5A65}" emma:medium="tactile" emma:mode="ink">
              <msink:context xmlns:msink="http://schemas.microsoft.com/ink/2010/main" type="line" rotatedBoundingBox="1625,12699 9323,12949 9277,14375 1578,14125"/>
            </emma:interpretation>
          </emma:emma>
        </inkml:annotationXML>
        <inkml:traceGroup>
          <inkml:annotationXML>
            <emma:emma xmlns:emma="http://www.w3.org/2003/04/emma" version="1.0">
              <emma:interpretation id="{772EB3D0-EFD4-4FEA-BAFC-D17231E22652}" emma:medium="tactile" emma:mode="ink">
                <msink:context xmlns:msink="http://schemas.microsoft.com/ink/2010/main" type="inkWord" rotatedBoundingBox="5717,12832 9323,12949 9283,14199 5676,14082"/>
              </emma:interpretation>
              <emma:one-of disjunction-type="recognition" id="oneOf3">
                <emma:interpretation id="interp15" emma:lang="en-US" emma:confidence="0">
                  <emma:literal>Requiters</emma:literal>
                </emma:interpretation>
                <emma:interpretation id="interp16" emma:lang="en-US" emma:confidence="0">
                  <emma:literal>Requires</emma:literal>
                </emma:interpretation>
                <emma:interpretation id="interp17" emma:lang="en-US" emma:confidence="0">
                  <emma:literal>requiters</emma:literal>
                </emma:interpretation>
                <emma:interpretation id="interp18" emma:lang="en-US" emma:confidence="0">
                  <emma:literal>Requiter</emma:literal>
                </emma:interpretation>
                <emma:interpretation id="interp19" emma:lang="en-US" emma:confidence="0">
                  <emma:literal>Requesters</emma:literal>
                </emma:interpretation>
              </emma:one-of>
            </emma:emma>
          </inkml:annotationXML>
          <inkml:trace contextRef="#ctx0" brushRef="#br0" timeOffset="19005.6567">3546 5539 166 0,'-11'-16'45'16,"11"16"-7"-16,24-27-36 16,4 14 0-16,10 5 0 0,9 8-18 15,0-8-13 1,7 3-10-16,-3-2-5 16,-6-2-2-16,-5-4-1 15,-5 7 14-15</inkml:trace>
          <inkml:trace contextRef="#ctx0" brushRef="#br0" timeOffset="18843.5491">3579 5314 144 0,'0'0'44'0,"-13"22"-4"16,20-2-28-16,0 10-12 16,11 12 1-16,-2 5 0 15,8 4-1-15,-3 4 0 0,5-1 1 16,-6-7-1-16,0-6 0 15,-6-3-5 1,-3-22-21-16,-11-16-10 16,0 0-7-16,0 0 0 0,-10-22-2 15,-5-5 1-15</inkml:trace>
          <inkml:trace contextRef="#ctx0" brushRef="#br0" timeOffset="19615.918">4218 5363 137 0,'-16'13'44'16,"16"3"-1"-16,0 4-27 15,0 14-15-15,20 3 0 16,0 11 0-16,4 3 0 15,3 3-1-15,-4-3 1 16,1-3 0-16,-6-6-1 16,-4-12 0-16,1-4 1 0,-15-26 0 15,12 19-1-15,-12-19 0 16,0-19 0-16,-11-7 0 16,2-4 0-1,-5-17-1-15,-4-5 0 0,-3-10 1 16,1 3 0-16,0-4 1 15,7 2 1-15,0 4-1 16,13 4 0-16,0 14 1 16,13 5 0-16,7 8-2 15,8 10 0-15,5 9 0 16,5 7 0-16,-1 9 0 16,1 11-3-16,-1 2 0 15,-8 4 0-15,-10 4 0 0,-4 3 1 16,-15-2 0-16,-3 3 1 15,-13-5 0-15,-5 3 1 16,-2-3-1-16,-8 0 1 16,7-10 0-16,3 3 0 15,7-6 1-15,14-16 0 16,-16 26 2-16,16-26-1 16,0 0 1-16,27 21 0 15,-6-8 0-15,6-4 0 16,6 7-3-16,5 2 0 15,2 2 0-15,-1 3 0 16,-5-3 0-16,0 2 0 16,-7-8-2-16,0 7-19 0,-27-21-14 15,24 7-8-15,-24-7-2 16,0 0-1-16,0-21 0 16</inkml:trace>
          <inkml:trace contextRef="#ctx0" brushRef="#br0" timeOffset="20028.1931">4869 5742 168 0,'0'0'44'0,"17"-5"-6"16,-17 5-35-16,36-9-1 0,-9 2-2 15,0 0 0-15,-3-1 0 16,2 1 0-16,-26 7 0 15,23 0-2 1,-23 0 1-16,11 20-1 16,-11-4 1-16,-6 12-1 0,6 0 0 15,-8 1 1-15,-2 5 1 16,0 0 0-16,-3 3 0 16,-3-5 0-16,5-3 0 15,0-1 0-15,2-6 1 16,1 1 0-16,8-5 2 15,0-3-1-15,0-15 0 16,22 14 0-16,-5-14-2 0,8 7 0 16,2-7 0-1,-1-7 0-15,6 7 0 16,-4-14 0-16,2 14-10 16,-15-15-16-16,9 4-8 0,-24 11-9 15,22-25-2-15,-17 6-1 16,0-1 0-16</inkml:trace>
          <inkml:trace contextRef="#ctx0" brushRef="#br0" timeOffset="20286.366">5247 5768 146 0,'-16'-13'46'0,"16"13"-1"0,0 0-27 16,34-20-18-16,-1 13 0 15,7-2 0-15,5-2 0 16,2 4 0-16,1 7-6 16,-10-16-17-16,3 16-11 15,-12-13-6-15,-5 6-5 16,-24 7-1-16,24-21 1 15</inkml:trace>
          <inkml:trace contextRef="#ctx0" brushRef="#br0" timeOffset="20517.5191">5443 5483 137 0,'-20'6'44'0,"10"15"-2"16,3 7-19-16,7 7-22 15,18 8 0-15,1 12 1 16,0-3-2-16,4 7 1 16,-2-9 0-16,-1-8 0 15,-1-8 1-15,-2-11-14 16,4-3-15-16,-3-12-9 16,-2-8-6-16,4-6-2 15,4-8-1-15,-4-8-3 16</inkml:trace>
          <inkml:trace contextRef="#ctx0" brushRef="#br0" timeOffset="21148.9415">5912 5566 166 0,'-6'23'46'0,"6"-3"-6"16,9 7-39-16,8 16 1 15,4 12-2-15,4-3 0 16,-1 7 0-16,6-7 0 16,-4-3 0-16,-5-9 0 15,-1-10 0-15,-5-10 0 16,-15-20 0-16,20 16 0 16,-20-16 0-16,12-23-13 0,-15-10-1 15,3-3 0-15,-19-16 4 16,5-11 8-16,-6-5 2 15,-4-3 0 1,3 9 6-16,-2-9 7 0,12 10 0 16,-2 5 1-16,13 19-7 15,7 10-7-15,-7 27 0 16,36-23 0-16,-6 23 0 16,4 0 0-16,4 10 0 15,3 3 0-15,-1 2 0 16,-2 6 0-16,-11 0 0 15,-5 5 0-15,-10 4-2 0,-12 3 0 16,-7-3 0-16,-12 6 1 16,-2-4 0-1,-4 4 1-15,-2-3 0 16,0-3 0-16,4-2 0 0,7-2 1 16,8-4 1-16,2 5 0 15,6-5 1-15,14-5-3 16,10 3 0-16,5-6 0 15,9 1 0-15,2-2 0 16,4-1 0-16,4-3 0 16,-8 4 0-16,1 0 0 15,-12-5 0-15,0 0 0 16,-15 0 0-16,3 4-25 0,-17-12-14 16,0 0-7-1,0 0 0-15,0 0 0 16,16-28-1-16</inkml:trace>
          <inkml:trace contextRef="#ctx0" brushRef="#br0" timeOffset="21658.0316">6650 5966 177 0,'0'0'44'15,"0"0"-10"-15,36-9-34 16,-14 9 0-16,8-11 0 15,-2 11 0-15,5 0 0 16,-2 0 0-16,-9 0 0 16,-4 0 0-16,-18 0 0 15,16 20 0-15,-16-20 0 16,-6 28-3-16,-3-12 0 0,-3 8 2 16,-1-2 1-16,-3-1-1 15,-2 2 1-15,4-8 1 16,-3 3-1-1,17-18 2-15,-19 18 0 0,19-18 1 16,0 0-3-16,0 0 0 16,36 9 0-16,-15-9 0 15,6 0 0-15,4 3 0 16,3-3 0-16,4 13 0 16,-4 0 0-16,2 1 0 15,-5 2 0-15,-3 6 0 16,-6 3 0-16,-10 4 0 15,-6 1 0-15,-6 9 0 0,-14-9 0 16,-6 4-2-16,-6-5 1 16,-2-2 1-16,-4-6 1 15,3-5-1 1,-3-4 0-16,5-12 2 0,3 0-2 16,24 0-23-16,-29-28-17 15,16 0-4-15,6 1-3 16,-4-16-2-16,11-4-2 15</inkml:trace>
          <inkml:trace contextRef="#ctx0" brushRef="#br0" timeOffset="15538.2839">-472 5356 120 0,'-20'-15'44'16,"0"3"-3"-16,20 12-11 15,-31 0-26-15,31 0-4 16,-13 27 0-16,13 0 0 15,7 9 0-15,3 12 1 16,4 3-1-16,-1 4 0 16,1-4 0-16,-1-3 0 0,0-1 0 15,-6-12 1-15,-2-18 1 16,-5-17 0-16,0 0 0 16,0 0 0-1,-7-36 0-15,-3-7-1 0,3-5 2 16,0-14-3-16,1-2 0 15,6-7-2-15,0 1 1 16,12 1 2-16,1 7-1 16,12 17 0-16,3 11-1 15,5 8 0-15,5 23-1 16,-2 11 0-16,2 13 1 16,-5 13-1-16,-5 4-1 15,-4 7 1-15,-10 0 2 0,-7 3 0 16,-7 2 0-1,-11-8 0-15,-3-1 0 16,-6-7 0-16,-6-6 0 16,4-7 0-16,-5-6 1 0,7-8 1 15,20-7 0-15,-20 0 0 16,20 0 0-16,9-22 0 16,9 10 1-16,3 4-1 15,11 8-2-15,3 8 0 16,3 6-3-16,-4 6 1 15,4 10 0-15,-5 4-1 16,-6 8 1-16,-4 0 0 16,-5-1 1-16,-7-5 0 15,-3-6 1-15,-8-4 0 16,0-7 0-16,0-19 0 16,0 16-18-16,0-16-12 15,-8-21-8-15,8-1-5 0,0-3-1 16,-5 2 0-16</inkml:trace>
          <inkml:trace contextRef="#ctx0" brushRef="#br0" timeOffset="15873.5019">96 5770 136 0,'0'0'45'16,"27"8"-3"-16,-27-8-16 0,27-10-24 15,-2 3-1 1,8-4-1-16,2 2 0 15,4-4-1-15,-1-3 0 16,-4-4 1-16,-1 0 0 0,-11-1 0 16,-2-1-2-16,-10-3 1 15,-10 7-2-15,-11-2 1 16,-4 11 0-16,-11 3 0 16,-6 6-1-16,-2 10 1 15,0 10 1-15,-3 8 2 16,3 7-1-16,7 6 1 15,8 2 0-15,12 6 0 16,7-7 2-16,14-5-1 16,13-5 1-16,10-10-12 15,12-2-13-15,4-20-9 16,12 0-4-16,-6-13-1 16,7-3-7-16,-7-9-4 0</inkml:trace>
          <inkml:trace contextRef="#ctx0" brushRef="#br0" timeOffset="16408.8579">830 5657 151 0,'-20'-8'43'0,"-7"3"-10"16,8 5-26-16,-8 14-7 16,1 6 0-16,2 8 0 15,3 7 1-15,-1 8-1 16,4-2 1-16,4 1-1 15,7-6 1-15,7 0 1 16,7-8 0-16,8-9-1 0,10-3 1 16,7-16-1-16,4 0 0 15,0-8 0-15,0-6 0 16,-3 0-1-16,-7-1 0 16,-1 3-1-16,-25 12-1 15,19-9 1-15,-19 9 0 16,0 0 0-16,-12 29 0 15,5-6-1-15,-12 9 1 16,5 4 1-16,-6 7 0 16,2 4 0-16,3 11 1 15,1-2-1-15,3 0 1 16,11 2 1-16,0-10 1 16,18-6-1-16,2-7 0 0,7-15-1 15,7-20 0-15,4-8 0 16,-2-13-1-16,-3-12-1 15,-7-8 0 1,-1-4 0-16,-17-3 0 0,-8-7 0 16,-14 3 0-16,-6 4 0 15,-8-1-1-15,-11 6-2 16,-2 0-7-16,4 10-8 16,-2 3-7-16,16 6-6 15,3 2-6-15,10 7-5 16,10 0-1-16,17-3 19 15</inkml:trace>
          <inkml:trace contextRef="#ctx0" brushRef="#br0" timeOffset="16627.0052">1216 5483 126 0,'0'0'45'16,"-22"0"-2"-16,22 0-19 16,32 13-22-16,-5-13-13 15,12 16-15-15,1-5-10 16,1 0-8-16,-3-4-1 0,-5 3-2 16,-6-10 17-16</inkml:trace>
          <inkml:trace contextRef="#ctx0" brushRef="#br0" timeOffset="16769.1017">1319 5763 160 0,'0'0'12'0,"27"-8"-22"0,6-12-35 15,12-1-3-15,3-8-1 16</inkml:trace>
          <inkml:trace contextRef="#ctx0" brushRef="#br0" timeOffset="18360.1833">2323 5308 106 0,'-10'-22'39'0,"10"7"-4"0,-10-4-7 15,10 19-9 1,-17-17-8-16,17 17-10 16,0 0-1-16,-16 38 1 15,16-10-1-15,7 16 1 0,-1 10-1 16,5 7 1-16,5 5-1 16,-2 3 1-16,5-6-1 15,-11-6 1-15,3-8-1 16,-3-8 0-16,-4-13 0 15,-4-28 0-15,0 0 0 16,0 0 0-16,-4-28 0 16,-4-7 0-16,3-16 0 15,-2-8 0-15,0-4 1 16,-2-3-1-16,9 4-1 16,0 0 1-16,9 9 0 15,-1 5-1-15,11 13 1 16,0 8 0-16,4 13 0 0,3 14-1 15,-1 0 1-15,2 14 0 16,-4 13 0-16,-1 8 0 16,-2-4 1-16,-7 9-2 15,0 2 2-15,-6-1-1 16,-7-7 0-16,0-3 0 16,-7-3 0-16,-6-8 0 15,13-20-1-15,-27 24 1 16,27-24-1-16,-31 0 1 15,31 0-1-15,-27-8 1 16,27 8 0-16,0 0 0 16,0 0 0-16,0 0 1 15,0 0-1-15,38 27 1 0,-11-12-1 16,0 6 0-16,7 1 0 16,0 3 0-16,-3-3 0 15,-4-2 0-15,-1-4 0 16,-12-2 0-16,-14-14 0 15,18 20 0-15,-18-20-1 16,0 0-11-16,0 0-10 16,0 0-7-16,0 0-3 15,13-14-3-15,-13 14-2 16,14-22-3-16,-14 22 7 16</inkml:trace>
          <inkml:trace contextRef="#ctx0" brushRef="#br0" timeOffset="18558.3161">2997 5685 118 0,'0'16'41'0,"0"2"-8"0,0 6-10 16,0 1-8-16,8 0-6 16,-1 2-9-16,-7-7-9 15,18 1-12-15,-18-21-8 16,16 19-5-16,-16-19-6 15,18-6-2-15,-18 6-2 16,20-27 25-16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7:29.43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EB30DFE-C896-40EB-B464-B5904ACA56C6}" emma:medium="tactile" emma:mode="ink">
          <msink:context xmlns:msink="http://schemas.microsoft.com/ink/2010/main" type="inkDrawing" rotatedBoundingBox="1923,8647 5163,8676 5162,8723 1923,8694" semanticType="underline" shapeName="Other">
            <msink:sourceLink direction="with" ref="{C1D85DF5-3169-42C7-96EA-6AB14CF1EB65}"/>
          </msink:context>
        </emma:interpretation>
      </emma:emma>
    </inkml:annotationXML>
    <inkml:trace contextRef="#ctx0" brushRef="#br0">0 0 152 0,'0'0'44'16,"20"22"-8"-16,25-9-35 16,43-3 0-16,35-10 0 0,30 6 0 15,35-6 1-15,34-6-2 16,22 3 0-1,27-2 0-15,15 5 0 16,3-7 0-16,-5 7-14 0,-7 8-19 16,-31 9-11-16,-39-8-2 15,-32 0-2-15,-54-9 0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7:50.2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00CA37B-7B4B-4850-A1D4-1E7BAB6C677C}" emma:medium="tactile" emma:mode="ink">
          <msink:context xmlns:msink="http://schemas.microsoft.com/ink/2010/main" type="writingRegion" rotatedBoundingBox="13534,7706 22856,7880 22732,14484 13410,14310"/>
        </emma:interpretation>
      </emma:emma>
    </inkml:annotationXML>
    <inkml:traceGroup>
      <inkml:annotationXML>
        <emma:emma xmlns:emma="http://www.w3.org/2003/04/emma" version="1.0">
          <emma:interpretation id="{669D7F90-2034-4D01-BFC9-F920316DF31D}" emma:medium="tactile" emma:mode="ink">
            <msink:context xmlns:msink="http://schemas.microsoft.com/ink/2010/main" type="paragraph" rotatedBoundingBox="13585,7638 17829,7906 17785,8601 13541,8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B8119E-7531-4571-9DB5-0D87088D187E}" emma:medium="tactile" emma:mode="ink">
              <msink:context xmlns:msink="http://schemas.microsoft.com/ink/2010/main" type="line" rotatedBoundingBox="13585,7638 17829,7906 17785,8601 13541,8333">
                <msink:destinationLink direction="with" ref="{AE0F309F-E6E2-44EE-BC9A-F3BC041D1A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F63824-8DC9-47EE-8927-CA2F036C289F}" emma:medium="tactile" emma:mode="ink">
                <msink:context xmlns:msink="http://schemas.microsoft.com/ink/2010/main" type="inkWord" rotatedBoundingBox="13585,7638 17829,7906 17785,8601 13541,8333"/>
              </emma:interpretation>
              <emma:one-of disjunction-type="recognition" id="oneOf0">
                <emma:interpretation id="interp0" emma:lang="en-US" emma:confidence="1">
                  <emma:literal>Parallel</emma:literal>
                </emma:interpretation>
                <emma:interpretation id="interp1" emma:lang="en-US" emma:confidence="0">
                  <emma:literal>Parable</emma:literal>
                </emma:interpretation>
                <emma:interpretation id="interp2" emma:lang="en-US" emma:confidence="0">
                  <emma:literal>Parakeet</emma:literal>
                </emma:interpretation>
                <emma:interpretation id="interp3" emma:lang="en-US" emma:confidence="0">
                  <emma:literal>parallel</emma:literal>
                </emma:interpretation>
                <emma:interpretation id="interp4" emma:lang="en-US" emma:confidence="0">
                  <emma:literal>Parade</emma:literal>
                </emma:interpretation>
              </emma:one-of>
            </emma:emma>
          </inkml:annotationXML>
          <inkml:trace contextRef="#ctx0" brushRef="#br0">138 85 169 0,'-14'0'43'15,"5"18"-7"-15,-2 9-36 0,11 3 0 16,0 14 0-16,11 3 0 16,4 8 0-16,0 3 0 15,4-1-1-15,0-4 1 16,-4-9-1-16,-4-9 0 15,-4-7-8-15,-7-28-11 16,0 20-7-16,0-20-5 16,-27-20 0-16,6-3 0 15,2-9-1-15,-7-17 3 16,3-7 24-16,3 0 20 16,-7-8 13-16,11 6 6 15,-2-3 0-15,10 11 1 16,-4 3 1-16,12 14-4 0,7 2-15 15,13 17-8-15,13 6-8 16,12 8 0-16,9 7 0 16,7 7 0-16,8 8 0 15,-1 6 0-15,-7 12 0 16,-5 2 0-16,-17 2-2 16,-15 0 2-16,-14 2-1 15,-15-6 1-15,-14-4-1 16,-8-7 0-16,-11-8 0 15,-4-12 1-15,-4-9-1 16,-1 0 1-16,3-6-2 16,9-13-10-16,15 5-6 15,7-11-8-15,22 5-4 0,9-2-6 16,15 8-5-16,12 1-2 16,9 6 4-16,13 7 39 15</inkml:trace>
          <inkml:trace contextRef="#ctx0" brushRef="#br0" timeOffset="779.9672">1200 518 154 0,'-37'-28'42'16,"9"1"-8"-16,1 4-19 15,-5-6-13-15,1 0-2 0,0-2 0 16,-1 9 0-16,-5 2-1 15,-3 5 1-15,-1 9-1 16,1 6 1-16,0 21 0 16,4 3 0-1,9 7 0-15,10 9 0 0,7 4 1 16,15 3 1-16,14-2 0 16,15-4 1-16,13-1-1 15,5-11-8-15,13-6-7 16,-7-10-9-16,5-8-6 15,-16-16-3-15,-1 0-2 16,-20-13 0-16,-9-5 5 16,-17-6 15-16,-9-2 19 0,1 4 16 15,-15 3 5-15,5 8 2 16,-6 3 2-16,24 19 0 16,-27-7-4-1,27 7-8-15,0 26-11 0,11-2-7 16,9-1 0-16,8 10 1 15,6-5 1-15,10 1-3 16,3-2 0-16,1-5 0 16,2-3 0-16,-8-11-9 15,4-1-17-15,-14-13-4 16,-1-1-2-16,-16-9-1 16,-3-4 3-16,-12-10 7 15,0-3 9-15,-11 5 27 16,-7-12 11-16,3 12 4 15,0-3 2-15,2 11 1 16,0 4-3-16,13 16-6 16,0 0-8-16,0 21-13 0,20 2-1 15,0 12 1-15,4 0-1 16,3 7 0-16,1-1-1 16,-1-5 0-16,-3 0 0 15,-7-9-1-15,-4-5 2 16,-13-22-2-16,0 0 2 15,0 0 0-15,0 0 0 16,-25-31 1-16,5-1 0 16,0-10 2-16,0-6-1 0,5 1 1 15,3-1-1 1,8 0-2-16,11 7 0 16,3 5-10-16,20 15-17 15,0 3-7-15,16 18-1 0,5 5-2 16,10 13 0-16,-3 0 0 15</inkml:trace>
          <inkml:trace contextRef="#ctx0" brushRef="#br0" timeOffset="1243.278">2225 518 162 0,'-19'-27'35'0,"11"4"-2"16,-9-4-18-16,7 4-8 15,-3 5-7-15,13 18-1 16,-35-23 0-16,6 23 0 16,-3 7-1-16,-7 9 1 0,0 9 0 15,2 5 1-15,1 6 0 16,14 5 1-16,9 1 1 16,19 0 0-16,15-6 0 15,13-8-4-15,13-2-5 16,4-17-10-16,10-2-4 15,-6-14-6-15,-4-2-4 16,-13-17-4-16,-5 2 2 16,-16-11 2-16,-6 1 14 15,-11 0 19-15,-8-1 19 16,-4 12 5-16,-5-1 3 16,17 24 3-16,-31-23 1 15,31 23-1-15,-21 15-7 0,21 6-10 16,0 6-14-16,15 2 1 15,8 4 0-15,5 2 0 16,8 0 0-16,9-1-2 16,1-4 0-16,2-8-18 15,9-4-12-15,-8-11-5 16,2-7 0-16,-13-14-2 16,1-4 2-16,-15-11 0 15</inkml:trace>
          <inkml:trace contextRef="#ctx0" brushRef="#br0" timeOffset="1435.4045">2684 443 163 0,'-16'-18'34'0,"-1"5"-1"16,17 13-12-16,0 0-20 15,12 35-1-15,5-8 0 16,7 3 0-16,7 6 1 16,3-2-1-16,3 1 2 15,-3-5-2-15,1-3 0 16,2-9-18-16,0-3-14 15,-2-15-3-15,-2 0 1 16,-9-19-2-16,2 2-1 16</inkml:trace>
          <inkml:trace contextRef="#ctx0" brushRef="#br0" timeOffset="1636.5381">3067 351 153 0,'0'0'35'0,"-19"-7"-1"16,19 7-7-16,0 34-26 15,20 0 0 1,4 2-1-16,4 11 0 0,11-3 0 16,-5-2 1-16,4 0-1 15,-7-9 1-15,-2-12-16 16,-3-5-15-16,-9-9-6 16,-1-7-4-16,-16 0-2 15,20-27 0-15,-13 10 0 16</inkml:trace>
          <inkml:trace contextRef="#ctx0" brushRef="#br0" timeOffset="1958.7526">3438 574 125 0,'30'-16'44'15,"-30"16"-5"-15,41-18-7 0,-16 8-17 16,8 2-15 0,5-1 0-16,-1 2 0 0,-3-2 0 15,-1-4 0-15,-4 0 0 16,-13-4 0-16,-6-3 0 15,-10 4 0-15,-10-2-2 16,-4 2 0-16,-7 5 0 16,-6 11 1-16,-6 0 1 15,2 15-1-15,4 8 1 16,3 7 0-16,8 6 0 16,11 5 0-16,10 1 1 0,14 1-1 15,13-1 1 1,9-7 0-16,10-6 1 15,5-5-1-15,8-8-15 16,-8-16-11-16,2 0-9 0,-9-20-1 16,-10-3-5-16,-8-10-4 15,-9-10 2-15</inkml:trace>
          <inkml:trace contextRef="#ctx0" brushRef="#br0" timeOffset="2141.877">3998 200 171 0,'-14'-20'41'15,"14"20"-8"-15,0 0-23 16,0 36-10-16,25 6 0 16,4 6 0-16,3 8 0 15,6 2-2-15,-4-1 1 16,-5 3-6-16,-7-12-22 16,-5-10-14-16,-5-9-1 0,-12-29-1 15,-12 21-1-15,-7-21 9 16</inkml:trace>
        </inkml:traceGroup>
      </inkml:traceGroup>
    </inkml:traceGroup>
    <inkml:traceGroup>
      <inkml:annotationXML>
        <emma:emma xmlns:emma="http://www.w3.org/2003/04/emma" version="1.0">
          <emma:interpretation id="{D38C2970-06A3-4ADF-BF59-22CF399997B8}" emma:medium="tactile" emma:mode="ink">
            <msink:context xmlns:msink="http://schemas.microsoft.com/ink/2010/main" type="paragraph" rotatedBoundingBox="13937,9485 22832,9755 22798,10896 13903,10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8C7173-2E42-4DFC-BCF1-C23030CA1EDA}" emma:medium="tactile" emma:mode="ink">
              <msink:context xmlns:msink="http://schemas.microsoft.com/ink/2010/main" type="line" rotatedBoundingBox="13937,9485 22832,9755 22798,10896 13903,10626"/>
            </emma:interpretation>
          </emma:emma>
        </inkml:annotationXML>
        <inkml:traceGroup>
          <inkml:annotationXML>
            <emma:emma xmlns:emma="http://www.w3.org/2003/04/emma" version="1.0">
              <emma:interpretation id="{C68856F9-9DE6-4A57-A3AF-A62F0A93433A}" emma:medium="tactile" emma:mode="ink">
                <msink:context xmlns:msink="http://schemas.microsoft.com/ink/2010/main" type="inkWord" rotatedBoundingBox="13936,9534 15457,9580 15425,10631 13904,10585"/>
              </emma:interpretation>
              <emma:one-of disjunction-type="recognition" id="oneOf1">
                <emma:interpretation id="interp5" emma:lang="en-US" emma:confidence="0">
                  <emma:literal>IB</emma:literal>
                </emma:interpretation>
                <emma:interpretation id="interp6" emma:lang="en-US" emma:confidence="0">
                  <emma:literal>Ins</emma:literal>
                </emma:interpretation>
                <emma:interpretation id="interp7" emma:lang="en-US" emma:confidence="0">
                  <emma:literal>Iron</emma:literal>
                </emma:interpretation>
                <emma:interpretation id="interp8" emma:lang="en-US" emma:confidence="0">
                  <emma:literal>Ips</emma:literal>
                </emma:interpretation>
                <emma:interpretation id="interp9" emma:lang="en-US" emma:confidence="0">
                  <emma:literal>Ire</emma:literal>
                </emma:interpretation>
              </emma:one-of>
            </emma:emma>
          </inkml:annotationXML>
          <inkml:trace contextRef="#ctx0" brushRef="#br0" timeOffset="3471.1115">358 1963 168 0,'-4'-28'45'15,"16"-1"-5"-15,10 6-38 16,17-3-8-16,15 13-19 16,7 5-14-16,10 8-5 15,0 0-2-15,-3 0-2 0,0 21 2 16</inkml:trace>
          <inkml:trace contextRef="#ctx0" brushRef="#br0" timeOffset="3271.9781">396 2556 161 0,'0'0'45'0,"0"0"-1"16,20 7-39-16,17-7-5 15,11-11 0-15,13 3 0 16,13 8 0-16,5-14-10 16,6 7-15-16,-7-6-9 15,-10 3-7-15,-11-9-4 16,-22 0 1-16,-15-3-1 0</inkml:trace>
          <inkml:trace contextRef="#ctx0" brushRef="#br0" timeOffset="3087.8587">602 1857 153 0,'0'0'41'15,"0"0"-7"-15,-33-5-16 16,25 31-16-16,0 16-2 16,8 8 0-16,0 13-1 15,8 8 1-15,3 4-1 16,3 1 2-16,2-4-2 15,1-11 1-15,-2-5-18 16,-8-19-12-16,-1-9-12 16,-6-12 0-16,0-16-2 15,-34 7-1-15</inkml:trace>
          <inkml:trace contextRef="#ctx0" brushRef="#br0" timeOffset="4219.6121">1203 2564 136 0,'0'0'43'0,"0"0"-4"0,-16 20-16 15,22-4-21-15,-2 11-2 16,3 2 0-16,3 7 0 16,0 0 0-1,1 4 1-15,1-4-1 0,-2-9 0 16,2-6-4-16,1 1-11 16,-13-22-9-16,17 5-6 15,-17-5-2-15,7-27-1 16,-7 0-1-16,-7-2 1 15,-3-6 4-15,3-7 24 16,-1 0 17-16,-4-8 17 16,5 3 4-16,-1 3 3 15,8 2-2-15,-6 1 2 0,14 12-3 16,2 0-10 0,14 12-9-16,6 13-14 0,10 4 0 15,1 15-2 1,3 7 0-16,-2 7 0 0,-5 9 0 15,-10 0-1-15,-8-2 1 16,-19 3 1-16,0-4 0 16,-20-12 0-16,-6-2 1 15,-5-6-1-15,-4-8 2 16,-2-7-1-16,1 0 1 16,4 0 0-16,8-9 1 15,8 0 1-15,16 9-2 16,7-20 1-16,14 8 0 15,12 5 0-15,12 1 0 0,6 6-2 16,5 0 0 0,8 11 0-16,-4-1-2 15,-4 10 1-15,-5 2 0 0,-9 5-1 16,-9 2 1-16,-13 6-1 16,-15-7 0-16,-13 4 1 15,-13-7 0-15,-11-4 0 16,-6-4 1-16,-4-8 0 15,-5-9 0-15,2 0-6 16,-1-21-11-16,14 1-11 16,-1-9-5-16,13-5 0 0,9-11-3 15,11-4-1-15,18-5-1 16</inkml:trace>
        </inkml:traceGroup>
        <inkml:traceGroup>
          <inkml:annotationXML>
            <emma:emma xmlns:emma="http://www.w3.org/2003/04/emma" version="1.0">
              <emma:interpretation id="{D9A1B0E1-8D7B-49BC-B19E-55EE8E627BAA}" emma:medium="tactile" emma:mode="ink">
                <msink:context xmlns:msink="http://schemas.microsoft.com/ink/2010/main" type="inkWord" rotatedBoundingBox="15699,9764 16241,9780 16231,10107 15689,10091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[</emma:literal>
                </emma:interpretation>
                <emma:interpretation id="interp1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4443.7622">2132 2095 183 0,'-12'-23'38'0,"27"17"-4"16,18-1-34-16,14 7-3 15,16 0-24-15,3 5-9 16,2-5-8-16,-2 9-2 16,-13-9 0-16,-9 9-1 0</inkml:trace>
          <inkml:trace contextRef="#ctx0" brushRef="#br0" timeOffset="4604.8674">2369 2389 130 0,'21'0'18'0,"12"0"-15"15,15 0-18-15,9-11-30 16,5 0-2-16,2-11 4 16</inkml:trace>
        </inkml:traceGroup>
        <inkml:traceGroup>
          <inkml:annotationXML>
            <emma:emma xmlns:emma="http://www.w3.org/2003/04/emma" version="1.0">
              <emma:interpretation id="{57FB654F-1E8A-4EEC-9F68-4CD0222BF478}" emma:medium="tactile" emma:mode="ink">
                <msink:context xmlns:msink="http://schemas.microsoft.com/ink/2010/main" type="inkWord" rotatedBoundingBox="16591,9721 18350,9774 18322,10709 16563,10656"/>
              </emma:interpretation>
              <emma:one-of disjunction-type="recognition" id="oneOf3">
                <emma:interpretation id="interp15" emma:lang="en-US" emma:confidence="1">
                  <emma:literal>It</emma:literal>
                </emma:interpretation>
                <emma:interpretation id="interp16" emma:lang="en-US" emma:confidence="0">
                  <emma:literal>Int</emma:literal>
                </emma:interpretation>
                <emma:interpretation id="interp17" emma:lang="en-US" emma:confidence="0">
                  <emma:literal>Fit</emma:literal>
                </emma:interpretation>
                <emma:interpretation id="interp18" emma:lang="en-US" emma:confidence="0">
                  <emma:literal>Init</emma:literal>
                </emma:interpretation>
                <emma:interpretation id="interp19" emma:lang="en-US" emma:confidence="0">
                  <emma:literal>Its</emma:literal>
                </emma:interpretation>
              </emma:one-of>
            </emma:emma>
          </inkml:annotationXML>
          <inkml:trace contextRef="#ctx0" brushRef="#br0" timeOffset="5741.6208">4042 2829 136 0,'7'23'43'16,"-1"3"0"-16,-6-10-24 16,0 5-33-16,15 6-13 15,-6-11-8-15,-9-16-7 16,22 22-1-16,-22-22-1 16,0 0 9-16</inkml:trace>
          <inkml:trace contextRef="#ctx0" brushRef="#br0" timeOffset="6400.0584">4412 2453 174 0,'0'-20'45'16,"20"5"-9"-16,4 1-36 0,20 14-22 16,4-9-12-1,4 2-8-15,6 0-3 16,-4-6-1-16,-3 4-2 15</inkml:trace>
          <inkml:trace contextRef="#ctx0" brushRef="#br0" timeOffset="6232.9475">4434 2152 145 0,'0'0'40'16,"0"0"-5"-16,-9 18-13 15,16 13-12-15,1 10-11 16,6 8 1-16,5 8-2 15,1 6 2-15,2 0-1 16,2-7 0-16,0-6 0 0,-7-8-3 16,3-10-21-16,-10-12-12 15,-10-20-6 1,0 0-1-16,0 0-1 16,-25-31 0-16</inkml:trace>
          <inkml:trace contextRef="#ctx0" brushRef="#br0" timeOffset="5101.0447">3184 2060 146 0,'0'0'43'16,"-21"-14"-1"-16,21 14-24 15,-16 29-18-15,22 6 0 0,4 11 0 16,4 14-2-16,5 6 2 15,2 0-2 1,4 1 2-16,-3-2-8 16,-8-9-17-16,3-8-13 0,-9-10-5 15,-8-18-1-15,0-20 0 16,-24 21 2-16</inkml:trace>
          <inkml:trace contextRef="#ctx0" brushRef="#br0" timeOffset="5297.1721">3096 2705 130 0,'-17'0'47'15,"17"0"-2"-15,27 7-14 16,7-7-29-16,19 9-2 16,12 3 0-16,11 0 0 15,8 4-11-15,-6-4-14 0,-4 3-7 16,-18-12-6-16,-10-3-7 15,-18 0 0-15,-28 0 0 16</inkml:trace>
          <inkml:trace contextRef="#ctx0" brushRef="#br0" timeOffset="5504.4614">3025 2082 179 0,'-14'-23'45'0,"20"3"-14"16,15 6-31-16,20 6 0 15,13 8 0-15,11 0-16 16,20 6-19-16,-4 3-8 16,-1 4-2-16,-8-3-1 15,-13 3-2-15</inkml:trace>
        </inkml:traceGroup>
        <inkml:traceGroup>
          <inkml:annotationXML>
            <emma:emma xmlns:emma="http://www.w3.org/2003/04/emma" version="1.0">
              <emma:interpretation id="{9B8CB8F5-39C9-4A52-A053-80052694C931}" emma:medium="tactile" emma:mode="ink">
                <msink:context xmlns:msink="http://schemas.microsoft.com/ink/2010/main" type="inkWord" rotatedBoundingBox="18644,9628 20902,9696 20870,10753 18612,10685"/>
              </emma:interpretation>
              <emma:one-of disjunction-type="recognition" id="oneOf4">
                <emma:interpretation id="interp20" emma:lang="en-US" emma:confidence="0">
                  <emma:literal>It</emma:literal>
                </emma:interpretation>
                <emma:interpretation id="interp21" emma:lang="en-US" emma:confidence="0">
                  <emma:literal>Int</emma:literal>
                </emma:interpretation>
                <emma:interpretation id="interp22" emma:lang="en-US" emma:confidence="0">
                  <emma:literal>In</emma:literal>
                </emma:interpretation>
                <emma:interpretation id="interp23" emma:lang="en-US" emma:confidence="0">
                  <emma:literal>If</emma:literal>
                </emma:interpretation>
                <emma:interpretation id="interp24" emma:lang="en-US" emma:confidence="0">
                  <emma:literal>Into</emma:literal>
                </emma:interpretation>
              </emma:one-of>
            </emma:emma>
          </inkml:annotationXML>
          <inkml:trace contextRef="#ctx0" brushRef="#br0" timeOffset="6692.2534">5312 2033 173 0,'0'0'43'0,"0"19"-8"16,13 15-34-16,2 16-1 0,5 13 0 16,4 10-1-16,3 2 0 15,1 0 0-15,2-8 0 16,-3 1-16-16,-10-14-14 15,-1-9-12-15,-5-16-2 16,-11-11 0-16,0-18-1 16,0 0 26-16</inkml:trace>
          <inkml:trace contextRef="#ctx0" brushRef="#br0" timeOffset="6889.3855">5245 2796 139 0,'0'0'46'0,"36"0"-2"15,13 8-23-15,12-8-19 16,12 0-19-16,12 0-17 16,-5-8-7-16,-7 1-4 15,-11-2 0-15,-17-9-1 16</inkml:trace>
          <inkml:trace contextRef="#ctx0" brushRef="#br0" timeOffset="7121.541">5088 2052 178 0,'-19'-33'45'16,"14"-3"-13"-16,13 12-32 16,16 7 0-16,19 1-5 15,14 16-20-15,1 0-12 16,8 0-6-16,1 12-1 16,-7-1-2-16,-4 2 0 15</inkml:trace>
          <inkml:trace contextRef="#ctx0" brushRef="#br0" timeOffset="7531.8136">5999 2669 143 0,'0'0'44'0,"0"0"-7"16,34 0-21-16,-15-7-8 15,3-1-1-15,4 1-7 16,-1-4 0-16,1 4 0 16,-1 7 0-16,-3-3-2 15,-2 3 1-15,-5 9-1 0,-15-9 0 16,17 21 0-16,-17-3 0 16,0 4 0-16,-7 1 0 15,7 10 1 1,-14-5 1-16,-2 3 0 15,2 1 0-15,0-1-1 0,3-5 2 16,1 4 0-16,10-9 1 16,-10-1 0-16,10-20 0 15,18 27 1-15,1-20-1 16,8-1 0-16,5-6 0 16,4 0-2-16,0 0-13 15,6 0-19-15,-11 0-11 16,-3-6-2-16,-7-1-2 0,-21 7-1 15</inkml:trace>
          <inkml:trace contextRef="#ctx0" brushRef="#br0" timeOffset="8036.6701">6780 2345 172 0,'-18'0'44'0,"18"0"-5"15,17 0-39-15,17 0 0 0,14 0 0 16,12 0 0-16,11 10 0 16,-3-10-23-16,8 0-9 15,-11 0-8-15,-11 0-4 16,-16-7-1-16,-18 0-1 15,-20 7 22-15</inkml:trace>
          <inkml:trace contextRef="#ctx0" brushRef="#br0" timeOffset="8327.8621">6846 2131 139 0,'-20'0'43'0,"20"0"0"16,-19 35-18-16,19 4-24 16,26 11-1-16,5 7 0 15,6 6 0-15,7-1 0 16,1-5-1-16,-9-7-15 16,2-7-14-16,-10-15-9 15,-5-16-4-15,-23-12-2 16,20-12-1-16,-20-10 16 15</inkml:trace>
        </inkml:traceGroup>
        <inkml:traceGroup>
          <inkml:annotationXML>
            <emma:emma xmlns:emma="http://www.w3.org/2003/04/emma" version="1.0">
              <emma:interpretation id="{AF46CABC-A71E-4E53-B61D-64A0AAEA7EB7}" emma:medium="tactile" emma:mode="ink">
                <msink:context xmlns:msink="http://schemas.microsoft.com/ink/2010/main" type="inkWord" rotatedBoundingBox="21034,9729 22831,9784 22798,10896 21000,10841"/>
              </emma:interpretation>
              <emma:one-of disjunction-type="recognition" id="oneOf5">
                <emma:interpretation id="interp25" emma:lang="en-US" emma:confidence="0">
                  <emma:literal>Is</emma:literal>
                </emma:interpretation>
                <emma:interpretation id="interp26" emma:lang="en-US" emma:confidence="0">
                  <emma:literal>I,</emma:literal>
                </emma:interpretation>
                <emma:interpretation id="interp27" emma:lang="en-US" emma:confidence="0">
                  <emma:literal>#3</emma:literal>
                </emma:interpretation>
                <emma:interpretation id="interp28" emma:lang="en-US" emma:confidence="0">
                  <emma:literal>Is.</emma:literal>
                </emma:interpretation>
                <emma:interpretation id="interp29" emma:lang="en-US" emma:confidence="0">
                  <emma:literal>I3</emma:literal>
                </emma:interpretation>
              </emma:one-of>
            </emma:emma>
          </inkml:annotationXML>
          <inkml:trace contextRef="#ctx0" brushRef="#br0" timeOffset="8558.0162">7713 2072 164 0,'0'0'44'16,"0"0"-1"-16,11 38-44 15,12-3 2-15,10 15-2 16,9 13 1-16,5 6-1 16,1 5 1-16,-1-8-1 15,-3-3 0-15,-12-6-3 0,-10-9-19 16,-7-13-12-16,-8-9-7 15,-7-26-3 1,-15 14 0-16,-11-19-1 16</inkml:trace>
          <inkml:trace contextRef="#ctx0" brushRef="#br0" timeOffset="8755.1478">7713 2735 164 0,'20'13'47'0,"14"-13"-3"16,10 5-44-16,21 1 0 15,16-3 0-15,11-3-4 16,6 14-21-16,-9-14-9 16,-4 7-6-16,-20-7-5 15,-18-8 0-15,-16 1-2 0</inkml:trace>
          <inkml:trace contextRef="#ctx0" brushRef="#br0" timeOffset="9017.6443">7475 2121 151 0,'-21'-28'45'16,"21"3"-1"-16,11-2-29 0,24 16-15 15,25 11 0-15,12-5-16 16,20 17-15-16,-2 3-10 16,-1 5-3-16,-10 1-1 15,-12-3-1-15,-8 6 15 16</inkml:trace>
          <inkml:trace contextRef="#ctx0" brushRef="#br0" timeOffset="9611.3361">8487 2586 169 0,'0'0'45'0,"0"0"-8"16,0-16-33-16,23 16-4 15,1 0 0-15,8 0 0 16,7 0 0-16,0 3 0 16,1 3 0-16,-2 1 0 15,-4 6 0-15,-5-4 0 16,-7 9 0-16,-9-2-3 15,-13 5 0-15,0 1 1 16,-11-1-1-16,-8 5 2 16,-1-6 1-16,-1-4-1 0,3-4 1 15,2-3 2 1,16-9 0-16,-17 7 1 16,17-7-2-16,20 0 2 15,0 0-1-15,10 0-2 0,4 0 0 16,4 0 0-16,6 0 0 15,7 13 0-15,0 0 0 16,1 3 0-16,-3 5 0 16,-3 6 0-16,-6 2 0 15,-9 5 0-15,-11 2-3 16,-20 5 1-16,-7-10 0 16,-19 3 0-16,-12-1 1 0,-10-10 0 15,-10-3 1 1,-2-11 0-16,-1-9-5 15,6 0-18-15,4-9-11 16,9-12-8-16,9-8-3 16,5-11-2-16,16-3 0 0</inkml:trace>
        </inkml:traceGroup>
      </inkml:traceGroup>
    </inkml:traceGroup>
    <inkml:traceGroup>
      <inkml:annotationXML>
        <emma:emma xmlns:emma="http://www.w3.org/2003/04/emma" version="1.0">
          <emma:interpretation id="{67419B69-EE8E-4738-8C52-D78B83F12311}" emma:medium="tactile" emma:mode="ink">
            <msink:context xmlns:msink="http://schemas.microsoft.com/ink/2010/main" type="paragraph" rotatedBoundingBox="13830,11201 21771,11188 21773,12115 13832,12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1510A7-AF05-4711-8E2B-0E64E2FE5DB3}" emma:medium="tactile" emma:mode="ink">
              <msink:context xmlns:msink="http://schemas.microsoft.com/ink/2010/main" type="line" rotatedBoundingBox="13830,11201 21771,11188 21773,12115 13832,12129"/>
            </emma:interpretation>
          </emma:emma>
        </inkml:annotationXML>
        <inkml:traceGroup>
          <inkml:annotationXML>
            <emma:emma xmlns:emma="http://www.w3.org/2003/04/emma" version="1.0">
              <emma:interpretation id="{6A124380-53FB-4BEE-975C-9557599284B4}" emma:medium="tactile" emma:mode="ink">
                <msink:context xmlns:msink="http://schemas.microsoft.com/ink/2010/main" type="inkWord" rotatedBoundingBox="13830,11201 15437,11198 15439,12117 13832,12120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EH</emma:literal>
                </emma:interpretation>
                <emma:interpretation id="interp33" emma:lang="en-US" emma:confidence="0">
                  <emma:literal>ED</emma:literal>
                </emma:interpretation>
                <emma:interpretation id="interp34" emma:lang="en-US" emma:confidence="0">
                  <emma:literal>EL</emma:literal>
                </emma:interpretation>
              </emma:one-of>
            </emma:emma>
          </inkml:annotationXML>
          <inkml:trace contextRef="#ctx0" brushRef="#br0" timeOffset="11432.5793">1584 4009 176 0,'0'0'44'16,"0"0"-9"-16,0-14-35 15,20 14-5-15,7 0-15 16,12 9-10-16,0-4-8 15,-4 3-5-15,-4-3-1 16,-8 0-1-16,-23-5 16 16</inkml:trace>
          <inkml:trace contextRef="#ctx0" brushRef="#br0" timeOffset="11596.6882">1590 4225 185 0,'0'0'40'16,"19"-13"-21"-16,10 6-48 16,9 0-7-16,5-1-7 15,2 2-2-15,2-1-2 16,2-2 4-16</inkml:trace>
          <inkml:trace contextRef="#ctx0" brushRef="#br0" timeOffset="10449.5097">277 3525 178 0,'0'0'42'0,"-18"0"-7"15,11 20-35-15,7 10 0 16,11 10 0-16,3 10 0 16,6 12 0-16,10 4 0 15,-3 4 0-15,5-1 0 16,-1-6 0-16,5-7 0 16,-8-13 0-16,-1-9 0 15,-7-13 0-15,-3-9 0 16,-17-12 0-16,20-12 0 15,-20-9 0-15,0-10 0 16,0-15 0-16,0-10 0 0,-9-9 0 16,5-3 0-16,-2-3 0 15,1 1 0-15,5 7 0 16,-9 6 0 0,9 10 0-16,0 13 0 0,0 12 0 15,0 22 0-15,0 0 0 16,23-7 0-16,-9 25-13 15,-4 0-18-15,4 14-9 16,-3 4-3-16,-1 6 0 16,0 6-1-16,-5-3 4 15</inkml:trace>
          <inkml:trace contextRef="#ctx0" brushRef="#br0" timeOffset="11175.406">810 4153 183 0,'-13'16'43'15,"13"-16"-14"-15,0 21-29 16,0-6 0-16,14 7 0 16,1 3 0-16,-4 0 0 15,-3 1 0-15,2-5 0 16,-10-1 0-16,0-20 0 15,0 21 0-15,0-21-4 0,0 0-6 16,0 0-2-16,0 0-1 16,-12-24-1-16,12 7 1 15,0-6 7 1,4-10 8-16,-4 5 2 0,0-9 8 16,0 3 2-16,0-5 1 15,0 8 0-15,0-3-5 16,0 12-10-16,10 2 0 15,4 1 0-15,4 10 0 16,2 2 0-16,3 7 0 16,1 0 0-16,-3 14 0 15,-1-1 0-15,-1 0 0 16,-11 4-2-16,-2 4 0 0,-6-1 2 16,-7 2-1-1,-6 0 2-15,-3-3-1 16,-6-4 1-16,0 0-1 15,2-4 1-15,5-3 1 0,-4-8-2 16,19 0 0-16,0 0 0 16,0 0 0-16,0 0 0 15,19-13 0-15,4 13 0 16,2-8 0-16,6 8 0 16,3 0 0-16,2 0 0 15,1 13 0-15,-8 2 0 16,3 5 0-16,-10 0 0 15,-3 3 0-15,-7 3 0 0,-12-3 0 16,0 4-3-16,-15-11 2 16,-4 4 1-1,-5-6-1-15,0-6 2 16,-4-1-1-16,1-7 0 0,0 0 1 16,4-8 0-16,3 0-5 15,3-11-12-15,17 3-10 16,-8-4-6-16,14 4-2 15,-1-5-1-15,7 3-9 16,6 2-1-16</inkml:trace>
        </inkml:traceGroup>
        <inkml:traceGroup>
          <inkml:annotationXML>
            <emma:emma xmlns:emma="http://www.w3.org/2003/04/emma" version="1.0">
              <emma:interpretation id="{341645B5-CBFA-4171-AC6F-E7040596861A}" emma:medium="tactile" emma:mode="ink">
                <msink:context xmlns:msink="http://schemas.microsoft.com/ink/2010/main" type="inkWord" rotatedBoundingBox="16014,11438 17858,11435 17859,12075 16015,12078"/>
              </emma:interpretation>
              <emma:one-of disjunction-type="recognition" id="oneOf7">
                <emma:interpretation id="interp35" emma:lang="en-US" emma:confidence="0">
                  <emma:literal>V.</emma:literal>
                </emma:interpretation>
                <emma:interpretation id="interp36" emma:lang="en-US" emma:confidence="0">
                  <emma:literal>V,</emma:literal>
                </emma:interpretation>
                <emma:interpretation id="interp37" emma:lang="en-US" emma:confidence="0">
                  <emma:literal>v.</emma:literal>
                </emma:interpretation>
                <emma:interpretation id="interp38" emma:lang="en-US" emma:confidence="0">
                  <emma:literal>v,</emma:literal>
                </emma:interpretation>
                <emma:interpretation id="interp3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12072.6263">2436 3799 170 0,'0'-27'43'0,"0"27"-8"16,0 0-34-16,13 27 0 16,2 0-1-16,6 9 0 15,4 5 0-15,3 2 0 16,3 6 0-16,2-1 2 0,2 1-1 16,-1-4 1-1,4-5-2-15,-5-6 0 0,0-11 0 16,-2-3 0-16,-3-6 0 15,-2-14 0-15,-5 0 0 16,-3-20 0-16,-5-1 0 16,-3-8 0-16,-4-5 0 15,-6-9 0-15,0-7 0 16,0-4 0-16,0-3 0 16,-6 6 0-16,6-4 0 15,0 8 0-15,7 10 0 16,-1 8-6-16,-6 29-16 15,18-13-9-15,-2 22-10 16,-5 14-3-16,2 8 0 16,-5 4-1-16,5 8 24 15</inkml:trace>
          <inkml:trace contextRef="#ctx0" brushRef="#br0" timeOffset="12323.7927">3275 4207 143 0,'0'0'42'16,"10"25"0"-16,0-3-14 16,3-2-28-16,-2 1-2 15,2 2-6-15,-2-3-14 16,3 0-12-16,-14-20-7 16,0 0-3-16,19 9 0 15,-19-9-2-15</inkml:trace>
          <inkml:trace contextRef="#ctx0" brushRef="#br0" timeOffset="13572.6283">3709 3911 147 0,'0'0'46'0,"-7"-37"-6"16,7 37-18-16,27-34-22 16,-2 18 0-16,13-1 0 15,9 9 0-15,7 0 0 16,4 8 0-16,6 0-3 15,-15 6-24-15,-5 10-10 16,-15 2-6-16,-22 5-2 16,-16 5-1-16,-18 1-1 15</inkml:trace>
          <inkml:trace contextRef="#ctx0" brushRef="#br0" timeOffset="13741.7434">3785 4157 188 0,'33'-9'43'16,"-6"-6"-19"-16,8 1-24 16,22 7-21-16,2-6-21 15,8 4-3-15,5-2-1 16,1-3-2-16,-1 1 0 16</inkml:trace>
        </inkml:traceGroup>
        <inkml:traceGroup>
          <inkml:annotationXML>
            <emma:emma xmlns:emma="http://www.w3.org/2003/04/emma" version="1.0">
              <emma:interpretation id="{1AD13215-C603-4995-A489-FF7C283DED99}" emma:medium="tactile" emma:mode="ink">
                <msink:context xmlns:msink="http://schemas.microsoft.com/ink/2010/main" type="inkWord" rotatedBoundingBox="18183,11345 20061,11342 20062,12118 18184,12121"/>
              </emma:interpretation>
              <emma:one-of disjunction-type="recognition" id="oneOf8">
                <emma:interpretation id="interp40" emma:lang="en-US" emma:confidence="0">
                  <emma:literal>=vz=</emma:literal>
                </emma:interpretation>
                <emma:interpretation id="interp41" emma:lang="en-US" emma:confidence="0">
                  <emma:literal>Eve:</emma:literal>
                </emma:interpretation>
                <emma:interpretation id="interp42" emma:lang="en-US" emma:confidence="0">
                  <emma:literal>Ivy:</emma:literal>
                </emma:interpretation>
                <emma:interpretation id="interp43" emma:lang="en-US" emma:confidence="0">
                  <emma:literal>Ivor:</emma:literal>
                </emma:interpretation>
                <emma:interpretation id="interp44" emma:lang="en-US" emma:confidence="0">
                  <emma:literal>=v,=</emma:literal>
                </emma:interpretation>
              </emma:one-of>
            </emma:emma>
          </inkml:annotationXML>
          <inkml:trace contextRef="#ctx0" brushRef="#br0" timeOffset="14110.9852">4605 3813 170 0,'0'0'44'16,"0"0"-9"-16,0 18-35 15,19 7 1-15,15 9 0 16,8 8-1-16,3 6 0 15,6-1 2-15,-1-1-2 16,-5 2 2-16,-4-8-2 16,-3-16 0-16,-11-2 0 15,0-9 0-15,-7-13 0 16,-3 0 0-16,-17 0 0 16,16-43 0-16,-16 14 0 0,0-11 0 15,-5-3-2-15,-6-13-2 16,-3-1 3-16,0-5 0 15,-2 3 1 1,3 3 0-16,2 2 1 0,2 11-9 16,9 16-11-16,6 11-12 15,-6 16-7-15,27 15-5 16,-4 8-1-16,1 11-1 16,7 13 26-16</inkml:trace>
          <inkml:trace contextRef="#ctx0" brushRef="#br0" timeOffset="14469.8035">5364 4134 159 0,'0'0'44'15,"0"0"-6"1,0 0-24-16,20-20-14 16,-20 20 0-16,33-22 0 0,-12 11 0 15,2 1 0-15,1-2 0 16,0 4 0-16,-3 0 0 15,-2 3 0-15,0 5 0 16,-19 0-3-16,23 21 1 16,-17-2 2-16,-6 4-2 15,0 9 2-15,-7 4-2 16,-3 2 3-16,3 3-1 16,0-2 1-16,-1-9 0 15,8 4 0-15,0-11 1 16,8-3 1-16,9-7-3 15,5-10 0-15,8-3 0 16,4-3-4-16,9 3-23 0,-5-18-9 16,7 7-1-16,-1-9-9 15,-4 0-1-15,1-2 0 16</inkml:trace>
          <inkml:trace contextRef="#ctx0" brushRef="#br0" timeOffset="14708.9032">6167 3950 138 0,'-15'-25'46'0,"15"25"-2"16,32-14-22-16,-3 14-20 15,7 0-19-15,6 6-14 16,-2 2-9-16,-2-1-4 16,-8 0-1-16,-7-7-1 15,-23 0 18-15</inkml:trace>
          <inkml:trace contextRef="#ctx0" brushRef="#br0" timeOffset="14876.0165">6203 4078 162 0,'0'0'45'0,"0"0"-7"15,0 0-51-15,47 12-20 16,1-12-8-16,11 0-4 16,1-11-1-16,6 5-3 15</inkml:trace>
        </inkml:traceGroup>
        <inkml:traceGroup>
          <inkml:annotationXML>
            <emma:emma xmlns:emma="http://www.w3.org/2003/04/emma" version="1.0">
              <emma:interpretation id="{5D8D00A6-27D2-44DC-946D-0C9BCCBC3CDF}" emma:medium="tactile" emma:mode="ink">
                <msink:context xmlns:msink="http://schemas.microsoft.com/ink/2010/main" type="inkWord" rotatedBoundingBox="20613,11208 21771,11206 21773,12096 20615,12098"/>
              </emma:interpretation>
              <emma:one-of disjunction-type="recognition" id="oneOf9">
                <emma:interpretation id="interp45" emma:lang="en-US" emma:confidence="0">
                  <emma:literal>83</emma:literal>
                </emma:interpretation>
                <emma:interpretation id="interp46" emma:lang="en-US" emma:confidence="0">
                  <emma:literal>03</emma:literal>
                </emma:interpretation>
                <emma:interpretation id="interp47" emma:lang="en-US" emma:confidence="0">
                  <emma:literal>93</emma:literal>
                </emma:interpretation>
                <emma:interpretation id="interp48" emma:lang="en-US" emma:confidence="0">
                  <emma:literal>833</emma:literal>
                </emma:interpretation>
                <emma:interpretation id="interp49" emma:lang="en-US" emma:confidence="0">
                  <emma:literal>Vs</emma:literal>
                </emma:interpretation>
              </emma:one-of>
            </emma:emma>
          </inkml:annotationXML>
          <inkml:trace contextRef="#ctx0" brushRef="#br0" timeOffset="15643.6232">7050 3685 126 0,'-15'-25'43'0,"15"25"-1"16,0 0-14-16,0 0-23 0,8 18-5 15,9 11 1-15,7 7-1 16,4 11-1-1,6 3 1-15,4 4 1 0,2-2-1 16,0-2 2-16,-1-3-1 16,0-11 1-16,-4-9 0 15,1-12 1-15,-8-8-3 16,-1-7 0-16,-9-9 0 16,-4-11 0-16,-8-6 0 15,-6-12 0-15,-14-11-2 16,-6-12 1-16,-4-2-1 15,-3-2 0-15,-1 2 2 0,-2 2 0 16,7 5 1 0,5 11-1-16,9 7 1 15,9 16 0-15,0 22-1 16,24-14 0-16,6 22-17 0,0 3-12 16,10 6-11-16,2 8-5 15,-1 2 0-15,-2 8-2 16,-7-3 20-16</inkml:trace>
          <inkml:trace contextRef="#ctx0" brushRef="#br0" timeOffset="16139.9555">7700 3989 171 0,'0'0'45'15,"0"-17"-9"-15,0 17-33 0,33-8-3 16,-2 8 0-16,3 0 0 16,0 8 0-16,3-5 0 15,-9 4 0-15,-2 4-2 16,-26-11 0-16,25 22 0 16,-25-22-1-16,-7 28 1 15,-6-13-1-15,-6 5 2 16,-1-4 1-16,-6 4 1 15,2-6 0-15,-1 0 0 16,8 1 1-16,17-15 1 16,-23 20 1-16,23-20-1 15,0 0-3-15,25 5 0 0,1-5 0 16,7 0 0-16,5 0 0 16,4 0 0-16,4 3 0 15,1 4 0 1,-4 6 0-16,-3 2 0 0,-10 5 0 15,-2-5 0-15,-14 5 0 16,-6 1 0-16,-14 1-4 16,-8 1 2-16,-10-7-1 15,-3-2 3-15,-7-5-1 16,-2-2-11-16,-8-7-15 16,5-6-11-16,0-2-5 15,5-11-2-15,7-9-2 16,9-8 15-16</inkml:trace>
        </inkml:traceGroup>
      </inkml:traceGroup>
    </inkml:traceGroup>
    <inkml:traceGroup>
      <inkml:annotationXML>
        <emma:emma xmlns:emma="http://www.w3.org/2003/04/emma" version="1.0">
          <emma:interpretation id="{77487EA1-C475-4AAE-A76E-66647DCEF165}" emma:medium="tactile" emma:mode="ink">
            <msink:context xmlns:msink="http://schemas.microsoft.com/ink/2010/main" type="paragraph" rotatedBoundingBox="13442,12583 22526,12754 22494,14480 13410,14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93014A-8E8D-4C6B-BB61-FF6D811BBD5F}" emma:medium="tactile" emma:mode="ink">
              <msink:context xmlns:msink="http://schemas.microsoft.com/ink/2010/main" type="line" rotatedBoundingBox="13442,12583 22526,12754 22494,14480 13410,14310"/>
            </emma:interpretation>
          </emma:emma>
        </inkml:annotationXML>
        <inkml:traceGroup>
          <inkml:annotationXML>
            <emma:emma xmlns:emma="http://www.w3.org/2003/04/emma" version="1.0">
              <emma:interpretation id="{EA791FFD-5122-40EC-9BF3-6DBCA15AA6CA}" emma:medium="tactile" emma:mode="ink">
                <msink:context xmlns:msink="http://schemas.microsoft.com/ink/2010/main" type="inkWord" rotatedBoundingBox="13440,12689 15738,12732 15708,14353 13410,14310"/>
              </emma:interpretation>
              <emma:one-of disjunction-type="recognition" id="oneOf10">
                <emma:interpretation id="interp50" emma:lang="en-US" emma:confidence="0">
                  <emma:literal>integer</emma:literal>
                </emma:interpretation>
                <emma:interpretation id="interp51" emma:lang="en-US" emma:confidence="0">
                  <emma:literal>ire:</emma:literal>
                </emma:interpretation>
                <emma:interpretation id="interp52" emma:lang="en-US" emma:confidence="0">
                  <emma:literal>ice:</emma:literal>
                </emma:interpretation>
                <emma:interpretation id="interp53" emma:lang="en-US" emma:confidence="0">
                  <emma:literal>inter:</emma:literal>
                </emma:interpretation>
                <emma:interpretation id="interp54" emma:lang="en-US" emma:confidence="0">
                  <emma:literal>irate:</emma:literal>
                </emma:interpretation>
              </emma:one-of>
            </emma:emma>
          </inkml:annotationXML>
          <inkml:trace contextRef="#ctx0" brushRef="#br0" timeOffset="17771.569">-127 5432 156 0,'-20'11'44'16,"20"-11"-1"-16,0 0-31 0,46 8-12 16,3-8 0-16,19 0 0 15,12 0 0-15,3-6 0 16,14 6-14 0,-11 0-16-16,-5 0-8 0,-16 6-5 15,-20 1-2-15,-18 2 0 16,-20 7 6-16</inkml:trace>
          <inkml:trace contextRef="#ctx0" brushRef="#br0" timeOffset="17127.1447">70 5418 12 0,'-17'0'10'15,"17"0"-3"-15,-25 0-3 16,25 0-3-16,-16 0-1 16,16 0 1-16,0 0-1 15,0 0-1-15,0 0 1 16,0 0-1-16,0 0-1 15,0 0 0-15,0 0 0 16,0 0 0-16,0 0 0 0,0 0-1 16,-18-20 1-1,18 20 0-15,0 0-1 16,0 0 1-16,-17-9-1 16,17 9 1-16,0 0-1 0,0 0 1 15</inkml:trace>
          <inkml:trace contextRef="#ctx0" brushRef="#br0" timeOffset="17535.4126">-39 5110 103 0,'6'-27'41'16,"-6"-3"-3"-16,0 8-6 15,-9-3-9-15,9 25-9 16,0-25-10-16,0 25-4 15,0 0 0-15,0 0 0 16,13 30 0-16,-3-3 0 16,3 4 0-16,-2 6-2 15,2 0 2-15,-3-1-1 16,-1-6 1-16,-1-3-2 16,0 0-11-16,-8-27-11 0,7 23-6 15,-7-23-6-15,0 0-5 16,0 0-1-16,0 0-1 15,0 0 23-15</inkml:trace>
          <inkml:trace contextRef="#ctx0" brushRef="#br0" timeOffset="18485.6426">-14 5782 152 0,'-18'0'42'0,"1"7"-3"16,7 9-23-16,6 5-15 15,4 5 0-15,4 7 0 16,6 4-1-16,3-1 1 15,2 4-1-15,2-10 2 0,-2-1-4 16,-1-2 2 0,-2-7 0-16,-12-20 2 15,0 0-2-15,0 0 0 16,0 0 0-16,0-20 0 0,-12-2 0 16,-1-1 0-16,-1-10 0 15,0 3 0-15,2-8 0 16,5 6 0-16,7-7 0 15,6 9 0-15,9-4 0 16,10 5 0-16,9 9 0 16,4 6 0-16,3 7 0 15,6 7 0-15,-3 14 0 16,-5 7 0-16,-6 5 0 16,-12 3 0-16,-11 0 0 15,-10 4-3-15,0-3 2 16,-15-2 0-16,-7-6 0 15,-2-2 1-15,-4-6-1 0,2-1 1 16,2-4-1-16,4-9 2 16,20 0 1-16,-21 0 0 15,21 0 1-15,0 0-3 16,17 0 0-16,3 0 0 16,4 0 0-16,9 7 0 15,2 6 0-15,5-1 0 16,0 4 0-16,-1-1 0 15,-8 5 0-15,1-6 0 16,-7 0 0-16,-6-1 0 16,-19-13-21-16,19 10-9 15,-19-10-7-15,0 0-5 16,-10-15-1-16,10 15-1 0,-14-22 7 16</inkml:trace>
          <inkml:trace contextRef="#ctx0" brushRef="#br0" timeOffset="18929.7583">582 6055 158 0,'0'0'44'15,"22"-9"-3"-15,-6 4-29 16,5-2-12-16,5-1 0 16,1 1 0-16,3-6 0 15,-2 5 0-15,-1-5 0 16,-3-1-6-16,-8 1-9 15,-16 13 1-15,12-23-1 0,-12 23 3 16,0 0 7-16,-31-19 3 16,10 19 5-1,-6 7 7-15,0 5 2 16,0 2 1-16,2 4-1 0,3 1-2 16,5 7-6-16,12 1-3 15,5 2 1-15,9-6 0 16,7 3-2-16,10-5 0 15,6-11-9-15,16 1-17 16,3-11-6-16,9 0-1 16,-6-4-6-16,5-11-5 15,-1-1-1-15</inkml:trace>
          <inkml:trace contextRef="#ctx0" brushRef="#br0" timeOffset="19391.0667">1312 5958 131 0,'-17'-7'42'16,"-4"-1"-4"-16,4 8-11 16,-8 0-19-16,6 2-5 15,-4 9-3-15,0 4 0 16,1 0 0-16,-1 7-2 16,2 5 2-16,1 2 2 15,4-2-1-15,9 0 0 16,7-5 1-16,11-3 0 0,8-6-2 15,8-4 0 1,7-9 0-16,4 0 0 16,-1 0 0-16,0-13 0 15,-6 4 0-15,-7 2 0 0,-4 0 0 16,-20 7 0-16,0 0 0 16,0 0 0-16,0 0 0 15,0 0 0-15,-17 29 0 16,0-8-2-16,3 8 2 15,0 6 0-15,-1 9 2 16,5 3-2-16,5 3 0 16,5 4 0-16,11-9 0 15,9 2 0-15,7-11 0 16,10-7 0-16,2-11 0 16,8-18 0-16,-4 0 0 15,1-21 0-15,-6-7 0 16,-8-7 0-16,-10-12 0 0,-11-4 0 15,-9-3 0-15,-18 1 0 16,-3 0-6-16,-16-1-1 16,-1 9 0-16,-9 5 0 15,6 10-4-15,-5 5-4 16,17 9-7-16,-1 1-2 16,30 15-4-16,-20-13-1 15,20 13-7-15,24-10-2 16,2-3 14-16</inkml:trace>
          <inkml:trace contextRef="#ctx0" brushRef="#br0" timeOffset="19673.2567">1757 5607 142 0,'-16'-13'44'0,"16"13"-2"16,0 0-15-16,0 0-27 16,34-9 0-16,3 17 0 15,7-8-15-15,11 14-13 16,-4-8-6-16,2 2-8 0,-12-8-2 15,-10 13 0-15,-10-6-1 16</inkml:trace>
          <inkml:trace contextRef="#ctx0" brushRef="#br0" timeOffset="19830.3604">1894 5850 143 0,'0'0'43'0,"0"0"-1"15,0 0-27-15,23 9-38 16,20-9-8-16,-1-7-8 16,8 0-3-16,-4-6-3 15,1 0 0-15</inkml:trace>
        </inkml:traceGroup>
        <inkml:traceGroup>
          <inkml:annotationXML>
            <emma:emma xmlns:emma="http://www.w3.org/2003/04/emma" version="1.0">
              <emma:interpretation id="{3F7A53CC-2A69-4116-8C5B-EF1DDD5B2F6D}" emma:medium="tactile" emma:mode="ink">
                <msink:context xmlns:msink="http://schemas.microsoft.com/ink/2010/main" type="inkWord" rotatedBoundingBox="16165,12653 17231,12673 17206,14027 16140,14007"/>
              </emma:interpretation>
              <emma:one-of disjunction-type="recognition" id="oneOf11">
                <emma:interpretation id="interp55" emma:lang="en-US" emma:confidence="0">
                  <emma:literal>Is.</emma:literal>
                </emma:interpretation>
                <emma:interpretation id="interp56" emma:lang="en-US" emma:confidence="0">
                  <emma:literal>Is,</emma:literal>
                </emma:interpretation>
                <emma:interpretation id="interp57" emma:lang="en-US" emma:confidence="0">
                  <emma:literal>tr.</emma:literal>
                </emma:interpretation>
                <emma:interpretation id="interp58" emma:lang="en-US" emma:confidence="0">
                  <emma:literal>Ir.</emma:literal>
                </emma:interpretation>
                <emma:interpretation id="interp59" emma:lang="en-US" emma:confidence="0">
                  <emma:literal>Ire.</emma:literal>
                </emma:interpretation>
              </emma:one-of>
            </emma:emma>
          </inkml:annotationXML>
          <inkml:trace contextRef="#ctx0" brushRef="#br0" timeOffset="20678.926">2575 5564 172 0,'0'0'44'15,"0"0"-7"-15,34-7-35 16,7 7-2-16,17 0 0 16,13-6 0-16,4-1 0 15,6 7-19-15,-9 0-11 0,-11 7-8 16,-11-7-5-16,-18 9-1 15,-16 2-1 1,-16 4 10-16</inkml:trace>
          <inkml:trace contextRef="#ctx0" brushRef="#br0" timeOffset="20476.7922">2823 5050 148 0,'-7'-33'44'16,"1"5"-2"-16,-5 0-23 15,11 28-17-15,-10-14-2 16,10 14 0-16,5 22 0 16,3 6 0-16,3 6 0 15,-3 8-2-15,5 1 2 16,3 5-2-16,4-3 2 15,-2-4-1-15,-1-1 1 16,-1-9-1-16,1-4-14 16,-7-7-14-16,-10-20-9 0,17 19-4 15,-17-19 0-15,0 0-1 16,-26 4 4-16</inkml:trace>
          <inkml:trace contextRef="#ctx0" brushRef="#br0" timeOffset="21292.3353">2836 5829 167 0,'0'0'43'0,"-23"16"-5"16,23-16-36-16,10 35 1 16,8-6-1-16,1 5-2 0,2 6 0 15,0-4 0-15,-1 0 0 16,-2-2 0-16,-3 1 0 16,-4-12 0-1,-4-4 0-15,-7-19 0 0,11 21 0 16,-11-21 0-16,0 0 0 15,0-26 0-15,0 7 0 16,-10-5-5-16,2-5 3 16,-1-5 2-16,0 0 0 15,-1-1-1-15,10 0 1 16,-9-1 2-16,9 3 1 16,11 3 0-16,6 4-3 0,3 3 0 15,7 7 0-15,3 3 0 16,3 8 0-16,-2 5 0 15,-1 12 0 1,-5-3-2-16,-5 11 1 0,-5 7 0 16,-15-4 0-16,0 5 0 15,-15-1-3-15,-1 1 0 16,-5 1 0-16,-2-3 2 16,2-5-1-16,3-6 4 15,18-15-1-15,-20 15 3 16,20-15 2-16,0 0 1 15,17 0 0-15,0 0-4 16,11-7-2-16,1 7 0 0,3 0 0 16,-1 0 0-16,1 11 0 15,-1-2 0-15,-7-2 0 16,-3 6 0 0,-21-13 0-16,26 22-10 0,-26-22-15 15,7 20-7-15,-7-20-5 16,0 0-4-16,0 0-1 15,0 0 0-15,0 0 17 16</inkml:trace>
          <inkml:trace contextRef="#ctx0" brushRef="#br0" timeOffset="21461.4487">3502 6152 158 0,'14'27'41'0,"-14"-27"-4"16,10 36-21-1,0-14-15-15,1 0-2 16,3 6-18-16,0-12-14 0,-14-16-8 16,30 14-2-16,-30-14-1 15,23-23-2-15</inkml:trace>
        </inkml:traceGroup>
        <inkml:traceGroup>
          <inkml:annotationXML>
            <emma:emma xmlns:emma="http://www.w3.org/2003/04/emma" version="1.0">
              <emma:interpretation id="{EB92D5F4-49B8-4220-B7F6-D80B90B50181}" emma:medium="tactile" emma:mode="ink">
                <msink:context xmlns:msink="http://schemas.microsoft.com/ink/2010/main" type="inkWord" rotatedBoundingBox="17733,13091 18196,13100 18186,13599 17724,13590"/>
              </emma:interpretation>
            </emma:emma>
          </inkml:annotationXML>
          <inkml:trace contextRef="#ctx0" brushRef="#br0" timeOffset="22265.6172">4157 5664 139 0,'-7'-16'44'16,"7"16"-1"-16,14-17-14 16,4 17-29-16,15-4 0 15,9 4 0-15,14 0-7 16,-7-7-21-16,11 1-10 16,-8-1-4-16,1-6-3 15,-8-1-1-15,-3-2 0 16</inkml:trace>
          <inkml:trace contextRef="#ctx0" brushRef="#br0" timeOffset="22141.5418">4307 5409 148 0,'-26'-25'42'16,"26"25"0"-16,-25 12-26 0,16 16-16 16,9 17 0-16,9 7 0 15,4 5-1-15,2 6 1 16,5-1-1-16,0-5 1 15,0-12 1 1,-3-11-10-16,-2-6-17 0,-15-28-9 16,0 18-4-16,0-18-3 15,-28-21-1-15,7 0 0 16</inkml:trace>
        </inkml:traceGroup>
        <inkml:traceGroup>
          <inkml:annotationXML>
            <emma:emma xmlns:emma="http://www.w3.org/2003/04/emma" version="1.0">
              <emma:interpretation id="{A7CEE4B0-D026-40F7-A5C0-AB37B4BC4BE1}" emma:medium="tactile" emma:mode="ink">
                <msink:context xmlns:msink="http://schemas.microsoft.com/ink/2010/main" type="inkWord" rotatedBoundingBox="18601,12680 20685,12719 20656,14267 18572,14228"/>
              </emma:interpretation>
            </emma:emma>
          </inkml:annotationXML>
          <inkml:trace contextRef="#ctx0" brushRef="#br0" timeOffset="22743.6273">5037 5432 166 0,'-23'13'44'15,"23"-13"-5"-15,27 9-37 16,11-4 0-16,18 3 0 16,12-8-2-16,14 13-16 15,-8-13-14-15,4 13-10 16,-15-5-3-16,-12 1-2 16,-14 3 0-16,-23 4 10 15</inkml:trace>
          <inkml:trace contextRef="#ctx0" brushRef="#br0" timeOffset="22615.5412">5266 4991 149 0,'0'0'43'0,"-11"-16"-2"16,11 16-22-16,0 0-19 15,11 36 0-15,4-7 0 16,2 5-1-16,0 8 0 16,1-6 1-16,-4 0-10 15,3-1-14-15,-10-8-10 16,0-5-8-16,-7-22-1 15,0 20-1-15,0-20 0 0</inkml:trace>
          <inkml:trace contextRef="#ctx0" brushRef="#br0" timeOffset="23324.0151">5298 5893 147 0,'-17'30'45'15,"17"-10"-3"-15,7 15-24 16,11 1-17-16,2 5 1 15,6 8-2-15,2-6-3 16,-1 0 3-16,-2 4-1 16,-1-12 0-16,-9-7 2 15,-7-7-2-15,-8-21 1 16,0 0 0-16,0 0 0 0,-15-21 0 16,2-7-1-16,-6-6 1 15,-1-3 0-15,2-5 1 16,1 1 1-16,4 0 1 15,6-2-3-15,7 7 0 16,0-3 0-16,20 9 0 16,7 3 0-16,3 5 0 15,8 8 0-15,0 5 0 16,1 9 0-16,-4 3 0 16,-7 11 0-16,-8 0 0 15,-8 6-2-15,-12 7 1 16,-9 1 0-16,-9 7 1 0,-8-7-1 15,-7 6 1-15,1-3-2 16,-1 2 2-16,5-9 1 16,8 0-1-16,6-6 2 15,14-18 0-15,0 27 0 16,21-21-2-16,6 1 0 16,7-7 0-16,6 7 0 15,2-7 0-15,1 7 0 16,-3 0 0-16,-8-7-12 15,1 7-17-15,-13-7-8 16,-20 0-6-16,25 13-1 16,-25-13-1-16,0 0 1 15</inkml:trace>
          <inkml:trace contextRef="#ctx0" brushRef="#br0" timeOffset="23704.2814">5876 6244 176 0,'0'0'43'0,"11"-21"-7"16,5 13-36-16,8 8 0 15,7-4 0-15,0 4 0 16,5-8 0-16,-4 8 0 16,-5 0 0-16,-5 0 0 15,-7 0-2-15,-15 0 0 16,12 20 0-16,-20 1 0 0,-3 6 1 15,-4 2 1-15,-2-1 0 16,0 7-1-16,0-5 2 16,2 3-1-1,4-5 0-15,11-4 1 0,0-6 1 16,7-2 0-16,13-3-1 16,4-6 2-16,11 0-3 15,4-7 0-15,2 0 0 16,4 0 0-16,-2-9 0 15,3 9-17-15,-13-7-13 16,3 7-5-16,-12-11-8 16,-2 1-1-16,-3-1-2 15,-1-13 7-15</inkml:trace>
          <inkml:trace contextRef="#ctx0" brushRef="#br0" timeOffset="23976.4493">6807 5895 131 0,'0'0'45'0,"0"-16"-3"16,17 9-10-16,3-5-31 15,10 9 3-15,4-4-4 16,3-4-6-16,5 11-13 16,-11-14-10-16,2 6-6 15,-15 0-8-15,-2-5-1 0,-16 13-1 16,7-28 12-16</inkml:trace>
          <inkml:trace contextRef="#ctx0" brushRef="#br0" timeOffset="24147.5646">6872 5719 165 0,'-8'21'42'0,"8"7"-6"16,7 0-33-16,10 5 0 16,13 4-25-16,-3-7-15 15,5-4-6-15,-2-13-2 0,-6-13-1 16,2 0-2-16</inkml:trace>
        </inkml:traceGroup>
        <inkml:traceGroup>
          <inkml:annotationXML>
            <emma:emma xmlns:emma="http://www.w3.org/2003/04/emma" version="1.0">
              <emma:interpretation id="{85D61678-05F2-4FF3-96ED-9D632537D0AE}" emma:medium="tactile" emma:mode="ink">
                <msink:context xmlns:msink="http://schemas.microsoft.com/ink/2010/main" type="inkWord" rotatedBoundingBox="21266,12765 22525,12788 22499,14212 21239,14189"/>
              </emma:interpretation>
            </emma:emma>
          </inkml:annotationXML>
          <inkml:trace contextRef="#ctx0" brushRef="#br0" timeOffset="24840.0261">7679 5493 145 0,'0'0'44'0,"16"-19"-1"0,26 19-26 16,18-7-15-16,13 7-1 15,12 0-2-15,-2 0-15 16,13 13-14-16,-10-5-8 16,-13 5-6-16,-19 0 0 15,-22 3-1-15,-16 0 12 16</inkml:trace>
          <inkml:trace contextRef="#ctx0" brushRef="#br0" timeOffset="25492.4671">7757 5866 147 0,'0'0'44'0,"0"0"-10"16,-6 22-16-16,12-2-17 15,0 1-1-15,4 6 1 16,1 7-1-16,3 2 1 0,2 0-2 16,2-1 0-1,1 2 0-15,-4-3 1 16,2-7 0-16,-4-7 0 16,-13-20-4-16,15 22-6 15,-15-22-1-15,0 0-1 0,-21-34 0 16,4 12 0-16,-3-12 1 15,0-8 0-15,-4-1 11 16,-1-13 9-16,6 6 4 16,0-6-1-16,13 8 2 15,6-1-2-15,7 19 1 16,11-3-2-16,16 19-6 16,10 14-5-16,5 0-1 15,4 24-1-15,0 0 2 16,-3 11-1-16,-14-5 0 15,-10 10 1-15,-16-6-1 16,-10-4 1-16,-20-2-1 0,-7-8 2 16,-6-5-2-16,-2-6 1 15,1-2-1-15,4-7 0 16,6 0 2-16,6 0 0 16,18 0 0-16,-16-8 0 15,16 8 1-15,23 0-1 16,4 0 1-16,5 5-1 15,8 2 0-15,4 6-1 16,1-3-1-16,1 3 1 16,-4 3-1-16,-4 2-6 15,-9-5-13-15,1 2-12 16,-13-8-3-16,1-4 0 16,-18-3-1-16,20 0-1 0</inkml:trace>
          <inkml:trace contextRef="#ctx0" brushRef="#br0" timeOffset="24637.8912">7831 5058 175 0,'-24'4'43'15,"9"14"-11"1,7 3-32-16,8 11-2 16,6 5 2-16,8 2-1 0,7 7 0 15,3-7 0-15,6 6-16 16,-10-11-14-16,2-5-9 16,-7-11-3-16,-15-18-1 15,0 23-1-15,0-23 21 16</inkml:trace>
          <inkml:trace contextRef="#ctx0" brushRef="#br0" timeOffset="26039.826">8511 6035 166 0,'10'-27'43'16,"0"10"-8"-16,-10 17-34 15,35-19 0-15,-8 19-1 16,4 0 0-16,1 8-1 15,-3-2 0-15,-3 6 0 16,-6-4 0-16,-20-8 0 0,24 22 0 16,-24-22 1-16,-6 27-1 15,6-27 1-15,-28 27 0 16,28-27 0 0,-30 23 0-16,30-23 0 0,-25 20 0 15,25-20 0-15,0 0-1 16,-16 13 2-16,16-13-1 15,0 0 0-15,21 4 0 16,-2 1 1-16,2 3-1 16,4 3 0-16,4 4 0 15,2 1 0-15,-3 5 0 16,2 5-1-16,-4 2 0 16,-5 1 1-16,-7 6-1 0,-7-1 1 15,-7-5 0 1,-8 1 0-16,-11-5 0 15,-8-3 0-15,-10-7 1 16,-2-7-1-16,-2-8 0 0,-2 0 0 16,5-8 0-16,5-9-20 15,12-3-18-15,8-1-6 16,6-12-2-16,14 3-3 16,3-17 9-16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7:52.7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0F309F-E6E2-44EE-BC9A-F3BC041D1A10}" emma:medium="tactile" emma:mode="ink">
          <msink:context xmlns:msink="http://schemas.microsoft.com/ink/2010/main" type="inkDrawing" rotatedBoundingBox="13982,8786 17737,8838 17736,8911 13981,8859" semanticType="underline" shapeName="Other">
            <msink:sourceLink direction="with" ref="{9FB8119E-7531-4571-9DB5-0D87088D187E}"/>
          </msink:context>
        </emma:interpretation>
      </emma:emma>
    </inkml:annotationXML>
    <inkml:trace contextRef="#ctx0" brushRef="#br0">0 1 171 0,'0'0'44'0,"60"7"-10"16,36-7-33-16,44 0 1 15,45 0-2-15,47 0-1 16,97 0 0-16,-19 0 0 15,31 8 1-15,16-1-1 16,-4 3 1-16,-20 0 0 16,-26 6-6-16,-53-9-15 15,-98 0-13-15,0-7-6 16,-58-20-4-16,-50 4-2 0,-48-17 0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8:24.5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06D0E9-0FED-421A-8FF7-5B639AA002A2}" emma:medium="tactile" emma:mode="ink">
          <msink:context xmlns:msink="http://schemas.microsoft.com/ink/2010/main" type="writingRegion" rotatedBoundingBox="1389,10514 24313,10935 24217,16151 1294,15730"/>
        </emma:interpretation>
      </emma:emma>
    </inkml:annotationXML>
    <inkml:traceGroup>
      <inkml:annotationXML>
        <emma:emma xmlns:emma="http://www.w3.org/2003/04/emma" version="1.0">
          <emma:interpretation id="{90B4432C-E359-4171-ACF0-F52D3E18131B}" emma:medium="tactile" emma:mode="ink">
            <msink:context xmlns:msink="http://schemas.microsoft.com/ink/2010/main" type="paragraph" rotatedBoundingBox="1532,10579 24309,10773 24294,12543 1517,12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ABE0D4-358E-4D9B-8F5D-37423FB55A0D}" emma:medium="tactile" emma:mode="ink">
              <msink:context xmlns:msink="http://schemas.microsoft.com/ink/2010/main" type="line" rotatedBoundingBox="1532,10579 24309,10773 24299,11942 1522,11748"/>
            </emma:interpretation>
          </emma:emma>
        </inkml:annotationXML>
        <inkml:traceGroup>
          <inkml:annotationXML>
            <emma:emma xmlns:emma="http://www.w3.org/2003/04/emma" version="1.0">
              <emma:interpretation id="{609C2BC5-2744-4FA0-8989-72E912124C54}" emma:medium="tactile" emma:mode="ink">
                <msink:context xmlns:msink="http://schemas.microsoft.com/ink/2010/main" type="inkWord" rotatedBoundingBox="1529,10856 3989,10877 3985,11349 1525,11328"/>
              </emma:interpretation>
              <emma:one-of disjunction-type="recognition" id="oneOf0">
                <emma:interpretation id="interp0" emma:lang="en-US" emma:confidence="1">
                  <emma:literal>when</emma:literal>
                </emma:interpretation>
                <emma:interpretation id="interp1" emma:lang="en-US" emma:confidence="0">
                  <emma:literal>wen</emma:literal>
                </emma:interpretation>
                <emma:interpretation id="interp2" emma:lang="en-US" emma:confidence="0">
                  <emma:literal>wren</emma:literal>
                </emma:interpretation>
                <emma:interpretation id="interp3" emma:lang="en-US" emma:confidence="0">
                  <emma:literal>whey</emma:literal>
                </emma:interpretation>
                <emma:interpretation id="interp4" emma:lang="en-US" emma:confidence="0">
                  <emma:literal>whets</emma:literal>
                </emma:interpretation>
              </emma:one-of>
            </emma:emma>
          </inkml:annotationXML>
          <inkml:trace contextRef="#ctx0" brushRef="#br0">31 135 77 0,'0'0'45'0,"0"0"-4"16,-20 0-12-16,20 0-12 16,-12 42-3-16,12-14-4 0,15 14-7 15,4-2-2-15,6-3-2 16,0-3 1-16,9-5 0 16,-1-9 0-16,2-11-1 15,2-9 0-15,-4-13-6 16,-4-3-4-16,1-7-2 15,-3-10 1-15,-11-3-1 16,3-5 2-16,-7 7 6 16,-6 3 6-16,-6 4 8 15,0 7 2-15,0 20 3 16,0 0-1-16,0 0 0 16,-13 35 0-16,13-2-8 15,13 2-5-15,-5 3-2 0,13 3 2 16,9-7-2-16,4-5 1 15,0-3 0-15,7-17 0 16,3-9 0 0,-3 0-1-16,-7-15-8 0,-1-5-4 15,-13-14-3-15,-3 4-3 16,-17-12-2-16,0 2 1 16,-20-4 1-16,0 4-1 15,-4-2 10-15,-2 10 2 16,4 0 2-16,-2 10-1 15,8 6 0-15,16 16-5 16,-17-13-6-16,17 13 9 0,0 0 10 16</inkml:trace>
          <inkml:trace contextRef="#ctx0" brushRef="#br0" timeOffset="1051.939">766-48 146 0,'0'0'43'0,"-15"14"-11"16,9 8-19-16,6 6-10 15,14 7-2-15,6 8-1 16,7 5 1-16,4-1-2 16,-2-4 1-16,2-1-1 0,-10-6 1 15,3-13-3-15,-4 2-6 16,-20-25-3-16,20 20-2 15,-20-20 1 1,0 0 0-16,0-28-1 0,7 2 1 16,-7-8 2-16,7-9 8 15,6 1 4-15,-1-2 4 16,4 4 3-16,2 6 2 16,8 6 3-16,-10 12 0 15,10 16 1-15,-1 16-1 16,2 16-2-16,-2-2-3 15,-2 13-3-15,2 0-1 16,1 4-5-16,-1-4 1 0,2-3-1 16,-7-11 0-1,0-6 0-15,0-9 0 16,-20-14-8-16,35 0-6 16,-35 0-4-16,30-29-2 0,-16 1-1 15,2-2 0-15,1-3 0 16,3 4 0-16,-6-5 7 15,4-1 11-15,-8 7 7 16,0-1 3-16,-3 7 5 16,-7 3 0-16,0 19 2 15,-11-22 1-15,11 22 2 16,-34 0-1-16,20 22 0 16,-12-10 0-16,8 17-3 15,-4-2-1-15,10 9-1 16,-3-2-1-16,15 4-4 15,6-6-1-15,8-1-4 16,6-4 0-16,13-6-1 0,6-10 0 16,8-11 0-16,1 0 0 15,3-11-4-15,-4 3-5 16,-6-12-1-16,-4-2 1 16,-10-5 0-16,-13 4 10 15,-8-4 0-15,-6 0 1 16,-7 6 4-16,-10-3 6 15,8 6 2-15,-11 7-1 16,20 11-1-16,-18 0-9 16,18 0-1-16,0 31-1 15,6-9 1-15,12 3-2 16,-2 5 0-16,11-1 0 16,-2-1 1-16,1 1-1 0,-1-3 1 15,2-3-1-15,-7-5 1 16,-20-18-1-16,25 15-1 15,-25-15-4-15,0 0-1 16,10-28-1-16,-12 1-1 16,2-2 3-16,-8-6 4 15,8-5 2-15,8 2 1 16,4-3 4-16,8 7 2 16,0 6 1-16,14 14 1 15,0 14-2-15,11 0-5 16,-3 20-1-16,3 9 0 15,-4 5 0-15,-1 2 0 16,-3 5 0-16,-9-6-2 0,-7-5 2 16,-4-5-3-16,-3-3-24 15,-14-22-11-15,0 0-7 16,0 0-2 0,0-29-3-16,0-7 18 0</inkml:trace>
        </inkml:traceGroup>
        <inkml:traceGroup>
          <inkml:annotationXML>
            <emma:emma xmlns:emma="http://www.w3.org/2003/04/emma" version="1.0">
              <emma:interpretation id="{79B7D7B0-D92E-45F5-A8B5-FCCACE991A14}" emma:medium="tactile" emma:mode="ink">
                <msink:context xmlns:msink="http://schemas.microsoft.com/ink/2010/main" type="inkWord" rotatedBoundingBox="4424,10992 5997,11005 5991,11786 4418,11772"/>
              </emma:interpretation>
              <emma:one-of disjunction-type="recognition" id="oneOf1">
                <emma:interpretation id="interp5" emma:lang="en-US" emma:confidence="1">
                  <emma:literal>you</emma:literal>
                </emma:interpretation>
                <emma:interpretation id="interp6" emma:lang="en-US" emma:confidence="0">
                  <emma:literal>your</emma:literal>
                </emma:interpretation>
                <emma:interpretation id="interp7" emma:lang="en-US" emma:confidence="0">
                  <emma:literal>yore</emma:literal>
                </emma:interpretation>
                <emma:interpretation id="interp8" emma:lang="en-US" emma:confidence="0">
                  <emma:literal>yoni</emma:literal>
                </emma:interpretation>
                <emma:interpretation id="interp9" emma:lang="en-US" emma:confidence="0">
                  <emma:literal>yond</emma:literal>
                </emma:interpretation>
              </emma:one-of>
            </emma:emma>
          </inkml:annotationXML>
          <inkml:trace contextRef="#ctx0" brushRef="#br0" timeOffset="1895.2561">2914 178 86 0,'0'0'35'0,"0"-28"-5"16,0 28-3-16,-9-20-4 16,9 20-3-16,0 0-8 15,0 0-11-15,-10 31 0 16,10-14 1-16,0 10-2 0,10 0-1 16,0 2 1-16,9-2 0 15,2-5 0-15,9-8 0 16,-1-5 0-1,4-4 0-15,4-5 0 0,-9-8 0 16,-1-7 0-16,-3-3 0 16,-4 0 0-16,-7-5 0 15,-10-1 0-15,-3-1 0 16,0 3 0-16,-7 1-1 16,7 21 1-16,-13-29 1 15,13 29-1-15,0 0 1 16,-20 0-1-16,20 19 0 15,0 2 1-15,11 9 0 0,2 5-1 16,3 12 1 0,3-1-1-16,6 14 0 15,-6 3 0-15,-3 0 1 16,-3 1-1-16,-8-1 0 0,-5-5 0 16,-7-4 0-16,-12-11 1 15,-1-10-2-15,-7-10-6 16,-6-16-6-16,1-7-5 15,-8-13-4-15,13-3-6 16,0-18-4-16,14-8-5 16,6-6-4-16,7-4 4 15,21-1 32-15</inkml:trace>
          <inkml:trace contextRef="#ctx0" brushRef="#br0" timeOffset="2316.9431">3726 185 116 0,'-20'-21'41'0,"2"5"-7"16,-11-4-19-16,9 6-1 16,-6-2-5-16,-3 5-6 15,1 11-2-15,-3 6 2 16,-1 7-2-16,-4 9-1 15,3 7 1-15,3 5-1 16,6 2 1-16,9 5-1 16,9-1 0-16,14-4-2 15,16-9 2-15,11-5 0 0,11-14-1 16,5-8-1 0,5-5-9-16,-5-11-5 15,-5-3-6-15,-13-9-3 0,-6 0-3 16,-20-7 0-1,-7 10-1-15,-18-7 2 0,-2 8 13 16,-7-1 7-16,0 7 8 16,0 6 2-16,6 0 4 15,4 9-3-15,17 3-2 16,0 0-3-16,0 0-8 16,38 3-5-16,-10-3-3 15,9 0 15-15</inkml:trace>
          <inkml:trace contextRef="#ctx0" brushRef="#br0" timeOffset="2685.9421">3726 185 102 0,'120'-31'39'16,"-108"46"-7"-16,-12-15-7 15,0 28-3-15,0-12-6 16,5 3-8-16,3 3-7 16,4 3-1-16,2-3 0 15,8-7-1-15,2 0 1 16,3-2 0-16,1-7-1 15,3-6 1-15,2-12-4 16,-6 5-4-16,-5-8-4 16,3 2 0-16,-10-9 1 15,2 1 1-15,-8-1 9 0,-4 2 1 16,-5 1 3 0,0 2 6-16,0 17 2 15,0-21 1-15,0 21 0 16,0 0-2-16,0 0-9 0,0 23 0 15,0-3-1-15,13 1 0 16,1 2 0-16,5 5 0 16,1-1-1-16,12-4-17 15,-5-9-13-15,7-1-10 16,-1-13-3-16,-1 0-2 16,1-15-1-16,-5 1 32 15</inkml:trace>
        </inkml:traceGroup>
        <inkml:traceGroup>
          <inkml:annotationXML>
            <emma:emma xmlns:emma="http://www.w3.org/2003/04/emma" version="1.0">
              <emma:interpretation id="{4EDEC14D-1384-417B-8771-07DA08CF4F8D}" emma:medium="tactile" emma:mode="ink">
                <msink:context xmlns:msink="http://schemas.microsoft.com/ink/2010/main" type="inkWord" rotatedBoundingBox="6481,10621 8087,10635 8081,11287 6475,11273"/>
              </emma:interpretation>
              <emma:one-of disjunction-type="recognition" id="oneOf2">
                <emma:interpretation id="interp10" emma:lang="en-US" emma:confidence="1">
                  <emma:literal>add</emma:literal>
                </emma:interpretation>
                <emma:interpretation id="interp11" emma:lang="en-US" emma:confidence="0">
                  <emma:literal>ad</emma:literal>
                </emma:interpretation>
                <emma:interpretation id="interp12" emma:lang="en-US" emma:confidence="0">
                  <emma:literal>adds</emma:literal>
                </emma:interpretation>
                <emma:interpretation id="interp13" emma:lang="en-US" emma:confidence="0">
                  <emma:literal>addr</emma:literal>
                </emma:interpretation>
                <emma:interpretation id="interp14" emma:lang="en-US" emma:confidence="0">
                  <emma:literal>afd</emma:literal>
                </emma:interpretation>
              </emma:one-of>
            </emma:emma>
          </inkml:annotationXML>
          <inkml:trace contextRef="#ctx0" brushRef="#br0" timeOffset="3277.4114">5180 245 67 0,'14'-18'42'0,"-14"18"-7"16,16-38-10-16,-7 18-4 15,-9-7-4-15,0 7-2 16,-13-1-7-16,-4 5-3 16,-2 3-4-16,-2 4 0 15,-7 9 0-15,1 0 0 16,-6 16 1-16,2 4-1 0,4 2 0 15,4 7-1-15,2-1 0 16,10 7 0-16,11-7 0 16,0-1-1-1,15-1 0-15,9-12 1 0,5-6-1 16,3-8-7-16,10 0-5 16,-6-13-3-16,-2 0-2 15,-8-9-1-15,1 1 1 16,-14-6 3-16,-1 4 9 15,-12 1 13-15,0-3 6 16,-10 10 5-16,10 15 0 16,-21-16 2-16,21 16-2 15,-17 11-2-15,17 7-9 0,0 3-7 16,10 7 0-16,9 0-1 16,2 1 1-16,11 0-1 15,4-2 1 1,5-6 0-16,7 1-10 0,-1-14-11 15,5-2-8-15,-2-9-5 16,0-8-4-16,-7-4-3 16,1 0-1-16,-5-11 16 15</inkml:trace>
          <inkml:trace contextRef="#ctx0" brushRef="#br0" timeOffset="3710.4678">5838 104 130 0,'-10'-17'37'0,"-10"2"-7"15,0 6-9-15,-5-3-9 16,1 12-4-16,-5 7-6 16,-3 6-1-16,2 3 1 15,-3 5-2-15,6 6 1 16,2 6-1-16,5-2 0 16,7 1 0-16,13-3-1 15,7-2 0-15,12-6 0 16,4-5 1-16,9-9 0 15,6-7 0-15,1 0-8 16,-8-15-6-16,4 2-3 16,-12-14-2-16,1 3-1 0,-11-15-3 15,-6 1 1-15,-7-11 2 16,0-1 13-16,-7-2 15 16,-9 1 8-1,12 9 3-15,-12 1 1 0,12 20 3 16,4 21-2-16,0 0 0 15,0 0-6-15,-11 41-8 16,22-1-4-16,2 5-2 16,3 8 0-16,8-2-1 15,-2 0 1-15,5-10-1 16,4-1 1-16,2-15-11 16,12-5-15-16,-9-13-9 15,8-7-7-15,-9-15-1 16,5-1-2-16,-2-9 0 15</inkml:trace>
          <inkml:trace contextRef="#ctx0" brushRef="#br0" timeOffset="4181.6147">6365 36 104 0,'0'0'43'0,"-20"-27"-5"16,20 27-7-16,-22-21-17 15,22 21-4-15,-17-16-10 16,17 16 1-16,-30 0-1 16,10 0 1-16,-10 10-1 15,1 8 0-15,-4 4 2 0,0 4-1 16,2 5 0 0,6 4-1-16,10-1 2 15,15 0-2-15,8-3 1 0,16-6-2 16,8-9 1-16,9-2-1 15,6-14 0-15,4 0-2 16,-4-16-8-16,-10-9-6 16,1-2-2-16,-17-11 0 15,-1-3-2-15,-11-15 5 16,-9 0 6-16,0-7 12 16,-12 0 7-16,5 7 8 0,-7 6 3 15,3 20 0 1,-5 6-1-16,16 24-2 15,-13 20-7-15,13 14-9 16,0 15-1-16,13 8 1 16,-2 6 0-16,9-1-1 0,4-5 1 15,-4-1-24-15,7-13-16 16,-1-8-4-16,-6-16-1 16,-1-13-4-16,-7-25-2 15</inkml:trace>
        </inkml:traceGroup>
        <inkml:traceGroup>
          <inkml:annotationXML>
            <emma:emma xmlns:emma="http://www.w3.org/2003/04/emma" version="1.0">
              <emma:interpretation id="{42FD1A66-67EB-445A-AE50-F66C6C67DEEF}" emma:medium="tactile" emma:mode="ink">
                <msink:context xmlns:msink="http://schemas.microsoft.com/ink/2010/main" type="inkWord" rotatedBoundingBox="8627,10782 9204,10787 9200,11172 8624,11167"/>
              </emma:interpretation>
              <emma:one-of disjunction-type="recognition" id="oneOf3">
                <emma:interpretation id="interp15" emma:lang="en-US" emma:confidence="1">
                  <emma:literal>a</emma:literal>
                </emma:interpretation>
                <emma:interpretation id="interp16" emma:lang="en-US" emma:confidence="0">
                  <emma:literal>A</emma:literal>
                </emma:interpretation>
                <emma:interpretation id="interp17" emma:lang="en-US" emma:confidence="0">
                  <emma:literal>ah</emma:literal>
                </emma:interpretation>
                <emma:interpretation id="interp18" emma:lang="en-US" emma:confidence="0">
                  <emma:literal>ax</emma:literal>
                </emma:interpretation>
                <emma:interpretation id="interp19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4919.84">7492-13 67 0,'-13'-26'30'15,"-6"2"-4"-15,-7-2-9 16,0 11-6-16,-2 1 0 16,-7 6-2-16,-1 8-3 15,-1 9 3-15,-4 10 2 16,3 5-1-16,3 9 0 16,8 10 0-16,5 0-1 0,10 5-2 15,12-6-1-15,17-2-3 16,14-10-10-16,6-10-7 15,14-5-7 1,0-15-3-16,7-6-2 0,-11-11 0 16,-2-3 2-16,-17-15 5 15,-8 7 13-15,-7-5 20 16,-13-1 5-16,-7 10 5 16,-6 1 1-16,13 23 2 15,-23-18-3-15,23 18-4 16,-18 27-6-16,18-5-13 15,0 10 1-15,10 0-2 16,6 3 0-16,3-1 0 0,3-5 0 16,0-8-17-1,14-1-16-15,-9-13-9 16,5-7-2-16,-5-7 0 16,0-9-3-16</inkml:trace>
        </inkml:traceGroup>
        <inkml:traceGroup>
          <inkml:annotationXML>
            <emma:emma xmlns:emma="http://www.w3.org/2003/04/emma" version="1.0">
              <emma:interpretation id="{F0B2E5C1-6189-4C85-93DC-E893EDEB7691}" emma:medium="tactile" emma:mode="ink">
                <msink:context xmlns:msink="http://schemas.microsoft.com/ink/2010/main" type="inkWord" rotatedBoundingBox="10009,10922 13833,10954 13829,11415 10005,11383"/>
              </emma:interpretation>
              <emma:one-of disjunction-type="recognition" id="oneOf4">
                <emma:interpretation id="interp20" emma:lang="en-US" emma:confidence="1">
                  <emma:literal>resistor</emma:literal>
                </emma:interpretation>
                <emma:interpretation id="interp21" emma:lang="en-US" emma:confidence="0">
                  <emma:literal>resistors</emma:literal>
                </emma:interpretation>
                <emma:interpretation id="interp22" emma:lang="en-US" emma:confidence="0">
                  <emma:literal>•resistor</emma:literal>
                </emma:interpretation>
                <emma:interpretation id="interp23" emma:lang="en-US" emma:confidence="0">
                  <emma:literal>Resistor</emma:literal>
                </emma:interpretation>
                <emma:interpretation id="interp24" emma:lang="en-US" emma:confidence="0">
                  <emma:literal>resister</emma:literal>
                </emma:interpretation>
              </emma:one-of>
            </emma:emma>
          </inkml:annotationXML>
          <inkml:trace contextRef="#ctx0" brushRef="#br0" timeOffset="5831.2652">8497 85 168 0,'0'0'42'0,"-17"-7"-5"16,17 7-29-16,7 20-8 15,3 1 0-15,0 2 0 16,3 10 0-16,0-1 0 15,1 2 0-15,-3 1 0 16,-1-8 0-16,-2-4 0 16,-8-5 0-16,0-18-16 15,0 0-3-15,0 0 0 16,0 0 0-16,0 0 1 0,-24-39 2 16,16 13 3-1,1-8 12-15,-5-6 14 16,12 4 3-16,0-3 1 15,6 8 1-15,7-3-2 0,11 11-2 16,6 3-3-16,9 11-6 16,7 9-13-16,-1 3-2 15,6 16 1-15,-3-2-1 16,1 14 1-16,-11-6 0 16,-1 9 3-16,-8-1 5 15,-3-4 8-15,-2 1 5 16,-6-10 0-16,7 0-2 15,-10-11 1-15,6-4-1 16,-4-5-2-16,5-9-5 16,-5-2-3-16,3-10 0 15,-1-1 0-15,1-3 0 16,-7 2-2-16,-6-4-1 0,-7-1 2 16,0 5 1-16,0 3-1 15,0 20 1-15,-37-21-1 16,16 21 2-16,0 13 3 15,-5 3-1-15,4 11-3 16,5 7 0-16,7 2 0 16,10 0 0-16,7 0 0 15,11-2 0-15,12-1-5 16,5-16-17-16,13-4-7 16,2-13-7-16,4 0-4 15,0-15-2-15,0-7 0 16,-3-4 4-16</inkml:trace>
          <inkml:trace contextRef="#ctx0" brushRef="#br0" timeOffset="6144.4212">9615 24 155 0,'-39'0'44'16,"-2"0"-4"-16,12 14-24 15,9 4-16-15,20 2 0 16,17 3 0-16,17 4 0 15,13 1 0-15,7 0 0 16,4-5 0-16,2 3 0 16,-1-3 0-16,-8 2 0 15,-8-3 0-15,-8-4 0 16,-15 1 0-16,-10 0 0 16,-10-2 0-16,0-17 0 15,-21 20 0-15,-3-20 0 16,0 7-14-16,-12-12-7 15,12-2-6-15,-11-8-5 0,13-6-5 16,7-2-4-16,9-6-2 16,12-4 6-16,8-1 35 15</inkml:trace>
          <inkml:trace contextRef="#ctx0" brushRef="#br0" timeOffset="6312.1371">10112 148 141 0,'0'21'45'16,"11"10"-3"-16,-3-6-15 16,5 11-27-16,7 6 0 15,0-8-6-15,8 3-18 16,-8-11-9-16,0-10-9 0,-20-16 0 16,25 6-1-16,-25-6-1 15</inkml:trace>
          <inkml:trace contextRef="#ctx0" brushRef="#br0" timeOffset="6774.4056">10588 115 168 0,'-44'0'43'0,"-3"0"-10"15,13 6-22-15,6 7-11 16,11 3 0-16,12-2 0 15,10 6 0-15,17 0 0 16,11 0 0-16,11-4 0 16,11 4 0-16,1-4 0 15,3 2 0-15,-1-1 0 0,-3 3 0 16,-5 2 0-16,-16-4 0 16,-11-2 0-16,-9 0 0 15,-14-16 0-15,-10 27 0 16,-11-21 0-16,-9-6 0 15,0 7-8-15,-9-14-14 16,2 0-7-16,1-8-7 16,9-5-4-16,7-8-2 15,9-7-2-15,11-1 11 16</inkml:trace>
          <inkml:trace contextRef="#ctx0" brushRef="#br0" timeOffset="6978.2254">11009 58 177 0,'8'20'43'0,"4"6"-8"15,-4 7-35-15,11 7 0 0,2 3 0 16,3 0 0-16,-4 4 0 16,0-4 0-16,-1 4-13 15,-14-18-17-15,5-6-12 16,-10-23 0-16,0 0-2 15,0 0-1-15,-12-16 7 16</inkml:trace>
          <inkml:trace contextRef="#ctx0" brushRef="#br0" timeOffset="7134.3336">11023 191 154 0,'0'0'43'16,"38"-14"-3"-16,-9 14-33 0,6 0-29 15,16 7-8-15,-3-2-6 16,8 3-4-16,-3-1-2 16,-3-4 1-16,-5-3 9 15</inkml:trace>
          <inkml:trace contextRef="#ctx0" brushRef="#br0" timeOffset="7475.1279">11567 197 110 0,'-14'-20'41'0,"14"20"-2"0,-27-20-7 15,27 20-9-15,-32-9-13 16,32 9-10 0,-33 16 0-16,17 2 0 15,1 5 0-15,3 4 0 0,4 4 0 16,8 7 0-16,6-2 0 16,11 1 0-16,10-2 0 15,7-2 0-15,10-8 0 16,5-6 0-16,4-6 0 15,-1-13-13-15,0 0-5 16,-8-16-3-16,-10-4-2 16,-12-13 0-16,-10 4 1 15,-17-8 4-15,-7 3 4 16,-10-1 11-16,-11 8 7 16,-2-7 1-16,2 13-6 15,1 5-6-15,12 1-8 0,20 15-6 16,-14-14-7-16,14 14-1 15,26 0 22-15</inkml:trace>
          <inkml:trace contextRef="#ctx0" brushRef="#br0" timeOffset="7791.3383">11959 218 165 0,'0'0'43'15,"0"0"-5"-15,0 0-29 0,8 22-9 16,-1-6 0-16,2 7 0 15,3 3 0 1,1 6 0-16,1-2 0 16,-2 3 0-16,-2-4 0 0,-1-8 0 15,-9-21 0-15,8 22 0 16,-8-22 0-16,-12-16 0 16,4-4-2-16,-2-7 2 15,-3-8-1-15,3-6 1 16,-4 3 0-16,8-3 0 15,6 5 1-15,0 3-2 16,14 5 0-16,13 13-12 16,6 1-14-16,11 7-14 15,6 7-1-15,-1-6-2 16,5 6-1-16,-9 0 7 16</inkml:trace>
        </inkml:traceGroup>
        <inkml:traceGroup>
          <inkml:annotationXML>
            <emma:emma xmlns:emma="http://www.w3.org/2003/04/emma" version="1.0">
              <emma:interpretation id="{EC4300EA-F5EE-47FD-98E0-15A26C5AEE6A}" emma:medium="tactile" emma:mode="ink">
                <msink:context xmlns:msink="http://schemas.microsoft.com/ink/2010/main" type="inkWord" rotatedBoundingBox="14573,11033 16323,11048 16319,11491 14569,11476"/>
              </emma:interpretation>
              <emma:one-of disjunction-type="recognition" id="oneOf5">
                <emma:interpretation id="interp25" emma:lang="en-US" emma:confidence="0">
                  <emma:literal>ins</emma:literal>
                </emma:interpretation>
                <emma:interpretation id="interp26" emma:lang="en-US" emma:confidence="0">
                  <emma:literal>Ins</emma:literal>
                </emma:interpretation>
                <emma:interpretation id="interp27" emma:lang="en-US" emma:confidence="0">
                  <emma:literal>tons</emma:literal>
                </emma:interpretation>
                <emma:interpretation id="interp28" emma:lang="en-US" emma:confidence="0">
                  <emma:literal>Tons</emma:literal>
                </emma:interpretation>
                <emma:interpretation id="interp29" emma:lang="en-US" emma:confidence="0">
                  <emma:literal>inns</emma:literal>
                </emma:interpretation>
              </emma:one-of>
            </emma:emma>
          </inkml:annotationXML>
          <inkml:trace contextRef="#ctx0" brushRef="#br0" timeOffset="8441.6691">13058 217 90 0,'-14'-18'19'16,"14"18"-13"-16,22-8-22 16,-3 8-13-16,14 0-2 0,0 0 1 15,6 6 22-15</inkml:trace>
          <inkml:trace contextRef="#ctx0" brushRef="#br0" timeOffset="8311.5846">13145 218 180 0,'0'0'44'0,"-27"-14"-13"15,27 14-31-15,-11 16 0 16,16 4 0 0,8 8 0-16,1 1 0 0,0-2-19 15,11 7-11-15,-6-10-5 16,-3-5-7-16,-16-19-1 16,0 0 0-16,0 0 1 15</inkml:trace>
          <inkml:trace contextRef="#ctx0" brushRef="#br0" timeOffset="8855.5361">13342 207 146 0,'0'0'44'15,"0"-16"-1"-15,0 16-21 16,-18 8-22-16,18-8 0 16,0 33 0-16,15-5 0 0,-1-1 0 15,6 1 0 1,3 1 0-16,-1-2 0 15,-2-5 0-15,3-6-9 16,-23-16-6-16,17 13-2 0,-17-13 1 16,0 0 2-16,-10-28 6 15,-1 8 6-15,-1-4 1 16,5-10 11-16,7 8 5 16,6-4 0-16,12 2 2 15,4 1-4-15,16 11-5 16,3 4-6-16,9 12 0 15,5 0-2-15,0 16 0 16,2 8 0-16,-5-1 0 16,-3 7 0-16,-8 3 0 15,-6-3 0-15,-8 1 0 16,-13-8 0-16,-1-1 0 16,-7-4 0-16,-6-18-5 0,8 16-18 15,-8-16-9-15,0 0-7 16,19-16-3-16,-4 3-2 15,9-5 0-15,9 0 19 16</inkml:trace>
          <inkml:trace contextRef="#ctx0" brushRef="#br0" timeOffset="9177.75">14526 177 169 0,'-6'-20'44'16,"6"20"-9"-16,-31-22-28 15,9 22-7-15,-3 0 0 16,-1 7 0-16,1 6 0 0,4 1 0 16,5 6 0-16,9-2 0 15,7 6 0-15,14-3 0 16,12 1 0-16,9-1 0 16,10 3-2-16,9 3 1 15,4-2 1-15,-2-2 0 16,-4 3 1-16,-5-3 1 15,-10 4-2-15,-17-6 0 16,-20 7 0-16,-13-11 0 16,-18 3 0-16,-12-13-5 15,-4 8-20-15,-12-15-9 16,1 0-6-16,0-11-3 16,12-7-2-16,12-5 1 0</inkml:trace>
        </inkml:traceGroup>
        <inkml:traceGroup>
          <inkml:annotationXML>
            <emma:emma xmlns:emma="http://www.w3.org/2003/04/emma" version="1.0">
              <emma:interpretation id="{5E5B5CB1-1756-4B84-84C5-7C2E6CBCD848}" emma:medium="tactile" emma:mode="ink">
                <msink:context xmlns:msink="http://schemas.microsoft.com/ink/2010/main" type="inkWord" rotatedBoundingBox="16432,10939 18824,10959 18817,11797 16425,11776"/>
              </emma:interpretation>
              <emma:one-of disjunction-type="recognition" id="oneOf6">
                <emma:interpretation id="interp30" emma:lang="en-US" emma:confidence="0">
                  <emma:literal>envies,</emma:literal>
                </emma:interpretation>
                <emma:interpretation id="interp31" emma:lang="en-US" emma:confidence="0">
                  <emma:literal>cries,</emma:literal>
                </emma:interpretation>
                <emma:interpretation id="interp32" emma:lang="en-US" emma:confidence="0">
                  <emma:literal>ones,</emma:literal>
                </emma:interpretation>
                <emma:interpretation id="interp33" emma:lang="en-US" emma:confidence="0">
                  <emma:literal>cores,</emma:literal>
                </emma:interpretation>
                <emma:interpretation id="interp34" emma:lang="en-US" emma:confidence="0">
                  <emma:literal>caries,</emma:literal>
                </emma:interpretation>
              </emma:one-of>
            </emma:emma>
          </inkml:annotationXML>
          <inkml:trace contextRef="#ctx0" brushRef="#br0" timeOffset="10135.5389">14900 443 162 0,'29'0'42'0,"-3"-13"-9"16,7 5-21-16,2 2-12 15,5-1 0-15,-1-8-1 16,3 1 1-16,-6-2-1 15,-3-4 1-15,-10 0 0 0,-3 1 0 16,-13 2 1 0,-7 17 0-16,-13-27 1 0,-3 20-1 15,-11 7 2 1,0 0-3-16,-4 16 0 16,0 4 0-16,7 5 0 0,1 6 0 15,9 3 0-15,14 6 0 16,11-1 0-16,11 1 0 15,15-3-3-15,6-4 2 16,14-10 0-16,1-3 0 16,5-7-3-16,-7-13-11 15,1-10-7-15,-10-9-4 16,-5-3-2-16,-13-10 2 0,-4 2 7 16,-16-9 9-16,-9 3 14 15,0 12 12 1,-9-9 7-16,4 14 5 15,-10 2 1-15,15 17-2 0,-21-7-7 16,21 7-11-16,0 20-9 16,4-3 0-16,12 5-2 15,-3 4 1-15,7 9 0 16,1-1 1-16,1-3-1 16,3-4 1-16,-6-5 0 15,1-9 0-15,-20-13-1 16,22 0 1-16,-17-15-3 15,-5-12-1-15,7-2 1 16,-7-6 1-16,0-1 1 16,6-3 0-16,5 7 1 15,1-1-1-15,5 10 4 16,4 3-1-16,2 6 1 0,4 7 0 16,-3 7-2-16,1 7 0 15,-2 2 0-15,-1 6 1 16,-5 4-1-16,-2 7 1 15,-7-2 0-15,1 5-2 16,1 4 0-16,0-2 0 16,2 0 0-16,4-7 0 15,4-3-2-15,2-2 1 16,10-12 1-16,3-7-1 16,2 0-3-16,-2-16-11 15,6-2-7-15,-5-5-6 16,1-3-1-16,-6-8-1 15,-4 4 3-15,-13 1 4 0,0 2 10 16,-8-1 19-16,-13 1 17 16,7 27 5-16,-23-23 3 15,23 23-1-15,-31 0-2 16,31 0-4-16,-24 28-7 16,24-6-9-16,0 6-8 15,13-5 0-15,6 4 0 16,8-7-2-16,17 1-16 15,-5-6-12-15,7-9-8 16,1-6-3-16,1-6-2 16,-1-7-1-16,-2-3 6 15</inkml:trace>
          <inkml:trace contextRef="#ctx0" brushRef="#br0" timeOffset="10415.39">16859 254 152 0,'-23'0'44'0,"23"0"-6"16,-24 0-21-16,24 0-16 15,21 29-2-15,2-9 0 16,8 7 0-16,4 0 1 16,4 1-1-16,0 1 1 15,0 0 0-15,-8 0 0 16,-8-2 0-16,-5-6 1 15,-7 1-1-15,-11-2 1 0,0-4-1 16,0-16-10 0,-18 20-15-16,-2-20-7 0,-1-8-9 15,-9-6-2 1,-3-6-2-16,-1-7-1 0</inkml:trace>
          <inkml:trace contextRef="#ctx0" brushRef="#br0" timeOffset="10582.1959">16034 43 152 0,'-19'-5'16'0,"19"5"-15"15,24 0-41-15,6 7-5 16,17 6-1-16,12 0 9 0</inkml:trace>
          <inkml:trace contextRef="#ctx0" brushRef="#br0" timeOffset="10830.3621">17281 598 159 0,'9'32'44'15,"-9"-16"-4"-15,0 7-33 0,-8 10-7 16,1 5 0-16,-3 1-20 16,-4-4-17-16,-7-7-7 15,0 0-1-15,-10-18-2 16,5-5-3-16</inkml:trace>
        </inkml:traceGroup>
        <inkml:traceGroup>
          <inkml:annotationXML>
            <emma:emma xmlns:emma="http://www.w3.org/2003/04/emma" version="1.0">
              <emma:interpretation id="{940CD7A2-E9BD-4E9C-909E-85C08A4C44FD}" emma:medium="tactile" emma:mode="ink">
                <msink:context xmlns:msink="http://schemas.microsoft.com/ink/2010/main" type="inkWord" rotatedBoundingBox="19470,11040 22265,11064 22262,11461 19466,11437"/>
              </emma:interpretation>
              <emma:one-of disjunction-type="recognition" id="oneOf7">
                <emma:interpretation id="interp35" emma:lang="en-US" emma:confidence="1">
                  <emma:literal>resist</emma:literal>
                </emma:interpretation>
                <emma:interpretation id="interp36" emma:lang="en-US" emma:confidence="0">
                  <emma:literal>resists</emma:literal>
                </emma:interpretation>
                <emma:interpretation id="interp37" emma:lang="en-US" emma:confidence="0">
                  <emma:literal>resift</emma:literal>
                </emma:interpretation>
                <emma:interpretation id="interp38" emma:lang="en-US" emma:confidence="0">
                  <emma:literal>rest</emma:literal>
                </emma:interpretation>
                <emma:interpretation id="interp39" emma:lang="en-US" emma:confidence="0">
                  <emma:literal>rests</emma:literal>
                </emma:interpretation>
              </emma:one-of>
            </emma:emma>
          </inkml:annotationXML>
          <inkml:trace contextRef="#ctx0" brushRef="#br0" timeOffset="11870.6169">17940 295 109 0,'0'0'43'0,"0"-19"-5"15,0 19-13-15,0 0-10 16,0 0-5-16,0 0-8 16,13 14-1-1,-7 6 0-15,-1 7-1 0,2 2 1 16,-1-1-1-16,3 7 0 16,-2-7 0-16,4 1-1 15,0-9 0-15,-11-20 1 16,20 14-1-16,-20-14 0 15,20-27-2-15,-16 6 1 16,-4-14 0-16,0-2 1 16,-4-6 0-16,-2-3 1 0,1 5 0 15,-2 3 1-15,7 5 1 16,0 5 1-16,7 12-2 16,12 9 2-1,13 7-7-15,2 13-4 0,11 8-2 16,-1 2-1-16,11 12 0 15,-7-1 0-15,3 2 1 16,-11-2 4-16,-4-4 11 16,-2-3 3-16,-9-7 3 15,2-5-1-15,-8-15 1 16,7 0-1-16,-4-15 0 16,3-5-5-16,1-3-6 15,-6-4 1-15,-2-8 0 0,-4 7 0 16,-7 0 0-16,-7 0 1 15,-7 9 0-15,-11 5-1 16,-4 6 1-16,-4 8 0 16,-4 8 0-16,1 10 0 15,4 5-1-15,2 7 0 16,9 5 0-16,8 4-1 16,13-1 0-16,13 0 0 15,10-6 0-15,13-7-16 16,12-3-12-16,4-17-8 15,8-5-5-15,4-18-1 16,-3-4-1-16,-3-6 15 16</inkml:trace>
          <inkml:trace contextRef="#ctx0" brushRef="#br0" timeOffset="12179.0055">19073 207 167 0,'-47'10'43'0,"7"-7"-9"16,16 9-34-16,17 8-1 16,23 2 1-16,21-1-1 15,11 7 1-15,13-7 0 16,2 1 0-16,3-3-1 16,-4-3 2-16,-10 4 0 15,-8-4-1-15,-17 4 1 16,-12-5-1-16,-15 4 1 15,-12-4-1-15,-9-1-1 16,-9-8-6-16,-2-3-6 16,-11-3-5-16,9-9-6 0,-4-5-5 15,9-2-5-15,7-4-3 16,10-5-3-16,12 9 4 16,16-12 31-16</inkml:trace>
          <inkml:trace contextRef="#ctx0" brushRef="#br0" timeOffset="12358.4706">19591 254 143 0,'0'0'44'0,"8"16"-4"16,-8-16-19-16,0 38-21 16,18-9 0-16,0 0-1 15,9 6-18-15,-7-7-11 0,1-7-10 16,-2-7-3-16,-19-14-1 15,15 0-1-15,-15 0 20 16</inkml:trace>
          <inkml:trace contextRef="#ctx0" brushRef="#br0" timeOffset="12508.8182">19609 155 99 0,'0'0'4'15,"39"-5"-12"-15,-10 10-27 16,12 8-5-16,14-4 21 0</inkml:trace>
          <inkml:trace contextRef="#ctx0" brushRef="#br0" timeOffset="12797.0099">20205 197 158 0,'-22'-13'43'16,"-11"0"-9"-16,2 10-18 15,-10 3-15-15,2 0 0 16,1 9-2-16,8 3 1 16,8 3-2-16,9 1 1 15,13 5 0-15,7 1 0 16,19 2 0-16,10-3 0 16,11 2-1-16,4-1 2 0,0-1 0 15,5-1 0-15,-8 2 1 16,-7-2 0-16,-10 1 0 15,-11-1 1 1,-13-6-1-16,-7-14 0 0,-14 29-11 16,-16-29-10-16,3 7-9 15,-10-14-5-15,0-5-6 16,-2-5-5-16,6-10 0 16,5-1 19-16</inkml:trace>
          <inkml:trace contextRef="#ctx0" brushRef="#br0" timeOffset="13015.7291">20297 150 134 0,'0'0'45'0,"0"0"-2"16,20 12-15-16,-6 10-28 0,5 11-1 15,2 4 1-15,6 12-1 16,3 1 0-16,-2-3-4 15,0 5-18-15,-8-13-12 16,-3-3-7-16,-8-14-2 16,-9-22 0-16,0 0-2 15</inkml:trace>
          <inkml:trace contextRef="#ctx0" brushRef="#br0" timeOffset="13167.8237">20326 333 160 0,'0'0'44'0,"24"-14"-2"0,4 14-44 16,15 0-20-16,16 7-11 15,4 0-9-15,3 0-1 16,-1 3 0-16,-4-10-2 16</inkml:trace>
        </inkml:traceGroup>
        <inkml:traceGroup>
          <inkml:annotationXML>
            <emma:emma xmlns:emma="http://www.w3.org/2003/04/emma" version="1.0">
              <emma:interpretation id="{A070D320-7FBF-4E7A-918A-0F5B3351B251}" emma:medium="tactile" emma:mode="ink">
                <msink:context xmlns:msink="http://schemas.microsoft.com/ink/2010/main" type="inkWord" rotatedBoundingBox="22232,10969 24307,10987 24303,11462 22228,11444"/>
              </emma:interpretation>
              <emma:one-of disjunction-type="recognition" id="oneOf8">
                <emma:interpretation id="interp40" emma:lang="en-US" emma:confidence="0">
                  <emma:literal>once</emma:literal>
                </emma:interpretation>
                <emma:interpretation id="interp41" emma:lang="en-US" emma:confidence="0">
                  <emma:literal>and</emma:literal>
                </emma:interpretation>
                <emma:interpretation id="interp42" emma:lang="en-US" emma:confidence="0">
                  <emma:literal>ance</emma:literal>
                </emma:interpretation>
                <emma:interpretation id="interp43" emma:lang="en-US" emma:confidence="0">
                  <emma:literal>ane</emma:literal>
                </emma:interpretation>
                <emma:interpretation id="interp44" emma:lang="en-US" emma:confidence="0">
                  <emma:literal>ante</emma:literal>
                </emma:interpretation>
              </emma:one-of>
            </emma:emma>
          </inkml:annotationXML>
          <inkml:trace contextRef="#ctx0" brushRef="#br0" timeOffset="14033.0683">20947 276 144 0,'-17'-15'41'0,"-12"2"-9"16,8 10-17-16,-7 3-5 0,4 0-6 15,-5 11-3-15,4 7-1 16,-1 3 0-16,5 3 0 15,7 8 0-15,2-1-1 16,12 3 1-16,10 0-1 16,12-1 0-16,12-8 0 15,5-6 0-15,8-11-3 16,1-8-5-16,-2 0-1 16,-1-15-2-16,-12-7 1 15,-8-4 5-15,-11-1 7 16,-14 3 0-16,0 4 4 15,-13-3 4-15,13 23 2 16,-28-27 1-16,28 27 0 0,-27-5-5 16,27 5-7-16,0 0 0 15,-15 21 0-15,15-21-1 16,22 33 1-16,-2-13-1 16,7-3 0-16,7 5 1 15,6-4-1-15,4-4 1 16,2-1-1-16,1-4-9 15,-7-9-4-15,0 0-2 16,-11-7 0-16,0-8 3 16,-15-3 8-16,-4-5 6 15,-10-6 0-15,0-5 9 16,-7 4 5-16,-3-8 1 0,4 14 0 16,-4-3-3-16,10 11-8 15,0 16-4-15,0 0-1 16,16 0-1-16,-2 22 1 15,2-1 0-15,3 7 0 16,0 2 1-16,-1 2-1 16,-2-1 0-16,-3-4 0 15,-2-3-1-15,-3-7 1 16,-8-17-10-16,0 0-2 16,0 0-1-16,0 0 0 15,8-28 1-15,-14-6 3 16,6-1 7-16,0-2 2 15,0-10 8-15,0 5 4 16,16 1 0-16,6 10 2 16,5 4-3-16,6 13-3 15,4 14-5-15,-2 6-1 16,3 9-1-16,-5 9 0 0,-6 7 0 16,-6-1-1-16,-7 6 0 15,-1-7 1-15,-3 3-1 16,-6-9-3-16,12-3-16 15,-16-20-9-15,22 15-8 16,-5-21-5-16,8-4-2 16,0-12-1-16,1-3 10 15</inkml:trace>
          <inkml:trace contextRef="#ctx0" brushRef="#br0" timeOffset="14385.3022">22185 87 142 0,'0'0'45'0,"-32"-16"-3"0,32 16-16 16,-33 14-26-16,13 2 0 16,2 11 0-16,5 6-2 15,6-1 1-15,7 7-1 16,6-1 1-16,12 2-1 16,6-6 1-16,15-7 1 15,6-5-1-15,6-12 1 16,0 0-1-16,4-10 1 15,-5-13 0-15,-6-9-7 0,1-3-2 16,-16-4 2-16,-11-5 8 16,-10 5-1-1,-8 0 1-15,-14 7 0 16,-7 5 1-16,-3 17 6 0,-9 0 2 16,6 17-3-16,5 7-7 15,5 10 0-15,17 8-1 16,5 1 0-16,22 7-5 15,6-3-24-15,19-7-13 16,8-10-2-16,5-15-2 16,9-8-1-16,-2-20 19 15</inkml:trace>
        </inkml:traceGroup>
      </inkml:traceGroup>
      <inkml:traceGroup>
        <inkml:annotationXML>
          <emma:emma xmlns:emma="http://www.w3.org/2003/04/emma" version="1.0">
            <emma:interpretation id="{96B99BFF-C526-4F2E-9693-DAB081FF194D}" emma:medium="tactile" emma:mode="ink">
              <msink:context xmlns:msink="http://schemas.microsoft.com/ink/2010/main" type="line" rotatedBoundingBox="1980,11864 6802,11789 6810,12304 1988,12380"/>
            </emma:interpretation>
          </emma:emma>
        </inkml:annotationXML>
        <inkml:traceGroup>
          <inkml:annotationXML>
            <emma:emma xmlns:emma="http://www.w3.org/2003/04/emma" version="1.0">
              <emma:interpretation id="{6D56DDDC-5E98-470A-A7D4-61C9C969B5AE}" emma:medium="tactile" emma:mode="ink">
                <msink:context xmlns:msink="http://schemas.microsoft.com/ink/2010/main" type="inkWord" rotatedBoundingBox="1980,11864 6802,11789 6810,12304 1988,12380"/>
              </emma:interpretation>
              <emma:one-of disjunction-type="recognition" id="oneOf9">
                <emma:interpretation id="interp45" emma:lang="en-US" emma:confidence="1">
                  <emma:literal>increases</emma:literal>
                </emma:interpretation>
                <emma:interpretation id="interp46" emma:lang="en-US" emma:confidence="1">
                  <emma:literal>increase &gt;</emma:literal>
                </emma:interpretation>
                <emma:interpretation id="interp47" emma:lang="en-US" emma:confidence="1">
                  <emma:literal>in creases</emma:literal>
                </emma:interpretation>
                <emma:interpretation id="interp48" emma:lang="en-US" emma:confidence="0">
                  <emma:literal>increaser &gt;</emma:literal>
                </emma:interpretation>
                <emma:interpretation id="interp49" emma:lang="en-US" emma:confidence="0">
                  <emma:literal>increases &gt;</emma:literal>
                </emma:interpretation>
              </emma:one-of>
            </emma:emma>
          </inkml:annotationXML>
          <inkml:trace contextRef="#ctx0" brushRef="#br0" timeOffset="15929.7771">958 1095 131 0,'-16'7'45'16,"16"-7"-3"-16,0 28-29 16,10-5-13-16,15 3 0 15,14 3 0-15,0 6 0 16,1 5 0-16,-4-4 0 16,-4-6 0-16,-6 2 1 15,-8-8-1-15,-9-5 0 16,-9-19-1-16,0 0-4 0,0 0 0 15,-22-19-1-15,11-3 0 16,-3-13 1 0,1-8 4-16,5-5 0 15,0 0 0-15,8 2 4 0,0-1 2 16,10 13 2-16,3 6-3 16,11 14 1-16,5 14-4 15,9 13-1-15,-3 7 2 16,5 10-1-16,3 12-1 15,-1-1-1-15,-2 1 2 16,-3 0-1-16,-8-2 0 16,-3-9 0-16,-2-4-1 15,-24-27-18-15,28 21-15 0,-28-21-8 16,19-16-2 0,-12-9-1-16,1-4 2 15</inkml:trace>
          <inkml:trace contextRef="#ctx0" brushRef="#br0" timeOffset="16841.8518">2035 1033 145 0,'-21'-10'44'15,"-13"-9"-12"-15,4 4-24 16,-4 10-8-16,0 12 1 15,3 1-1-15,2 12 1 16,2 8-1-16,2 7-1 16,11 4 1-16,1 6-2 15,13 5 2-15,6 3 0 0,15-3 0 16,11-7 0-16,14-3 0 16,3-11 0-16,14-15 0 15,3-14-8-15,1-7-12 16,-6-20-8-16,-7-3-4 15,-10-13-4-15,-10-5-1 16,-13-6 1-16,-4 6 6 16,-17 0 30-16,0 1 6 15,-7 7 23-15,-6 4 3 16,6 8 5-16,-6 15 0 16,13 13 1-16,0 0-4 15,-7 26-15-15,14-2-19 16,6 10 0-16,7 6 1 0,7 0-2 15,6 6 1-15,2-3-1 16,5-2 1-16,-1-1 0 16,-3-9-1-1,-1-4 1-15,-9-12 0 0,-26-15-1 16,15 0-2-16,-20-21-4 16,-5-3-2-16,-14-11 0 15,2-5 0-15,-3-10 1 16,5 1 2-16,6 1 5 15,7 1 2-15,7 8 4 16,8-2 3-16,14 13 1 16,7 8-1-16,7 12 1 0,3 8-4 15,8 21-5-15,4-1 1 16,-3 5 0-16,2 7-1 16,-3 4 1-1,-6-3-1-15,-3-3-1 16,-2-3 1-16,-5-12 1 0,-3-1-2 15,-2-8 1-15,-5-6 0 16,-1-13-1-16,-3-2 0 16,-4-12-8-16,1-1-6 15,-9-8-2-15,2 2 0 16,-7-6 3-16,-7 9 3 16,-5 3 7-16,-8 8 5 15,0 13 11-15,-13 7 3 0,6 20 1 16,-8 7 2-1,12 10-3-15,2-1-4 16,8 13-6-16,13-1-5 16,7 1-1-16,19-7 1 0,14-7 0 15,8-1-6-15,7-18-12 16,13-1-11-16,-1-15-5 16,5-11-6-16,-11-9-1 15,-3-7-3-15</inkml:trace>
          <inkml:trace contextRef="#ctx0" brushRef="#br0" timeOffset="17230.1109">3543 913 134 0,'-41'7'45'0,"0"9"-9"16,3 16-17-1,5 2-19-15,7 11 0 0,11 1-1 16,15 4 1-16,0 0 0 15,20 0-2-15,7-3 2 16,12-12 1-16,8-12-1 16,6-10 0-16,0-13 0 15,-2-8-2-15,-4-11-8 16,-13-12-3-16,-7-7 0 16,-14-6 0-16,-7-5 12 15,-12 0 2-15,-3 8-1 16,-3 6 3-16,-7 5 7 0,7 10 4 15,-4 11-1 1,16 9-1-16,-13 25-11 16,13 1-1-16,3 8 0 0,8 2-1 15,8 0 0-15,3 3 0 16,11-8 2-16,7-3-1 16,5-6 0-16,0-8-6 15,8-3-16-15,-6-18-10 16,-2-6-5-16,-4-10-4 15,-7-9-3-15,-7-4 0 16</inkml:trace>
          <inkml:trace contextRef="#ctx0" brushRef="#br0" timeOffset="17479.2805">4072 929 149 0,'-30'0'39'15,"-7"11"-7"-15,16 5-16 0,7 4-15 16,7 3-2-16,15 4 0 15,11 1 1-15,13 7-1 16,8-3 0-16,1 3 1 16,4-5-1-16,-1-1 1 15,-5-1 0-15,-10-1 0 16,-9 1 0-16,-11-1 1 16,-9-4-1-16,-13-3-3 15,-7-13-16-15,-4 2-11 16,-6-9-6-16,-1-9-6 15,1-5-2-15,-1-9 0 16</inkml:trace>
          <inkml:trace contextRef="#ctx0" brushRef="#br0" timeOffset="17797.4889">4506 1150 121 0,'28'-5'44'15,"-3"-8"-2"-15,2 6-14 16,-7-8-28-16,-1-2-7 16,0-3-10-16,-11-9-5 15,0 8-1-15,-11-7 3 16,-4 11 5-16,-13 0 8 16,-8 10 7-16,-2 7 7 0,-4 9 9 15,2 16 5-15,-1-2 1 16,13 13-1-16,2-1-6 15,18 0-9-15,11 5-5 16,15-4-2-16,13-7 1 16,8-9-6-16,8 0-14 15,5-20-10-15,5 0-5 16,-5-13-5-16,-2-8-3 16,-6-8-1-16</inkml:trace>
          <inkml:trace contextRef="#ctx0" brushRef="#br0" timeOffset="18069.6705">4948 911 126 0,'-26'14'44'0,"12"2"0"16,3 4-20 0,11 7-24-16,20-2-1 0,11 9 1 15,10-8-1-15,10 3-1 16,8-1 2-16,-8-2-1 15,-1-5 1-15,-9 2 1 16,-14-2 0-16,-16-2 0 16,-18 3-1-16,-15-5 1 15,-9 2 0-15,-13-3 0 16,0 2-24-16,-6-15-13 16,3-3-9-16,2-7-2 0,7-9-1 15,6-6 9 1</inkml:trace>
          <inkml:trace contextRef="#ctx0" brushRef="#br0" timeOffset="15350.39">666 1137 112 0,'-24'0'45'0,"4"13"-1"16,4-7-16-16,3 10-28 16,13 5 0-16,7 7 1 15,6 6-1-15,6 1 0 16,-4 3 1-16,4-4-1 16,-5 1 0-16,-3-14-11 15,-1 5-12-15,-10-26-7 16,0 0-7-16,0 0-5 15,-21-15-1-15,7-10-1 0</inkml:trace>
          <inkml:trace contextRef="#ctx0" brushRef="#br0" timeOffset="15485.4818">453 1037 103 0,'0'0'22'16,"0"0"-20"-16,27-7-30 15,1 7-9-15,6 0-1 16,10 3 15-16</inkml:trace>
        </inkml:traceGroup>
      </inkml:traceGroup>
    </inkml:traceGroup>
    <inkml:traceGroup>
      <inkml:annotationXML>
        <emma:emma xmlns:emma="http://www.w3.org/2003/04/emma" version="1.0">
          <emma:interpretation id="{8D255A70-0803-49AB-987D-8B8934351D48}" emma:medium="tactile" emma:mode="ink">
            <msink:context xmlns:msink="http://schemas.microsoft.com/ink/2010/main" type="paragraph" rotatedBoundingBox="1335,13486 24079,13904 24038,16148 1294,15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83B89B-968A-46A4-996C-A971A997B066}" emma:medium="tactile" emma:mode="ink">
              <msink:context xmlns:msink="http://schemas.microsoft.com/ink/2010/main" type="line" rotatedBoundingBox="1335,13486 24079,13904 24060,14962 1315,14544"/>
            </emma:interpretation>
          </emma:emma>
        </inkml:annotationXML>
        <inkml:traceGroup>
          <inkml:annotationXML>
            <emma:emma xmlns:emma="http://www.w3.org/2003/04/emma" version="1.0">
              <emma:interpretation id="{CBCD1479-BEB5-45D0-95F3-EB3D97FA5A2D}" emma:medium="tactile" emma:mode="ink">
                <msink:context xmlns:msink="http://schemas.microsoft.com/ink/2010/main" type="inkWord" rotatedBoundingBox="1333,13568 4166,13620 4155,14227 1322,14175"/>
              </emma:interpretation>
              <emma:one-of disjunction-type="recognition" id="oneOf10">
                <emma:interpretation id="interp50" emma:lang="en-US" emma:confidence="0">
                  <emma:literal>when</emma:literal>
                </emma:interpretation>
                <emma:interpretation id="interp51" emma:lang="en-US" emma:confidence="0">
                  <emma:literal>wren</emma:literal>
                </emma:interpretation>
                <emma:interpretation id="interp52" emma:lang="en-US" emma:confidence="0">
                  <emma:literal>wen</emma:literal>
                </emma:interpretation>
                <emma:interpretation id="interp53" emma:lang="en-US" emma:confidence="0">
                  <emma:literal>unen</emma:literal>
                </emma:interpretation>
                <emma:interpretation id="interp54" emma:lang="en-US" emma:confidence="0">
                  <emma:literal>linen</emma:literal>
                </emma:interpretation>
              </emma:one-of>
            </emma:emma>
          </inkml:annotationXML>
          <inkml:trace contextRef="#ctx0" brushRef="#br0" timeOffset="19941.5531">-155 2892 135 0,'0'0'45'0,"-18"-18"-1"16,18 18-25-16,-22 21-19 16,17 7 1-16,5 7-1 15,7 9 1-15,5 4-1 16,4 4 1-16,8 1-1 15,4-10 0-15,9-9 0 16,-1-11-1-16,3-12 1 16,0-16-1-16,-4-15 0 15,-2-9 0-15,-6-1 1 16,-5-10-1-16,-13-3 1 0,-2 1 0 16,-7 2 0-16,-6 10 0 15,3 5 0 1,-4 9 1-16,7 16-1 0,0 0 1 15,0 0-1-15,-5 27 1 16,17 7 0-16,4 2-2 16,11 1 1-16,10 5 0 15,10-6-1-15,5-4 1 16,2-10-1-16,4-9 1 16,-10-13 0-16,3-7-1 15,-11-13 1-15,-12-9 0 16,-9-5 0-16,-16-9 0 15,-3-4-1-15,-15-2 1 0,0 0 0 16,-5 5-1-16,0 0 1 16,-5-2-6-16,10 12-10 15,-3-1-6 1,12 17-8-16,6-3-3 0,0 21-4 16,12-26-1-16,7 26 3 15,1-6 14-15,7 6 21 16,-5 0 8-16,-3 0 22 15,5 11 3-15,-8-11 5 16,2 15-1-16,-18-15-1 16,20 22-6-16,-20-22-11 15,16 34-9-15,-3-5-10 16,-1 5 1-16,5 4-1 0,-1 5 1 16,4 5-1-16,0 5 1 15,4-3-1 1,-3-5 0-16,5-1 0 15,-5-7 0-15,-3-8 0 0,-2-6-1 16,-16-23 0-16,27 18 1 16,-27-18-1-16,17-28 0 15,-14-6 0-15,2-7 0 16,2-7 0-16,5-4 1 16,2-4 0-16,4 0 0 15,2 10 0-15,3 9 0 16,1 14 1-16,1 12-1 15,2 18 1-15,-5 12 0 0,-2 11-1 16,-1 11 1 0,0 10-1-16,-4 4 0 15,2 1 1-15,3-2-1 16,-4-5 0-16,8-7 0 0,-4-14 0 16,7-8 0-16,0-20 0 15,0-7-1-15,4-17 0 16,-1-6 0-16,6-4-7 15,-9-11-6-15,0-2 0 16,-5-3-1-16,2 3 2 16,-12 4 7-16,-5 0 6 15,-7 10 0-15,-5 4 8 16,5 29 4-16,-26-16 3 0,11 25-1 16,-11 5-1-1,6 13-7-15,0 8-5 16,6 8 0-16,3 5-1 15,5 7 1-15,6-5-1 0,17 0 1 16,5-4-1-16,12-9 0 16,10-14 0-16,5-10 0 15,9-13-1-15,2-15-4 16,5-6-11-16,-17-13-5 16,2-1-1-16,-23-9 1 15,0-2 9-15,-15 3 11 16,-12 6 2-16,0 2 3 15,-17 1 12-15,9 14 5 16,-11 4 1-16,19 16-1 16,-15 0-7-16,15 0-14 15,-6 42 1-15,13-14-1 0,5 8 1 16,3 2-1-16,9 8 0 16,-4-4 1-16,7 1-1 15,0 0 0-15,-1-4 0 16,0-9-1-16,-4-10 1 15,-4-7-1-15,-2-13 0 16,-16 0 1-16,17-26-2 16,-17-3 1-16,-10-12 1 15,3-7-1-15,0 3 0 16,7-9 1-16,0-1 0 16,0 5 0-16,18 7 1 15,3 11-1-15,6 14 1 16,10 12 0-16,-1 13 0 0,3 13 1 15,0 16-2-15,-4 7 1 16,-2 12 0-16,-2 2 0 16,-4-1-1-16,-6-2 1 15,-1-10-1-15,-3-4-8 16,-3-15-26-16,-14-25-11 16,18 10-1-16,-18-28-3 15,0-19-1-15</inkml:trace>
        </inkml:traceGroup>
        <inkml:traceGroup>
          <inkml:annotationXML>
            <emma:emma xmlns:emma="http://www.w3.org/2003/04/emma" version="1.0">
              <emma:interpretation id="{2B2FE1DF-EF2F-4E7F-A904-67B7C86CB81D}" emma:medium="tactile" emma:mode="ink">
                <msink:context xmlns:msink="http://schemas.microsoft.com/ink/2010/main" type="inkWord" rotatedBoundingBox="5314,13758 7484,13798 7468,14657 5299,14617"/>
              </emma:interpretation>
              <emma:one-of disjunction-type="recognition" id="oneOf11">
                <emma:interpretation id="interp55" emma:lang="en-US" emma:confidence="1">
                  <emma:literal>you</emma:literal>
                </emma:interpretation>
                <emma:interpretation id="interp56" emma:lang="en-US" emma:confidence="0">
                  <emma:literal>your</emma:literal>
                </emma:interpretation>
                <emma:interpretation id="interp57" emma:lang="en-US" emma:confidence="0">
                  <emma:literal>yore</emma:literal>
                </emma:interpretation>
                <emma:interpretation id="interp58" emma:lang="en-US" emma:confidence="0">
                  <emma:literal>yarn</emma:literal>
                </emma:interpretation>
                <emma:interpretation id="interp59" emma:lang="en-US" emma:confidence="0">
                  <emma:literal>yen</emma:literal>
                </emma:interpretation>
              </emma:one-of>
            </emma:emma>
          </inkml:annotationXML>
          <inkml:trace contextRef="#ctx0" brushRef="#br0" timeOffset="20770.9555">3831 2926 133 0,'0'0'44'0,"-27"0"-2"16,27 0-23-16,-20 21-18 16,20 3-1-16,9-1 0 15,9 8 0-15,3 2 0 0,6 1 1 16,6 0 0 0,5-11-1-16,3-3 1 15,0-13 1-15,3-7-1 16,-4-14 0-16,-5-9 0 0,-3-4-1 15,-7-6 0-15,-5-3 0 16,-13-5-2-16,-7 6 1 16,0 1-1-16,-11 5 1 15,-2 6 0-15,3 3 0 16,10 20 1-16,-28-7 0 16,28 7 0-16,-5 29 1 15,10 4-1-15,10 5 1 16,8 10-1-16,8 8 0 15,9 6 0-15,5 3 0 16,-2 3 0-16,-1 3 0 16,-2 1 1-16,-6-3-1 15,-9-9 0-15,-10-8 0 0,-10-2 1 16,-5-15-2-16,-18-7 1 16,-3-9 0-16,-12-10-1 15,-7-9-3-15,-9-13-6 16,0-3-7-16,-4-13-6 15,2-7-5-15,2-11-5 16,11 3-3-16,11-9-5 16,14-3 2-16,13 6 30 15</inkml:trace>
          <inkml:trace contextRef="#ctx0" brushRef="#br0" timeOffset="21517.4484">4870 2986 142 0,'-38'-32'43'15,"11"22"-6"-15,-7-10-19 16,0 6-18-16,-2 7 1 16,6 7 0-16,-4 0-1 15,2 7 1-15,1 13-1 16,2 4 1-16,7 16-1 15,10 2 0-15,12 8 0 16,3 0 0-16,21 3 0 16,16-10 0-16,12-7 0 0,8-13 1 15,6-13-1-15,-2-14-5 16,4-5-5-16,-8-20-1 16,-13-4-2-16,-19-8-1 15,-8 5-1-15,-20-11 0 16,-7 10 2-16,-15-3 5 15,-5 9 4-15,-5 2 2 16,1 10-2-16,2 3-4 16,9 3-3-16,20 13-6 15,0 0-7-15,0 0-3 16,15-7-2-16,19 7 15 16,4 9 14-16,7 2 0 15,-11-8 10-15,6 15 22 0,-6-2 6 16,-3 6 3-16,-4 3 1 15,-7 6-1-15,-7-3-11 16,0 7-16-16,-5 0-14 16,6 0 0-16,3-3 0 15,-3-3-1-15,8-7 1 16,2-8-1-16,-2-7 0 16,4-7 0-16,5 0-7 15,-4-21-5-15,1 6 0 16,-4-12-1-16,-2 0 4 15,-4-3 10-15,-4-5-1 16,-1 3 2-16,-9 2 7 16,5 10 5-16,-9-3 1 0,0 23 0 15,0 0-3-15,0 0-10 16,0 0 0-16,14 34 0 16,0-4-1-1,6 4 1-15,4 4-2 0,5 2 1 16,5-3 0-16,-2-3 0 15,4-6-1-15,-5-10-17 16,7-11-16-16,-4-7-8 16,-3-24-3-16,2-1-1 15,-10-16-2-15</inkml:trace>
        </inkml:traceGroup>
        <inkml:traceGroup>
          <inkml:annotationXML>
            <emma:emma xmlns:emma="http://www.w3.org/2003/04/emma" version="1.0">
              <emma:interpretation id="{3EEE085C-7E60-4EA1-80AF-2548BD0BF902}" emma:medium="tactile" emma:mode="ink">
                <msink:context xmlns:msink="http://schemas.microsoft.com/ink/2010/main" type="inkWord" rotatedBoundingBox="8413,13741 10660,13642 10691,14341 8444,14440"/>
              </emma:interpretation>
              <emma:one-of disjunction-type="recognition" id="oneOf12">
                <emma:interpretation id="interp60" emma:lang="en-US" emma:confidence="1">
                  <emma:literal>add</emma:literal>
                </emma:interpretation>
                <emma:interpretation id="interp61" emma:lang="en-US" emma:confidence="0">
                  <emma:literal>ad</emma:literal>
                </emma:interpretation>
                <emma:interpretation id="interp62" emma:lang="en-US" emma:confidence="0">
                  <emma:literal>Add</emma:literal>
                </emma:interpretation>
                <emma:interpretation id="interp63" emma:lang="en-US" emma:confidence="0">
                  <emma:literal>adds</emma:literal>
                </emma:interpretation>
                <emma:interpretation id="interp64" emma:lang="en-US" emma:confidence="0">
                  <emma:literal>addr</emma:literal>
                </emma:interpretation>
              </emma:one-of>
            </emma:emma>
          </inkml:annotationXML>
          <inkml:trace contextRef="#ctx0" brushRef="#br0" timeOffset="22713.4162">7448 3063 160 0,'-21'-27'43'0,"-3"7"-1"16,-5-2-37-16,5 2-4 16,3 4-1-16,-3 2 1 15,0 1-1-15,-6 13 0 16,-5 0 1-16,-8 15-1 15,-1 4 2-15,-7 16-2 16,3 8 0-16,1 9 0 0,9 9 0 16,7 2 0-16,21-5 0 15,17-3 0-15,17-8 0 16,19-11 0-16,12-16 0 16,6-17 0-16,7-11-2 15,-4-15 2-15,-6-10-1 16,-14-5 1-16,-12-10 0 15,-20-5-1-15,-12 3 1 16,0 4 0-16,-16 7 1 16,0 10 0-16,-8 8 1 15,9 7-2-15,-4 14 0 16,19 0 0-16,-17 34 0 16,17-5 0-16,0 5 0 0,17 4 0 15,3 5 0-15,7 2 0 16,6-6 0-16,5 1 0 15,6-13 0-15,7-7-10 16,13-6-11-16,-5-14-8 16,9-12-4-16,-1-10-5 15,1 1-1-15,-4-12 0 16,-5 4 3-16,-6-5 27 16,-9 4 9-16,-15 2 23 15,-12-4 11-15,-4 3 4 16,-13 0 2-16,-13 2 0 15,-5-3-3-15,-3 9-6 16,-12-5-20-16,-2 10-11 0,-2 7 0 16,-6 9 0-1,2 11 0-15,0 9 0 16,3 19 0-16,4 6 0 16,7 8 0-16,7 11 0 0,12-1 0 15,12-4 0-15,20 1 0 16,16-15 0-16,12-10 0 15,10-16 0-15,8-19 0 16,-1-11-3-16,1-12 0 16,-11-17 0-16,-12-9 2 15,-16-8 1-15,-15-8-1 16,-16-5 1-16,0 0 1 16,-11-4 2-16,-5 7 0 15,-1 5 1-15,1 14-4 16,2 14 0-16,3 17 0 15,11 17 0-15,-3 16 0 16,3 12 0-16,13 19 0 0,1 4 0 16,6 12 0-16,5 6 0 15,2 3 0-15,7-5 0 16,4-9 0-16,4-11-8 16,7-10-17-16,2-17-9 15,6-20-5-15,-3-7-4 16,4-19-1-16,-10-4 0 15</inkml:trace>
          <inkml:trace contextRef="#ctx0" brushRef="#br0" timeOffset="23153.7112">8908 3050 131 0,'-7'-20'43'0,"-7"0"-1"16,14 20-11-16,-40-30-27 15,12 21-4-15,-1 0 0 16,-3 9 0-16,2 11 1 15,-8 9-1-15,5 4 0 16,-4 15 1-16,5 5-1 16,3 11 0-16,10 2 0 15,7-1 0-15,12 0 0 16,16-8 0-16,11-6 2 16,12-18-2-16,11-12 0 15,8-12 0-15,6-19-6 16,-9-11-4-16,2-11-1 15,-17-11-1-15,-6-8 0 0,-16-4 0 16,-11-8 8-16,-7-4 3 16,-15-2 6-16,3 12 3 15,-8 7 3-15,3 15 0 16,-4 6 1-16,21 38-1 16,-21-9-7-16,21 29-3 15,0 15 0-15,7 9-1 16,9 18 0-16,2 2 1 15,5 10-1-15,4-2 0 16,2 0-9-16,-2-12-22 16,4-15-10-16,-4-11-4 15,-4-27-1-15,3-14-2 16,-11-26 17-16</inkml:trace>
        </inkml:traceGroup>
        <inkml:traceGroup>
          <inkml:annotationXML>
            <emma:emma xmlns:emma="http://www.w3.org/2003/04/emma" version="1.0">
              <emma:interpretation id="{6F8DFEC0-E849-4EC8-814E-715EC3A1C527}" emma:medium="tactile" emma:mode="ink">
                <msink:context xmlns:msink="http://schemas.microsoft.com/ink/2010/main" type="inkWord" rotatedBoundingBox="11307,13909 12066,14277 11851,14719 11093,14351"/>
              </emma:interpretation>
              <emma:one-of disjunction-type="recognition" id="oneOf13">
                <emma:interpretation id="interp65" emma:lang="en-US" emma:confidence="1">
                  <emma:literal>a</emma:literal>
                </emma:interpretation>
                <emma:interpretation id="interp66" emma:lang="en-US" emma:confidence="0">
                  <emma:literal>A</emma:literal>
                </emma:interpretation>
                <emma:interpretation id="interp67" emma:lang="en-US" emma:confidence="0">
                  <emma:literal>ah</emma:literal>
                </emma:interpretation>
                <emma:interpretation id="interp68" emma:lang="en-US" emma:confidence="0">
                  <emma:literal>ax</emma:literal>
                </emma:interpretation>
                <emma:interpretation id="interp69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23817.1538">10144 3255 169 0,'-21'-30'43'16,"-12"-11"-11"-16,-4 6-31 15,-4 5 1-15,0 3-1 16,-6 6 0-16,2 13 1 0,-2 8-1 16,2 16 0-16,1 18 1 15,9 8-2-15,5 9 0 16,10 11 0-1,16 1-2-15,7 0 1 0,18-5 0 16,14-10 0-16,8-14-1 16,11-20 0-16,9-14 1 15,-2-7-1-15,-2-16 2 16,-8-15-1-16,-16-7 0 16,-8-5 1-16,-10-4 0 15,-17 0 1-15,0 5 0 16,-17 11 1-16,4 10 0 0,13 28-1 15,-21-13 0 1,21 33 1-16,0 14-2 0,11 9 1 16,5 12-1-1,11 4-1-15,5 4 0 16,7-15-12-16,10 2-22 0,7-15-6 16,-7-22-4-16,4-13-2 15,-8-21-1-15</inkml:trace>
        </inkml:traceGroup>
        <inkml:traceGroup>
          <inkml:annotationXML>
            <emma:emma xmlns:emma="http://www.w3.org/2003/04/emma" version="1.0">
              <emma:interpretation id="{EE6C4A19-ADBF-48FE-BBC5-3EA9F96012FE}" emma:medium="tactile" emma:mode="ink">
                <msink:context xmlns:msink="http://schemas.microsoft.com/ink/2010/main" type="inkWord" rotatedBoundingBox="12731,13836 16378,13904 16365,14571 12718,14504"/>
              </emma:interpretation>
              <emma:one-of disjunction-type="recognition" id="oneOf14">
                <emma:interpretation id="interp70" emma:lang="en-US" emma:confidence="1">
                  <emma:literal>resistor</emma:literal>
                </emma:interpretation>
                <emma:interpretation id="interp71" emma:lang="en-US" emma:confidence="0">
                  <emma:literal>resister</emma:literal>
                </emma:interpretation>
                <emma:interpretation id="interp72" emma:lang="en-US" emma:confidence="0">
                  <emma:literal>nesisior</emma:literal>
                </emma:interpretation>
                <emma:interpretation id="interp73" emma:lang="en-US" emma:confidence="0">
                  <emma:literal>nesislor</emma:literal>
                </emma:interpretation>
                <emma:interpretation id="interp74" emma:lang="en-US" emma:confidence="0">
                  <emma:literal>resistor'</emma:literal>
                </emma:interpretation>
              </emma:one-of>
            </emma:emma>
          </inkml:annotationXML>
          <inkml:trace contextRef="#ctx0" brushRef="#br0" timeOffset="24708.946">11234 3316 134 0,'-10'-15'44'16,"10"15"-2"-16,-21-11-11 15,21 11-30-15,-8 21-1 16,8 4 1-16,12 6-1 15,1 9 0-15,1-3 0 16,3 5 0-16,3-1-1 16,3-10 0-16,-3-7 0 15,-3-10 0-15,-17-14 0 16,28-12 0-16,-25-8 0 16,-3-10 1-16,0-13 0 15,-9-6 0-15,2-6 0 16,0-3 0-16,-3 2-1 0,10 2 1 15,0 6 0-15,11 10 0 16,8 11 0-16,5 13 0 16,7 14 1-1,5 14 0-15,2 13-1 0,2 9 1 16,-1 7 0-16,4 6-1 16,-3-2 0-16,-5-3 0 15,-1-2 0-15,-3-8-1 16,-3-10 1-16,-2-11 0 15,-2-13-1-15,-4-7 1 16,-4-9 0-16,-2-11-1 16,0-9 1-16,-3-11-1 15,-2-3 1-15,-2 0-1 0,-7 2 1 16,0 6 1-16,-10 6 0 16,-3 9 0-16,-4 14 0 15,-4 13 0 1,0 20 0-16,-1 10 1 0,3 10-1 15,0 9-1-15,11 5 0 16,8 3 0-16,0-1-1 16,11 0 1-16,12-6-1 15,9-7 0-15,8-16-2 16,8-7-11-16,0-20-9 16,15-5-7-16,-10-17-5 15,1-6-5-15,-5-14-1 16,-6-5-1-16,-7-3 21 0</inkml:trace>
          <inkml:trace contextRef="#ctx0" brushRef="#br0" timeOffset="25025.1564">12209 3065 175 0,'-36'0'43'0,"-3"0"-10"16,12 14-31-16,6 9-2 15,11 4 0-15,17 7 0 16,17 1 0-16,15-1-1 15,5 3 1-15,12-2-1 16,4-3 2-16,5-3-1 16,-4 0 0-16,-7 0 0 0,-7-2 1 15,-13 1 1-15,-6-1-2 16,-14 1 0-16,-8-3 0 16,-16-2 0-1,-9-7 0-15,-5-3 0 0,-7-6 0 16,-4-7 0-16,-5-7-2 15,0-6-10-15,-8-15-8 16,18 7-10-16,-1-14-4 16,17 2-5-16,14-3-3 15,7-1-2-15,17-3 13 16</inkml:trace>
          <inkml:trace contextRef="#ctx0" brushRef="#br0" timeOffset="25215.2839">12703 3151 165 0,'5'38'43'16,"-5"-9"-5"-16,0 6-29 0,0 13-9 15,15 2 0-15,3-2 0 16,5-3-3-16,8 2-18 16,-9-13-9-16,8-11-7 15,-8-10-4-15,-1-13-3 16,-21 0 1-16,20-20 8 15</inkml:trace>
          <inkml:trace contextRef="#ctx0" brushRef="#br0" timeOffset="25350.374">12754 3070 122 0,'0'0'11'0,"11"-20"-16"0,13 20-19 16,9 7-18-16,11 1-1 15,4 0 25-15</inkml:trace>
          <inkml:trace contextRef="#ctx0" brushRef="#br0" timeOffset="25685.5977">13220 3126 164 0,'-23'-13'43'15,"-6"0"-6"-15,2 8-26 16,-2 5-11-16,2 11 0 15,8-1 0-15,0 7 0 16,8 5 0-16,7-1 0 16,4 8-2-16,15-2 2 0,11 2-1 15,8-2 1-15,7 1 0 16,11 0 0-16,5-5 0 16,2 4 0-16,-3-6 0 15,-5 1 1-15,-12 3-1 16,-12-3 2-16,-11 1-2 15,-16-1 0-15,-11-3 0 16,-13-3 0-16,-8-4 0 16,-5-6 0-16,-2-6-2 15,-4-14-16-15,11-6-11 16,-1-15-6-16,10-2-5 16,6-11-4-16,17-1 1 15,0-6 0-15</inkml:trace>
          <inkml:trace contextRef="#ctx0" brushRef="#br0" timeOffset="25897.7415">13574 2974 178 0,'0'28'43'0,"13"13"-11"16,-6 9-30-16,3 13-2 15,7 6-2-15,3 4 4 16,3 3-2-16,1-2-2 15,-3-9-1-15,-3-17-16 16,7-10-11-16,-14-17-7 0,-11-21-4 16,0 0-2-16,0-16 0 15,-7-19 7-15</inkml:trace>
          <inkml:trace contextRef="#ctx0" brushRef="#br0" timeOffset="26353.055">13587 3205 140 0,'0'0'43'0,"10"-20"-1"16,13 20-15-16,12 5-31 16,5-5-13-16,18 9-6 15,0-3-7-15,9 7-1 16,-6-13-2-16,1 8 0 16,-7-8 3-16,-2-4 6 0,-16 0 20 15,-6-9 15 1,-7 0 16-16,-13-4 4 15,-2-2 3-15,-15-2-1 16,6 21-1-16,-25-33-5 0,8 30-6 16,-13-4-8-16,-1 10-10 15,-5 15-3-15,2 8 0 16,-4 11 0-16,4 6 0 16,4 11 0-16,10-3 0 15,15 10 0-15,12-11 0 16,17 1 0-16,10-8 0 15,15-9 0-15,8-13-2 16,7-9 2-16,1-12-2 0,-5-15-2 16,-12-10-6-1,-7-6-4-15,-16-16-3 16,-10 0-3-16,-20-10 0 16,-7 7 0-16,-18-5 0 0,-3 11-1 15,-6 3 2-15,-1 6 2 16,7 12-5-16,3 3 0 15,13 14-1-15,17 6 22 16</inkml:trace>
          <inkml:trace contextRef="#ctx0" brushRef="#br0" timeOffset="26704.9023">14466 3155 171 0,'0'0'43'0,"0"0"-2"15,0 29-41-15,10-1 0 16,7 8 0-16,0 11 0 0,7 3 0 16,2-1 0-16,-5-1 0 15,0-3 0-15,-4-5 0 16,-4-9 0-16,-8-13 0 16,-5-18 0-16,0 0 0 15,0 0 0-15,-29-15 0 16,9-12-2-16,1-9 2 15,-2-7-1-15,3-5 1 16,4-7 0-16,5 4-1 16,9-4 2-16,0 7-1 15,20-1 0-15,5 8-1 16,12 12-15-16,0 0-15 16,10 8-10-16,0 2-2 0,-1 11-2 15,-2 2-1 1,-5 3 18-16</inkml:trace>
        </inkml:traceGroup>
        <inkml:traceGroup>
          <inkml:annotationXML>
            <emma:emma xmlns:emma="http://www.w3.org/2003/04/emma" version="1.0">
              <emma:interpretation id="{1A0DF7C4-02BF-43A0-AAF7-32B93502493A}" emma:medium="tactile" emma:mode="ink">
                <msink:context xmlns:msink="http://schemas.microsoft.com/ink/2010/main" type="inkWord" rotatedBoundingBox="17428,13857 18489,13994 18428,14466 17367,14329"/>
              </emma:interpretation>
              <emma:one-of disjunction-type="recognition" id="oneOf15">
                <emma:interpretation id="interp75" emma:lang="en-US" emma:confidence="1">
                  <emma:literal>in</emma:literal>
                </emma:interpretation>
                <emma:interpretation id="interp76" emma:lang="en-US" emma:confidence="0">
                  <emma:literal>on</emma:literal>
                </emma:interpretation>
                <emma:interpretation id="interp77" emma:lang="en-US" emma:confidence="0">
                  <emma:literal>fn</emma:literal>
                </emma:interpretation>
                <emma:interpretation id="interp78" emma:lang="en-US" emma:confidence="0">
                  <emma:literal>en</emma:literal>
                </emma:interpretation>
                <emma:interpretation id="interp79" emma:lang="en-US" emma:confidence="0">
                  <emma:literal>In</emma:literal>
                </emma:interpretation>
              </emma:one-of>
            </emma:emma>
          </inkml:annotationXML>
          <inkml:trace contextRef="#ctx0" brushRef="#br0" timeOffset="27347.7056">15900 3043 137 0,'-11'-18'13'0,"11"18"-15"0,24-9-25 16,-1 9-16-16,9 0-1 15,7 13 11-15</inkml:trace>
          <inkml:trace contextRef="#ctx0" brushRef="#br0" timeOffset="27182.5965">15929 3147 152 0,'-20'0'43'0,"20"0"-2"15,-20 31-24-15,20 1-18 16,7 6 0-16,10 5 0 16,3-2-4-16,7 6-14 15,0-19-11-15,0 0-7 16,-4-19-5-16,-6-9 0 16,-17 0-1-16,15-27 12 15</inkml:trace>
          <inkml:trace contextRef="#ctx0" brushRef="#br0" timeOffset="27745.977">16228 3099 142 0,'-16'-7'43'16,"-1"7"0"-16,17 0-19 15,-8 28-24-15,15 1 0 16,10 7-1-16,3 5 1 15,2 6 0-15,4-2 0 0,-1-2-1 16,-5-5 1-16,-6-9 0 16,-1-5-2-16,-6-5-6 15,-7-19-1-15,0 0-1 16,0 0 2-16,-15 0 1 16,3-27 4-16,0-2 2 15,-1-14 2-15,-1-7 7 16,8-4 1-16,6-2-1 15,0 2 0-15,20 4-1 16,8 8-4-16,12 12-3 16,11 16 0-16,10 14 0 15,4 14 1-15,2 8-1 16,-1 19 0-16,-3 2 0 0,-14 7 1 16,-6 4-1-16,-11-2 0 15,-10 1 1-15,-10-12-1 16,-3-9-12-16,-9-12-20 15,0-20-9-15,0 0-3 16,0 0-1-16,-21-23-3 16</inkml:trace>
        </inkml:traceGroup>
        <inkml:traceGroup>
          <inkml:annotationXML>
            <emma:emma xmlns:emma="http://www.w3.org/2003/04/emma" version="1.0">
              <emma:interpretation id="{AADDBAE6-9A07-4094-A849-E56377B4F73F}" emma:medium="tactile" emma:mode="ink">
                <msink:context xmlns:msink="http://schemas.microsoft.com/ink/2010/main" type="inkWord" rotatedBoundingBox="19214,13916 24077,14001 24062,14815 19200,14730"/>
              </emma:interpretation>
              <emma:one-of disjunction-type="recognition" id="oneOf16">
                <emma:interpretation id="interp80" emma:lang="en-US" emma:confidence="0">
                  <emma:literal>parallel,</emma:literal>
                </emma:interpretation>
                <emma:interpretation id="interp81" emma:lang="en-US" emma:confidence="0">
                  <emma:literal>par aver,</emma:literal>
                </emma:interpretation>
                <emma:interpretation id="interp82" emma:lang="en-US" emma:confidence="0">
                  <emma:literal>par anal,</emma:literal>
                </emma:interpretation>
                <emma:interpretation id="interp83" emma:lang="en-US" emma:confidence="0">
                  <emma:literal>paraxial,</emma:literal>
                </emma:interpretation>
                <emma:interpretation id="interp84" emma:lang="en-US" emma:confidence="0">
                  <emma:literal>par ane,</emma:literal>
                </emma:interpretation>
              </emma:one-of>
            </emma:emma>
          </inkml:annotationXML>
          <inkml:trace contextRef="#ctx0" brushRef="#br0" timeOffset="30045.3049">17699 3262 143 0,'-13'-21'44'16,"13"21"-3"-16,-5 21-17 0,5 12-24 16,11 8 0-16,8 11 0 15,2 10-1-15,4 1 1 16,4 5-1-16,2-5 2 15,-3-9-1-15,-4-8 0 16,-2-9-2-16,-4-10-14 16,-18-27-9-16,16 16-5 15,-16-16-4-15,-12-23-5 16,-1-3-1-16,-6-6-2 0,-4-13 20 16</inkml:trace>
          <inkml:trace contextRef="#ctx0" brushRef="#br0" timeOffset="30318.8327">17728 3253 126 0,'7'-48'41'0,"11"19"-1"16,6 0-12-16,13 17-20 15,7 12-8-15,8 21 0 16,7 12-1-16,1 10 2 16,-1 7-1-16,-10-1 1 15,-9 5 1-15,-13-4 0 16,-14-7 0-16,-13-8 1 15,-16-7-1-15,-10-11-2 0,-8-11-3 16,-8-6-6-16,1-8-4 16,-2-15-4-1,5 1-1-15,0-11-6 0,16 7-4 16,1-5-5-16,14 2 2 16,7 4-2-16,17 3 3 15,16 8 15-15</inkml:trace>
          <inkml:trace contextRef="#ctx0" brushRef="#br0" timeOffset="31113.4798">18818 3374 153 0,'0'-29'42'0,"-19"-8"-10"16,9 2-22-16,-4 1-6 0,-2 5-1 15,1 3-2-15,-6 4 0 16,-5 7 1-16,-4 7-1 16,-1 8 0-16,-6 12 0 15,-1 8 0-15,3 8-1 16,2 12 0-16,7 3-1 16,12 6 0-16,14-1 2 15,9 1-1-15,16-6-1 16,14-1 1-16,9-14 0 15,11-8-1-15,1-12 1 16,-1-8-4-16,-8-6-8 16,-5-9-2-16,-16-12 1 15,-8-8 2-15,-15-1 11 0,-7-4 0 16,-17 8 0-16,-3-7 4 16,-1 16 8-16,-6-3 2 15,6 13-1-15,-2 9-3 16,8 12-10-16,15-8 0 15,-12 35-1-15,19-6 0 16,10 0 1-16,9 4 0 16,9 2 1-16,11-1-1 15,6-9 1-15,3-5-1 16,1-7-10-16,3-6-7 16,-10-14-7-16,-1 2-3 15,-16-11 0-15,-2-4 1 16,-20-11 4-16,-4-1 10 0,-6-4 21 15,-13-4 9-15,0 10 6 16,-10-6 2-16,8 10 1 16,-5 9-1-1,20 17-4-15,-17 0-10 0,17 17-12 16,7 11-1-16,9 4 0 16,9 6 0-16,6 3 2 15,3 0-1-15,2-5 1 16,1 4-1-16,-3-15 0 15,-9-5 1-15,-6-6 0 16,-19-14 0-16,0 0-1 16,0-16-1-16,-12-4 0 15,-8-16 0-15,-4-4 0 0,5-4 0 16,-1-10 0-16,6 3 0 16,8 3 0-1,6 5-2-15,10 0-11 0,17 17-9 16,2 3-8-16,17 16-6 15,5 7-4-15,7 9-1 16,3 7 0-16</inkml:trace>
          <inkml:trace contextRef="#ctx0" brushRef="#br0" timeOffset="32381.3325">20205 3316 147 0,'0'-21'42'16,"-15"-13"-9"-16,-1-1-16 15,-11 1-12-15,-1 4-3 16,-5-3-1 0,-1 12 0-16,-4 8 0 0,-2 13 0 15,-2 7-1-15,-1 17 0 16,3 6 0-16,6 6 0 16,3 11-2-16,14 4 1 15,7 4 1-15,10-6 0 16,24-1 0-16,10-3 0 15,12-5 0-15,6-9 0 16,8-13 0-16,-1-10 1 16,-3-8-2-16,-4-7 0 0,-14-9 0 15,-11-16 0-15,-14-6 1 16,-7-3 0 0,-12-2-1-16,-7-3 1 15,-2 3 0-15,-8 7 1 0,3 7 0 16,0 9 0-16,20 20-1 15,-24 0 0-15,24 0 0 16,0 40-1-16,17-9 0 16,6 4 0-16,12 5 1 15,9 4 0-15,4-9 0 16,8-2 1-16,-1-3-1 16,-4-17-4-16,6 1-13 15,-12-14-8-15,-4 0-4 16,-12-19-3-16,-4 3 1 15,-14-19 5-15,-2-1 11 16,-9 1 19-16,-9-13 13 16,-1 4 8-16,-5-3 5 0,1 11 1 15,-3-1-1-15,8 18-5 16,9 19-10-16,0 0-15 16,0 0-1-16,12 42 1 15,10-7-1-15,5 7 0 16,10 7 2-16,1-1 0 15,3-2-1-15,1-6 1 16,-1-5-1-16,-6-8-10 16,0-6-8-16,-8-14-6 15,-2-7-5-15,-25 0-2 16,22-27 0-16,-22-1 2 16,10-7 8-16,-10-8 19 15,-11-11 20-15,11 4 7 0,-13-4 3 16,13 10 2-16,-11 3 1 15,11 18-3-15,-5 3-7 16,5 20-8-16,17 27-13 16,2 3 0-16,8 17-1 15,4-2 0-15,6 9 2 16,7 1-1-16,3 0 1 16,4-6-1-16,-3-12 1 15,3-3-1-15,-3-10 1 16,2-10-1-16,-4-7 0 15,-2-14-1-15,-4-9 0 16,-7-12 0-16,-1-7 0 16,-8-8-1-16,-4-5-1 0,-11-1 2 15,-9 0 1-15,-7-2 0 16,-8 11 2-16,-4 11-1 16,-8 9 0-16,0 11 3 15,-3 16-2-15,7 9 0 16,2 17-2-16,5 5-1 15,12 10 1-15,4 3 0 16,17 3 0-16,9-3-1 16,11-4 1-16,5-5 0 15,9-13 0-15,9-10-1 16,1-4-5-16,-8-22-12 16,6-8-9-16,-16-12-4 0,-1-13-1 15,-14-11-1-15,-4-5 6 16,-17-13 11-16,-7-1 20 15,0 11 14 1,-17-5 10-16,4 18 3 0,-4 3 2 16,5 23 0-16,-5 14-6 15,12 25-11-15,5 11-13 16,7 17-4-16,10 9 0 16,8 3 1-16,6 11 0 15,3 0 0-15,3-3 0 16,1-9 0-16,-1-10-7 15,-5-14-19-15,-1-12-12 16,-1-13-3-16,-7-9-3 0,1-22-1 16,-3-1 4-16</inkml:trace>
          <inkml:trace contextRef="#ctx0" brushRef="#br0" timeOffset="32546.4404">22538 3638 131 0,'0'35'44'0,"-5"1"-2"16,-1-1-25-16,-2 2-47 15,8 2-13-15,5-2-1 16,-10-16-3-16,5-1 0 16,0-20 25-16</inkml:trace>
        </inkml:traceGroup>
      </inkml:traceGroup>
      <inkml:traceGroup>
        <inkml:annotationXML>
          <emma:emma xmlns:emma="http://www.w3.org/2003/04/emma" version="1.0">
            <emma:interpretation id="{9C853CEC-C657-40AB-91EA-2C10192CA674}" emma:medium="tactile" emma:mode="ink">
              <msink:context xmlns:msink="http://schemas.microsoft.com/ink/2010/main" type="line" rotatedBoundingBox="1327,14821 12452,15123 12429,15947 1305,15645"/>
            </emma:interpretation>
          </emma:emma>
        </inkml:annotationXML>
        <inkml:traceGroup>
          <inkml:annotationXML>
            <emma:emma xmlns:emma="http://www.w3.org/2003/04/emma" version="1.0">
              <emma:interpretation id="{BA5CD658-D3DB-4D19-9FC1-449B8F95A343}" emma:medium="tactile" emma:mode="ink">
                <msink:context xmlns:msink="http://schemas.microsoft.com/ink/2010/main" type="inkWord" rotatedBoundingBox="1324,14926 3170,14976 3152,15643 1306,15592"/>
              </emma:interpretation>
              <emma:one-of disjunction-type="recognition" id="oneOf17">
                <emma:interpretation id="interp85" emma:lang="en-US" emma:confidence="1">
                  <emma:literal>the</emma:literal>
                </emma:interpretation>
                <emma:interpretation id="interp86" emma:lang="en-US" emma:confidence="0">
                  <emma:literal>fire</emma:literal>
                </emma:interpretation>
                <emma:interpretation id="interp87" emma:lang="en-US" emma:confidence="0">
                  <emma:literal>tire</emma:literal>
                </emma:interpretation>
                <emma:interpretation id="interp88" emma:lang="en-US" emma:confidence="0">
                  <emma:literal>The</emma:literal>
                </emma:interpretation>
                <emma:interpretation id="interp89" emma:lang="en-US" emma:confidence="0">
                  <emma:literal>tore</emma:literal>
                </emma:interpretation>
              </emma:one-of>
            </emma:emma>
          </inkml:annotationXML>
          <inkml:trace contextRef="#ctx0" brushRef="#br0" timeOffset="35321.0827">-212 4432 176 0,'0'0'43'16,"-3"-29"-11"-16,18 13-31 16,12-2-3-16,14-3 2 15,15 4-2-15,11-2 2 16,5-7-2-16,-2 1-4 15,6 0-6-15,-9 2 0 0,-6 3 0 16,-16-2 7 0,-12 2 5-16,-13 7 0 15,-12-10 0-15,-8 9 6 16,-3-7 5-16,3 21 2 0,-25-35-1 16,25 35-6-16,-20-13-5 15,20 13-1-15,0 0 1 16,0 35-1-16,7 1 0 15,6 7 0-15,8 11 1 16,3 7-1-16,3-2 1 16,7 3-1-16,0-10 0 15,-1-4 0-15,1-8 1 16,-2-6-1-16,-1-18-1 16,-9-7 0-16,-2-9 0 15,-20 0 1-15,19-29 0 16,-19 5-2-16,0-11 1 15,6-10 0-15,-6 0 0 0,0-2 1 16,11 4-1-16,-3 7 0 16,0 3 1-16,10 10 1 15,2 16-1-15,0 7 1 16,1 20-1-16,5 3 2 16,-1 10-1-16,4 8 0 15,-2-1 0-15,4 1-1 16,2-1 1-16,-1-7-1 15,4-6 1-15,-2-10-2 16,4-10 1-16,0-7 0 16,-2-20-1-16,0-3 1 15,-6-5-1-15,-4-12 0 0,-2-3-1 16,-10 0 1-16,-6-4 0 16,-8 9 1-16,0 5 0 15,-9 12 0-15,-8 12 1 16,-3 9 0-16,-2 15-1 15,4 8 2-15,2 16 0 16,5 1-2-16,11 7 1 16,0 0-1-16,26-4 1 15,1-7-1-15,12-9 0 16,2-12-27-16,10-7-15 16,2-11-4-16,-6-17-2 15,-1-13-1-15,-12-16 11 16</inkml:trace>
          <inkml:trace contextRef="#ctx0" brushRef="#br0" timeOffset="34583.4258">-66 4067 168 0,'-15'7'45'0,"0"9"-8"15,10 17-36-15,5 11-1 16,5 16 0-16,10 5 0 16,4 6 0-16,14 0 0 15,-5-3-1-15,4-7 1 16,-5-16-7-16,-1-2-15 0,-7-17-10 16,-19-26-4-1,8 14-1-15,-8-14 0 16,-28-21-5-16</inkml:trace>
        </inkml:traceGroup>
        <inkml:traceGroup>
          <inkml:annotationXML>
            <emma:emma xmlns:emma="http://www.w3.org/2003/04/emma" version="1.0">
              <emma:interpretation id="{92B37C82-27E9-453B-A3E1-BEF96B7D30DB}" emma:medium="tactile" emma:mode="ink">
                <msink:context xmlns:msink="http://schemas.microsoft.com/ink/2010/main" type="inkWord" rotatedBoundingBox="4457,14906 9432,15041 9416,15646 4440,15511"/>
              </emma:interpretation>
              <emma:one-of disjunction-type="recognition" id="oneOf18">
                <emma:interpretation id="interp90" emma:lang="en-US" emma:confidence="1">
                  <emma:literal>resistance</emma:literal>
                </emma:interpretation>
                <emma:interpretation id="interp91" emma:lang="en-US" emma:confidence="0">
                  <emma:literal>{resistance</emma:literal>
                </emma:interpretation>
                <emma:interpretation id="interp92" emma:lang="en-US" emma:confidence="0">
                  <emma:literal>(resistance</emma:literal>
                </emma:interpretation>
                <emma:interpretation id="interp93" emma:lang="en-US" emma:confidence="0">
                  <emma:literal>[resistance</emma:literal>
                </emma:interpretation>
                <emma:interpretation id="interp94" emma:lang="en-US" emma:confidence="0">
                  <emma:literal>ores-stance</emma:literal>
                </emma:interpretation>
              </emma:one-of>
            </emma:emma>
          </inkml:annotationXML>
          <inkml:trace contextRef="#ctx0" brushRef="#br0" timeOffset="36228.6882">2972 4254 133 0,'0'0'45'16,"-27"0"-1"-16,27 0-20 0,-24 14-24 15,24 10 1-15,11 11-1 16,2 6 2-16,3 3-2 16,8 1 1-1,-2-2-1-15,4-7 2 0,-4-1-2 16,1-15 0-16,-7-6-1 16,-16-14 1-16,18-6-1 15,-18 6 1-15,-5-40 0 16,-4 9-2-16,-4-16 2 15,-1 4-1-15,1-6 1 16,6 0-1-16,0 1 1 16,7 5-1-16,9 8 0 15,9 12 1-15,2 10 0 0,7 13 0 16,5 0 0 0,4 16 0-16,4 10-1 15,4 4 2-15,-3 4-1 16,5 5 1-16,5-2-1 0,-5-3 1 15,1-5-1-15,-5-7 2 16,-1-8-2-16,-3-14 0 16,-5 0-1-16,-5-18 0 15,1-4 1-15,-9-7-2 16,-6-5 2-16,-6-3-2 16,-8-5 2-16,0 6-1 15,-12 1 1-15,-8 7 0 0,-7 7 1 16,-9 10 0-1,-2 11 0-15,-2 18-1 16,4 4 0-16,4 13 1 16,8 5 0-16,16 3 0 15,8 6-1-15,15-4 2 0,16-4-2 16,16-1 1-16,11-11-1 16,10-2-6-16,3-19-13 15,4-6-8-15,-4-12-7 16,-3-9-6-16,-4-8-2 15,-11-3-3-15,-11-10 9 16</inkml:trace>
          <inkml:trace contextRef="#ctx0" brushRef="#br0" timeOffset="36554.9082">4171 4160 131 0,'-34'0'45'15,"-6"0"-4"-15,6 18-12 0,3-3-29 16,8 8 1-16,11 6-1 15,12 2 0-15,15-7 0 16,15 7 1-16,5-7 1 16,16 3-2-16,9-7 2 15,2-5-2-15,4 6 3 16,-1-7-3-16,-7 1 0 16,-10 6 0-16,-4-5-2 15,-14 2 2-15,-13-2 0 16,-17-16-1-16,0 29 1 15,-20-16 0-15,-7-6 0 16,-6-7 0-16,-5 0-1 16,-7-7-10-16,9-2-10 0,-3-11-9 15,9-2-4-15,7-5-6 16,16-1-3-16,7-5-1 16,23 2 17-16</inkml:trace>
          <inkml:trace contextRef="#ctx0" brushRef="#br0" timeOffset="36722.0186">4712 4272 134 0,'17'25'46'15,"-2"-2"-4"-15,5 17-15 16,1-6-25-16,4 2-2 16,5 0-13-16,0-7-17 15,-2-4-9-15,-2-10-4 0,-2-7-2 16,-24-8-1-16,21-15 12 15</inkml:trace>
          <inkml:trace contextRef="#ctx0" brushRef="#br0" timeOffset="36853.106">4817 4157 129 0,'-7'-19'22'0,"7"19"-13"16,40 0-28-16,-6 0-24 15,10 0-1-15,4 8 1 16</inkml:trace>
          <inkml:trace contextRef="#ctx0" brushRef="#br0" timeOffset="37182.3257">5377 4200 150 0,'-20'0'44'0,"-11"-7"-8"0,4 7-15 16,-4 0-21-16,3 8 0 15,1 0 0-15,4 4 0 16,23-12-1-16,-21 29 0 16,21-9 1-16,13 0-1 15,11-2 2-15,8 1 0 16,9 1 0-16,6 1-1 16,6 0 2-16,-4-1-2 15,1-3 2-15,-5 5-2 0,-12 2 0 16,-10-7 0-16,-12 6 0 15,-11-4 0 1,0-19 0-16,-27 25 0 16,0-16 0-16,-6-9 0 0,-2 0-10 15,-5-7-16-15,9-7-9 16,-1-8-6-16,5-11-4 16,7-3-1-16,8-5-1 15</inkml:trace>
          <inkml:trace contextRef="#ctx0" brushRef="#br0" timeOffset="37378.4554">5637 4130 172 0,'7'37'45'16,"7"10"-11"-16,3 3-33 0,7 6-1 15,11-1 3-15,-1-5-3 16,5-1-8-16,-8-15-18 15,4-6-10-15,-12-13-9 16,-6-10 1-16,-17-5-2 16,0-20 0-16</inkml:trace>
          <inkml:trace contextRef="#ctx0" brushRef="#br0" timeOffset="37523.5534">5709 4335 168 0,'0'0'43'16,"40"-16"-27"-16,-2 9-48 0,12 7-7 16,8-8-5-16,4 8 1 15,6-7-2-15</inkml:trace>
          <inkml:trace contextRef="#ctx0" brushRef="#br0" timeOffset="38376.8566">6385 4320 177 0,'0'0'43'0,"-27"-30"-12"15,27 30-31-15,-27-29 0 16,12 17 0-16,-11 0 0 16,-1 12 1-16,-10 0 0 0,-1 8 1 15,-3 10-2-15,1 3 0 16,5 14 0-16,8 1 0 15,8 5 0-15,14 1 0 16,18 1 0-16,12-4 0 16,15-7 0-16,5-4 0 15,10-9 0-15,2-13 0 16,-3-6 0-16,-6-11 0 16,-8-3-7-16,-15-10-4 15,-5-3 0-15,-14-5 1 16,-12 0 9-16,-2-1 1 15,-9 4-1-15,-3 4 2 16,-3 3 6-16,6 13 4 0,-4 9 1 16,21 0-2-1,-19 16-10-15,19 8 0 0,6-1 0 16,7 5 0 0,8 1 0-16,6 4 0 0,10-5 0 15,-2-5 0-15,5-3 0 16,0-11-10-16,4 2-10 15,-9-17-6-15,2-1-4 16,-13-12 1-16,-1 4 1 16,-16-17 4-16,-1 1 9 15,-12-5 24-15,-14-3 11 16,0 4 6-16,-10 3 4 16,6 6 0-16,-7 3-3 0,11 17-3 15,3 6-8-15,17 0-16 16,0 35 0-1,19-7 0-15,5 3 0 16,4 8 0-16,3-4 0 0,2 1 0 16,-5-8 0-16,-4 0 0 15,-4-13 0-15,-20-15-5 16,24 13 0-16,-24-13-2 16,9-20 0-16,-9-3 0 31,-9-6-1-31,5-10 7 0,-6-5 1 0,4 2 2 15,6-6 3-15,0 7 1 0,0 4 0 16,17 9 1 0,2 8 0-16,4 13-7 15,9 14 1-15,5 12 0 16,-2 6 0-16,4 9 1 0,-4 7 0 16,2 0-2-16,-9 4 0 15,-4-6 0-15,-1-9 0 16,-6-5-10-16,6-5-20 15,-6-12-6-15,4-8-6 16,0-16-1-16,3-3-2 16,-1-8 0-16</inkml:trace>
          <inkml:trace contextRef="#ctx0" brushRef="#br0" timeOffset="38789.1311">7384 4158 176 0,'-12'-16'43'0,"-5"-3"-9"0,-2 11-32 16,4 8-2-16,-5 8 0 16,3 11 0-16,1 6 0 15,1 9 0-15,3 9 0 16,7 3 0-16,5-1 0 16,9 2 0-16,10-6 0 15,8-5 0-15,11-6 0 16,7-7 0-16,5-7 0 15,7-16 0-15,1 0 0 16,-6-19 0-16,-3-2 0 16,-4-14 0-16,-10-1 0 15,-5-6-2-15,-16-2 2 16,-7-3 0-16,-7 12 2 0,-12 0-2 16,-8 14 0-16,-7 12 0 15,1 9 0-15,1 16 0 16,4 5 0-16,4 8 0 15,7 11 0-15,10-3 0 16,5 5 0-16,15-5 0 16,3-5-18-16,18-11-22 15,3-8-4-15,3-13-3 16,5-19-2-16,-1-11-1 16</inkml:trace>
        </inkml:traceGroup>
        <inkml:traceGroup>
          <inkml:annotationXML>
            <emma:emma xmlns:emma="http://www.w3.org/2003/04/emma" version="1.0">
              <emma:interpretation id="{0D726362-31F7-4EDE-BCCE-32B8B57B4050}" emma:medium="tactile" emma:mode="ink">
                <msink:context xmlns:msink="http://schemas.microsoft.com/ink/2010/main" type="inkWord" rotatedBoundingBox="10862,15142 12450,15185 12429,15947 10841,15903"/>
              </emma:interpretation>
              <emma:one-of disjunction-type="recognition" id="oneOf19">
                <emma:interpretation id="interp95" emma:lang="en-US" emma:confidence="1">
                  <emma:literal>de</emma:literal>
                </emma:interpretation>
                <emma:interpretation id="interp96" emma:lang="en-US" emma:confidence="0">
                  <emma:literal>ole</emma:literal>
                </emma:interpretation>
                <emma:interpretation id="interp97" emma:lang="en-US" emma:confidence="0">
                  <emma:literal>cle</emma:literal>
                </emma:interpretation>
                <emma:interpretation id="interp98" emma:lang="en-US" emma:confidence="0">
                  <emma:literal>dc</emma:literal>
                </emma:interpretation>
                <emma:interpretation id="interp99" emma:lang="en-US" emma:confidence="0">
                  <emma:literal>ae</emma:literal>
                </emma:interpretation>
              </emma:one-of>
            </emma:emma>
          </inkml:annotationXML>
          <inkml:trace contextRef="#ctx0" brushRef="#br0" timeOffset="39721.7586">9821 4637 135 0,'7'-23'44'15,"-7"7"-1"-15,0 16-12 16,-27-33-29-16,10 19-2 15,-3-2 0-15,-7 1 0 16,-7 3 0-16,-7 6 0 16,-6 6 0-16,-5 10 0 15,-2 9 0-15,2 9 0 0,1 12 0 16,10 11 0 0,12 6 0-16,12 6 0 15,17 0 0-15,24-3 0 16,20-10 0-16,20-16 0 0,20-12-5 15,-2-29-16-15,14-8-7 16,-9-21-5-16,-6-9-1 16,-18-12 0-16,-20-1 1 15,-22-10 11-15,-21-4 18 16,0 5 24-16,-33-7 8 16,4 12 5-16,-10-1 0 15,7 11 2-15,-2 6-3 16,8 23-8-16,6 13-15 15,20 10-9-15,0 33 0 16,13 9 0-16,13 7 0 16,6 13 0-16,7 5 0 15,2 1 0-15,0 2 0 0,0 0 0 16,-3-9 0-16,-1-10 0 16,-9-10-5-16,-5-19-18 15,5-9-12-15,-8-13-6 16,-20 0-3-16,16-36 0 15,-16 2-2-15</inkml:trace>
          <inkml:trace contextRef="#ctx0" brushRef="#br0" timeOffset="40081.9949">10194 4621 169 0,'0'0'44'0,"28"8"-2"0,-8 0-42 15,20-8 0-15,8 7 0 16,6-7 0-16,2 0 0 16,0-7 0-16,-5-4 0 15,-14-1-3-15,-9-4-3 16,-20-10 0-16,-8 5 3 16,-17-1 2-16,-10-5 0 15,-7 10 2-15,-11 6-1 16,1 11 4-16,-7 0 2 15,4 14 0-15,8 6-3 16,6 10-3-16,13 10 0 16,10 8 0-16,20 3 0 15,13 3 0-15,17-4 0 0,16-1 0 16,15-7-11-16,-4-14-14 16,15-5-8-16,-3-16-7 15,2-10-3-15,-4-21-1 16,-11 0-1-16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9:05.4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237 58 179 0,'-33'-20'43'0,"6"0"-10"16,2 9-33-16,-2 3 0 0,1 8 0 15,3 11 0-15,4 3 0 16,3 9 0 0,0 12 0-16,4 4 0 0,6 6 0 15,6 8 0-15,13-1 0 16,8 2 0-16,12-10 0 16,11-4 0-16,15-4-13 15,1-21-9-15,6-7-8 16,-5-16-5-16,0-8-2 15,-11-16-2-15,-8 2 3 16,-15-17 1-16,-8 2 28 16,-14 5 19-16,-15-4 18 0,0 4 5 15,-9 4 3-15,2 9 1 16,-3 4-2-16,20 23-2 16,-29-11-9-1,29 11-24-15,0 27-2 0,16 1 0 16,7 7 0-16,4 8 0 15,5 6 0-15,2 3 0 16,0-3 0-16,0-6 0 16,-3-7 0-16,-5-7 0 15,-9-8 0-15,-17-21 0 16,18 0 0-16,-18-23 0 16,-9-4 0-16,-9-15 0 15,-3-6 0-15,-3-3 0 0,3-2 0 16,2 2-2-16,10 4 2 15,3 10-1 1,6 8 1-16,17 7 0 16,8 10 1-16,11 12-1 0,-1 8-5 15,5 5-4-15,7 9-1 16,-6 5-1-16,3 1 0 16,-3 7 4-16,-4-5 6 15,-2 3 2-15,-2-10 4 16,-2 2 4-16,-4-12 2 15,3-3 0-15,-3-10 0 16,2-14-3-16,-3 1-8 16,-5-5 0-16,-1-6 0 15,-4-4 0-15,-7 0 0 16,-9 2 0-16,-7 0 0 16,-8 4 0-16,-8 1 0 15,-4 10 0-15,-5 11 0 0,-2 0 0 16,0 18 0-16,2 5 0 15,11 7 0-15,6 10 0 16,10 9 0-16,5 6 0 16,17 1 0-16,9-5 0 15,15-3-10-15,3-12-15 16,14-7-9-16,-1-16-6 16,5-13-3-16,-1-15-1 15,-2-6-1-15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9:05.9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307 114 148 0,'-7'-26'43'16,"-1"1"-2"-16,-11-3-21 15,1 8-20-15,-2 11 1 16,-2 2 1-16,-8 7-2 15,0 10 0-15,-4 10 0 16,-1 8 0-16,3 13 0 16,3 2 0-16,13 5 0 15,9 8 0-15,11-6 0 16,15 0 0-16,12-4 0 16,8-13 0-16,10-10 0 15,3-16 0-15,1-7 0 0,-5-20 0 16,-9-9-2-16,-3-3 2 15,-15-6-1-15,-7-5 1 16,-14 2 0-16,0 1 0 16,-5 5 1-16,-5 11-1 15,-3 4 2-15,13 20-2 16,-23-13 0-16,23 13 0 16,-8 29 0-16,8-4 0 15,5 6 0-15,8 4 0 16,4 0 0-16,7-1 0 15,7 0 0-15,5-12 0 16,14-1-14-16,-7-15-13 0,14-6-8 16,-4-14-4-16,-1-12-3 15,-2-4-1-15,-5-6-1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9:06.2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153 27 147 0,'-37'-15'44'0,"-5"3"-4"16,8 12-16-16,8 5-24 16,11 6 0-16,15 7 0 15,14 4 0-15,13 5 0 16,11 3-2-16,10-1 2 16,3 3 0-16,2-2 0 0,-1-4 0 15,-9 4 0-15,-5-4 0 16,-11 1 2-16,-9-9-2 15,-18 7 0 1,0-4 0-16,-20 1 0 0,-9-7 0 16,-4-3 0-16,-4-4 0 15,0-8-9-15,-4 0-18 16,9-15-7-16,1-6-8 16,11-5-2-16,13 3 0 15,14-3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8:20.7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6B5E98-1C40-4F4D-AF19-14F412A8200D}" emma:medium="tactile" emma:mode="ink">
          <msink:context xmlns:msink="http://schemas.microsoft.com/ink/2010/main" type="writingRegion" rotatedBoundingBox="10835,11470 23332,11470 23332,13373 10835,13373"/>
        </emma:interpretation>
      </emma:emma>
    </inkml:annotationXML>
    <inkml:traceGroup>
      <inkml:annotationXML>
        <emma:emma xmlns:emma="http://www.w3.org/2003/04/emma" version="1.0">
          <emma:interpretation id="{15B1787B-88D2-475F-AF09-8C362A182C9C}" emma:medium="tactile" emma:mode="ink">
            <msink:context xmlns:msink="http://schemas.microsoft.com/ink/2010/main" type="paragraph" rotatedBoundingBox="10835,11470 20070,11470 20070,12692 10835,12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1BAA28-A808-4434-9BAE-543E4F11978E}" emma:medium="tactile" emma:mode="ink">
              <msink:context xmlns:msink="http://schemas.microsoft.com/ink/2010/main" type="line" rotatedBoundingBox="10835,11470 20070,11470 20070,12692 10835,12692"/>
            </emma:interpretation>
          </emma:emma>
        </inkml:annotationXML>
        <inkml:traceGroup>
          <inkml:annotationXML>
            <emma:emma xmlns:emma="http://www.w3.org/2003/04/emma" version="1.0">
              <emma:interpretation id="{719740BA-E4E7-4941-B1FE-08EDD2416435}" emma:medium="tactile" emma:mode="ink">
                <msink:context xmlns:msink="http://schemas.microsoft.com/ink/2010/main" type="inkWord" rotatedBoundingBox="10840,11444 17840,11516 17827,12704 10828,12632"/>
              </emma:interpretation>
              <emma:one-of disjunction-type="recognition" id="oneOf0">
                <emma:interpretation id="interp0" emma:lang="en-US" emma:confidence="0">
                  <emma:literal>p=r'/R=1202y.</emma:literal>
                </emma:interpretation>
                <emma:interpretation id="interp1" emma:lang="en-US" emma:confidence="0">
                  <emma:literal>p=r'/R=1202f</emma:literal>
                </emma:interpretation>
                <emma:interpretation id="interp2" emma:lang="en-US" emma:confidence="0">
                  <emma:literal>paver-Roy.</emma:literal>
                </emma:interpretation>
                <emma:interpretation id="interp3" emma:lang="en-US" emma:confidence="0">
                  <emma:literal>p=v'/R=1202f</emma:literal>
                </emma:interpretation>
                <emma:interpretation id="interp4" emma:lang="en-US" emma:confidence="0">
                  <emma:literal>p=r^/R=1202y.</emma:literal>
                </emma:interpretation>
              </emma:one-of>
            </emma:emma>
          </inkml:annotationXML>
          <inkml:trace contextRef="#ctx0" brushRef="#br0">913 7 149 0,'0'0'42'15,"0"0"-2"-15,0 0-21 16,0 0-19-16,28 0 0 16,9 0-5-16,10 0-14 15,-2 3-9-15,6 2-8 16,-11-5-3-16,-9 8-3 15,-7-8 0-15,-24 0 4 16</inkml:trace>
          <inkml:trace contextRef="#ctx0" brushRef="#br0" timeOffset="155.229">1009 177 150 0,'0'0'41'16,"0"0"-1"-16,17 0-32 15,17 0-33-15,9 0-7 16,5-4-6-16,2 4-3 16,-2-11 0-16,-6-1-2 15</inkml:trace>
          <inkml:trace contextRef="#ctx0" brushRef="#br0" timeOffset="607.1291">1521-243 168 0,'-7'-29'41'16,"7"29"-5"0,0 0-26-16,0 0-10 0,28 0 0 15,-11 14-2-15,2 7 2 16,1 7 2-16,-1 0-4 15,-2 5 2-15,2-1 0 16,-4 3 0-16,4-2-1 16,-2-5 1-16,-3-1 0 15,0-6 0-15,-14-21 0 16,26 22-1-16,-26-22 2 16,21-6-1-16,-21 6 0 0,11-30 1 15,-11 8-1-15,0-5 0 16,0-6 0-16,0 2 0 15,0-4 0 1,-5-5 0-16,-1 6 2 0,6 4-5 16,-8-3 4-16,8 8-2 15,0 2 1-15,0 7 0 16,0 16-10-16,0-16-10 16,0 16-7-16,21 0-6 15,-21 0-5-15,27 8-2 16,-10 0-1-16,3-3-1 15</inkml:trace>
          <inkml:trace contextRef="#ctx0" brushRef="#br0" timeOffset="968.4448">2041-440 159 0,'0'0'40'0,"7"-21"-5"16,-7 21-19-16,30 0-16 16,-11 0 0-16,-1 7-1 15,-2 6 1-15,-16-13-1 16,18 34 1-16,-18-13-1 16,-7 1 1-16,-4 1 0 15,-2 4-1-15,-3-6 1 16,1 0 1-16,-1 0-1 15,6-7 1-15,10-14-1 16,-7 26 1-16,7-26-1 0,0 0 1 16,20 9-1-16,-20-9 0 15,34 0-10-15,-34 0-9 16,34-15-9-16,-19 10-4 16,4 2-5-16,-2 3-3 15,-17 0 0-15,24-20-1 16</inkml:trace>
          <inkml:trace contextRef="#ctx0" brushRef="#br0" timeOffset="1319.4798">2465-500 151 0,'0'0'39'16,"0"0"-3"-16,0 33-18 16,0 1-13-16,0 13-6 15,0 5 3-15,-7 11-3 16,-3 6 1-16,2 6 0 16,-5-3 1-16,-1 6-1 15,-1-3 0-15,-2 3 0 16,3-1-1-16,4-6 1 15,-2-2 1-15,5-6-2 0,-3-12 2 16,10-3-2-16,-8-15-7 16,8-8-14-16,0-25-7 15,0 0-5 1,0 0-4-16,32-24-1 0,-18-4-2 16,4-7 4-16</inkml:trace>
          <inkml:trace contextRef="#ctx0" brushRef="#br0" timeOffset="-736.0509">24 3 178 0,'0'0'40'0,"-20"-4"-8"16,20 4-32-16,-10 18 0 15,16 1 0-15,3 9 0 16,6 5 0-16,-5 4 0 16,3 5 0-16,0 8 0 15,-2 0 0-15,-4 3-1 16,0-5 2-16,-7-3-1 16,9-3 0-16,-9-7 0 15,5-13-7-15,-5-22-12 16,0 0-9-16,19 5-6 15,-12-26-5-15,-7-13-2 16,7-7 0-16,-7-8 1 16</inkml:trace>
          <inkml:trace contextRef="#ctx0" brushRef="#br0" timeOffset="-288.6232">55-48 179 0,'-28'-28'40'0,"28"28"-7"15,0-22-33-15,0 22 0 16,27-21 1-16,-3 13 1 16,6 1-2-16,5 2 0 15,-4-2 0-15,5-1 0 0,-3 8 0 16,-2-5 0-1,4 5 0-15,-2 7 0 16,-4 7 0-16,6 6-2 16,-4 2 1-16,0 4 0 0,-3 2 0 15,-2 2 0-15,-8-3 0 16,-5 1 0-16,-13-5 1 16,0-2 0-16,-17-3 0 15,-3-2 0-15,-7-3 0 16,-7-6 0-16,0-1 0 15,-6-6-1-15,1-6 1 16,0-1-1-16,7 0 1 16,6-6 0-16,11 4-3 15,15 9-9-15,0-19-7 16,0 19-6-16,28-22-6 16,-1 15-6-16,6 0-3 15,1 0-1-15,0-1 5 0</inkml:trace>
          <inkml:trace contextRef="#ctx0" brushRef="#br0" timeOffset="1907.7381">2629 262 145 0,'0'0'41'16,"0"27"-2"-16,0 0-13 0,0 2-26 16,9 11 0-16,-3 3 0 15,2-2 0-15,-1 2 0 16,0-1 0-1,3-8 0-15,-4-9 0 0,-2 0 0 16,-4-25-4-16,10 20-9 16,-10-20-3-16,0 0-2 15,-6-34 0-15,6 8 1 16,-7-5 2-16,7-10 5 16,-8 0 12-16,2-9 9 15,6 3 5-15,0 2 2 16,9 5-1-16,-4 4 0 15,8 8-3-15,3 2-5 0,4 16-6 16,2 4-2-16,1 6-1 16,-2 6 0-1,-1 2-1-15,-2 12 1 16,-5 8 0-16,-7 2-4 0,-6-1-4 16,-6 5-2-16,-2 0 1 15,-4 0 0-15,-2-6 0 16,0 0 0-16,-3-10 0 15,3 2 5-15,2 0 8 16,12-20 6-16,-15 23-1 16,15-23 0-16,0 18 1 15,0-18-1-15,23 14 0 16,-5-6 0-16,9 4-5 16,0-1-4-16,4 2 1 15,0 5-2-15,-2-8 0 16,-4 3-2-16,-5-6-11 15,1 2-13-15,-21-9-4 0,24 0-7 16,-24 0-2-16,7-29 0 16,-7 12-2-16,0-11 30 15</inkml:trace>
          <inkml:trace contextRef="#ctx0" brushRef="#br0" timeOffset="2131.664">3342 260 172 0,'0'0'41'0,"0"0"-15"15,27 15-49-15,-7-15-6 16,7 7-7-16,0-7-4 15,-1 5-1-15,-4-5 0 16,-5 0 13-16</inkml:trace>
          <inkml:trace contextRef="#ctx0" brushRef="#br0" timeOffset="2287.2375">3396 440 167 0,'0'0'16'16,"20"9"-13"-16,-3-9-40 16,13 0-4-16,5 0-2 15,5-8 0-15</inkml:trace>
          <inkml:trace contextRef="#ctx0" brushRef="#br0" timeOffset="2619.4906">4183-118 132 0,'0'0'42'0,"16"20"-2"16,-6-3-9-16,7 15-25 16,0 2-6-16,2 4 1 15,1 3-1-15,-1 0-1 16,-4-5 1-16,-3-7-1 16,-4-2 0-16,-8-11-16 15,0-16-12-15,0 18-6 16,0-18-5-16,0-18-1 0,0 2 0 15,0-5-1-15</inkml:trace>
          <inkml:trace contextRef="#ctx0" brushRef="#br0" timeOffset="2963.5419">4450-92 167 0,'11'-24'41'16,"7"10"-5"-16,4 5-32 15,12 2-5-15,5 7 0 16,1 0 1-16,0 7 0 16,-5 2 2-16,-5 3-3 15,-10 8 3-15,-12 3-3 0,-8 4 2 16,-10 2-1-16,-3 4 0 16,-5-4 0-1,0 6-1-15,-4-6 1 16,4 0-1-16,4-2 1 0,5-7 0 15,9 1 0-15,0-6 0 16,0-15 0-16,29 21 0 16,-5-15 0-16,0-6 0 15,11 0-8-15,-5 0-11 16,13-7-10-16,-8-1-7 16,3-5-3-16,-1-7-2 15,0 5-1-15,-2-5 10 0</inkml:trace>
          <inkml:trace contextRef="#ctx0" brushRef="#br0" timeOffset="3348.2203">5242-89 153 0,'-20'-9'42'0,"-5"-4"-6"16,3 13-21-16,-2 0-15 15,4 19 2-15,-2-3-2 16,-2 5 1-16,-2 6-1 16,-1 2-1-16,6 5 1 15,2 2 0-15,11 0 0 16,8-2 0-16,15 1 0 16,11-1 1-16,11-11-1 15,8-3 0-15,6-7 0 16,5-13-1-16,-3 0 1 0,-4-13-1 15,-10-7 0-15,-8-3-7 16,-8-4-2-16,-13-7-2 16,-10 5-1-16,-6-4-2 15,-8 10-2-15,-13-7-6 16,0 10-4-16,-4-2 3 16,-1 2-1-16,5 8-1 15,1-3-2-15,26 15 11 16,-23-16 17-16</inkml:trace>
          <inkml:trace contextRef="#ctx0" brushRef="#br0" timeOffset="3750.0251">5497-287 120 0,'0'-20'40'0,"0"4"-2"16,0 16-10-16,31-26-18 16,-5 13-6-16,1 5-3 15,-2 5-1-15,1 3 0 16,-1 0 0-16,-2 3 0 16,-5 3 0-16,-18-6 0 15,24 29 0-15,-24-8 0 0,5 1 0 16,-5 5 0-16,-12-2 0 15,0 4 0-15,-4-4 2 16,2 0-2 0,1-2 2-16,3-3-2 0,3-1 1 15,7-19-1-15,0 23 2 16,0-23-2-16,28 8 0 16,-6-8-5-16,0 0-11 15,9 0-11-15,1-3-7 16,-1 3-5-16,1-10-2 15,-5 10-1-15,0-8 0 16</inkml:trace>
          <inkml:trace contextRef="#ctx0" brushRef="#br0" timeOffset="4128.7039">6146-285 145 0,'-13'25'41'0,"-5"2"-4"16,2 19-15-16,-3 7-21 15,2 10-1-15,0 3 1 0,-3 10-1 16,0 2 0-16,0 4 1 15,-5-4-2-15,-1-6 0 16,2-2 1 0,-3-9 0-16,4-3-1 0,-1-10 1 15,6-14 0-15,1-5-1 16,5-9 1-16,12-20 1 16,-14 21-1-16,14-21 0 15,0 0-6-15,0 0-13 16,0 0-13-16,22-21-7 15,-22 21-1-15,24-25-2 16,-24 25-1-16</inkml:trace>
          <inkml:trace contextRef="#ctx0" brushRef="#br0" timeOffset="6028.5009">6797 631 171 0,'0'0'40'16,"5"-18"-5"-16,-5 18-34 15,27-4 0-15,0 4-13 16,-1 0-8-16,8 9-8 15,-7-9-6-15,-5 6-5 16,-22-6-1-16,23 0-1 16,-23 0 8-16</inkml:trace>
        </inkml:traceGroup>
        <inkml:traceGroup>
          <inkml:annotationXML>
            <emma:emma xmlns:emma="http://www.w3.org/2003/04/emma" version="1.0">
              <emma:interpretation id="{BE72BBB6-ABA7-4A1E-921B-1C26BDB3E6C5}" emma:medium="tactile" emma:mode="ink">
                <msink:context xmlns:msink="http://schemas.microsoft.com/ink/2010/main" type="inkWord" rotatedBoundingBox="19812,12511 20070,12511 20070,12551 19812,12551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~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7532.175">8971 581 153 0,'0'-24'41'16,"0"24"-5"-16,44-16-33 0,-6 16-25 15,-4 0-7 1,9 13-5-16,-3-10-6 16,-5 2 0-16,-11 3-1 0,-24-8 15 15</inkml:trace>
        </inkml:traceGroup>
      </inkml:traceGroup>
    </inkml:traceGroup>
    <inkml:traceGroup>
      <inkml:annotationXML>
        <emma:emma xmlns:emma="http://www.w3.org/2003/04/emma" version="1.0">
          <emma:interpretation id="{FE64E734-3C01-4C52-90CD-5DD97E96CBE9}" emma:medium="tactile" emma:mode="ink">
            <msink:context xmlns:msink="http://schemas.microsoft.com/ink/2010/main" type="paragraph" rotatedBoundingBox="17065,12504 23332,12504 23332,13373 17065,133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B562BC-E251-48D4-A040-E1E712D5BAE2}" emma:medium="tactile" emma:mode="ink">
              <msink:context xmlns:msink="http://schemas.microsoft.com/ink/2010/main" type="line" rotatedBoundingBox="17065,12504 23332,12504 23332,13373 17065,13373"/>
            </emma:interpretation>
          </emma:emma>
        </inkml:annotationXML>
        <inkml:traceGroup>
          <inkml:annotationXML>
            <emma:emma xmlns:emma="http://www.w3.org/2003/04/emma" version="1.0">
              <emma:interpretation id="{283331B2-3432-466E-8875-3A8757995A50}" emma:medium="tactile" emma:mode="ink">
                <msink:context xmlns:msink="http://schemas.microsoft.com/ink/2010/main" type="inkWord" rotatedBoundingBox="17075,12400 22023,12725 21982,13342 17034,13016"/>
              </emma:interpretation>
              <emma:one-of disjunction-type="recognition" id="oneOf2">
                <emma:interpretation id="interp10" emma:lang="en-US" emma:confidence="1">
                  <emma:literal>250=57.6</emma:literal>
                </emma:interpretation>
                <emma:interpretation id="interp11" emma:lang="en-US" emma:confidence="0">
                  <emma:literal>250=57-6</emma:literal>
                </emma:interpretation>
                <emma:interpretation id="interp12" emma:lang="en-US" emma:confidence="0">
                  <emma:literal>250=-57.6</emma:literal>
                </emma:interpretation>
                <emma:interpretation id="interp13" emma:lang="en-US" emma:confidence="0">
                  <emma:literal>250=577.6</emma:literal>
                </emma:interpretation>
                <emma:interpretation id="interp14" emma:lang="en-US" emma:confidence="0">
                  <emma:literal>250=527.6</emma:literal>
                </emma:interpretation>
              </emma:one-of>
            </emma:emma>
          </inkml:annotationXML>
          <inkml:trace contextRef="#ctx0" brushRef="#br0" timeOffset="8036.7078">8983 611 152 0,'-27'7'41'0,"5"2"-5"0,12 11-22 15,10 7-13 1,0 0-1-16,12 2 0 16,1 0 0-16,1-1 0 15,0-2 0-15,0-10 0 0,-1 1 0 16,-13-17 1-16,20 17-1 15,-20-17 0-15,18 0 0 16,-18 0 0-16,21-14 0 16,-21 14 0-16,27-20 0 15,-27 20 1-15,30-22-1 16,-30 22 0-16,30-14 0 16,-12 14-1-16,2 0 1 0,1 9 1 15,6 2-2 1,4 5 1-16,2 5-1 15,1 6 0-15,-1 2 0 16,-2 6 1-16,-3 0-1 0,-2 1 0 16,-11 2 0-16,-5-7-1 15,-10-3 2-15,-5-2 0 16,-7-10 0-16,-3-3-1 16,-12-5 1-16,-4-8 0 15,-4 0 1-15,-1-8-1 16,0-5 0-16,5 6-12 15,-3-10-10-15,11 3-7 16,5-6-6-16,18 0-5 16,0 1 0-16,15-5-2 15,11 4 26-15</inkml:trace>
          <inkml:trace contextRef="#ctx0" brushRef="#br0" timeOffset="8419.5665">9535 770 164 0,'0'0'40'15,"15"-33"-5"-15,6 20-30 16,6 10-5-16,10-3-1 16,2 6 1-16,2 0 0 15,-1-7 0-15,-5 7 0 16,-3 0 0-16,-7-7-1 15,-8 7 1-15,-17 0 0 16,23 0 0-16,-23 0 0 0,0 21 0 16,0-21 0-16,0 37 0 31,0-12 0-31,0 4 0 0,0 4-1 0,0 4 1 16,0 4-1-16,0-2 1 15,7 3-1-15,-1-2 0 16,1-3 0-16,-7-3 1 15,5-6 0-15,-5 0-9 16,0-28-13-16,-11 27-10 16,11-27-5-16,-25 8-3 15,25-8-1-15,-29-16 0 16</inkml:trace>
          <inkml:trace contextRef="#ctx0" brushRef="#br0" timeOffset="8592.7004">9773 1045 128 0,'0'0'42'16,"8"-27"-2"-16,11 19-10 15,10 8-30-15,6-8-6 16,15 8-16-16,-5 8-10 16,3-6-7-16,-1-2-2 15,-6 13 0-15,-4-8-2 16</inkml:trace>
          <inkml:trace contextRef="#ctx0" brushRef="#br0" timeOffset="8747.8171">10323 1117 160 0,'0'0'40'0,"8"19"-17"15,-8-19-39-15,14 22-14 16,-14-22-9-16,20 14-1 15,-20-14-1-15,21 0-1 16</inkml:trace>
          <inkml:trace contextRef="#ctx0" brushRef="#br0" timeOffset="9199.1634">10706 835 157 0,'0'0'41'0,"0"0"-2"16,-7 26-32-16,14-1-9 15,2 8 2-15,2 4-2 16,2 5 1-16,2-1 0 16,4 2 0-16,1-3 0 15,1 2 0-15,4-7 2 16,7-6-2-16,-1-3 2 15,6-10-1-15,1-8-1 16,-3-8-4-16,-1-7-8 16,0-3-4-16,-5-16 0 15,-7 6 1-15,-7-4 3 16,-6-3 4-16,-9 5 7 0,-11-4 8 16,-2 6 7-16,-8 5 4 15,1 7 1-15,-7 1-1 16,5 7-3-16,-1 7-5 15,3 8-7-15,6 0-2 16,1 6-1-16,13 6 0 16,-5 0 0-16,12 4-5 15,4-10-15-15,12 4-12 16,4-9-6-16,5-3-2 16,6-13-1-16,6-6-1 15</inkml:trace>
          <inkml:trace contextRef="#ctx0" brushRef="#br0" timeOffset="5821.1016">6253 633 114 0,'-19'-22'37'0,"19"22"-4"15,-10-23-11-15,10 23-4 0,7-21-3 16,-7 21-6 0,33-21-8-16,-33 21-1 15,34-12 0-15,-11 12 0 16,-1 0-1-16,-5 7 1 0,2 2-1 16,-19-9 1-16,25 38 0 15,-16-15-1-15,-9 4 1 16,-6 2-1-16,-1 0 1 15,-6 4 0-15,-1-5 0 16,-6 1 0-16,6-1 0 16,-12-6-1-16,5 5 1 15,1-6-1-15,2-1 1 16,5-5-1-16,13-15 1 16,-8 23 0-16,8-23 0 15,0 0 1-15,32 20-1 16,-5-20 0-16,7 5 0 0,6-5 1 15,1 0-1-15,3 0 0 16,-2 0-1-16,0 0-10 16,-3 0-11-16,-12 0-6 15,0-5-7-15,-10-2-4 16,-17 7-2-16,17-22 0 16,-6 8 16-16</inkml:trace>
          <inkml:trace contextRef="#ctx0" brushRef="#br0" timeOffset="6459.1785">6827 658 160 0,'-17'9'40'15,"17"-9"-7"-15,-20 34-21 16,20-13-12-16,5 3 0 16,2 1 0-16,5-3 0 15,-2-1 0-15,1-6 0 16,-11-15 0-16,19 21 1 16,-19-21-1-16,0 0 0 15,18 6 0-15,-18-6 1 16,16-10-1-16,-16 10 1 15,28-16-1-15,-8 8 0 16,4 0 0-16,4 1 0 16,3 2 0-16,3 5 0 15,3 0-1-15,-1 11 1 0,3 3 0 16,-7 2-1-16,-4 11 0 16,-4 0 0-1,-7 2 0-15,-6 5-1 16,-11-5 2-16,-5 1-2 0,-11-2 2 15,-1-2-1-15,-4-10 1 16,-3-2 0-16,0-9 0 16,1-5 0-16,2 0-7 15,5-13-10-15,16 13-10 16,-10-37-4-16,21 17-5 16,5-8-4-16,11 1 0 15,6 4 1-15</inkml:trace>
          <inkml:trace contextRef="#ctx0" brushRef="#br0" timeOffset="6847.4755">7755 707 142 0,'-14'-20'40'15,"-6"0"-3"-15,0 13-13 16,0 7-23-16,-1 0-1 15,0 8 0-15,-3 12 0 16,2 7 0-16,0 2 1 16,8 5-2-16,-1 8 1 0,8-1 0 15,7 2-1-15,9-6 1 16,11 2-1 0,11-9 1-16,4-6-1 15,5-6 1-15,5-12 0 0,-2-6 0 16,-3-11 0-16,-8-6 0 15,-9-10-4-15,-5-3-4 16,-18-10 0-16,0 0-1 16,-10 3 1-16,-1 3-3 15,-9-2-4-15,0 9-5 16,0-1 0-16,3 14-2 16,17 14-3-16,-18-14-5 15,18 14-1-15,0 0 2 16,37 6 29-16</inkml:trace>
          <inkml:trace contextRef="#ctx0" brushRef="#br0" timeOffset="7052.6681">8236 730 162 0,'-9'-16'41'15,"9"16"-6"-15,20-18-35 16,3 18-23-16,-2 7-7 16,10-1-10-16,-4 6 1 15,-2-3-3-15,-5-2 0 16,-20-7 21-16</inkml:trace>
          <inkml:trace contextRef="#ctx0" brushRef="#br0" timeOffset="7216.3435">8288 906 169 0,'0'0'41'0,"28"-9"-19"16,-1 9-46-16,9 0-10 16,-1 0-6-16,1 7-1 15,2-7-1-15,-4 0-1 16</inkml:trace>
        </inkml:traceGroup>
        <inkml:traceGroup>
          <inkml:annotationXML>
            <emma:emma xmlns:emma="http://www.w3.org/2003/04/emma" version="1.0">
              <emma:interpretation id="{0109A060-FC28-4398-A602-3C6636C5A917}" emma:medium="tactile" emma:mode="ink">
                <msink:context xmlns:msink="http://schemas.microsoft.com/ink/2010/main" type="inkWord" rotatedBoundingBox="22436,12883 23332,12883 23332,13373 22436,13373"/>
              </emma:interpretation>
              <emma:one-of disjunction-type="recognition" id="oneOf3">
                <emma:interpretation id="interp15" emma:lang="en-US" emma:confidence="1">
                  <emma:literal>w</emma:literal>
                </emma:interpretation>
                <emma:interpretation id="interp16" emma:lang="en-US" emma:confidence="0">
                  <emma:literal>W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z</emma:literal>
                </emma:interpretation>
                <emma:interpretation id="interp1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9774.1763">11595 913 130 0,'0'0'43'16,"0"0"-2"-16,0 0-12 15,23 28-29-15,-8-2-2 16,5 4 1-16,4 7 1 16,0 2-1-16,3 4 0 15,1-7 0-15,-3 4 2 16,0-12-1-16,-1-2 0 0,-1-10 0 16,1-8 1-16,-1-8-1 15,-5-9 0-15,-4-11 1 16,3-6-1-16,-7-4 0 15,2-4 0-15,-7-4 0 16,-5 4 0-16,6 0 0 16,-6 5 0-16,0 3 0 15,0 9 0-15,0 17 0 16,0 0 0-16,0 0 0 16,0 0 0-16,21 30-1 15,-8-1 1-15,7 12-1 16,2 3 1-16,8 11 0 15,3-4 0-15,4 1-1 0,8-9 1 16,0-1 0 0,2-15 0-16,-2-11 0 15,-1-16 1-15,-7-13-1 16,-4-14 0-16,-12-11 1 0,-5-3-1 16,-16-10 0-16,-7-3 1 15,-10 2 0-15,-6 4-1 16,-5 7-17-16,-4 5-12 15,3 9-6-15,0 7-6 16,9 6-3-16,20 14-1 16,-17-8 16-16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9:06.5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39 211 160 0,'19'-6'42'0,"-1"6"-8"16,-2-13-19-16,6 4-15 0,7-4 0 15,-1-1 0-15,3-4 0 16,-4-5 0-16,-8 2 1 15,-9-2 0-15,-10 4 1 16,-9-1-2-16,-9 4 0 16,-9 3 0-16,-3 13 0 15,-7 0 0-15,3 14 0 16,3 8 0-16,4 5 0 16,4 7 0-16,9 8 0 15,6 3 0-15,8 1 0 16,17-3 0-16,8-3 0 15,11-11 0-15,16-6-9 16,2-18-12-16,15-5-10 0,-5-18-7 16,6-6-3-16,-4-11-2 15,-5-5 1-15,-4-5 13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9:06.8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129 7 178 0,'-34'-7'43'0,"1"7"-9"16,-1 6-34-16,13 8 0 16,14 1 0-16,14 12 0 15,15 0 0-15,17 2 0 16,7 5 0-16,8-5 0 16,9 7-2-16,-7-8 2 0,0 5 0 15,-12-8 2-15,-9 7-2 16,-15 3 0-16,-20-4 0 15,-6 4 0-15,-19-2 0 16,-9-5 0-16,-12-7 0 16,-5 0 0-16,4-9-11 15,-6-12-26-15,7-12-7 16,5-9-4-16,1-14 0 16,14-8-3-16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9:16.70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6B4999-17C6-4E3F-834C-25AFB5D56D2A}" emma:medium="tactile" emma:mode="ink">
          <msink:context xmlns:msink="http://schemas.microsoft.com/ink/2010/main" type="inkDrawing" rotatedBoundingBox="468,12277 3418,12247 3419,12375 469,12405" semanticType="strikethrough" shapeName="Other">
            <msink:sourceLink direction="with" ref="{36ED5918-A56A-49D7-9707-FB655263A858}"/>
          </msink:context>
        </emma:interpretation>
      </emma:emma>
    </inkml:annotationXML>
    <inkml:trace contextRef="#ctx0" brushRef="#br0">0 140 117 0,'38'-26'42'0,"16"5"-4"0,31 5-17 15,15-3-15-15,27 4-2 16,30 1-4-16,17 0-1 16,22 6 0-1,4 2 1-15,11 6-1 0,7 0 1 16,-1 6-1-16,-6-1 0 15,-18 2 1-15,-13 1 0 16,-17 2-4-16,-24-3-8 16,-27 6-8-16,-31-6-10 15,-23 0-4-15,-23-7-5 16,-35 0-4-16,0 0 3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19:18.50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9482AA-7620-472C-9AA6-50206BC8406F}" emma:medium="tactile" emma:mode="ink">
          <msink:context xmlns:msink="http://schemas.microsoft.com/ink/2010/main" type="writingRegion" rotatedBoundingBox="-55,14413 2240,14079 2340,14766 44,15100"/>
        </emma:interpretation>
      </emma:emma>
    </inkml:annotationXML>
    <inkml:traceGroup>
      <inkml:annotationXML>
        <emma:emma xmlns:emma="http://www.w3.org/2003/04/emma" version="1.0">
          <emma:interpretation id="{9CB123F5-164B-418E-A413-BB2FBBC19AF5}" emma:medium="tactile" emma:mode="ink">
            <msink:context xmlns:msink="http://schemas.microsoft.com/ink/2010/main" type="paragraph" rotatedBoundingBox="-55,14413 2240,14079 2340,14766 44,15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0266E0-E85F-4738-A0C3-5BA12D4A7D62}" emma:medium="tactile" emma:mode="ink">
              <msink:context xmlns:msink="http://schemas.microsoft.com/ink/2010/main" type="line" rotatedBoundingBox="-55,14413 2240,14079 2340,14766 44,15100"/>
            </emma:interpretation>
          </emma:emma>
        </inkml:annotationXML>
        <inkml:traceGroup>
          <inkml:annotationXML>
            <emma:emma xmlns:emma="http://www.w3.org/2003/04/emma" version="1.0">
              <emma:interpretation id="{8656DDB4-1474-4F23-AE0B-02848A03529F}" emma:medium="tactile" emma:mode="ink">
                <msink:context xmlns:msink="http://schemas.microsoft.com/ink/2010/main" type="inkWord" rotatedBoundingBox="-55,14413 2240,14079 2340,14766 44,15100"/>
              </emma:interpretation>
              <emma:one-of disjunction-type="recognition" id="oneOf0">
                <emma:interpretation id="interp0" emma:lang="en-US" emma:confidence="0">
                  <emma:literal>aril.</emma:literal>
                </emma:interpretation>
                <emma:interpretation id="interp1" emma:lang="en-US" emma:confidence="0">
                  <emma:literal>are" "</emma:literal>
                </emma:interpretation>
                <emma:interpretation id="interp2" emma:lang="en-US" emma:confidence="0">
                  <emma:literal>Ire" "</emma:literal>
                </emma:interpretation>
                <emma:interpretation id="interp3" emma:lang="en-US" emma:confidence="0">
                  <emma:literal>aril,</emma:literal>
                </emma:interpretation>
                <emma:interpretation id="interp4" emma:lang="en-US" emma:confidence="0">
                  <emma:literal>is "</emma:literal>
                </emma:interpretation>
              </emma:one-of>
            </emma:emma>
          </inkml:annotationXML>
          <inkml:trace contextRef="#ctx0" brushRef="#br0">518 2680 137 0,'0'0'38'16,"-18"-16"-7"-16,18 16-14 16,-3 15-10-16,3 3-8 15,0 5 1-15,3 5 0 16,2 6 1-16,1 2-1 0,0 0 0 15,1-1 0-15,-2 1 1 16,3-8-1-16,-6 0 0 16,4-7 1-16,-6-21 0 15,11 22 0-15,-11-22 1 16,0 0 0-16,20 6-11 16,-20-6-8-16,0 0-8 15,14-20-6-15,-14 20-3 16,13-20-3-16,-13 20-4 15,9-22-1-15</inkml:trace>
          <inkml:trace contextRef="#ctx0" brushRef="#br0" timeOffset="399.7197">877 2818 105 0,'0'0'41'0,"0"0"-5"16,-16 7-10-16,16-7-13 15,-6 20-8-15,6-20-4 16,12 31-1-16,-9-15 0 16,4 2 1-16,-7-18-3 15,12 23-7-15,-12-23-7 16,13 19-7-16,-13-19-7 15,0 0-3-15,19-7-5 16,-19 7-2-16,7-15 4 16</inkml:trace>
          <inkml:trace contextRef="#ctx0" brushRef="#br0" timeOffset="881.1862">1139 2664 102 0,'0'0'34'16,"0"0"-5"-16,0 0-11 16,-7 20-6-16,7-4-4 15,13 10-2-15,-6-3-1 16,0 6 0-16,-2 0 0 15,3 5-2-15,-3-1-3 16,2 2 1-16,0-5-1 16,-1-1 0-16,1-2 1 15,-4-5-1-15,7-2 1 16,-10-20 0-16,14 20 1 16,-14-20-6-16,0 0-11 15,16-7-7-15,-16 7-8 0,18-26-3 16,-18 26-1-16,18-34-1 15,-10 15-8-15</inkml:trace>
          <inkml:trace contextRef="#ctx0" brushRef="#br0" timeOffset="1129.2971">1469 2776 118 0,'0'0'40'16,"0"0"-8"-16,0 0-14 16,0 21-8-16,6-3-5 0,1 1-1 15,-4 8-4-15,7-6 0 16,-3 2 1-16,0-3-1 16,-7-20-6-16,13 31-14 15,-13-31-10-15,0 0-3 16,0 0-2-16,0 0-7 15,0 0-1-15</inkml:trace>
          <inkml:trace contextRef="#ctx0" brushRef="#br0" timeOffset="11564.2123">-697 2905 105 0,'-15'-16'40'0,"15"16"-2"15,-20-20-8-15,20 20-15 0,0 0-6 16,-11-19-5-16,11 19-3 15,0 0-1-15,17-16 1 16,-17 16 0-16,15-19-1 16,-15 19 0-16,26-10 0 15,-26 10-1-15,27-8 0 16,-27 8 1-16,25 11-1 16,-25-11 0-16,20 34 1 15,-20-7-1-15,0 2 0 16,-6 7 2-16,-2 2-2 15,-11 0 2-15,-1-2-1 16,-1-2 0-16,-4 0 0 16,-2-7 0-16,8-5 0 15,5-6 0-15,14-16 1 16,-14 25 1-16,14-25-1 16,0 0 0-16,23 12 0 15,1-12 1-15,-3 0-1 0,12 0 1 16,-5 0-3-16,2 0-8 15,0 0-6-15,-6 0-5 16,3 0-6-16,-13 0-5 16,-14 0-3-16,18 6-6 15,-18-6 0-15,0 0 8 16,0 0 31-16</inkml:trace>
          <inkml:trace contextRef="#ctx0" brushRef="#br0" timeOffset="12088.2782">-461 3276 158 0,'0'0'40'0,"0"0"-9"16,0 0-22-16,7 27-9 15,7-12 0-15,4 5 1 16,-2-5 0-16,4-2-1 15,-3-4 1-15,-17-9 0 16,27 6-1-16,-27-6 1 16,12-15-6-16,-12 15-2 15,3-33-2-15,-3 16 1 16,-3-7-1-16,3 1 1 16,-11 1 1-16,5-6 3 15,6 2 7-15,-12 3 4 0,12 3 1 16,-7 0 1-16,7 4-1 15,0 16-1-15,11-27 0 16,-11 27-3-16,14-14-2 16,-14 14-3-16,31-8 1 15,-31 8-1-15,27 0 1 16,-27 0-1-16,27 9 1 16,-27-9-1-16,21 19 0 15,-21-19 1-15,20 21 0 16,-20-21-1-16,17 16 2 15,-17-16-1-15,0 0 0 16,22 19 0-16,-22-19 1 0,0 0-4 16,14 0-6-16,-14 0-8 15,0 0-7-15,0 0-7 16,0 0-1-16,18-6-1 16,-18 6-2-16,0 0 2 15</inkml:trace>
          <inkml:trace contextRef="#ctx0" brushRef="#br0" timeOffset="12882.3779">-123 3107 47 0,'0'0'22'0,"0"0"-3"15,19 0-8 1,-19 0-5-16,15 7-3 0,-15-7 1 16,24 15-1-16,-24-15 1 15,20 14 0-15,-20-14 0 16,0 0 2-16,20 21-1 16,-20-21 1-16,6 20-1 15,-6-20 1-15,8 28-1 16,-8-28 2-16,12 30 3 15,-5-12 0-15,1-1-1 16,-1 1-1-16,6 5 1 0,-13-23 0 16,33 30 0-1,-15-17-4-15,5-2-3 16,2-8-1-16,2-3 0 16,4 0 1-16,-5-7-7 0,2 1-11 15,-6-8-7-15,2 4-10 16,-12-10 0-16,-12 20-3 15,8-29-6-15,-8 29-3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0:29.84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AEF8F0-6101-4CEA-A20F-06397E9834FC}" emma:medium="tactile" emma:mode="ink">
          <msink:context xmlns:msink="http://schemas.microsoft.com/ink/2010/main" type="writingRegion" rotatedBoundingBox="13918,8537 24570,8075 24821,13854 14169,14316"/>
        </emma:interpretation>
      </emma:emma>
    </inkml:annotationXML>
    <inkml:traceGroup>
      <inkml:annotationXML>
        <emma:emma xmlns:emma="http://www.w3.org/2003/04/emma" version="1.0">
          <emma:interpretation id="{E64E45C0-7E24-4890-9767-79F32B08B7FC}" emma:medium="tactile" emma:mode="ink">
            <msink:context xmlns:msink="http://schemas.microsoft.com/ink/2010/main" type="paragraph" rotatedBoundingBox="14203,8470 17642,8613 17619,9173 14180,9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1AE23-519A-4F38-90A8-95948624E523}" emma:medium="tactile" emma:mode="ink">
              <msink:context xmlns:msink="http://schemas.microsoft.com/ink/2010/main" type="line" rotatedBoundingBox="14203,8470 17642,8613 17619,9173 14180,9030">
                <msink:destinationLink direction="with" ref="{8CC16B32-C423-4D4E-8227-9FFD63D1D6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109ED9C-7AE2-4855-AA92-9F7ADBCA5770}" emma:medium="tactile" emma:mode="ink">
                <msink:context xmlns:msink="http://schemas.microsoft.com/ink/2010/main" type="inkWord" rotatedBoundingBox="14203,8470 17642,8613 17619,9173 14180,9030"/>
              </emma:interpretation>
              <emma:one-of disjunction-type="recognition" id="oneOf0">
                <emma:interpretation id="interp0" emma:lang="en-US" emma:confidence="0">
                  <emma:literal>parallel</emma:literal>
                </emma:interpretation>
                <emma:interpretation id="interp1" emma:lang="en-US" emma:confidence="0">
                  <emma:literal>i Parallel</emma:literal>
                </emma:interpretation>
                <emma:interpretation id="interp2" emma:lang="en-US" emma:confidence="0">
                  <emma:literal>t Parallel</emma:literal>
                </emma:interpretation>
                <emma:interpretation id="interp3" emma:lang="en-US" emma:confidence="0">
                  <emma:literal>"Parallel</emma:literal>
                </emma:interpretation>
                <emma:interpretation id="interp4" emma:lang="en-US" emma:confidence="0">
                  <emma:literal>l Parallel</emma:literal>
                </emma:interpretation>
              </emma:one-of>
            </emma:emma>
          </inkml:annotationXML>
          <inkml:trace contextRef="#ctx0" brushRef="#br0">6638-9030 126 0,'0'0'42'0,"-18"-13"-4"16,18 13-15-16,-12 29-15 15,12-8-8-15,0 12 0 16,0 1 1-16,0 4-1 15,7 2 1-15,-7-4 0 16,10 0 0-16,-3-9 0 16,-1-7-2-16,-6-20-3 15,0 0-12-15,17 14-10 16,-17-14-8-16,7-29-4 16,-7 4-3-16,0-2-1 0,0-2 3 15</inkml:trace>
          <inkml:trace contextRef="#ctx0" brushRef="#br0" timeOffset="193.1151">6642-9079 153 0,'0'0'42'0,"0"-23"-8"0,0 23-20 16,0-23-13-16,0 23 0 15,23-9-1 1,-7 9-7-16,-16 0-9 15,32 0-8-15,-32 0-7 16,24 7-6-16,-24-7-5 0,0 0-2 16,0 0 1-16</inkml:trace>
          <inkml:trace contextRef="#ctx0" brushRef="#br1" timeOffset="2729.4821">6810-9116 136 0,'-17'-18'41'0,"17"18"-9"0,0 0-17 16,0 0-5-16,-7 14-2 15,7 4-8-15,5 4 0 16,-5 8 0-16,7 6 0 16,-7 1 0-16,6 7 0 15,-6-2-1-15,6-3 1 16,-6 1 1-16,7-12-1 16,-3-6 2-16,5-4 0 15,-9-18 0-15,0 0 0 16,0 0 0-16,19-25-1 15,-19 3 1-15,3-5-2 0,-3-9 0 16,0 2 0-16,0-2 0 16,-7 0 0-1,7-5 0-15,-8 5 0 16,2 0 0-16,6 3 0 0,-7 5 0 16,7 0 0-16,0 0 0 15,0 8 0-15,0 20 0 16,30-23 0-16,-6 23 0 15,7 0 0-15,-3 5 0 16,6 10 0-16,0 1 0 16,-4 5-3-16,-6 8 1 15,-7-2 1-15,-10 0-1 16,-7 0 1-16,-13 0 0 16,-5-4 0-16,-9-3 1 15,-1-7 0-15,-5-10-1 16,2-3 1-16,1 0 0 15,3 0 0-15,3-7-4 0,4-1-6 16,20 8-7-16,-18-8-5 16,18 8-7-16,0 0-4 15,0 0-3-15,27 3-6 16,-7-3 3-16,8 0 29 16</inkml:trace>
          <inkml:trace contextRef="#ctx0" brushRef="#br1" timeOffset="4036.1312">7541-8833 49 0,'-13'-28'29'0,"-1"5"-3"16,-1-3-9-16,-7 5-8 16,0 7 1-16,-4-6-1 15,-1 12 0-15,-5 0 1 16,2 8 0-16,-8 0 2 16,5 21-1-16,-3-6-2 15,10 13 0-15,0 7-1 16,13 0-2-16,8 0-1 0,12 5-1 15,10-12-2-15,10-6-6 16,15-6-9-16,-1-9-6 16,9-7-5-16,-8-10-3 15,2-3-2-15,-11-13 1 16,-6 5 3-16,-13-8 12 16,-8-1 15-16,-6 4 15 15,-9-2 7-15,-4 12 3 16,-1-3 0-16,14 19 1 15,-28-7-4-15,28 7-6 16,-11 22-6-16,11-2-9 16,7 3-2-16,7 3 0 15,1 2 0-15,10 1 0 0,4-2 0 16,4-7-3-16,4-4-14 16,-5-9-10-1,4-2-6-15,-9-13-3 0,3-3-1 16,-13-10 0-16,0 4 2 15,-12-13 8-15,-5-2 27 16,0 0 19-16,-18 0 11 16,6 5 4-16,-3-2 0 15,2 9 0-15,13 20 0 16,-21-14-7-16,21 14-13 16,0 20-9-16,8 3-6 15,11 10 0-15,3-2 0 16,4 9 0-16,2-4-1 0,1-3 1 15,-5-4 0-15,-2-9-5 16,-2-7-8-16,-20-13-2 16,0 0-1-1,0 0 0-15,0-26 1 0,-24-7 0 16,9-3 4-16,-8-6 9 16,2 0 7-16,8 0 4 15,6 1 0-15,7 6-1 16,17 7 0-16,7 6-10 15,14 15-12-15,2 7-7 16,12 0-4-16,-1 13-2 16,3 7-3-16,0 2 1 15,-3 12 2-15,-3-6 26 0,-7 3 1 16,-1-10 0 0,-4 1 17-16,-8-6 11 15,-13-16 7-15,2 0 2 0,-9-18-2 16,-1-2-5-16,-13-9-7 15,6 6-4-15,-14-9-6 16,5 4-7-16,-6 5-6 16,-7 3-1-16,0 6 0 15,-9 8 0-15,-2 6 0 16,-5 10 1-16,2 8-1 16,2 9 1-16,2 7 0 15,8 7 0-15,8 3 1 16,16-1 0-16,0-2 0 0,23 0 1 15,9-12 0-15,8-7-1 16,7-12 0 0,4-10-7-16,0-5-6 15,-10-16-2-15,-1-1-4 0,-18-18 1 16,-2 4 0-16,-11-5 6 16,-9 0 11-16,-6 4 7 15,-7 3 4-15,3 7 4 16,-4 6 1-16,14 21 1 15,-20-3-1-15,20 3-6 16,0 37-10-16,0-8 0 16,17 5 1-16,-1 8-1 0,8 1 1 15,4-2 0 1,9-1 0-16,4-10 0 16,2-1-6-16,-1-16-14 15,6-6-10-15,-11-13-5 16,0-8-2-16,-11-9-1 0,-5-6-1 15,-11-16 1-15</inkml:trace>
          <inkml:trace contextRef="#ctx0" brushRef="#br1" timeOffset="4238.2689">8776-9079 139 0,'0'0'35'0,"0"0"-1"16,0 0-8-16,-6 29-17 15,17 4-9-15,5 7 0 16,7 6 0-16,5 4-1 15,3-2 2-15,2 0-1 16,-3-7 1-16,1-6-9 16,-10-18-12-16,4-3-10 0,-9-14-3 15,1-7-2-15,-10-14-3 16,-1-8-2-16,-6-12 1 16</inkml:trace>
          <inkml:trace contextRef="#ctx0" brushRef="#br1" timeOffset="4736.0153">9058-9099 156 0,'0'0'41'16,"-6"20"-9"-16,16 13-18 15,6 5-14-15,5 10 1 16,4 2 0-16,4-1 0 16,2 0-1-16,2-6 2 15,-4-9-1-15,2-6 0 0,-2-13-14 16,-11-15-8-16,2 0-4 15,-7-15-2-15,2 2 0 16,-6-11 0-16,1 6 2 16,-4-11 2-16,1 8 18 15,4 0 14-15,-5-5 13 16,5 10 5-16,0-11 1 16,6 5-1-16,-5 1-2 15,6 5-2-15,-5-6-4 16,-13 22-6-16,28-31-8 15,-28 31-5-15,20-23-2 16,-20 23 0-16,0-19 1 16,0 19-1-16,0 0 2 0,-17-15-2 15,0 15 1-15,1 15 0 16,-1-2 0 0,2 14 1-16,1 8 0 15,4 2 0-15,5 12 0 0,5-2 1 16,17-3 1-16,6 3-1 15,6-9 0-15,6-4 0 16,9-14 0-16,1-11 0 16,8-9-12-16,-12-9-12 15,4-7-10-15,-15-16-4 16,1-12-2-16,-10-4-3 16,-4-8 0-16</inkml:trace>
          <inkml:trace contextRef="#ctx0" brushRef="#br1" timeOffset="4916.1366">9887-9142 146 0,'0'0'41'16,"0"0"-6"-16,0 0-14 0,14 36-17 15,2-1-4-15,-1 6 0 16,4 2 0-16,1 11 0 16,-2-2 0-16,2 1-3 15,-9-10-20-15,2-6-12 16,-6-8-8-16,-7-29 0 15,-7 23-2-15,7-23-1 16</inkml:trace>
        </inkml:traceGroup>
      </inkml:traceGroup>
    </inkml:traceGroup>
    <inkml:traceGroup>
      <inkml:annotationXML>
        <emma:emma xmlns:emma="http://www.w3.org/2003/04/emma" version="1.0">
          <emma:interpretation id="{55B4D398-28F9-46A6-A15C-0384F01B6372}" emma:medium="tactile" emma:mode="ink">
            <msink:context xmlns:msink="http://schemas.microsoft.com/ink/2010/main" type="paragraph" rotatedBoundingBox="14173,8797 24750,9406 24610,11834 14033,11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D3674F-B6FE-495F-B12A-7E33DA6E6FFD}" emma:medium="tactile" emma:mode="ink">
              <msink:context xmlns:msink="http://schemas.microsoft.com/ink/2010/main" type="line" rotatedBoundingBox="14355,8807 24750,9406 24657,11020 14262,10421"/>
            </emma:interpretation>
          </emma:emma>
        </inkml:annotationXML>
        <inkml:traceGroup>
          <inkml:annotationXML>
            <emma:emma xmlns:emma="http://www.w3.org/2003/04/emma" version="1.0">
              <emma:interpretation id="{87358AAB-1DB2-4B8A-9422-1A80B281F28A}" emma:medium="tactile" emma:mode="ink">
                <msink:context xmlns:msink="http://schemas.microsoft.com/ink/2010/main" type="inkWord" rotatedBoundingBox="14317,9460 17083,9620 17056,10084 14291,9925"/>
              </emma:interpretation>
              <emma:one-of disjunction-type="recognition" id="oneOf1">
                <emma:interpretation id="interp5" emma:lang="en-US" emma:confidence="0">
                  <emma:literal>R3=un</emma:literal>
                </emma:interpretation>
                <emma:interpretation id="interp6" emma:lang="en-US" emma:confidence="0">
                  <emma:literal>R3=ur</emma:literal>
                </emma:interpretation>
                <emma:interpretation id="interp7" emma:lang="en-US" emma:confidence="0">
                  <emma:literal>R3=nn</emma:literal>
                </emma:interpretation>
                <emma:interpretation id="interp8" emma:lang="en-US" emma:confidence="0">
                  <emma:literal>R3=yn</emma:literal>
                </emma:interpretation>
                <emma:interpretation id="interp9" emma:lang="en-US" emma:confidence="0">
                  <emma:literal>"3=42</emma:literal>
                </emma:interpretation>
              </emma:one-of>
            </emma:emma>
          </inkml:annotationXML>
          <inkml:trace contextRef="#ctx0" brushRef="#br1" timeOffset="25148.9512">6735-8195 139 0,'0'0'44'15,"0"0"-2"-15,0 0-14 16,-9 29-28-16,9-2 0 16,9 7 2-16,0 2-4 15,0 5 2-15,-1 1 0 16,4-1-1-16,-5-3 1 15,3-3 0-15,-10-13-1 16,7-2 1-16,-7-20 0 0,0 0 0 16,0 0 0-16,0 0 1 15,-11-27-1-15,5-2 0 16,-1-7 0-16,0-1 0 16,0-9 0-16,1 3 0 15,6 2 0-15,-6-2 0 16,6 9 0-16,6 4 0 15,1 4 1-15,3 11 1 16,-10 15-2-16,30-14 0 0,-30 14 0 16,30 7 0-1,-11 8 0-15,-7-2 0 16,3 8 0-16,-8 0 0 16,-7 5 0-16,0-5 0 0,0 3-2 15,-7-3 1-15,-4-3 0 16,11-18 1-16,-27 30-1 15,27-30 1-15,-21 19 0 16,21-19 1-16,0 0-1 16,0 0 1-16,-7 16-1 15,7-16 1-15,24 9-1 16,-2-2 0-16,3 4 2 16,6-2-4-16,3 5 2 15,0 1 0-15,1 2 2 16,-2 0-2-16,-6 1-2 15,-7-7-2-15,1 7-11 16,-21-18-11-16,0 0-8 0,15 14-5 16,-15-14-4-16,0 0-1 15,-7-27-1-15</inkml:trace>
          <inkml:trace contextRef="#ctx0" brushRef="#br1" timeOffset="25600.2529">7260-8062 148 0,'0'0'44'16,"0"-22"-2"-16,0 22-21 16,16 0-21-16,1 8 0 0,0-8 0 15,1 0 0-15,4 5 0 16,-2-5 0-16,-2 0 0 15,-18 0 0-15,26 3-2 16,-26-3 2-16,18 13 0 16,-18-13-1-16,0 29 0 15,0-11 0-15,-6-2 0 16,-2 4 0-16,-4-4 0 16,12-16 0-16,-24 33 1 15,24-33 0-15,-17 20 0 16,17-20 0-16,0 0 0 15,0 0 0-15,0 0 0 16,33-17 0-16,-13 10 0 0,1 0 0 16,2 3 0-16,4 4 1 15,-3 0 1 1,1 10-2-16,-5-2 0 16,-20-8 1-16,27 31-2 0,-18-14 1 15,-9-2 0-15,0 5-1 16,-6-5-1-16,6-15 1 15,-24 26 1-15,24-26-5 16,-30 20-10-16,13-20-9 16,17 0-6-16,-26-5-4 15,26 5-6-15,-7-30-2 16,7 9-1-16,10-4 32 0</inkml:trace>
          <inkml:trace contextRef="#ctx0" brushRef="#br1" timeOffset="25812.3939">7775-8160 157 0,'0'0'44'0,"0"0"-6"15,21-3-25-15,5 12-24 16,1-3-11-16,10 4-9 15,-8-4-4-15,1 3-6 16,-6-2-3-16,-24-7 0 16,24 13 21-16</inkml:trace>
          <inkml:trace contextRef="#ctx0" brushRef="#br1" timeOffset="25967.4979">7834-7936 171 0,'0'0'29'0,"27"-7"-20"16,-4 7-39-16,8-7-7 15,3-1-5-15,0 1-3 16,3-6 1-16</inkml:trace>
          <inkml:trace contextRef="#ctx0" brushRef="#br1" timeOffset="26419.7992">8236-8140 137 0,'-20'-12'43'0,"20"12"-5"16,0 0-14-16,0 29-21 16,0-9-2-16,10 1-1 15,-2 6 1-15,2-5-1 16,1-1 1-16,1 1 0 15,-12-22 1-15,27 25-2 16,-27-25-11-16,32 6-8 16,-32-6-8-16,34-15-4 15,-21-3-3-15,6 5-1 16,-8-8 0-16,3 5 4 0,-5-6 16 16,-2-3 15-16,0 2 15 15,-7-4 17-15,5 12 3 16,-5-5-1-16,0 20 0 15,0-14-2-15,0 14-6 16,0 0-6-16,0 28-6 16,6 0-14-16,-6 6-2 15,11 2 2-15,-3 7 0 16,0-2 0-16,3 3 2 16,2 1-2-16,-2-13 0 15,8 1-11-15,-8-18-15 16,8-2-8-16,-4-13-8 15,2-5-1-15,-17 5-2 0,24-31 0 16</inkml:trace>
          <inkml:trace contextRef="#ctx0" brushRef="#br1" timeOffset="26931.1403">8722-7992 144 0,'0'0'44'16,"13"-21"-4"-16,-13 21-13 15,28-20-27-15,-1 12 0 16,3 8 0-16,-2-7 0 16,3 7 0-16,-2-14 0 15,-5 14 0-15,-5-9 0 0,-19 9 0 16,23-18 0-16,-23 18 0 16,0 0 0-16,11-18 0 15,-11 18 0 1,0 0 0-16,8-18 0 15,-8 18 0-15,0 0 0 0,15-14 0 16,-15 14 0-16,17-8 0 16,-17 8 0-16,17-5 0 15,-17 5 0-15,19 0 0 16,-19 0 0-16,18 0 0 16,-18 0 0-16,20 5 0 15,-20-5 0-15,18 31 0 16,-9-7 0-16,-1 4 0 15,5 7 0-15,-2 1 0 0,-4 1 0 16,6 2 0 0,1-4 0-16,1-3 0 15,2-1 0-15,1-8 0 0,-1-3 0 16,1-5 0-16,7-10 0 16,-4-2 0-16,2-3 0 15,1-7 0-15,8 1-9 16,-12-11-20-16,3-1-9 15,-5-3-6-15,-1-1-1 16,-13-6-2-16,-4-2 5 16</inkml:trace>
        </inkml:traceGroup>
        <inkml:traceGroup>
          <inkml:annotationXML>
            <emma:emma xmlns:emma="http://www.w3.org/2003/04/emma" version="1.0">
              <emma:interpretation id="{EFB4C4C6-F02A-42B8-93EA-019351053E2A}" emma:medium="tactile" emma:mode="ink">
                <msink:context xmlns:msink="http://schemas.microsoft.com/ink/2010/main" type="inkWord" rotatedBoundingBox="18252,9197 20142,9305 20059,10755 18168,10646"/>
              </emma:interpretation>
              <emma:one-of disjunction-type="recognition" id="oneOf2">
                <emma:interpretation id="interp10" emma:lang="en-US" emma:confidence="0">
                  <emma:literal>the</emma:literal>
                </emma:interpretation>
                <emma:interpretation id="interp11" emma:lang="en-US" emma:confidence="0">
                  <emma:literal>then</emma:literal>
                </emma:interpretation>
                <emma:interpretation id="interp12" emma:lang="en-US" emma:confidence="0">
                  <emma:literal>three</emma:literal>
                </emma:interpretation>
                <emma:interpretation id="interp13" emma:lang="en-US" emma:confidence="0">
                  <emma:literal>"mea</emma:literal>
                </emma:interpretation>
                <emma:interpretation id="interp14" emma:lang="en-US" emma:confidence="0">
                  <emma:literal>thea</emma:literal>
                </emma:interpretation>
              </emma:one-of>
            </emma:emma>
          </inkml:annotationXML>
          <inkml:trace contextRef="#ctx0" brushRef="#br1" timeOffset="29462.622">10657-8069 173 0,'-19'23'44'0,"19"-23"-9"15,21 9-32-15,8-5-3 16,13-4 0-16,5 0 0 15,8 0 0-15,5 10-17 16,-8-10-11-16,-2 10-8 16,-13 4-6-16,-12-5-1 0,-12 9-2 15,-13-2 2-15</inkml:trace>
          <inkml:trace contextRef="#ctx0" brushRef="#br1" timeOffset="29248.4831">10787-8499 61 0,'0'0'42'0,"0"-25"-4"16,0 25-7-16,0 0-8 16,0-20-3-16,0 20-1 15,0 0-5 1,16 27-7-16,-16-7-7 0,7 14 0 15,0 0 0-15,0 4 0 16,1 9 0-16,2-3 0 16,0-1 0-16,2-2 0 15,0 0-11-15,-6-18-19 16,-2 2-7-16,-4-25-6 16,0 16-1-16,0-16 0 15,0 0-1-15</inkml:trace>
          <inkml:trace contextRef="#ctx0" brushRef="#br1" timeOffset="30091.0396">10745-7697 161 0,'0'0'42'0,"-13"22"0"15,13-2-32-15,7 7-10 0,6 3 0 16,-1 4 0-1,1 1 0-15,0-1 0 16,-5-7 0-16,-2-4-3 16,1-5-7-16,-7-18-6 0,0 0-2 15,0 0-2-15,0 0-1 16,-21-24 0-16,21 7 0 16,-14-17 2-16,5-7 18 15,9 0 10-15,-10-4 10 16,10 3 2-16,0-5 1 15,13 5 0-15,-7 6 1 16,14 16-3-16,-20 20-6 16,31-14-14-16,-13 22 0 15,2 11 0-15,0 8 0 16,-2 2 0-16,-5 13 0 16,-6-1-8-16,0 2-11 15,-7-7-3-15,0 0-7 0,-11-9-3 16,2-2-1-16,9-25-1 15,-24 16 1-15,24-16 12 16,-20-9 9-16,20-9 9 16,-4 4 9-16,4-8 6 15,14 8 7-15,1-4 4 16,0 9 4-16,11 9 1 16,-7-6 0-16,8 19-3 15,-1 0-3-15,4 9-4 16,-6 0-5-16,4 9-2 15,-5-7-5-15,-3-1-7 16,0 4-16-16,-9-13-12 16,-11-14-7-16,8 18-6 0,-8-18-3 15,0 0 0-15,-21-28 14 16</inkml:trace>
          <inkml:trace contextRef="#ctx0" brushRef="#br1" timeOffset="30443.2832">11282-7482 167 0,'25'3'45'16,"-3"-3"-6"-16,-5 5-35 16,11-5-6-16,3 0-4 0,-8-7-8 15,7 7-5-15,-15-14-4 16,4 1-3-16,-19-8-1 15,7 1 3-15,-20-9 4 16,4 7 11 0,-8 2 11-16,-2 4 9 0,-1 5 7 15,-6 11 5-15,2 13 3 16,-1 5-2-16,8 13-4 16,0-3-6-16,11 12-3 15,6-5-2-15,7 2-4 16,11-4-4-16,6-9-10 15,13 4-13-15,-1-16-9 16,9-3-8-16,-1-9-4 0,-1 0-1 16,-4-16-1-16</inkml:trace>
          <inkml:trace contextRef="#ctx0" brushRef="#br1" timeOffset="30976.6328">11849-7584 152 0,'0'0'43'16,"-29"-7"-8"-16,5 7-23 15,4 13-9-15,-1 1-1 16,-3 7-2-16,7 5-1 16,-6 3 1-16,8-6 1 0,1 3-1 15,8-6 0 1,6-4 0-16,0-16 0 15,20 21-1-15,-2-21 1 16,3 0-1-16,5-7 1 0,-3-2-1 16,-5-2 1-16,-2 4 1 15,-16 7 0-15,17-9 0 16,-17 9 0-16,0 0 0 16,-7 16 0-16,0 4 0 15,-1 1-1-15,0 7 0 16,1 6 0-16,3 2 0 15,4 5 0-15,0 2 1 16,4-1 0-16,9-6-1 0,6-2 0 16,7-7 0-1,1-12 0-15,6-9 0 16,-1-6-2-16,-5-17-9 16,6-1-7-16,-18-11-4 0,2-4 1 15,-17-3 0-15,0 2 2 16,-14-4 1-16,0 6 1 15,-10 2 10-15,-3 2 7 16,1 3 1-16,1 7-6 16,2 0-5-16,5 2-3 15,18 16-3-15,-20-27-6 16,20 27-3-16,7-33 19 16</inkml:trace>
          <inkml:trace contextRef="#ctx0" brushRef="#br1" timeOffset="31204.7845">12302-7830 180 0,'0'0'44'0,"0"0"-13"15,0 0-31-15,30 0-23 16,10 11-10-16,-6-11-7 16,4 8-4-16,-5-1-1 15,-8-7-1-15</inkml:trace>
          <inkml:trace contextRef="#ctx0" brushRef="#br1" timeOffset="31351.8815">12363-7655 102 0,'34'-24'9'15,"-8"12"-16"-15,-1-7-24 16,12 3-5-16,-4-11 0 16</inkml:trace>
        </inkml:traceGroup>
        <inkml:traceGroup>
          <inkml:annotationXML>
            <emma:emma xmlns:emma="http://www.w3.org/2003/04/emma" version="1.0">
              <emma:interpretation id="{91EA0677-93FB-443D-9F30-D4FBFD31705F}" emma:medium="tactile" emma:mode="ink">
                <msink:context xmlns:msink="http://schemas.microsoft.com/ink/2010/main" type="inkWord" rotatedBoundingBox="20456,9197 21791,9273 21722,10475 20387,10399"/>
              </emma:interpretation>
              <emma:one-of disjunction-type="recognition" id="oneOf3">
                <emma:interpretation id="interp15" emma:lang="en-US" emma:confidence="0">
                  <emma:literal>I."</emma:literal>
                </emma:interpretation>
                <emma:interpretation id="interp16" emma:lang="en-US" emma:confidence="0">
                  <emma:literal>tr..</emma:literal>
                </emma:interpretation>
                <emma:interpretation id="interp17" emma:lang="en-US" emma:confidence="0">
                  <emma:literal>in..</emma:literal>
                </emma:interpretation>
                <emma:interpretation id="interp18" emma:lang="en-US" emma:confidence="0">
                  <emma:literal>I..</emma:literal>
                </emma:interpretation>
                <emma:interpretation id="interp19" emma:lang="en-US" emma:confidence="0">
                  <emma:literal>I.'</emma:literal>
                </emma:interpretation>
              </emma:one-of>
            </emma:emma>
          </inkml:annotationXML>
          <inkml:trace contextRef="#ctx0" brushRef="#br1" timeOffset="31832.202">12841-8019 156 0,'33'18'45'0,"-5"-14"-1"16,14 3-34-16,4 4-10 15,5-6 0-15,11 6-19 0,-9-4-15 16,-1 0-6 0,-11-1-4-16,-12-6 0 15,-12 7-1-15,-17-7 17 16</inkml:trace>
          <inkml:trace contextRef="#ctx0" brushRef="#br1" timeOffset="31633.0691">12974-8545 139 0,'0'0'45'16,"0"0"-2"-16,0 0-15 15,20 13-28-15,-10 14 0 16,-2 8 0-16,5 6 0 16,-1 2 0-16,2 6 0 15,-4-4 0-15,0-4 0 16,-3 1-18-16,-7-14-17 0,0-8-7 16,0-20-2-16,-29 14-2 15,9-14 0 1</inkml:trace>
          <inkml:trace contextRef="#ctx0" brushRef="#br1" timeOffset="32419.5939">13100-7621 161 0,'-14'21'44'16,"14"-21"-5"-16,10 24-28 16,-3 3-13-16,2 0 2 15,2 1 0-15,2 0 2 16,0-1-2-16,-4-5 0 15,-1-7-2-15,-8-15 2 0,9 21 2 16,-9-21-10-16,0 0-7 16,0 0-4-16,-7-17-3 15,-4-4 0-15,5-3 1 16,-6-8 3-16,6-6 9 16,2 2 14-16,-5-7 10 15,9 7 4-15,0-6 3 16,12 12 0-16,-1-1-1 0,10 20-3 15,-1 0-6 1,5 11-12-16,4 0 0 16,1 19 0-16,-3-3 0 15,-3 12 0-15,-6 2 0 16,-7 1 0-16,-5-2-3 0,-6 0-9 16,-10-2-4-16,-7-5-1 15,2-1-2-15,-7-10 1 16,22-11 0-16,-32 16 1 15,32-16 7-15,0 0 11 16,-19 0 12-16,19 0 4 16,0 0 0-16,31 8 1 15,-14-8 0-15,12 5-2 16,-7-5-3-16,10 9-4 16,-5-2-7-16,0 0-7 15,2 4-15-15,-9-11-11 16,-3 10-4-16,-17-10-8 0,26 0-1 15,-26 0 0-15,17 0 18 16</inkml:trace>
          <inkml:trace contextRef="#ctx0" brushRef="#br1" timeOffset="32684.7707">13642-7382 162 0,'0'18'43'0,"0"-18"-8"15,11 18-33-15,0 0-22 16,-11-18-9-16,22 23-8 16,-22-23-5-16,18 8-2 15,-18-8-1-15,14-22 21 0</inkml:trace>
          <inkml:trace contextRef="#ctx0" brushRef="#br1" timeOffset="33028.0546">13903-7592 157 0,'10'-20'45'16,"8"9"-6"0,7 0-30-16,10 8-31 15,-3-7-11-15,6 7-5 16,-2-4-6-16,-4-6 1 0,0-1-2 15</inkml:trace>
          <inkml:trace contextRef="#ctx0" brushRef="#br1" timeOffset="32879.9472">13913-7753 127 0,'0'0'45'15,"17"-16"-5"-15,-17 16-14 16,0 0-13-16,21 27-9 0,-10-3-4 15,-4 7 0-15,2 2 0 16,-1 7 0 0,1-4 0-16,-2 4 0 15,-7-10 0-15,6-3-14 0,-6-5-17 16,0-22-8-16,-6 16-4 16,6-16-2-16,-19-16-1 15,8 1 10-15</inkml:trace>
        </inkml:traceGroup>
        <inkml:traceGroup>
          <inkml:annotationXML>
            <emma:emma xmlns:emma="http://www.w3.org/2003/04/emma" version="1.0">
              <emma:interpretation id="{8B40E211-F6CC-42A1-AFA4-DBA69B5F286B}" emma:medium="tactile" emma:mode="ink">
                <msink:context xmlns:msink="http://schemas.microsoft.com/ink/2010/main" type="inkWord" rotatedBoundingBox="21998,9247 24750,9406 24672,10757 21920,10598"/>
              </emma:interpretation>
              <emma:one-of disjunction-type="recognition" id="oneOf4">
                <emma:interpretation id="interp20" emma:lang="en-US" emma:confidence="0">
                  <emma:literal>treks</emma:literal>
                </emma:interpretation>
                <emma:interpretation id="interp21" emma:lang="en-US" emma:confidence="0">
                  <emma:literal>tricks</emma:literal>
                </emma:interpretation>
                <emma:interpretation id="interp22" emma:lang="en-US" emma:confidence="0">
                  <emma:literal>iris's</emma:literal>
                </emma:interpretation>
                <emma:interpretation id="interp23" emma:lang="en-US" emma:confidence="0">
                  <emma:literal>Irvin's</emma:literal>
                </emma:interpretation>
                <emma:interpretation id="interp24" emma:lang="en-US" emma:confidence="0">
                  <emma:literal>Iris's</emma:literal>
                </emma:interpretation>
              </emma:one-of>
            </emma:emma>
          </inkml:annotationXML>
          <inkml:trace contextRef="#ctx0" brushRef="#br1" timeOffset="35203.5084">16071-8404 145 0,'0'0'45'16,"16"0"0"-16,1 13-25 16,3 8-20-16,-5 12 0 0,2 4 0 15,-2 5 0-15,-3 7 0 16,-3-3 0-16,-2 5-9 15,-7-15-21 1,0-1-11-16,-9-9-3 0,9-26-2 16,-17 14-1-16,17-14 10 15</inkml:trace>
          <inkml:trace contextRef="#ctx0" brushRef="#br1" timeOffset="35996.0366">16263-7634 163 0,'0'36'45'15,"0"-16"-4"-15,8 1-35 0,-1 8-6 16,5 5 0-16,-2-1 0 16,-1-4 0-16,1-3 0 15,-1-2 0-15,-9-6 0 16,0-18 0-16,8 22 0 16,-8-22 0-16,0 0-3 15,0 0-9-15,-11-22-3 16,4 2 0-16,7 1 0 15,-13-8 4-15,13-1 4 16,-8-2 5-16,8-5 6 16,0 1 7-16,0-1 4 15,12 7-1-15,-3-1 1 16,9 8-4-16,1 1-3 0,1 13-6 16,2 7-2-16,2 0 0 15,-4 7 0-15,-20-7 0 16,30 30 0-16,-20-7 0 15,-10 0 0-15,0 6 0 16,-6-4 0-16,-8-2 0 16,-3-1 0-16,0-1-2 15,-7-6 2-15,4-2 0 16,5-5 0-16,15-8 0 16,-20 13 0-16,20-13 2 15,0 0-2-15,0 0 0 16,27 15 0-16,-6-8 0 15,3 0 0-15,4 6 0 0,1-1 0 16,2 3 0-16,-3 1 0 16,-1-4 0-16,0 4-9 15,-27-16-21-15,33 26-5 16,-33-26-6-16,0 0-5 16,20 0 0-16,-20 0-1 15</inkml:trace>
          <inkml:trace contextRef="#ctx0" brushRef="#br1" timeOffset="36431.3322">16719-7411 176 0,'21'-8'44'16,"-1"8"-11"-16,0 0-31 0,6 0-2 15,-1 0 0 1,-2 0 0-16,-1 3 0 15,-5-3 0-15,-17 0 0 0,0 0 0 16,0 0 0-16,-7 21 0 16,-12-14 0-16,-4 0 0 15,-1 1 0-15,1 5 0 16,5-6 0-16,18-7 0 16,-19 18 0-16,19-18 0 15,0 0 0-15,26 16 0 16,-1-16 0-16,5 6 0 15,3 2 0-15,3 0 0 16,1 4 0-16,2 3 0 16,-5 0 0-16,-3 9 0 15,-7 0 0-15,-10 4 0 16,-8 5 0-16,-6-3 0 0,-19-1 0 16,-5 0 0-16,-6-4 0 15,-8-9 0-15,-2-3 0 16,-6-13-15-16,9 0-21 15,3-13-9-15,7-7-2 16,8-4-2-16,11-16-1 16</inkml:trace>
          <inkml:trace contextRef="#ctx0" brushRef="#br1" timeOffset="33576.4216">14379-7907 148 0,'0'0'46'0,"23"21"-2"16,1-21-27-16,8 14-17 16,14-2-10-16,-4-12-18 15,4 8-10-15,-5-8-6 16,-5 0-1-16,-13 0 0 16,-23 0 1-16</inkml:trace>
          <inkml:trace contextRef="#ctx0" brushRef="#br1" timeOffset="33380.2907">14446-8280 149 0,'0'0'45'16,"0"0"-3"-16,25 0-23 15,-9 16-19-15,1 15 0 0,2 7 0 16,4 9 0-16,-3 5 0 16,-2-4 0-16,-2 8-9 15,-9-14-20-15,2-7-10 16,-9-7-4-16,0-28-3 15,0 0 0-15,-26 0 4 16</inkml:trace>
          <inkml:trace contextRef="#ctx0" brushRef="#br1" timeOffset="34079.758">14644-7627 136 0,'0'0'46'16,"0"35"-3"-1,0-19-15-15,8 15-28 0,7-1 0 16,2 6-1-16,1-2 1 15,-1-1 0-15,2-9 0 16,-2 0 1-16,-17-24-1 16,19 22 0-16,-19-22 0 15,0 0-4-15,0 0-4 16,5-26-1-16,-5 26 0 16,-13-34-1-16,6 13 6 15,0-3 4-15,-3-3 0 0,0 4 4 16,0-3 5-16,10 0 1 15,-10 4-1 1,10 2 0-16,11 4-4 16,-11 16-5-16,32-20 0 0,-10 13 0 15,9 7 0-15,-1 0 0 16,1 0 0-16,-2 13 0 16,-4 0 0-16,-5 3 0 15,-7 0 0-15,-13 7-2 16,0 1 2-16,-12 3-2 15,-5-4 1-15,-2 2 0 16,-6-5 0-16,4-2 1 16,3-4 1-16,2-1-1 0,16-13 1 15,-11 16 0-15,11-16-1 16,17 12 1 0,3-12 0-16,2 5-1 15,4-5 2-15,1 3-2 0,0 2 0 16,-2-5 0-16,-3 13-7 15,-22-13-9-15,31 11-10 16,-31-11-7-16,0 0-6 16,18 7-5-16,-18-7-1 15,0 0 1-15</inkml:trace>
          <inkml:trace contextRef="#ctx0" brushRef="#br1" timeOffset="34439.9984">15126-7313 161 0,'0'0'42'16,"15"-13"-8"-16,-15 13-18 0,0 0-16 15,30-16-1-15,-13 16 0 16,2-11 0-16,-1 8 1 16,1 3 0-16,-4-12 0 15,-15 12 1-15,24 0-1 16,-24 0 1-16,0 0-1 15,16 13 0-15,-16-13 0 16,0 23 0-16,0-4 0 16,-9 2-1-16,4 1 0 15,-1-1 2-15,6 1 0 16,-6 5 0-16,6-6 1 16,0 1-2-16,13-3 0 15,-13-19 0-15,31 24 0 0,-9-18-2 16,-4-6-12-16,10 0-14 15,-8-13-6-15,1 2-7 16,-2-6-2-16,-1-4-2 16,-4-2 0-16</inkml:trace>
          <inkml:trace contextRef="#ctx0" brushRef="#br1" timeOffset="34712.18">15452-7720 169 0,'0'0'43'15,"18"-22"-10"-15,5 17-23 16,3 5-10-16,5-6 0 15,1 6-4-15,1-7-12 16,4 7-10-16,-12-6-7 16,2-2-6-16,-10 1-4 15,-17 7 0-15,21-22-2 16</inkml:trace>
          <inkml:trace contextRef="#ctx0" brushRef="#br1" timeOffset="34927.3287">15628-7930 158 0,'-16'23'45'16,"16"4"-4"-16,6-4-30 16,6 17-11-16,6-3 0 15,1 5 0-15,5 3-10 16,-8-12-19-16,4-7-9 15,-20-26-6-15,24 20-1 16,-24-20-1-16,17-22 4 0</inkml:trace>
        </inkml:traceGroup>
      </inkml:traceGroup>
      <inkml:traceGroup>
        <inkml:annotationXML>
          <emma:emma xmlns:emma="http://www.w3.org/2003/04/emma" version="1.0">
            <emma:interpretation id="{70251020-9BCC-4955-84CF-D5CA0115BE19}" emma:medium="tactile" emma:mode="ink">
              <msink:context xmlns:msink="http://schemas.microsoft.com/ink/2010/main" type="line" rotatedBoundingBox="14013,10816 17013,10661 17042,11232 14043,11387"/>
            </emma:interpretation>
          </emma:emma>
        </inkml:annotationXML>
        <inkml:traceGroup>
          <inkml:annotationXML>
            <emma:emma xmlns:emma="http://www.w3.org/2003/04/emma" version="1.0">
              <emma:interpretation id="{3D7C7159-11BF-4BC9-AE61-5BF154C2A090}" emma:medium="tactile" emma:mode="ink">
                <msink:context xmlns:msink="http://schemas.microsoft.com/ink/2010/main" type="inkWord" rotatedBoundingBox="14013,10816 17013,10661 17042,11232 14043,11387"/>
              </emma:interpretation>
              <emma:one-of disjunction-type="recognition" id="oneOf5">
                <emma:interpretation id="interp25" emma:lang="en-US" emma:confidence="0">
                  <emma:literal>an</emma:literal>
                </emma:interpretation>
                <emma:interpretation id="interp26" emma:lang="en-US" emma:confidence="0">
                  <emma:literal>men</emma:literal>
                </emma:interpretation>
                <emma:interpretation id="interp27" emma:lang="en-US" emma:confidence="0">
                  <emma:literal>man</emma:literal>
                </emma:interpretation>
                <emma:interpretation id="interp28" emma:lang="en-US" emma:confidence="0">
                  <emma:literal>mend</emma:literal>
                </emma:interpretation>
                <emma:interpretation id="interp29" emma:lang="en-US" emma:confidence="0">
                  <emma:literal>an'</emma:literal>
                </emma:interpretation>
              </emma:one-of>
            </emma:emma>
          </inkml:annotationXML>
          <inkml:trace contextRef="#ctx0" brushRef="#br1" timeOffset="11667.7572">6450-6522 136 0,'0'-20'43'0,"0"20"-4"16,29-16-9-16,1 11-23 16,4 5-7-16,10 0 0 15,7 0 0-15,6 0 0 16,7 5 0-16,7-1 0 15,-8 3 0-15,3-2 0 16,-6 1 0-16,-3-6 0 16,-9 4 0-16,-5 1 0 0,-13-5 0 15,-5 6 0 1,-25-6 0-16,26 0 0 16,-26 0 0-16,0 0 0 15,0 0 0-15,15 7 0 0,-15-7 0 16,0 0 0-16,0 0 0 15,0 0 0-15,0-22 0 16,0 22 0-16,10-20 0 16,-10 20 0-16,4-27 0 15,-4 7 0-15,10 6 0 16,-4-7 0-16,-2 4 0 16,2-1 0-16,-6 18 0 15,7-27 0-15,-7 27 0 16,0 0 0-16,0 0 0 15,18 13 0-15,-10 5 0 16,1 3 0-16,1 3 0 16,9 3 0-16,-1 1 0 0,2-2 0 15,1-5 0-15,1-5 0 16,0-3 0-16,0-13 0 16,0 0 0-16,-2-11 0 15,0-3 0-15,-3-8 0 16,-1-5 0-16,-4 2 0 15,0-3 0-15,-4-4 0 16,-1 9 0-16,0 3 0 16,-1 6 0-16,-6 14 0 15,0 0 0-15,20-7 0 16,-20 7 0-16,24 33 0 16,-10-12 0-16,6 3 0 15,5 4 0-15,1 1 0 0,5 2 0 16,5-8 0-16,-1-2 0 15,2-6 0-15,-3-4 0 16,-6-11 0-16,2 0 0 16,-7-11 0-16,-3-2 0 15,-2-4 0-15,-5 2 0 16,-1-7 0-16,-2 4 0 16,2-2 0-16,-12 20 0 15,22-24 0-15,-22 24 0 16,26-13 0-16,-26 13 0 15,30 0 0-15,-30 0 0 16,32 14 0-16,-15-7 0 16,3 6 0-16,3-4 0 0,1 0 0 15,1 3 0-15,5-1 0 16,0-2 0-16,1-2 0 16,2-1 0-1,1-2 0-15,5-4 0 0,1 0 0 16,4 5 0-16,-1-5 0 15,1 0 0-15,-3 0 0 16,0 0 0-16,-4 0 0 16,-8 0 0-16,-2 0 0 15,-1 0 0-15,-5 6 0 16,3-6 0-16,-5 0 0 16,-2 0 0-16,5 0 0 0,-2 0 0 15,1 0 0-15,1 0 0 16,2 0 0-16,-3 8-2 15,0-8 2-15,2 6-1 16,-2-6 1 0,1 0 0-16,-3 0 0 0,0 0 0 15,-1 0 0-15,-18 0 0 16,33 0 0-16,-33 0 0 16,24-6 0-16,-24 6 0 15,23 0 0-15,-23 0 1 16,0 0-2-16,21-14 2 15,-21 14-2-15,0 0 2 16,0 0-1-16,20-15 0 0,-20 15 0 16,0 0-1-16,18-19 1 15,-18 19 0-15,7-22 0 16,-7 22 0-16,9-30 0 16,-9 10 0-16,5-6 1 15,-5 3-2-15,0-11 1 16,6 4-1-16,-6-10 2 15,6 4-2-15,-6-4 2 16,0 4-2-16,0 0 1 16,0 0 0-16,0 8 0 15,0 0 0-15,0 7 0 16,0 3 1-16,0 18-1 16,0-22 0-16,0 22 1 0,0 0-15 15,0 0-12-15,0 0-9 16,0 0 0-1,-24 27-3-15,8-18-2 16,16-9-1-16</inkml:trace>
        </inkml:traceGroup>
      </inkml:traceGroup>
    </inkml:traceGroup>
    <inkml:traceGroup>
      <inkml:annotationXML>
        <emma:emma xmlns:emma="http://www.w3.org/2003/04/emma" version="1.0">
          <emma:interpretation id="{D5E9FDBF-3057-4045-A244-1486635D7C88}" emma:medium="tactile" emma:mode="ink">
            <msink:context xmlns:msink="http://schemas.microsoft.com/ink/2010/main" type="paragraph" rotatedBoundingBox="14071,11241 23016,10853 23067,12035 14122,12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806FBA-A5F7-4D79-84B3-0407A056C4F8}" emma:medium="tactile" emma:mode="ink">
              <msink:context xmlns:msink="http://schemas.microsoft.com/ink/2010/main" type="line" rotatedBoundingBox="14071,11241 23016,10853 23067,12035 14122,12423"/>
            </emma:interpretation>
          </emma:emma>
        </inkml:annotationXML>
        <inkml:traceGroup>
          <inkml:annotationXML>
            <emma:emma xmlns:emma="http://www.w3.org/2003/04/emma" version="1.0">
              <emma:interpretation id="{303C2BF3-49CD-4D11-9185-097E75B11966}" emma:medium="tactile" emma:mode="ink">
                <msink:context xmlns:msink="http://schemas.microsoft.com/ink/2010/main" type="inkWord" rotatedBoundingBox="14071,11241 17290,11102 17336,12155 14116,12295"/>
              </emma:interpretation>
              <emma:one-of disjunction-type="recognition" id="oneOf6">
                <emma:interpretation id="interp30" emma:lang="en-US" emma:confidence="0">
                  <emma:literal>winner</emma:literal>
                </emma:interpretation>
                <emma:interpretation id="interp31" emma:lang="en-US" emma:confidence="0">
                  <emma:literal>winker</emma:literal>
                </emma:interpretation>
                <emma:interpretation id="interp32" emma:lang="en-US" emma:confidence="0">
                  <emma:literal>winking</emma:literal>
                </emma:interpretation>
                <emma:interpretation id="interp33" emma:lang="en-US" emma:confidence="0">
                  <emma:literal>wintrier</emma:literal>
                </emma:interpretation>
                <emma:interpretation id="interp34" emma:lang="en-US" emma:confidence="0">
                  <emma:literal>minikin</emma:literal>
                </emma:interpretation>
              </emma:one-of>
            </emma:emma>
          </inkml:annotationXML>
          <inkml:trace contextRef="#ctx0" brushRef="#br1" timeOffset="20319.5231">8063-6112 142 0,'0'0'43'0,"0"0"-1"15,0 0-14-15,25-9-31 16,-6 9-13-16,9 0-9 15,-2 0-7-15,2 0-3 16,-5 8-6-16,-8-8-1 0,-15 0-1 16,0 0 26-1</inkml:trace>
          <inkml:trace contextRef="#ctx0" brushRef="#br1" timeOffset="20480.6392">8152-6016 163 0,'0'0'27'16,"0"0"-21"-16,33 0-31 15,-12 0-12-15,6 0-5 16,-2-7-3-16,2 1 0 16</inkml:trace>
          <inkml:trace contextRef="#ctx0" brushRef="#br1" timeOffset="20852.3544">8418-6191 149 0,'6'-16'43'0,"0"-2"-5"15,-6 18-17-15,32-20-24 16,-9 11 1-16,1 9 1 15,-1-5-1-15,-2 5 2 16,-2 0 0-16,-19 0 1 16,24 20 0-16,-24-20 1 15,0 34 0-15,0-13-1 16,-10 8 1-16,1 0-2 16,-2 5 0-16,-2 0 0 0,3-5 0 15,0-2 1-15,2-5-1 16,8-2 0-16,0-6 2 15,0-14-4-15,20 20 2 16,1-17-13-16,-1-3-10 16,8 0-8-16,-1-7-5 15,0 4-5-15,-2-5-2 16,2 1 1-16,-4-2 19 16</inkml:trace>
          <inkml:trace contextRef="#ctx0" brushRef="#br1" timeOffset="21358.1495">8828-5973 152 0,'0'0'43'0,"-11"-22"-5"15,11 22-16-15,0 0-22 16,24 0 0-16,-24 0 0 16,31 0 0-16,-14 0 0 15,0 0 0-15,-17 0 0 16,28-8 0-16,-28 8 0 15,22-20 0-15,-22 20 0 16,15-26 0-16,-15 26 0 16,9-29 0-16,-9 29 0 15,11-28 0-15,-11 28 0 16,9-21 0-16,-9 21 0 16,0 0 0-16,19-17 0 15,-19 17 0-15,16 4 0 0,-16-4 0 16,19 21 0-1,-11-3 0-15,1-2 0 16,-2 11 0-16,-3-5 0 0,4 4 0 16,-1 4 0-16,-2-7 0 15,3 2 0-15,2-3 0 16,3-2 0-16,-13-20 0 16,32 21 0-16,-15-21 0 15,1 8 0-15,-1-16-7 16,4 8-21-16,-21 0-9 15,25-32-5-15,-16 16-3 0,-9-8 0 16,0-2-3 0</inkml:trace>
          <inkml:trace contextRef="#ctx0" brushRef="#br1" timeOffset="13788.0084">6487-6484 56 0,'0'0'28'0,"0"0"4"15,19 13-1-15,-19-13-2 16,10 21-2-16,-10-21-5 16,10 34-5-16,-10-10-4 15,10 8-13-15,-3 3 0 16,5 2 0-16,-1-2 0 16,2 6 0-16,-3 0 0 0,1-3 0 15,-3-4 0-15,2 0 0 16,-1-3 0-1,-2 0 0-15,-1-8 0 16,-1 3 0-16,-5-2 0 0,5-2 0 16,-5 3 0-16,8 2 0 15,-8-4 0-15,0-1 0 16,4 3 0-16,-4-2 0 16,6-2 0-16,-6 1 0 15,6-2 0-15,-6 0 0 16,5-5 0-16,1 1 0 15,-6-16 0-15,7 27 0 0,-7-27 0 16,9 17 0 0,-9-17 0-16,0 0 0 0,0 0 0 15,18 11 0 1,-18-11 0-16,0 0 0 0,0 0 0 16,0 0 0-16,16 8 0 15,-16-8 0-15,0 0 0 16,0 0 0-16,22 0 0 15,-22 0 0-15,0 0 0 16,21 0 0-16,-21 0 0 16,0 0 0-16,20 5 0 15,-20-5 0-15,0 0 0 16,23 9 0-16,-23-9 0 0,28 0 0 16,-6 0 0-1,5 0 0-15,5 0 0 16,8 0 0-16,7 0 0 15,5 0 0-15,9 0 0 0,3 0 0 16,4 0 0-16,0 0 0 16,1 0 0-16,-3 0 0 15,-7 0 0-15,-5 7 0 16,-9-7 0-16,-9 7 0 16,-9-7 0-16,-6 6 0 15,-21-6 0-15,24 0 0 16,-24 0 0-16,0 0 0 15,0 0 0-15,0 0 0 16,0 0 0-16,0 0 0 16,16-15 0-16,-16 15 0 15,11-15 0-15,-11 15 0 16,18-33 0-16,-5 12 0 0,0-1 0 16,1-1-2-16,0-3 4 15,0-1-2-15,-1 6 0 16,-1-1 0-16,0 9 0 15,-12 13 0-15,17-16 0 16,-17 16 0-16,16 16 0 16,-9 4 0-16,3 6 0 15,0-2 0-15,4 5 0 16,4 2 0-16,-1-8 0 16,6-1 0-16,1-8 0 15,5-7 0-15,-5-7 0 16,1 0 0-16,1-15 0 15,-5 0 0-15,-1-12 0 0,-2-2 0 16,-2-3 0-16,2 0 0 16,-4-1 0-16,3 6 0 15,-4 5 0-15,1 8 0 16,-14 14 0-16,27 0 0 16,-27 0 0-16,29 36 0 15,-12-11 0-15,-2 3 0 16,4-4 0-16,0 6 0 15,1-6 0-15,0-4 0 16,0-3 0-16,0-3 0 16,0-3 0-16,0-8 0 15,1-3 0-15,3 0 0 16,1-8 0-16,1-4 0 0,1 3 0 16,1-3 0-16,1 3-2 15,-2 2 2-15,-2-1 2 16,-2 8-2-16,-3 0 0 15,-3 0 0-15,2 0 0 16,0 8 0-16,-4-1 0 16,8-2 0-16,0 4 0 15,2-2 0-15,6 1 0 16,3-1-2-16,2 4 2 16,4-2 0-16,2-2 0 15,-1 0 0-15,-1-1 0 16,-2-6 0-16,-1 2 0 0,-2-2 0 15,-5 0 0-15,-4 0 0 16,-5 0 0-16,-3 0 2 16,-18 0-2-16,27 0 0 15,-27 0 0-15,20 0 0 16,-20 0 0-16,0 0 0 16,24-2 0-16,-24 2 0 15,22-6-2-15,-22 6 2 16,24-13 0-16,-24 13 0 15,28-14 0-15,-12 0 0 16,-16 14 0-16,29-35 2 16,-14 8-2-16,-1-9 0 15,-3-5 0-15,-2-9 0 0,-1-13 0 16,-2-10-2-16,-1-9 4 16,-5-3-4-1,0 1 2-15,0 1-2 16,0 6 2-16,0 6 0 0,0 16 0 15,0 6 0-15,0 15 0 16,0 11 0-16,0 3 0 16,0 20 0-16,8-23 0 15,-8 23 0-15,0 0 1 16,0 0-1-16,0 0 0 16,0 0 0-16,0 0-11 15,0 0-20-15,0 0-5 16,0 0-9-16,17-6-2 0,-17 6-2 15,0 0 17-15</inkml:trace>
          <inkml:trace contextRef="#ctx0" brushRef="#br1" timeOffset="19567.8723">7289-6108 162 0,'-48'-67'42'0,"48"67"-9"16,-17 0-15-16,17 0-18 15,0 27 0-15,0-6 0 16,0 7 0-16,5 6 0 0,-5 2 0 15,7-2 0 1,-7 1 0-16,10-7 0 0,-10-6 0 16,7-1 0-16,-7-21 0 15,5 15 0-15,-5-15 0 16,0 0 0-16,5-15 0 16,-5-1 0-16,0-5 0 15,-7-7 0-15,7 2 0 16,0-5 0-16,-5-1 0 15,5-4 0-15,9 3 0 16,1 3 0-16,6 3 0 16,1 4 0-16,6 3 0 15,1 7 0-15,4 6 0 16,-4 7 0-16,0 7 0 0,-5 7 0 16,-2 8 0-1,-7 5 0-15,-10 0 0 16,0 2 0-16,-7 6 0 0,-5-7 0 15,-3-6 0-15,-2-3 0 16,-2-3 0-16,19-16 0 16,-23 14 0-16,23-14 0 15,0 0 0-15,-17 0 0 16,17 0 0-16,0 0-2 16,12-21-9-16,-12 21-6 15,15-10-4-15,-15 10-1 16,19 0-2-16,-19 0 1 15,17 0-1-15,-17 0 4 16,0 0 6-16,13 16 6 16,-13-16 3-16,0 20 6 15,0-20 2-15,0 19 4 0,0-19 1 16,-10 16 3-16,10-16 4 16,0 0 0-16,0 22 1 15,0-22-2-15,0 0-2 16,0 0 1-16,0 20 1 15,0-20-2-15,0 0-1 16,0 0-2-16,-9 20 0 16,9-20-1-16,0 0 0 15,0 0-3-15,-20 17-5 16,20-17 0-16,0 0 0 16,-17 5 0-16,17-5 0 15,0 0 0-15,0 0 0 0,0 0 0 16,0 0 0-16,0-21 0 15,0 21 0-15,20-7 0 16,-20 7 0-16,27-5 0 16,-27 5 0-16,33 0 0 15,-13 0 0-15,-3 5 0 16,2-5 0-16,-3 9 0 16,2-3 0-16,-2 1 0 15,-16-7 0-15,28 19 0 16,-28-19-10-16,16 17-12 15,-16-17-6-15,0 0-5 16,0 0-2-16,0 0 0 16,0 0-7-16,0 0 4 0</inkml:trace>
          <inkml:trace contextRef="#ctx0" brushRef="#br1" timeOffset="20048.1922">7758-6029 111 0,'0'0'38'0,"0"0"-4"0,-7 27-9 15,7-27-19 1,13 35-5-16,-2-14-2 16,-1-5-6-16,3 4-7 15,-13-20-3-15,18 27-9 0,-18-27-2 16,0 0-7-16,0 0-3 15,16 0 3-15,-16 0 22 16</inkml:trace>
        </inkml:traceGroup>
        <inkml:traceGroup>
          <inkml:annotationXML>
            <emma:emma xmlns:emma="http://www.w3.org/2003/04/emma" version="1.0">
              <emma:interpretation id="{CF75F474-1FF1-47FE-8557-E63985AA161C}" emma:medium="tactile" emma:mode="ink">
                <msink:context xmlns:msink="http://schemas.microsoft.com/ink/2010/main" type="inkWord" rotatedBoundingBox="18925,11155 20215,11099 20252,11943 18962,11999"/>
              </emma:interpretation>
              <emma:one-of disjunction-type="recognition" id="oneOf7">
                <emma:interpretation id="interp35" emma:lang="en-US" emma:confidence="0">
                  <emma:literal>It</emma:literal>
                </emma:interpretation>
                <emma:interpretation id="interp36" emma:lang="en-US" emma:confidence="0">
                  <emma:literal>Its</emma:literal>
                </emma:interpretation>
                <emma:interpretation id="interp37" emma:lang="en-US" emma:confidence="0">
                  <emma:literal>It.</emma:literal>
                </emma:interpretation>
                <emma:interpretation id="interp38" emma:lang="en-US" emma:confidence="0">
                  <emma:literal>"I</emma:literal>
                </emma:interpretation>
                <emma:interpretation id="interp39" emma:lang="en-US" emma:confidence="0">
                  <emma:literal>fez</emma:literal>
                </emma:interpretation>
              </emma:one-of>
            </emma:emma>
          </inkml:annotationXML>
          <inkml:trace contextRef="#ctx0" brushRef="#br1" timeOffset="37003.7113">11355-6266 151 0,'0'-28'44'16,"0"12"-2"-16,0 16-29 16,33-23-14-16,-7 17-1 15,8 6-2-15,1-7-16 16,9 15-13-16,-2-1-7 16,-6 2-3-16,-11 5-1 15,-25-14-1-15</inkml:trace>
          <inkml:trace contextRef="#ctx0" brushRef="#br1" timeOffset="37623.1246">11904-6365 166 0,'0'0'44'16,"38"-15"-8"-16,-4 15-37 15,13 0-14-15,18 0-16 16,-5 0-6-16,4 7-5 16,-11 1-2-16,-11-2-1 15,-13 9 15-15</inkml:trace>
          <inkml:trace contextRef="#ctx0" brushRef="#br1" timeOffset="37424.9912">11983-6590 134 0,'-8'-15'44'15,"8"15"-2"-15,0-15-18 0,0 15-23 16,0 0-1-16,25 23 1 16,-16-2-1-16,1 1 1 15,-3 6-8-15,-7-1-14 16,7 1-11-16,-7-7-4 15,0 1-7-15,-7-9-2 16,7-13 0-16</inkml:trace>
          <inkml:trace contextRef="#ctx0" brushRef="#br1" timeOffset="37176.8262">11381-6088 146 0,'0'0'43'16,"24"3"0"-16,-4-3-27 15,5-7-26-15,18 7-16 16,1 0-9-16,1 0-7 15,-2-5-3-15,-5-4 0 16,-5 2 1-16</inkml:trace>
          <inkml:trace contextRef="#ctx0" brushRef="#br1" timeOffset="38041.4612">12125-6066 137 0,'0'0'45'15,"26"-15"-3"-15,2 15-20 16,6 0-22-16,3-5-1 15,-2 5 0-15,4 0 1 16,-7 0 1-16,-6 0-1 16,-6 0 0-16,-20 0 0 15,15 8 0-15,-15-8 0 16,0 20 0-16,0-20 0 16,-13 31-1-16,5-11 0 15,-5 0 0-15,-1 2 1 0,-3 2 1 16,-2-2 1-16,2 1-1 15,0-1 1-15,3-2 1 16,7-6 1-16,7 6-4 16,0-20 0-16,16 20 0 15,4-13 0-15,8-7 0 16,6 0 0-16,3 0 0 16,1-5-11-16,8-3-9 15,-8 1-7-15,-3 0-7 16,-4-6-6-16,-5 0-4 15,-6-2-2-15,-3-9 14 16</inkml:trace>
        </inkml:traceGroup>
        <inkml:traceGroup>
          <inkml:annotationXML>
            <emma:emma xmlns:emma="http://www.w3.org/2003/04/emma" version="1.0">
              <emma:interpretation id="{F2EEC3A2-4A87-48C6-8A27-DFE9292C4648}" emma:medium="tactile" emma:mode="ink">
                <msink:context xmlns:msink="http://schemas.microsoft.com/ink/2010/main" type="inkWord" rotatedBoundingBox="20494,11332 20912,11314 20930,11714 20511,11732"/>
              </emma:interpretation>
              <emma:one-of disjunction-type="recognition" id="oneOf8">
                <emma:interpretation id="interp40" emma:lang="en-US" emma:confidence="1">
                  <emma:literal>+</emma:literal>
                </emma:interpretation>
                <emma:interpretation id="interp41" emma:lang="en-US" emma:confidence="0">
                  <emma:literal>t</emma:literal>
                </emma:interpretation>
                <emma:interpretation id="interp42" emma:lang="en-US" emma:confidence="0">
                  <emma:literal>x</emma:literal>
                </emma:interpretation>
                <emma:interpretation id="interp43" emma:lang="en-US" emma:confidence="0">
                  <emma:literal>I</emma:literal>
                </emma:interpretation>
                <emma:interpretation id="interp44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38508.87">12919-6198 129 0,'13'-20'44'0,"8"13"-2"16,12 0-13-16,8 7-38 16,4-7-15-16,12 7-9 0,-1-9-7 15,1-4-4-15,-7 0 0 16,-8-3-1 0</inkml:trace>
          <inkml:trace contextRef="#ctx0" brushRef="#br1" timeOffset="38320.7479">12925-6416 149 0,'0'0'45'15,"0"0"-4"-15,0 0-25 16,12 22-16-16,4 7 1 16,5 11-2-16,3 4 1 15,2 5 0-15,-4-1 0 0,1-1 0 16,-6-9-8-16,0-2-17 15,-11-15-10-15,-6-21-8 16,0 19-2-16,0-19-1 16,-31-20 0-16</inkml:trace>
        </inkml:traceGroup>
        <inkml:traceGroup>
          <inkml:annotationXML>
            <emma:emma xmlns:emma="http://www.w3.org/2003/04/emma" version="1.0">
              <emma:interpretation id="{BA8E66E4-5429-4FC2-AD78-CC3F80236E16}" emma:medium="tactile" emma:mode="ink">
                <msink:context xmlns:msink="http://schemas.microsoft.com/ink/2010/main" type="inkWord" rotatedBoundingBox="21118,10970 23017,10887 23067,12035 21168,12117"/>
              </emma:interpretation>
              <emma:one-of disjunction-type="recognition" id="oneOf9">
                <emma:interpretation id="interp45" emma:lang="en-US" emma:confidence="0">
                  <emma:literal>"stay</emma:literal>
                </emma:interpretation>
                <emma:interpretation id="interp46" emma:lang="en-US" emma:confidence="0">
                  <emma:literal>arty</emma:literal>
                </emma:interpretation>
                <emma:interpretation id="interp47" emma:lang="en-US" emma:confidence="0">
                  <emma:literal>misty</emma:literal>
                </emma:interpretation>
                <emma:interpretation id="interp48" emma:lang="en-US" emma:confidence="0">
                  <emma:literal>testy</emma:literal>
                </emma:interpretation>
                <emma:interpretation id="interp49" emma:lang="en-US" emma:confidence="0">
                  <emma:literal>"sty</emma:literal>
                </emma:interpretation>
              </emma:one-of>
            </emma:emma>
          </inkml:annotationXML>
          <inkml:trace contextRef="#ctx0" brushRef="#br1" timeOffset="38720.012">13609-6781 166 0,'0'0'45'0,"10"22"-5"0,-10 1-36 15,20 10-6 1,-2 1 2-16,2 2-1 15,2 0 1-15,-1 0-1 16,-1-1-13-16,-13-8-18 0,0-7-10 16,-7-20-2-16,0 0-2 15,-27 8-1-15,11-17 22 16</inkml:trace>
          <inkml:trace contextRef="#ctx0" brushRef="#br1" timeOffset="38888.1253">13548-6455 138 0,'0'0'46'0,"20"11"-2"16,7-11-22-16,10 8-40 16,-2-8-14-16,11 8-9 0,-5-8-4 15,-2 7-1-15,0-7 0 16</inkml:trace>
          <inkml:trace contextRef="#ctx0" brushRef="#br1" timeOffset="39413.4758">13748-6148 164 0,'0'0'45'0,"0"0"-3"15,0 0-41-15,43 0 0 16,-9 0 1-16,1 6-2 0,2-1 0 16,-2-1 0-16,-3 3-2 15,-7 0 1-15,-9 0 0 16,-16-7 0-16,10 20 0 16,-10-20-1-16,-20 21 0 15,3-13 1-15,-2 5 1 16,2-1-1-16,-1-3 1 15,1 4 0-15,17-13 1 16,-21 14 0-16,21-14 0 16,0 0 0-16,0 0 0 15,0 0 0-15,31 0 0 16,-11 0 0-16,5 0-1 16,2 0 0-16,3 7 1 0,2 1-1 15,1-1 1-15,-2 8-1 16,-4-2 0-16,-3 2-1 15,-7 5 1 1,-5 0 0-16,-12 3 0 0,0 3-1 16,-17-4 0-16,-5 4 0 15,-5-9 1-15,-5 2 0 16,-4-6 0-16,0-5-1 16,0-8 2-16,3-7-14 15,16 2-16-15,3-11-4 16,14-6-11-16,10-3-2 15,11-6-1-15,18-1 11 16</inkml:trace>
          <inkml:trace contextRef="#ctx0" brushRef="#br1" timeOffset="39888.7913">14538-6380 148 0,'0'0'45'15,"-19"0"-4"-15,19 20-26 0,0 3-14 16,7 12 0-16,-1-1-1 16,2 3 1-1,4 5 0-15,-1-4-2 16,-1-6-18-16,-10-6-12 0,6-11-8 16,-6-15-5-16,0 0-1 15,-24 7-2-15,8-17 21 16</inkml:trace>
          <inkml:trace contextRef="#ctx0" brushRef="#br1" timeOffset="40051.9001">14464-6176 173 0,'17'-15'43'15,"8"2"-13"-15,15 5-32 16,-3-2-17-16,15 10-13 15,-8-9-8-15,2 9-4 0,-5-8 0 16,-6-1-1-16</inkml:trace>
          <inkml:trace contextRef="#ctx0" brushRef="#br1" timeOffset="40350.0991">15048-6707 137 0,'11'-22'47'15,"-6"7"-2"-15,-5 15-19 16,29-17-26-16,-29 17 0 0,30 15 0 16,-13 2 0-16,-6 10 0 15,-4 2-2-15,-7 7 1 16,0 2 0-16,0-2 0 15,0-2 0-15,0 4-13 16,-9-13-16-16,9-2-9 16,0-23-5-16,7 22-1 15,-7-22-2-15,0 0 18 16</inkml:trace>
          <inkml:trace contextRef="#ctx0" brushRef="#br1" timeOffset="40541.2272">14956-6337 174 0,'0'0'45'0,"14"22"-12"0,9-2-33 16,6-3 0-16,1-2-16 15,10 7-13-15,-9-13-7 16,2 4-5-16,-8-8-3 15,-5-5 0-15,-20 0 3 16</inkml:trace>
          <inkml:trace contextRef="#ctx0" brushRef="#br1" timeOffset="40789.3945">15154-6078 148 0,'0'0'43'0,"13"22"-7"16,11-8-18-16,-4 1-14 15,3-3-5-15,4 0 0 16,-2-5 1-16,2-4-1 16,-6-3-10-16,5 0-10 15,-9-10-7-15,0-2-6 16,-7-2-1-16,-2-2-2 0,-8-5-1 15,6 1 1 1</inkml:trace>
          <inkml:trace contextRef="#ctx0" brushRef="#br1" timeOffset="40977.5183">15385-6185 120 0,'0'0'39'0,"0"0"-3"16,-15 23-5-16,22 4-12 15,-7 2-9-15,8 11-10 16,-2-1 0-16,2 8 0 15,4 1 0-15,-4 1 0 16,2-6 0-16,-1-1 0 16,5-5-18-16,-14-6-17 15,11-13-10-15,-11-18-3 0,0 0-2 16,19-9 0 0</inkml:trace>
        </inkml:traceGroup>
      </inkml:traceGroup>
    </inkml:traceGroup>
    <inkml:traceGroup>
      <inkml:annotationXML>
        <emma:emma xmlns:emma="http://www.w3.org/2003/04/emma" version="1.0">
          <emma:interpretation id="{F23D6C26-5318-409F-B518-7560B7D111BC}" emma:medium="tactile" emma:mode="ink">
            <msink:context xmlns:msink="http://schemas.microsoft.com/ink/2010/main" type="paragraph" rotatedBoundingBox="15537,11965 24203,11121 24431,13461 15765,143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7709AE-8225-4F61-A267-9D4D322D69DF}" emma:medium="tactile" emma:mode="ink">
              <msink:context xmlns:msink="http://schemas.microsoft.com/ink/2010/main" type="inkBullet" rotatedBoundingBox="15537,11965 17482,11775 17710,14115 15765,14304"/>
            </emma:interpretation>
            <emma:one-of disjunction-type="recognition" id="oneOf10">
              <emma:interpretation id="interp50" emma:lang="en-US" emma:confidence="0">
                <emma:literal>#</emma:literal>
              </emma:interpretation>
              <emma:interpretation id="interp51" emma:lang="en-US" emma:confidence="0">
                <emma:literal>e</emma:literal>
              </emma:interpretation>
              <emma:interpretation id="interp52" emma:lang="en-US" emma:confidence="0">
                <emma:literal>d</emma:literal>
              </emma:interpretation>
              <emma:interpretation id="interp53" emma:lang="en-US" emma:confidence="0">
                <emma:literal>¢</emma:literal>
              </emma:interpretation>
              <emma:interpretation id="interp54" emma:lang="en-US" emma:confidence="0">
                <emma:literal>*</emma:literal>
              </emma:interpretation>
            </emma:one-of>
          </emma:emma>
        </inkml:annotationXML>
        <inkml:trace contextRef="#ctx0" brushRef="#br1" timeOffset="28441.3566">8902-4024 178 0,'0'0'44'16,"11"20"-11"-16,-5 6-33 16,8 3 0-16,7 14 0 15,6 6 0-15,3 7 0 16,4 0 0-16,-1 1 0 15,2-8 0-15,-1-8 0 16,1-11 0-16,-3-9 0 16,-1-21 0-16,-4-13 0 0,-6-11 0 15,-5-17 0 1,-8-2 0-16,-8-7 0 16,0-4 0-16,-6 5 0 15,-1-2 0-15,0 5 0 0,0 8-11 16,7 5-21-16,0 3-9 15,12 1-4-15,-1 2-2 16,4-7-2-16,8 0 20 16</inkml:trace>
        <inkml:trace contextRef="#ctx0" brushRef="#br1" timeOffset="28125.1484">8484-3969 124 0,'0'0'42'16,"0"0"-5"-16,15-12-11 16,-15 12-7-16,6-22-12 15,-6 22-7-15,-6-21 0 0,6 21 0 16,-20-24 0-16,3 12 0 15,-7-1 0-15,-4 7 0 16,-10 6 0-16,-1 0 0 16,-3 12 0-16,-1 0 0 15,4 6 0-15,5 7 0 16,7 4 0-16,13 0 0 16,14 5 0-16,8 0 0 15,16-7 0-15,10-3 0 16,10-4 0-16,3-10 0 15,3-10 0-15,-4 0 0 16,-2-7 0-16,-5-4 0 16,-11-9 0-16,-8 0 0 0,-9 0 0 15,-4 5 0-15,-7-1 0 16,0 16 0 0,0-24 0-16,0 24 0 15,0 0 0-15,0 0 0 0,-13 32 0 16,13-9 0-16,0 5 0 15,13 6 0-15,-6 6 0 16,2-1 0-16,2 5 0 16,2-5 0-16,1-5 0 15,10 0-12-15,-8-14-20 16,5-11-6-16,2-9-4 16,-1-9-2-16,2-18 0 15,1-7 2-15</inkml:trace>
        <inkml:trace contextRef="#ctx0" brushRef="#br1" timeOffset="16960.2846">9219-4690 150 0,'-5'-15'42'16,"5"15"-3"-16,17-7-18 15,-17 7-22-15,38 0-1 16,-11 0 2-16,3-8-1 15,7 8 0-15,1-6 1 0,1-1 0 16,3 0 0-16,0-1 0 16,2 3 0-16,1-1 1 15,1-1-2-15,-4 7 1 16,-3-9 0-16,2 9 0 16,-4-8 0-16,-8 2 0 15,1-3 0-15,-6-2 0 16,-4 4 1-16,-3-3-1 15,-17 10 0-15,23-20 0 16,-23 20 1-16,8-28 0 16,-8 28-1-16,9-34 1 15,-9 13-1-15,0-6 1 16,0-9-1-16,0 0 1 0,7-7 1 16,-13-12-2-16,-2 0 0 15,-4-10 0-15,-3-3 0 16,0 5 0-16,-4-3 0 15,0 6 0-15,-2 4 0 16,3 6 0-16,-2 8 0 16,6 6 0-16,1 2 0 15,-1 0 0-15,4 5 0 16,1 2 0-16,3 0 0 16,1 4 0-16,5-1 0 15,-7 5 0-15,7 19 0 16,-6-28 0-16,6 28 0 15,-6-25 0-15,6 25-5 0,0 0-18 16,0 0-11-16,0 0-9 16,0 0-2-16,0 0-2 15,0 0-2 1</inkml:trace>
      </inkml:traceGroup>
      <inkml:traceGroup>
        <inkml:annotationXML>
          <emma:emma xmlns:emma="http://www.w3.org/2003/04/emma" version="1.0">
            <emma:interpretation id="{EE469F4F-9C8B-4D3F-B6AF-73C52D8592C3}" emma:medium="tactile" emma:mode="ink">
              <msink:context xmlns:msink="http://schemas.microsoft.com/ink/2010/main" type="line" rotatedBoundingBox="18819,12702 24305,12168 24408,13233 18922,13767"/>
            </emma:interpretation>
          </emma:emma>
        </inkml:annotationXML>
        <inkml:traceGroup>
          <inkml:annotationXML>
            <emma:emma xmlns:emma="http://www.w3.org/2003/04/emma" version="1.0">
              <emma:interpretation id="{D1D482A9-EB68-42D0-94D3-DB57F3316F48}" emma:medium="tactile" emma:mode="ink">
                <msink:context xmlns:msink="http://schemas.microsoft.com/ink/2010/main" type="inkWord" rotatedBoundingBox="18819,12702 24305,12168 24408,13233 18922,13767"/>
              </emma:interpretation>
              <emma:one-of disjunction-type="recognition" id="oneOf11">
                <emma:interpretation id="interp55" emma:lang="en-US" emma:confidence="0">
                  <emma:literal>Req=0.92r</emma:literal>
                </emma:interpretation>
                <emma:interpretation id="interp56" emma:lang="en-US" emma:confidence="0">
                  <emma:literal>Reed =0.92n</emma:literal>
                </emma:interpretation>
                <emma:interpretation id="interp57" emma:lang="en-US" emma:confidence="0">
                  <emma:literal>Reed =0.92r</emma:literal>
                </emma:interpretation>
                <emma:interpretation id="interp58" emma:lang="en-US" emma:confidence="0">
                  <emma:literal>Req=0.92n</emma:literal>
                </emma:interpretation>
                <emma:interpretation id="interp59" emma:lang="en-US" emma:confidence="0">
                  <emma:literal>Reed =0.92%</emma:literal>
                </emma:interpretation>
              </emma:one-of>
            </emma:emma>
          </inkml:annotationXML>
          <inkml:trace contextRef="#ctx0" brushRef="#br1" timeOffset="43041.0456">11260-5007 154 0,'0'0'38'0,"0"0"-5"15,0 0-10-15,-18 0-16 16,18 16-7-16,0 11 0 15,10 0 0-15,0 9 0 16,3 6 0-16,4 2 0 16,0 3 0-16,1-10 0 0,-4-2 0 15,-2-8 0 1,-1-5 0-16,-11-22 0 16,0 20 0-16,0-20 0 15,-11-16 0-15,-2-3 0 0,-1-9-2 16,0-6 1-16,-2-8 1 15,6-3-1-15,4-2 1 16,6 3 0-16,12-3 0 16,5 4 0-16,10 8 2 15,8 14-2-15,5 6 2 16,2 15-2-16,-1 14 0 16,-1 3 0-16,-7 15 0 15,-9 10 0-15,-11 1 0 16,-8 0 0-16,-10 0 0 15,-8-2 0-15,-4-5 0 16,-3-4 0-16,0-9 0 16,0-8 0-16,20-15 0 0,-20 24-2 15,20-24 1-15,17 4 0 16,2-4 0-16,9 0 0 16,5 0 0-16,6 0 0 15,5 7 0-15,-1 0 2 16,1 4-1-16,-4-4 0 15,-4 1 0-15,0 0 0 16,-6-2 0-16,-3-6-1 16,-3 0 1-16,-5 0 0 0,0-14 0 15,-19 14 0 1,27-28 0-16,-14 12 0 16,-2-9 1-16,-1 3-1 15,-4-1 1-15,-6-2 1 0,0 10-1 16,-6-5 0-16,6 20 0 15,-27-21 1-15,8 21-2 16,1 0 0-16,1 18 0 16,-1-2 0-16,1 7 0 15,8 5 0-15,9 0 0 16,7 6 0-16,12-6-2 16,15 0-6-16,7-9-6 15,15-3-5-15,1-9-3 16,14-7-2-16,-7-7-1 15,4-1-1-15,-11-13 2 16,-8 1 7-16,-9-3 11 16,-9-4 8-16,-5 0 8 0,-17 4 12 15,3 3 4-15,-12-2 0 16,0 22 0-16,-17-33-3 16,17 33-3-1,-30-8-4-15,10 13-5 0,-1 4-9 16,-5 5-3-16,4 8 1 15,2 5 1-15,4 2-1 16,5-1 0-16,11 7 0 16,6-7-1-16,11-2 0 15,7-10 0-15,11-2 0 16,5-14-1-16,0 0 1 16,1 0 0-16,-6-16 1 0,-2 3 0 15,-9-1 1-15,-6 7 0 16,-18 7 1-16,0 0-1 15,0 0 0-15,0 0 0 16,-24 14 0 0,4 8-1-16,0 6 0 0,1 8 0 15,-1 4 0-15,4 9 1 16,5 3-2-16,11 2 4 16,0-5-3-16,21-8 0 15,6-4-2-15,10-9 2 16,8-8-1-16,3-13 0 15,5-7-1-15,-2-20-1 16,-4 0-7-16,-15-12-7 0,-5-8-2 16,-20-9-2-16,-7 5 0 15,-17-11 1 1,-5 7 1-16,-15-2-1 16,0 3 10-16,-6 9 3 0,4 4 0 15,6 8-4-15,6 5-2 16,27 21-6-16,-21-28-3 15,21 28 13-15</inkml:trace>
          <inkml:trace contextRef="#ctx0" brushRef="#br1" timeOffset="43593.409">13217-4879 151 0,'0'0'45'0,"-17"-15"-2"16,17 15-27-16,0 0-16 15,39 0-15-15,-13 0-15 16,12 13-6-16,-4-6-8 16,-1 2 1-16,-8-2-2 15,-6 1 4-15</inkml:trace>
          <inkml:trace contextRef="#ctx0" brushRef="#br1" timeOffset="43595.4069">13270-4731 137 0,'0'0'44'16,"0"0"-7"-16,32 5-28 0,4-5-41 15,3 0-7-15,8 0-5 16,2-5-1-16,4-4 0 15</inkml:trace>
          <inkml:trace contextRef="#ctx0" brushRef="#br1" timeOffset="43823.5597">14061-5091 128 0,'-27'-22'42'0,"-4"2"-5"0,6 8-17 16,-8 6-12-16,5 6-1 15,-3 13-3-15,1 7-4 16,0 7 1-16,3 3 0 16,6 12 0-16,4 1-1 15,7 4 2-15,10 3-1 16,7 0-1-16,14-2 0 15,13-6 0-15,12-6-1 16,10-5 0-16,1-15 1 16,7-9-1-16,-6-7 0 15,-6-13 1-15,-12-10 1 16,-13-9 0-16,-14-4-1 16,-13-7 1-16,-17-6 0 0,-6 6-2 15,-8-4-4-15,-2 11-5 16,-2 0-3-16,2 15-7 15,-2 1-4-15,12 20-9 16,3 0-3-16,20 0-6 16,-11 21 4-16,18-6 9 15</inkml:trace>
          <inkml:trace contextRef="#ctx0" brushRef="#br1" timeOffset="43992.6737">14360-4710 149 0,'0'0'43'0,"0"0"-15"16,16 20-33-16,-16-20-16 15,0 0-11-15,24 15-11 16,-24-15-1-16,21-15-1 16,-8 0 16-16</inkml:trace>
          <inkml:trace contextRef="#ctx0" brushRef="#br1" timeOffset="44703.1466">15032-5001 127 0,'0'0'44'0,"16"-34"-5"16,-16 34-12-16,11-36-16 0,-11 17-4 16,0-2-7-16,-5 5 0 15,-7-4 0-15,-3 7 0 16,-8 6 0-16,-5 7 0 15,-4 0-2-15,1 13 2 16,-4 7 0-16,5 3 0 16,3 6 2-16,7-1-2 15,10 7 0-15,10-8 0 16,13 1 0-16,8-7 0 16,11-6 0-16,2-4 0 15,4-7 0-15,-3-4 0 16,2-9 0-16,-6 2 0 15,-4-7 0-15,-5-6 0 0,-10 5 0 16,-12 15 0-16,16-22 0 16,-16 22 0-16,0 0 0 15,0 0 0-15,0 0 0 16,0 29 0-16,0-7 0 16,0 6 0-16,0 7 0 15,0-1 0-15,7 2 0 16,0-3 0-16,3-5 0 15,0-8-14-15,8-5-14 16,-1-7-6-16,3-8-7 16,-4-12-3-16,2-4 0 15,-5-12-1-15</inkml:trace>
          <inkml:trace contextRef="#ctx0" brushRef="#br1" timeOffset="45011.3523">15333-5090 155 0,'20'-21'42'16,"1"1"-6"-16,14 11-21 16,2 9-15-16,3 0 0 15,0 9 2-15,-1 9-1 16,-3 0 1-16,-7 7 0 16,-4 4-2-16,-10-2 0 15,-9 2 0-15,-6 0 0 16,-13 3 0-16,0-7 0 0,-2 2 0 15,-2 0 0-15,0-4 0 16,4-3 0-16,3-1 0 16,10-19 0-16,0 23 0 15,0-23-3 1,30 14-14-16,-15-14-11 0,14 0-7 16,-1 0-6-16,2 0-3 15,4-6 1-15,1 6 0 16</inkml:trace>
          <inkml:trace contextRef="#ctx0" brushRef="#br1" timeOffset="45551.7122">15979-4802 171 0,'0'0'41'16,"0"0"-9"-1,0 0-21-15,23 7-11 0,-23-7 0 16,28 22-2-16,-12-9 1 15,4-1 0-15,-1 1 0 16,3-4 0-16,0-3 1 16,0-6 0-16,-1 0-1 15,-1-6 2-15,-2-8-1 16,-18 14 0-16,29-35 0 16,-18 12 1-16,-1-8 1 15,-2-1-1-15,-8-8 1 16,7 3-2-16,-7-9 0 0,0 3 0 15,0-5 0-15,0 5 0 16,0 3 0-16,0 9 0 16,8 3 0-1,0 6-2-15,-8 22 2 0,24-20-1 16,-7 20 1-16,0 6 1 16,2 3 1-16,-4 4-2 15,4 8 0-15,-4 0 0 16,-1 1 0-16,-1 7 0 15,-3-1 0-15,-1 7 0 16,-1 1 0-16,-2 3 0 16,1-3 0-16,-7 4 0 15,11-4 0-15,2-6 0 0,0-3 0 16,7 1 0-16,1-13-3 16,6-2 2-1,0-6 0-15,7-7-2 16,-5 0-15-16,4-7-14 0,-7-1-4 15,-4-5-8-15,-3-6 0 16,-5 2-3-16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0:35.1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C16B32-C423-4D4E-8227-9FFD63D1D613}" emma:medium="tactile" emma:mode="ink">
          <msink:context xmlns:msink="http://schemas.microsoft.com/ink/2010/main" type="inkDrawing" rotatedBoundingBox="14210,9360 17793,9275 17795,9336 14212,9421" semanticType="underline" shapeName="Other">
            <msink:sourceLink direction="with" ref="{F951AE23-519A-4F38-90A8-95948624E523}"/>
          </msink:context>
        </emma:interpretation>
      </emma:emma>
    </inkml:annotationXML>
    <inkml:trace contextRef="#ctx0" brushRef="#br0">0 123 176 0,'27'0'44'0,"27"-9"-11"16,31 1-31-16,31-3-2 0,30 0-2 16,40-2 4-16,32 1-4 15,26-3 4-15,26 7-2 16,12-4 0-16,5 12 0 16,-1 0 0-16,-7 8 0 15,-28-8-6-15,-25 7-13 16,-35-7-12-16,-35 0-4 15,-36 0-7-15,-35-11-3 16,-32-3 0-16,-33-10 14 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05.2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0-1 166 0,'0'0'45'15,"21"0"-1"-15,2 0-44 16,15 0-3-16,9 0-21 16,-1 0-11-16,0 0-7 0,0 0-2 15,-11 0-1-15,-8 0-1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0:39.6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E50A28-396C-4E57-A996-AC7417F85F65}" emma:medium="tactile" emma:mode="ink">
          <msink:context xmlns:msink="http://schemas.microsoft.com/ink/2010/main" type="writingRegion" rotatedBoundingBox="13820,10134 16878,9940 16943,10974 13886,11168"/>
        </emma:interpretation>
      </emma:emma>
    </inkml:annotationXML>
    <inkml:traceGroup>
      <inkml:annotationXML>
        <emma:emma xmlns:emma="http://www.w3.org/2003/04/emma" version="1.0">
          <emma:interpretation id="{2350EAAA-4354-41B9-AEB0-A4C16109EDF6}" emma:medium="tactile" emma:mode="ink">
            <msink:context xmlns:msink="http://schemas.microsoft.com/ink/2010/main" type="paragraph" rotatedBoundingBox="13820,10134 16878,9940 16943,10974 13886,11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940AF1-AE2D-424B-B166-77189B8AEF1B}" emma:medium="tactile" emma:mode="ink">
              <msink:context xmlns:msink="http://schemas.microsoft.com/ink/2010/main" type="line" rotatedBoundingBox="13820,10134 16878,9940 16943,10974 13886,11168"/>
            </emma:interpretation>
          </emma:emma>
        </inkml:annotationXML>
        <inkml:traceGroup>
          <inkml:annotationXML>
            <emma:emma xmlns:emma="http://www.w3.org/2003/04/emma" version="1.0">
              <emma:interpretation id="{FDFCBF62-2439-43A4-A8C6-1E750325CBA7}" emma:medium="tactile" emma:mode="ink">
                <msink:context xmlns:msink="http://schemas.microsoft.com/ink/2010/main" type="inkWord" rotatedBoundingBox="13820,10134 16878,9940 16943,10974 13886,11168"/>
              </emma:interpretation>
              <emma:one-of disjunction-type="recognition" id="oneOf0">
                <emma:interpretation id="interp0" emma:lang="en-US" emma:confidence="0">
                  <emma:literal>try</emma:literal>
                </emma:interpretation>
                <emma:interpretation id="interp1" emma:lang="en-US" emma:confidence="0">
                  <emma:literal>Try</emma:literal>
                </emma:interpretation>
                <emma:interpretation id="interp2" emma:lang="en-US" emma:confidence="0">
                  <emma:literal>Ton</emma:literal>
                </emma:interpretation>
                <emma:interpretation id="interp3" emma:lang="en-US" emma:confidence="0">
                  <emma:literal>Tons</emma:literal>
                </emma:interpretation>
                <emma:interpretation id="interp4" emma:lang="en-US" emma:confidence="0">
                  <emma:literal>Tony</emma:literal>
                </emma:interpretation>
              </emma:one-of>
            </emma:emma>
          </inkml:annotationXML>
          <inkml:trace contextRef="#ctx0" brushRef="#br0">6292-7591 84 0,'0'0'36'0,"0"0"-5"15,0 0-8-15,0 0-4 16,0 0-1-16,33-9-4 15,-33 9-5-15,30 8-1 16,-13-8-2-16,5 7 1 16,-2-7-7-16,1 0 0 15,4 5 0-15,-3-5 0 16,2 0 0-16,-1 0 0 16,-2 0 0-16,3-5 0 15,2 5 0-15,-3 0-2 16,2-7 2-16,-1 7-1 15,2 0 1-15,1 0 0 0,-3 0 0 16,4 0 1-16,-5 0-1 16,1 0 2-16,3 0-2 15,0 7 0-15,0-7 0 16,-2 5 0-16,1-5 0 16,1 0 0-16,-2 0 0 15,-2 4 0-15,-2-4 0 16,-1 0 0-16,-3 0 0 15,-1 0 0-15,-16 0 0 16,29 0 0-16,-29 0 0 16,27 0 0-16,-27 0 0 15,20 0 0-15,-20 0 0 16,0 0 0-16,17 0 0 0,-17 0 0 16,0 0 0-16,0 0 0 15,0 0 0-15,0 0 0 16,0 0 0-16,0 0 0 15,0 0-2-15,0 0 2 16,0 0 0-16,0 0 2 16,0 0-2-16,0 0 0 15,0 0 0-15,0 0 0 16,10 19 0-16,-10-19 0 16,7 19 0-16,-7-19 0 15,11 25 0-15,-6-6 0 16,5 0 0-16,0-3 0 15,-10-16 0-15,19 27 0 0,-19-27 0 16,24 16 0-16,-24-16 0 16,26 0 0-16,-26 0 0 15,25-29 0-15,-10 13 0 16,-3-9 0-16,-2-4 0 16,2 0 0-16,-5 1 0 15,1-1-2-15,1 2 2 16,-5 1 0-16,-4 9 2 15,0 17-2-15,16-19 0 16,-16 19 0-16,15 7 0 16,-15-7 0-16,21 34 0 15,-4-6 0-15,3 1 0 0,2 5 0 16,3-5 0-16,2 3 0 16,1-7 0-16,4-4 0 15,-1-8 0 1,-1-13 0-16,1 0 0 15,-3-13 0-15,-2-2 0 0,-5-13 0 16,-1-1 0-16,-6-8 0 16,-3 3 0-16,-2 1 0 15,-4 5 0-15,1 4 0 16,-6 6 0-16,0 18 0 16,0 0 0-16,0 0 0 15,26 0 0-15,-26 0 0 16,31 40 0-16,-10-17 0 0,6 3 0 15,4-3 0 1,3 4 0-16,2-6 0 16,0 1 0-16,0-8 0 15,2-7 0-15,-2-7 0 0,2 0 0 16,-6-8 0-16,4-7 0 16,-1-3 0-16,-2 0 0 15,1 0 0-15,0-3 0 16,1 5 0-16,1-3 0 15,5 5 0-15,0 0 0 16,4 1 0-16,2 4 0 16,1 2 0-16,2-2 0 15,-3 4 0-15,-2-2 0 16,-4 7 0-16,-5 0 0 16,-4 0 0-16,-2 0 0 15,-7 0 0-15,1 8 0 16,-6-8 0-16,-2 7 0 0,-16-7 0 15,25 15 0-15,-25-15 0 16,19 18 0-16,-19-18 0 16,12 29 0-16,-7-9 0 15,0 3 0-15,3 2 0 16,-1 4 0-16,3 5-2 16,-2 2 2-16,-1 6-1 15,0-5 1-15,3 6 1 16,-1 6-1-16,-1-6 0 15,3 5 0-15,-2 2 0 16,1-9 0-16,0 0 0 16,1-6 0-16,-2-5 0 15,-2-5 0-15,1-3 2 0,-8-22-2 16,7 16 0-16,-7-16 0 16,0 0 0-16,0 0-9 15,0 0-17-15,0 0-9 16,-24-18-1-16,24 18-2 15,-31-25-2-15,11 16-6 16</inkml:trace>
          <inkml:trace contextRef="#ctx0" brushRef="#br0" timeOffset="-1656.2909">6261-7578 126 0,'0'0'42'15,"0"0"-6"-15,0 0-16 16,-17 35-6-16,17-7-3 15,0 6-5-15,9 8-6 16,-1 6 0-16,-1 4 0 0,-3 10 0 16,5 0 0-1,-1 1 0-15,-2 2 0 16,-6 4 0-16,7-5 0 16,-7-2 0-16,0-7 0 0,6-4 0 15,-6-9 0-15,0-1 0 16,0-11 0-16,4-1 0 15,-4-4 0-15,0-9 0 16,0-16 0-16,9 22 0 16,-9-22 0-16,0 0 0 15,0 0-13-15,0 0-12 16,0 0-7-16,10-25-5 16,-10 4-4-16,5-5-2 15,-5-4-1-15,0-9 25 16</inkml:trace>
        </inkml:traceGroup>
      </inkml:traceGroup>
      <inkml:traceGroup>
        <inkml:annotationXML>
          <emma:emma xmlns:emma="http://www.w3.org/2003/04/emma" version="1.0">
            <emma:interpretation id="{5275F44F-D073-460B-9639-1579CE71304D}" emma:medium="tactile" emma:mode="ink">
              <msink:context xmlns:msink="http://schemas.microsoft.com/ink/2010/main" type="line" rotatedBoundingBox="14461,10406 16862,10538 16835,11021 14435,10890"/>
            </emma:interpretation>
          </emma:emma>
        </inkml:annotationXML>
        <inkml:traceGroup>
          <inkml:annotationXML>
            <emma:emma xmlns:emma="http://www.w3.org/2003/04/emma" version="1.0">
              <emma:interpretation id="{F30F5D22-045E-45A6-8F94-06F7831A639E}" emma:medium="tactile" emma:mode="ink">
                <msink:context xmlns:msink="http://schemas.microsoft.com/ink/2010/main" type="inkWord" rotatedBoundingBox="14461,10406 16862,10538 16835,11021 14435,10890"/>
              </emma:interpretation>
              <emma:one-of disjunction-type="recognition" id="oneOf1">
                <emma:interpretation id="interp5" emma:lang="en-US" emma:confidence="0">
                  <emma:literal>Renter</emma:literal>
                </emma:interpretation>
                <emma:interpretation id="interp6" emma:lang="en-US" emma:confidence="0">
                  <emma:literal>Render</emma:literal>
                </emma:interpretation>
                <emma:interpretation id="interp7" emma:lang="en-US" emma:confidence="0">
                  <emma:literal>Reefer</emma:literal>
                </emma:interpretation>
                <emma:interpretation id="interp8" emma:lang="en-US" emma:confidence="0">
                  <emma:literal>Rebar</emma:literal>
                </emma:interpretation>
                <emma:interpretation id="interp9" emma:lang="en-US" emma:confidence="0">
                  <emma:literal>Rehear</emma:literal>
                </emma:interpretation>
              </emma:one-of>
            </emma:emma>
          </inkml:annotationXML>
          <inkml:trace contextRef="#ctx0" brushRef="#br0" timeOffset="12420.1225">6936-7207 80 0,'0'0'30'0,"-19"-8"-3"16,19 8-3-16,0 0-3 0,-21 0-2 16,21 0-5-16,0 28-4 15,0-7-2-15,0 1-1 16,0 6-1-16,9-1-4 15,-4 2-2-15,2-2 0 16,-1-5 1-16,-6-22 0 16,7 21 0-16,-7-21 0 15,0 0 0-15,0 0 1 16,-14-28-2-16,7 6 0 16,-6-5 0-16,6-3 0 15,-4-5 0-15,5 3 0 16,6 1 0-16,0-1 0 15,0 5 0-15,17 5 0 0,-17 22 0 16,34-17 0-16,-8 17 0 16,2 0 0-16,0 14 0 15,-1 0 0 1,-1 4 0-16,-8 7-2 0,-5-2 1 16,-7 5-1-16,-6 0 1 15,-12-1 0-15,-1-7 0 16,-1-4 1-16,-3-1 0 15,2-4 0-15,15-11 1 16,-22 3 0-16,22-3 0 16,0 0 1-16,0 0-1 15,0 0 1-15,26 0-2 16,-6 13 0-16,2 1 0 0,5 4 0 16,0 4 0-16,5-1 0 15,-4 1 0-15,2 1 0 16,-8 3 0-1,0-10 0-15,-5-4-8 0,-17-12-12 16,18 20-10-16,-18-20-3 16,0 0-2-16,0 0-1 15,-13-20 0-15,13 20-5 16</inkml:trace>
          <inkml:trace contextRef="#ctx0" brushRef="#br0" timeOffset="12864.4161">7378-7024 125 0,'0'0'41'0,"0"0"-4"0,3-14-12 16,-3 14-17-16,17 0-2 15,-17 0-4-15,23-7-2 16,-23 7 0-16,25 0 1 15,-25 0-1-15,23 0 0 16,-23 0 0-16,20 7 0 16,-20-7-1-16,0 0 0 15,15 20 0-15,-15-20 0 0,0 20 0 16,0-20 1 0,-11 23 0-16,11-23 0 15,-19 28 0-15,19-28 0 16,-19 29-1-16,19-29 2 0,-15 27-1 15,15-27 0-15,0 27 1 16,0-27 0-16,17 22 1 16,-1-15 0-16,2 0-1 15,5 0 1-15,3-7-2 16,-2 0-7-16,0 0-6 16,-6 0-8-16,2 0-6 15,-20 0-7-15,19-8 1 16,-19 8-2-16,5-20 1 15,-5 20-2-15</inkml:trace>
          <inkml:trace contextRef="#ctx0" brushRef="#br0" timeOffset="13092.5683">7745-7121 144 0,'0'0'43'16,"0"0"-10"-16,34-3-20 15,-1 3-17-15,-1 0-9 16,10 8-14-16,-7-8-7 16,0 0-4-16,-8 8-5 15,-3-8 0-15,-24 0 13 16</inkml:trace>
          <inkml:trace contextRef="#ctx0" brushRef="#br0" timeOffset="13248.6719">7861-6975 120 0,'-22'14'41'16,"22"-14"-15"-16,18 0-24 15,6 0-24-15,6 0-7 16,7 0-8-16,1-7-5 15,-4 0 0-15,-1-8 26 16</inkml:trace>
          <inkml:trace contextRef="#ctx0" brushRef="#br0" timeOffset="13744.003">8166-7222 156 0,'0'0'43'16,"21"-27"-8"-16,6 18-19 16,0 4-11-16,4 5-5 15,1 0-2-15,-4 8 1 16,-1 3 0-16,-9 2 0 16,-18-13 0-16,17 32 0 15,-17-10 0-15,-8 2 0 16,-3-1 0-16,-4-1 1 0,-4-1 0 15,2-1 0-15,-2-4 0 16,19-16 0-16,-25 25 0 16,25-25-1-1,0 0 1-15,0 0-1 0,0 0 0 16,25 6 0-16,-5-6 1 16,5-6 0-16,0 6 0 15,0 0 1-15,2 8 0 16,-3-1-1-16,-4 2 1 15,-4 6 0-15,-5 4-1 16,-5 2 0-16,-6-1 0 16,0 3 0-16,-8 3 0 0,-4-6 0 15,-1 1 0 1,-4-6 0-16,0-1-2 0,-6-14-9 16,23 0-9-1,-28 7-8-15,28-7-5 0,0 0-6 16,-14-21-2-16,14 21-2 15,14-28 16-15</inkml:trace>
          <inkml:trace contextRef="#ctx0" brushRef="#br0" timeOffset="14224.3258">8662-6906 151 0,'0'0'44'15,"0"0"-7"-15,7 22-21 16,-7-22-15-16,36 34 0 16,-6-21 0-16,-1 2 0 0,3-2 0 15,-4-6 1-15,-4-7-2 16,-4 0 0-16,-2-7-3 16,-18 7-2-16,20-32-3 15,-20 11 0-15,6-1-2 16,-6-12-3-16,0 2 1 15,-12-9 0-15,7 0 2 16,-2 4 4-16,7-2 2 16,0 4 2-16,0 7 3 15,8 4 3-15,4 6 1 16,3 11 1-16,4 7 3 16,2 0 2-16,1 11-1 15,1 5 0-15,-3 6-3 0,4 5 1 16,-5 0-3-16,-2 7 1 15,-6-2-4-15,-3 7-2 16,-2-8-1-16,0 3 2 16,-6-5-1-16,7 2 0 15,-7-6 2-15,14-5-1 16,-3-2 0-16,-11-18-17 16,33 18-15-16,-17-18-7 15,3 0-4-15,0 0-4 16,-1-15 0-16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0:00.12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A2242E-4787-490A-8F66-7973DFF71093}" emma:medium="tactile" emma:mode="ink">
          <msink:context xmlns:msink="http://schemas.microsoft.com/ink/2010/main" type="writingRegion" rotatedBoundingBox="411,11106 20473,12350 20059,19033 -2,17789"/>
        </emma:interpretation>
      </emma:emma>
    </inkml:annotationXML>
    <inkml:traceGroup>
      <inkml:annotationXML>
        <emma:emma xmlns:emma="http://www.w3.org/2003/04/emma" version="1.0">
          <emma:interpretation id="{72E491A5-10F4-4F9C-B5FA-41F5990B7FD3}" emma:medium="tactile" emma:mode="ink">
            <msink:context xmlns:msink="http://schemas.microsoft.com/ink/2010/main" type="paragraph" rotatedBoundingBox="824,11131 16820,12123 16723,13680 727,12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6F7B21-AC73-443F-A64A-CBB35FD2B1AC}" emma:medium="tactile" emma:mode="ink">
              <msink:context xmlns:msink="http://schemas.microsoft.com/ink/2010/main" type="line" rotatedBoundingBox="824,11131 16820,12123 16723,13680 727,12688"/>
            </emma:interpretation>
          </emma:emma>
        </inkml:annotationXML>
        <inkml:traceGroup>
          <inkml:annotationXML>
            <emma:emma xmlns:emma="http://www.w3.org/2003/04/emma" version="1.0">
              <emma:interpretation id="{36ED5918-A56A-49D7-9707-FB655263A858}" emma:medium="tactile" emma:mode="ink">
                <msink:context xmlns:msink="http://schemas.microsoft.com/ink/2010/main" type="inkWord" rotatedBoundingBox="6787,12201 10384,12424 10331,13283 6733,13060">
                  <msink:destinationLink direction="with" ref="{796B4999-17C6-4E3F-834C-25AFB5D56D2A}"/>
                </msink:context>
              </emma:interpretation>
              <emma:one-of disjunction-type="recognition" id="oneOf0">
                <emma:interpretation id="interp0" emma:lang="en-US" emma:confidence="0">
                  <emma:literal>sestinas</emma:literal>
                </emma:interpretation>
                <emma:interpretation id="interp1" emma:lang="en-US" emma:confidence="0">
                  <emma:literal>series</emma:literal>
                </emma:interpretation>
                <emma:interpretation id="interp2" emma:lang="en-US" emma:confidence="0">
                  <emma:literal>sis</emma:literal>
                </emma:interpretation>
                <emma:interpretation id="interp3" emma:lang="en-US" emma:confidence="0">
                  <emma:literal>saris</emma:literal>
                </emma:interpretation>
                <emma:interpretation id="interp4" emma:lang="en-US" emma:confidence="0">
                  <emma:literal>sais</emma:literal>
                </emma:interpretation>
              </emma:one-of>
            </emma:emma>
          </inkml:annotationXML>
          <inkml:trace contextRef="#ctx0" brushRef="#br0">-788-5069 93 0,'-7'-13'36'0,"-4"-10"-4"0,11 23-4 15,-17-35-5 1,17 35-3-16,0 0-8 16,0 0-11-16,0 0 0 0,5 23-1 15,11 4 1-15,4 7-1 16,4 4 1-16,4 8-1 15,3-9 1-15,3 4-2 16,0-6 1-16,-1-7-1 16,-5-2 2-16,2-10-2 15,-10-7 1-15,0-9-1 16,-20 0 1-16,24-23 0 16,-16 3 0-16,-8-11 1 15,8-3-1-15,-8-7 0 16,0-2-1-16,0-3 1 15,-6 3 0-15,6 6 0 16,-6 1-1-16,6 5 1 0,-5 7-1 16,5 10 1-16,0 14 1 15,0 0-1-15,0 0 0 16,18 0-4-16,-18 0-13 16,21 27-7-16,-2-11-8 15,-1-3-2-15,2 1 0 16,-4 1-4-16,2-1-4 15</inkml:trace>
          <inkml:trace contextRef="#ctx0" brushRef="#br0" timeOffset="335.218">-183-4901 77 0,'0'0'34'0,"0"0"-1"16,3-20-2-16,-3 20-3 15,0 0-5-15,0 0-5 16,-10 20-12-16,10-5-6 16,0 5 0-16,10 1-1 15,0 6 1-15,-3 0 0 16,6 4 0-16,-3-4-2 15,1 1 3-15,-1-5-1 0,0-3-1 16,-10-20-5-16,19 22-10 16,-19-22-8-16,0 0-7 15,0 0-4-15,14-21-5 16,-14 5-3 0,0-3 0-16,0 3 35 0</inkml:trace>
          <inkml:trace contextRef="#ctx0" brushRef="#br0" timeOffset="599.3954">240-5104 154 0,'0'0'43'0,"0"0"-3"16,0 0-28-16,34-9-13 15,0 12-15-15,-2-3-11 16,7 6-8-16,-8 1-7 16,-3-1 0-16,-7-6-2 15,-21 0 3-15</inkml:trace>
          <inkml:trace contextRef="#ctx0" brushRef="#br0" timeOffset="756.5002">346-4937 174 0,'-20'9'41'16,"20"-9"-21"-16,16 0-49 15,4 0-7-15,7 0-6 16,4-7-1-16,-3-1-3 15,5 0 8-15</inkml:trace>
          <inkml:trace contextRef="#ctx0" brushRef="#br0" timeOffset="1214.8095">683-5194 136 0,'-5'-16'43'0,"10"-2"-1"15,3-4-11-15,11 6-31 16,8 3 0-16,12 6 0 16,-4 0 0-16,3 7 0 15,1 0 0-15,-8 18 0 16,-3-2 1-16,-8 7-1 15,-9 5 2-15,-11 7-2 16,0 5 0-16,-11-2 0 16,-6 3 0-16,-4-1 0 15,-1 2 0-15,-7-7 0 16,2 1 0-16,4-1 0 0,-1-8 0 16,8-4 0-16,4-3 0 15,12-20-3-15,-6 21 2 16,6-21 0-16,25 9 1 15,-5-9-1-15,9 0 1 16,3-2 0-16,6-6 0 16,-5 1-8-16,7 7-13 15,-13-19-9-15,5 12-5 16,-12-7-7-16,-4 0-2 16,-3-3 0-16,-2-3 20 15</inkml:trace>
          <inkml:trace contextRef="#ctx0" brushRef="#br0" timeOffset="1379.9151">1199-4964 138 0,'0'0'44'0,"-14"13"-2"16,14-13-26-16,0 0-44 15,12 22-9-15,-12-22-6 16,28 7 0-16,-28-7-1 15,28-7 0-15</inkml:trace>
          <inkml:trace contextRef="#ctx0" brushRef="#br0" timeOffset="1670.8117">1406-5257 141 0,'0'0'43'0,"0"0"-3"16,0 0-14-16,13 29-23 15,4 3-3-15,-1 10 2 16,4 1-2-16,-1-1 0 16,1 8 0-16,-1-9 0 15,-4 0-2-15,2-9 2 16,-8-6-1-16,2-6 1 0,-11-20-13 15,16 14-16-15,-16-14-9 16,0 0-5-16,7-36 2 16,-7 15-4-1,10-9 3-15</inkml:trace>
          <inkml:trace contextRef="#ctx0" brushRef="#br0" timeOffset="1928.8027">1874-5133 162 0,'0'0'43'16,"0"0"-7"-16,0 0-22 0,38 0-16 15,-14-7-14-15,15 7-10 16,-7 0-7-16,1 0-6 16,-6 0-3-16,-7 0-1 15,-20 0-1-15</inkml:trace>
          <inkml:trace contextRef="#ctx0" brushRef="#br0" timeOffset="2086.903">1917-4978 167 0,'0'0'39'15,"19"0"-22"-15,6 0-40 0,6-7-15 16,1 1-4-16,4-1-1 16,2-7 0-16</inkml:trace>
          <inkml:trace contextRef="#ctx0" brushRef="#br0" timeOffset="2577.1612">2357-5300 169 0,'-5'-14'42'0,"5"14"-7"0,14-24-29 15,4 17-6-15,4 7 0 16,2 0 0-16,1 0 0 16,1 8 0-16,-5 0 0 15,-1 7 0-15,0 0 0 16,-6 11 1-16,-3-3-1 16,-2 10 2-16,-9-2-2 15,0 4 0-15,-9-1 0 16,-2 6 0-16,-5-4 0 15,-2-2 0-15,-3-5 0 16,1 1 0-16,0-3 0 16,0-1 0-16,4-5 0 0,7-5 0 15,1 3 0-15,8-19 0 16,0 23 0-16,0-23-4 16,33 11 3-16,-13-11 0 15,8 0 1-15,6 0 0 16,6-6 0-16,-2 1 0 15,2-2 0-15,-6 1-1 16,3 6-13-16,-17-8-12 16,0 8-7-16,-20 0-9 15,0 0-1-15,19-29-1 16,-19 29-1-16</inkml:trace>
        </inkml:traceGroup>
        <inkml:traceGroup>
          <inkml:annotationXML>
            <emma:emma xmlns:emma="http://www.w3.org/2003/04/emma" version="1.0">
              <emma:interpretation id="{6A071DC9-6F09-4C64-919C-2B358B624EFA}" emma:medium="tactile" emma:mode="ink">
                <msink:context xmlns:msink="http://schemas.microsoft.com/ink/2010/main" type="inkWord" rotatedBoundingBox="824,11131 10917,11757 10821,13307 728,12681"/>
              </emma:interpretation>
              <emma:one-of disjunction-type="recognition" id="oneOf1">
                <emma:interpretation id="interp5" emma:lang="en-US" emma:confidence="0">
                  <emma:literal>titian</emma:literal>
                </emma:interpretation>
                <emma:interpretation id="interp6" emma:lang="en-US" emma:confidence="0">
                  <emma:literal>titan</emma:literal>
                </emma:interpretation>
                <emma:interpretation id="interp7" emma:lang="en-US" emma:confidence="0">
                  <emma:literal>tinier</emma:literal>
                </emma:interpretation>
                <emma:interpretation id="interp8" emma:lang="en-US" emma:confidence="0">
                  <emma:literal>tinnier</emma:literal>
                </emma:interpretation>
                <emma:interpretation id="interp9" emma:lang="en-US" emma:confidence="0">
                  <emma:literal>Invitation</emma:literal>
                </emma:interpretation>
              </emma:one-of>
            </emma:emma>
          </inkml:annotationXML>
          <inkml:trace contextRef="#ctx0" brushRef="#br0" timeOffset="3866.8297">2910-5350 169 0,'0'0'42'15,"-20"-20"-6"-15,20 20-28 16,0 0-8-16,0 40 0 16,15-10 0-16,2 11 0 0,2 7 0 15,6 1-2-15,0 2 2 16,3-3-1-16,2 1 1 15,-6-6 0-15,3-1-2 16,2-8 1-16,-8-7 1 16,0-9 0-16,0-4-1 15,-4-9 1-15,-1-5-1 16,-16 0 1-16,25-23 2 16,-15 3-2-16,-5-7 1 15,-5-1-2-15,0-7 2 16,0-2-1-16,-5-5 1 15,-6-5-1-15,3-3 0 16,-8-6 0-16,3 0 0 0,2 1 0 16,0 4-1-16,3 3 1 15,3 6 1-15,5 12-1 16,0 5-12-16,0 25-17 16,20-22-6-16,-20 22-8 15,27 0-1-15,-27 0-3 16,32 9 7-16</inkml:trace>
          <inkml:trace contextRef="#ctx0" brushRef="#br0" timeOffset="-32243.0841">-5762-5322 95 0,'0'0'40'0,"-10"-21"-9"16,10 21-6-16,10-22-10 15,-10 22-3-15,23-20-7 16,-23 20-5-16,33-12 0 15,-15 12 0-15,-18 0 0 16,27-4-1-16,-27 4 1 16,21 11 0-16,-21-11-1 0,13 25 1 15,-13-8-1-15,0 1 1 16,-7 3 0-16,1-5 0 16,-1 4 0-16,-1 0-1 15,-4-4 1-15,12-16 1 16,-13 21-1-16,13-21 0 15,0 0 2-15,0 0-1 16,0 0 0-16,0 0 0 16,26 0 1-16,-8 0-1 15,-2-8 0-15,8 8-1 16,-3-12-1-16,5 12 1 16,-6 0-2-16,1 12 1 15,-3 2 0-15,-5 2 0 0,-6 9 0 16,-7-3 1-1,0 5-1-15,-5 2 1 0,-4-7 0 16,-2 4 0 0,-2-4 1-16,-3-8-1 0,-3-1 0 15,2-7 0-15,17-6 1 16,-27 0-1-16,27 0-10 16,-16-13-6-16,16 13-7 15,7-26-5-15,-7 26-4 16,28-30-1-16,-3 16 0 15,-4-5-1-15</inkml:trace>
          <inkml:trace contextRef="#ctx0" brushRef="#br0" timeOffset="-31697.1785">-5298-5173 94 0,'0'0'38'0,"0"0"-4"16,-12 20-8-16,12-20-11 15,6 22-5-15,5-4-6 16,-11-18-3-16,27 29 0 16,-7-15 1-16,0-7-1 15,3 0 0-15,1 1 0 16,1-8 0-16,-5 0 0 16,0-9-1-16,-6-4 0 15,-14 13 0-15,20-27-1 16,-14 11 1-16,-6-4-1 15,7-5 0-15,-7 2 1 16,0 0 0-16,0-4 0 16,7 5 0-16,-1-4 0 0,1 5 0 15,0-1 0-15,0 7 0 16,-7 15-1-16,18-21 1 16,-18 21-1-16,23-7 0 15,-23 7 1-15,24 9-1 16,-24-9 0-16,20 27 0 15,-12-11 0-15,4 6 0 16,-5 1 0-16,-2 1 1 0,-5-1 0 16,9 2-1-16,-3-2 1 15,-6-1 1 1,7-2-1-16,-2 0 1 16,4-6 0-16,-9-14 1 0,24 27-1 15,-24-27 0-15,23 13 1 16,-5-13-1-16,1 0 1 15,-4 0-6-15,-15 0-12 16,31-13-15-16,-31 13-3 16,23-12-1-16,-23 12-3 15,0 0-1-15</inkml:trace>
          <inkml:trace contextRef="#ctx0" brushRef="#br0" timeOffset="-45423.8834">-6446-6093 80 0,'0'0'40'16,"0"-26"-6"-16,0 26-8 16,-20-16-9-16,20 16-5 15,-21-13-5-15,21 13-7 16,-27-8 1-16,10 8-1 15,-5 0 0-15,1 0 0 0,-6 8 1 16,-3 0-1-16,1 6 1 16,-4 6-1-16,0 0 0 15,6 1 0 1,2 2 0-16,11 3 0 0,7-5 0 16,10 1 1-16,14-3-1 15,5-4 1-15,16 0-1 16,8-3 1-16,2-1-1 15,4 1 2-15,2 1-2 16,-3 2-1-16,-5-2 0 16,-7 8-1-16,-12 0 3 15,-5 1-3-15,-15 5 2 0,-7-5-2 16,-3 1 3 0,-16 2-1-16,-6-5 1 15,-3-4-1-15,-9-2 1 16,1-5-1-16,-3-9 1 15,0 6-1-15,5-6 0 0,2-7 0 16,10-1-6-16,3-6-7 16,19 14-9-16,0-22-7 15,14 8-4-15,7-4-7 16,12 2-1-16,8-5 5 16</inkml:trace>
          <inkml:trace contextRef="#ctx0" brushRef="#br0" timeOffset="-45023.9327">-6229-5827 136 0,'-19'-6'42'0,"19"6"-11"16,-15-15-20-16,15 15-10 15,19-5 0-15,1-3-1 16,7 0-4-16,7 8-5 15,-3-12-2-15,3 8-2 16,-8-7-2-16,1 11 1 16,-27 0-1-16,27-14 1 15,-27 14 5-15,0 0 4 0,-20-7 3 16,0 7 3-16,0 0 3 16,-5 7 3-1,3 2 4-15,-5 3 2 16,8 7 2-16,-1-2-2 0,7 10 0 15,0-1-3-15,13 3-1 16,0-6-2-16,13-2-6 16,8-1 0-16,10-7-11 15,18-3-9-15,-3-10-10 16,14 0-3-16,-2-16-6 16,2 2-3-16,-7-6 0 15</inkml:trace>
          <inkml:trace contextRef="#ctx0" brushRef="#br0" timeOffset="-44831.6118">-5733-5874 117 0,'-19'5'40'0,"19"-5"-4"16,-21 29-14-16,21-13-20 16,0 4-3-16,18 0 1 15,2 1-2-15,9 0-9 16,-5 0-7-16,3-5-2 15,-8-3-5-15,-19-13-3 16,15 12-1-16,-15-12-2 16,0 0 1-16,-27-11 11 15</inkml:trace>
          <inkml:trace contextRef="#ctx0" brushRef="#br0" timeOffset="-44704.4689">-5722-5826 53 0,'7'-27'15'16,"6"-1"-2"-16,1 5-9 0,6 3-5 15,5 3-8-15,4 4-6 16,-2 3-4-16,5 10-3 16,-5 0 4-16,4 5 18 15</inkml:trace>
          <inkml:trace contextRef="#ctx0" brushRef="#br0" timeOffset="-44397.5034">-5385-5939 40 0,'0'0'13'16,"0"0"-8"-16,0 0-19 15,30 7-13-15,-6 1 11 0</inkml:trace>
          <inkml:trace contextRef="#ctx0" brushRef="#br0" timeOffset="-44530.5842">-5382-5797 95 0,'-3'20'38'16,"3"-20"-4"-16,0 34-12 16,0-34-7-16,9 22-17 0,-9-22-18 15,31 21-10-15,-11-21-6 16,-6 0-4-16,-14 0-2 16,26-16 9-1</inkml:trace>
          <inkml:trace contextRef="#ctx0" brushRef="#br0" timeOffset="-44087.622">-5047-5833 117 0,'0'0'39'16,"7"-28"-9"-16,0 8-19 15,1 5-16-15,2-5-8 16,-10 20-4-16,14-25-1 15,-14 25 1-15,-7-18 2 16,7 18 6-16,-31 0 11 16,3 0 9-16,1 15 6 15,-6-3-1-15,9 12 2 16,-3 1-1-16,15 4-3 16,3-1-4-16,9 5-4 15,26-8-4-15,2 0-2 0,13-3-4 16,9-9-13-16,11-6-9 15,4-7-6-15,1-11-1 16,1-4-6-16,-7-6-3 16,-9-6 20-16</inkml:trace>
          <inkml:trace contextRef="#ctx0" brushRef="#br0" timeOffset="-43799.2067">-4609-5982 116 0,'-33'0'39'15,"5"3"-9"-15,-3 3-13 16,15 8-10-16,16-14-6 16,-6 27 1-16,15-11-1 0,15-1 2 15,4-3-2-15,10 8 2 16,8-5-2-16,-4 4 0 16,4-2-1-16,-2-3-2 15,-5 4 2-15,-9-2-3 16,-4 3 3-16,-26-19-3 15,18 24 2-15,-18-24 0 16,-24 22 0-16,1-14-1 16,-8 5-15-16,-4-13-10 15,-9 6-6-15,-2-6-4 16,0 0-3-16,-3 0-2 16</inkml:trace>
          <inkml:trace contextRef="#ctx0" brushRef="#br0" timeOffset="-9660.0506">-1478-5590 144 0,'0'0'40'15,"0"0"-10"-15,0 0-15 16,24 9-8-16,4-9-7 15,1 6 0-15,5-6 0 16,4 0 0-16,2 0 0 16,-2 0-10-16,-8 0-10 15,1-11-8-15,-11 2-4 16,-20 9-6-16,20-20-4 16,-20 20-1-16,-12-27 21 15</inkml:trace>
          <inkml:trace contextRef="#ctx0" brushRef="#br0" timeOffset="-9876.042">-1390-5980 92 0,'0'0'42'0,"-16"-9"-1"0,16 9-13 15,0 0-11-15,0 0-5 16,-13 30-7-1,13-8-4-15,7 7 0 0,-7 5-1 16,6 7 0-16,1-1 0 16,-7-2 1-16,3 1-1 15,-3-4-1-15,6-5 1 16,-6-8-7-16,11-2-8 16,-11-20-10-16,13 15-7 15,-13-15-7-15,0 0-3 16,15-8 0-16,-15 8 6 15</inkml:trace>
          <inkml:trace contextRef="#ctx0" brushRef="#br0" timeOffset="-9427.4476">-1644-6030 144 0,'-10'-20'43'15,"10"20"-3"-15,18-31-27 16,8 20-13-16,14 4 0 15,5 0 0-15,3 7 0 16,3-6-11-16,-3 12-10 16,-9-6-8-16,-11 14-8 15,-4-3-5-15,-10 0-1 16,-14-11-1-16,15 32 32 16</inkml:trace>
          <inkml:trace contextRef="#ctx0" brushRef="#br0" timeOffset="-9118.9825">-923-5687 111 0,'0'16'41'0,"0"-16"-7"0,6 27-13 16,4-7-5-16,1-4-5 16,4 10-5-16,-1-2-4 15,-1 2-2-15,-1 1-1 16,-5-10-5 0,6 9-13-16,-13-26-11 0,13 22-6 15,-13-22-6-15,0 0-1 16,20-31-2-16,-9 6 26 15</inkml:trace>
          <inkml:trace contextRef="#ctx0" brushRef="#br0" timeOffset="-8821.7916">-497-5904 142 0,'0'0'42'0,"0"0"-3"16,31-12-23-16,-4 12-17 15,7 0-13-15,3-7-10 16,2 7-8-16,-7 0-7 15,-4 0-2-15,-8 6-2 0,-20-6-1 16</inkml:trace>
          <inkml:trace contextRef="#ctx0" brushRef="#br0" timeOffset="-8692.7038">-432-5743 144 0,'0'0'43'15,"0"0"-9"-15,0 0-34 16,31 0-29-16,-4 0-7 16,1-7-5-16,5 7-2 15,-2-11 1-15,-7 4 13 16</inkml:trace>
          <inkml:trace contextRef="#ctx0" brushRef="#br0" timeOffset="-2464.3799">725-5989 158 0,'0'-21'43'0,"0"21"-9"16,0 0-16-16,0 0-16 0,-15 21-2 15,15-5 0-15,9 0 0 16,-9 8 0-16,11 1 0 16,-4 2 0-16,0 1 0 15,0-1 0-15,1 1 0 16,1-5 0-16,-1 1 0 16,0-8 0-16,-8-16-3 15,16 15 1-15,-16-15-10 16,0 0-11-16,17-2-7 15,-17 2-5-15,7-22-6 16,-7 22-2-16,0-39 0 16,-9 16 21-16</inkml:trace>
          <inkml:trace contextRef="#ctx0" brushRef="#br0" timeOffset="-1992.5038">141-6065 123 0,'0'0'39'0,"0"0"-6"16,-26 0-9-16,26 16-4 15,0 3-6-15,0 8-12 16,0 9-2-16,4 1 0 16,5 8 0-16,-1-2 0 15,4 1 0-15,0-9 0 0,-2 0 0 16,3-7-2-16,4-8-2 16,-17-20-14-16,27 16-12 15,-27-16-4-15,33 0-7 16,-33 0-2-16,28-23-1 15,-8 3 6-15</inkml:trace>
          <inkml:trace contextRef="#ctx0" brushRef="#br0" timeOffset="-1294.0378">716-6043 76 0,'-11'-22'39'0,"11"22"-2"16,0 0-7-16,0 0-6 15,-22-14-3-15,22 14-5 16,0 0-7-16,0 29-6 16,0-8-3-16,5 6 0 0,3 3 0 15,-4 9 0-15,4-2 0 16,3 0 0-16,-1 2 0 16,0-5 0-16,2-5-2 15,0-2 1-15,-4-9 1 16,-8-18-1-16,17 20 1 15,-17-20-1-15,0 0 1 16,0 0 0-16,7-24 0 16,-14 6-1-16,7-3 1 15,-10-3 1-15,8-3-1 16,2-5 0-16,-8 1 1 16,8-4-1-16,0 2 0 15,0-2 0-15,0 5 1 0,3-2-1 16,4 3 0-16,3 4-1 15,0 5 2 1,7 2-1-16,3 7 0 16,4 6 0-16,6 5 1 0,4 15-1 15,0 0 2-15,3 12-2 16,-2 0 0-16,2 10 0 16,-7 5 0-16,1 5 0 15,-4-4 0-15,-4-2 0 16,1 0 0-16,-6-9-2 15,-2-1 1-15,-2-8 1 16,-14-23 0-16,20 20-1 16,-20-20-10-16,0 0-15 15,0 0-8-15,0-26-7 16,-9 5-2-16,-2-6 1 16,-2 2-3-16</inkml:trace>
          <inkml:trace contextRef="#ctx0" brushRef="#br0" timeOffset="-1084.8982">910-5889 165 0,'0'0'42'15,"24"6"-7"-15,3-6-25 0,9-11-24 16,13 11-10-1,-8 0-8-15,5-3-8 16,-11 3-1-16,-9 0-3 16,-26 0 1-16,0 0 30 0</inkml:trace>
        </inkml:traceGroup>
        <inkml:traceGroup>
          <inkml:annotationXML>
            <emma:emma xmlns:emma="http://www.w3.org/2003/04/emma" version="1.0">
              <emma:interpretation id="{501A63F0-EC31-4C58-9CDD-D8013F8A8703}" emma:medium="tactile" emma:mode="ink">
                <msink:context xmlns:msink="http://schemas.microsoft.com/ink/2010/main" type="inkWord" rotatedBoundingBox="14356,12180 16807,12332 16741,13388 14290,13236"/>
              </emma:interpretation>
              <emma:one-of disjunction-type="recognition" id="oneOf2">
                <emma:interpretation id="interp10" emma:lang="en-US" emma:confidence="0">
                  <emma:literal>4."</emma:literal>
                </emma:interpretation>
                <emma:interpretation id="interp11" emma:lang="en-US" emma:confidence="0">
                  <emma:literal>4.1.</emma:literal>
                </emma:interpretation>
                <emma:interpretation id="interp12" emma:lang="en-US" emma:confidence="0">
                  <emma:literal>w."</emma:literal>
                </emma:interpretation>
                <emma:interpretation id="interp13" emma:lang="en-US" emma:confidence="0">
                  <emma:literal>Lin,</emma:literal>
                </emma:interpretation>
                <emma:interpretation id="interp14" emma:lang="en-US" emma:confidence="0">
                  <emma:literal>411.</emma:literal>
                </emma:interpretation>
              </emma:one-of>
            </emma:emma>
          </inkml:annotationXML>
          <inkml:trace contextRef="#ctx0" brushRef="#br1" timeOffset="44698.3977">6832-5440 45 0,'0'-20'22'15,"0"2"-1"-15,-7 0-3 0,2 2-3 16,5 16-3-16,-10-26-1 15,10 26-1-15,-13-14-2 16,13 14-3-16,0 0 0 16,0 0-2-1,-19-15 2-15,19 15 2 0,0 0 5 16,0 0-1-16,0 0-1 16,0 0 1-16,0 0-1 15,-8 22 0-15,8-4-6 16,0 6-4-16,0 10 0 15,0 9 0-15,0 6 0 16,0 5 0-16,7 5 0 16,0 4 0-16,-1 4 0 0,1-10 0 15,1 1 0-15,1-4 0 16,1-10 0-16,-2-4 0 16,4-4 0-16,-2-6 0 15,1-3 0-15,3 1 0 16,-3-8 0-16,4 0 0 15,-1-5 0-15,3 0 0 16,3 0 0-16,0-2 0 16,4-7 0-16,1-1 0 15,6-1 0-15,2-4 0 16,7 0 0-16,2-4 0 16,5 4 0-16,5-5 0 15,6 5 0-15,8-6 0 0,2 6 0 16,11 0 0-1,8 0 0-15,2 0 0 0,0 0 0 16,0 0 0 0,-8 6 0-16,-8-1 0 0,-10-1 0 15,-13 1 0-15,-16 3 0 16,-9-3 0-16,-25-5 0 16,23 9 0-16,-23-9 0 15,0 0 0-15,0 0 0 16,0 0 0-16,-17 0 0 15,17 0 0-15,0 0 0 16,-23-7-10-16,23 7-14 16,0 0-6-16,-18-15-4 0,18 15-1 15,-20-23-7-15,20 23-1 16,-21-31 7 0</inkml:trace>
          <inkml:trace contextRef="#ctx0" brushRef="#br1" timeOffset="45035.6215">7982-5000 166 0,'0'0'42'16,"0"0"-6"-16,0 0-25 15,-7 29-11-15,14-1 0 16,4 2 0-16,2 9 0 15,3 4 0-15,-1 0 0 16,2 5 0-16,2 2 0 16,-5-3 0-16,0-4 0 0,-1-1 0 15,-2-5 0-15,-2-3 0 16,-2-8 0-16,-2-5 0 16,-5-21 0-16,7 18 0 15,-7-18-2-15,0 0-14 16,0 0-7-16,9-18-6 15,-9-2-5-15,10 2-3 16,-6-4-5-16,5-1-2 16,1 1 17-16</inkml:trace>
          <inkml:trace contextRef="#ctx0" brushRef="#br1" timeOffset="45326.8181">8387-4829 123 0,'0'0'43'16,"10"-16"-4"-16,-10 16-9 16,6 16-16-16,-2 2-8 15,3-2-6-15,2 6 0 16,-2 3 0-16,-3 3 0 15,5-4 0-15,-5 2 0 16,3-3-8-16,-7-5-8 0,11-3-7 16,-11-15-7-16,12 19-4 15,-12-19-4-15,0 0-5 16,0 0 0-16,17-19 24 16</inkml:trace>
          <inkml:trace contextRef="#ctx0" brushRef="#br1" timeOffset="45762.1063">8654-4951 131 0,'0'0'43'0,"0"0"0"15,0 0-15-15,0 0-18 16,7 30-10-16,6-3 0 15,1 8 0-15,6 1 0 16,-1 6 0-16,3 0 0 0,-7 0 0 16,4 1 0-16,-2-3 0 15,-2-3 0 1,0-5 0-16,-4-3 0 16,0-7 0-16,-11-22-8 0,17 27-13 15,-17-27-9-15,0 0-4 16,17-22-5-16,-11 3-3 15,-2-3-2-15,3-6 8 16</inkml:trace>
          <inkml:trace contextRef="#ctx0" brushRef="#br1" timeOffset="46067.3105">9073-4740 22 0,'17'0'23'0,"-17"0"-1"16,0 0 4-16,20 0 4 15,-20 0-1-15,0 0-2 16,9 20-2-16,-9-20-5 16,11 21-5-16,-7-5-4 15,-4-2-6-15,7 4-5 16,-7-18 0-16,12 29 0 15,-12-29 0-15,5 20-10 16,-5-20-10-16,0 0-7 16,13 16-5-16,-13-16-5 15,0 0-5-15,0 0-2 16,0-16 2-16</inkml:trace>
        </inkml:traceGroup>
      </inkml:traceGroup>
    </inkml:traceGroup>
    <inkml:traceGroup>
      <inkml:annotationXML>
        <emma:emma xmlns:emma="http://www.w3.org/2003/04/emma" version="1.0">
          <emma:interpretation id="{6B28F19D-218D-41CF-991C-3235862F1538}" emma:medium="tactile" emma:mode="ink">
            <msink:context xmlns:msink="http://schemas.microsoft.com/ink/2010/main" type="paragraph" rotatedBoundingBox="333,12587 17097,14507 16888,16325 125,14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40A354-639B-425A-93A2-B362A05E1816}" emma:medium="tactile" emma:mode="ink">
              <msink:context xmlns:msink="http://schemas.microsoft.com/ink/2010/main" type="line" rotatedBoundingBox="333,12587 17097,14507 16888,16325 125,14406"/>
            </emma:interpretation>
          </emma:emma>
        </inkml:annotationXML>
        <inkml:traceGroup>
          <inkml:annotationXML>
            <emma:emma xmlns:emma="http://www.w3.org/2003/04/emma" version="1.0">
              <emma:interpretation id="{0CCC72B9-F562-4B86-B576-04755167F3F8}" emma:medium="tactile" emma:mode="ink">
                <msink:context xmlns:msink="http://schemas.microsoft.com/ink/2010/main" type="inkWord" rotatedBoundingBox="310,12672 3359,12785 3293,14583 243,14471"/>
              </emma:interpretation>
              <emma:one-of disjunction-type="recognition" id="oneOf3">
                <emma:interpretation id="interp15" emma:lang="en-US" emma:confidence="0.5">
                  <emma:literal>is</emma:literal>
                </emma:interpretation>
                <emma:interpretation id="interp16" emma:lang="en-US" emma:confidence="0">
                  <emma:literal>is,</emma:literal>
                </emma:interpretation>
                <emma:interpretation id="interp17" emma:lang="en-US" emma:confidence="0">
                  <emma:literal>in,</emma:literal>
                </emma:interpretation>
                <emma:interpretation id="interp18" emma:lang="en-US" emma:confidence="0">
                  <emma:literal>i,</emma:literal>
                </emma:interpretation>
                <emma:interpretation id="interp19" emma:lang="en-US" emma:confidence="0">
                  <emma:literal>is.</emma:literal>
                </emma:interpretation>
              </emma:one-of>
            </emma:emma>
          </inkml:annotationXML>
          <inkml:trace contextRef="#ctx0" brushRef="#br0" timeOffset="-27819.1636">-6495-3978 124 0,'0'0'35'0,"-19"-19"-5"16,19 19-9-16,0 0-7 15,7 19-5-15,-7-19-9 0,14 29 0 16,-3-9 0-16,-2-2 0 16,2 2 0-16,2-1-1 15,-6-2 2-15,-7-17-2 16,15 25 1-16,-15-25 0 16,0 0 0-16,0 0 1 15,0 0-1-15,0-18 0 16,0 2 0-16,-12-3 0 15,5-4 1-15,0 0-1 16,1-2 0-16,3-2 1 16,3 4 0-16,3 1-1 15,3 1 1-15,-6 21-1 16,19-28-1-16,-19 28 1 0,26-7-1 16,-26 7 0-1,25 11 0-15,-25-11 0 16,15 19 0-16,-15-19 0 15,5 33 1-15,-5-18 0 0,0 4-1 16,-5-3 2-16,-2 1-1 16,7-17 0-16,-12 31-1 15,12-31 1-15,-8 23 1 16,8-23-1-16,0 19 1 16,0-19 0-16,20 15 0 15,-20-15-1-15,26 13 1 16,-6-13 0-16,-1 3 0 15,1-3-3-15,-1 5-11 0,-19-5-8 16,29 0-9 0,-29 0-2-16,25 0-2 15,-25 0-1-15,14 0 0 16</inkml:trace>
          <inkml:trace contextRef="#ctx0" brushRef="#br0" timeOffset="-27643.9949">-6118-3851 127 0,'0'0'40'16,"0"0"-4"-16,15 16-16 15,-15-16-13-15,0 0-19 16,31 21-11-16,-31-21-9 0,30 9-2 16,-30-9-1-1,29-7-7-15,-13-2-1 16</inkml:trace>
          <inkml:trace contextRef="#ctx0" brushRef="#br0" timeOffset="-26744.1877">-5694-4584 93 0,'0'0'37'0,"-21"-11"-5"16,21 11-10-16,0 0-5 16,7 24-3-16,-7-8-7 15,13 3-3-15,-10 9-3 16,7-5-1-16,-8 2 1 16,4-2-1-16,0-3 0 15,-6-20 0-15,0 26 0 16,0-26-1-16,0 0-6 15,0 0-2-15,0 0-1 16,-12-26-1-16,12 12 0 16,-8-15 0-16,8 4 0 15,-7-4 1-15,7-2 7 0,0 7 5 16,7-7 3 0,-1 11 1-16,2 0 1 0,-8 20 1 15,26-14 0 1,-6 14 0-16,-6 0 0 0,4 11-3 15,-2-2-1-15,1 3 0 16,-17-12-2-16,21 29 1 16,-21-9-2-16,0-20-3 15,6 35-6-15,-6-35-3 16,-13 24-1-16,13-24 0 16,-24 27 0-16,24-27-1 15,-20 14 1-15,20-14 5 16,0 0 4-16,-16 20 5 0,16-20 5 15,0 0 2 1,20 15 5-16,-6-8-1 16,-14-7 1-16,32 14-1 0,-32-14 0 15,39 20-3-15,-25-13-3 16,6 0-3-16,-6 1-9 16,-14-8-10-16,32 13-10 15,-32-13-7-15,19 0-1 16,-19 0-1-16,0 0-1 15,15-19-1-15</inkml:trace>
          <inkml:trace contextRef="#ctx0" brushRef="#br1" timeOffset="77011.3118">7124-2909 139 0,'-12'-23'43'16,"12"23"-3"-16,0 0-7 16,-13-14-33-16,13 14 0 15,13 21 0-15,2 1 0 16,2 12 0-16,9 7 0 15,2 2 0-15,3 6 0 16,0-1 0-16,-1 1 0 0,1-6 0 16,1-8 0-16,-6-11 0 15,-4-9 0-15,-2-7 0 16,-2-8 0-16,-18 0 0 16,27-26 0-16,-20-1 0 15,-7-7 0-15,0-9 0 16,-7-4 0-16,-2-4 0 15,-2 3 0-15,-2-1 0 16,1 6 0-16,0 6 0 16,4 4 0-16,8 11 0 15,0 22 0-15,0-16 0 16,0 16 0-16,27 8 0 16,-27-8 0-16,31 30-19 0,-16-14-13 15,4 9-6-15,-6-3-4 16,1 4-2-16,-7-2 0 15,4 2 9-15</inkml:trace>
          <inkml:trace contextRef="#ctx0" brushRef="#br0" timeOffset="-33665.0585">-3539-3999 127 0,'0'0'37'15,"0"0"-6"-15,10 16-9 16,-10-16-11-16,18 23-11 16,1-5 1-16,0-2-1 15,7 4 0-15,-1-5 1 16,2-7-1-16,-1 0 1 15,-3-8 0-15,1 0-1 16,-10-8 1-16,-14 8-1 16,25-30 0-16,-18 9 0 15,-7-6 0-15,0-1-1 0,-7 0 1 16,-4-3-1-16,3-3 0 16,-5 0 1-16,0 1-1 15,2 3 1-15,4 0 0 16,4 4 0-16,3 5 0 15,7 2 0-15,-7 19 0 16,23-17 0-16,-5 17-1 16,0 0 1-16,2 7-1 15,0 8 0-15,-6 4 1 16,-1 4 0-16,-4 4 0 16,-4 3 0-16,-5 3 0 15,6 2 0-15,-6-5 0 16,6 3 1-16,1-9-1 0,0 3 0 15,1-7 1-15,9-3 0 16,-3-6 0-16,8-3-1 16,3-2-10-16,-5-6-13 15,6-7-9-15,-7-11-1 16,1 1-2-16,-7-3-1 16,-2-8-3-16</inkml:trace>
        </inkml:traceGroup>
        <inkml:traceGroup>
          <inkml:annotationXML>
            <emma:emma xmlns:emma="http://www.w3.org/2003/04/emma" version="1.0">
              <emma:interpretation id="{E41A5D5C-2283-49D5-A3D3-9D7469DDBE58}" emma:medium="tactile" emma:mode="ink">
                <msink:context xmlns:msink="http://schemas.microsoft.com/ink/2010/main" type="inkWord" rotatedBoundingBox="3614,13377 4785,13511 4651,14681 3480,14547"/>
              </emma:interpretation>
              <emma:one-of disjunction-type="recognition" id="oneOf4">
                <emma:interpretation id="interp20" emma:lang="en-US" emma:confidence="0.5">
                  <emma:literal>A</emma:literal>
                </emma:interpretation>
                <emma:interpretation id="interp21" emma:lang="en-US" emma:confidence="0">
                  <emma:literal>£</emma:literal>
                </emma:interpretation>
                <emma:interpretation id="interp22" emma:lang="en-US" emma:confidence="0">
                  <emma:literal>2</emma:literal>
                </emma:interpretation>
                <emma:interpretation id="interp23" emma:lang="en-US" emma:confidence="0">
                  <emma:literal>a</emma:literal>
                </emma:interpretation>
                <emma:interpretation id="interp2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-35844.0389">-6390-3247 66 0,'0'0'38'0,"-25"0"-7"16,25 0-3-16,-26 0-8 15,26 0-3-15,-21 0-4 16,21 0-3-16,-27 0-4 16,9 0-4-16,-6 0-1 15,1-8-1-15,-4 8 0 16,-4-6 1-16,-2-1-1 16,1 2 0-16,-4 5 0 0,-1-6 1 15,8 6-1-15,-3 0 0 16,5-4 0-1,2 4 0-15,4 0 0 16,1 0-1-16,20 0 2 0,-27 0-1 16,27 0 0-16,-19 0 0 15,19 0 0-15,0 0 2 16,0 0-1-16,0 0 1 16,0 0-1-16,0 0 0 15,0-14 1-15,0 14-1 16,0 0 0-16,12-27-1 15,-12 27 0-15,0-26 0 16,0 10 0-16,-10-5 0 16,7-5 0-16,3-2 0 15,-11-7 0-15,4-1 0 16,0-1 0-16,-5-5-1 16,2 1 1-16,-2 0 0 0,-1 6 0 15,0 5 0-15,-1 2 0 16,1 2-1-16,6 10 1 15,7 16 0-15,-20-27 0 16,20 27 0-16,-11-15 0 16,11 15-1-16,0 0 1 15,0 0-1-15,0 0 0 16,0 0 0-16,0 0 0 16,0 0 1-16,0 0-1 15,0 0 1-15,0 0 0 16,0 0-1-16,0 0 1 15,0 0 0-15,0 0 0 16,-14 0 0-16,14 0 0 0,0 0 0 16,0 0 0-16,0 0 0 15,0 0 0-15,0 0 0 16,0 0 0 0,0 0 0-16,-19 7 0 0,19-7 0 15,0 0 0-15,0 0 1 16,0 0-1-16,-15-20 1 15,15 20-1-15,-6-16 1 16,6 16 0-16,-14-25-1 16,14 25 1-16,-19-29-1 15,19 29 0-15,-21-28-1 16,21 28 1-16,-25-28 0 16,25 28-1-16,-20-14 0 0,20 14 1 15,0 0-1 1,0 0 2-16,0 0-1 0,0 0 1 15,21 14 0 1,3-14 0-16,3 8 0 0,8-8 0 16,4 0 0-16,0-4-1 15,0-3 1-15,0 0-1 16,-12-4-1-16,-1 4 1 16,-12-6-1-16,-14 13 0 15,7-17-1-15,-7 17 1 16,-20-8 0-16,0 8-1 15,-1-7 1-15,-4 7 0 0,-1 0 0 16,1 0 1-16,3 0 0 16,2 0 1-16,1 4-1 15,19-4 0 1,-24 0 1-16,24 0 0 0,0 0 0 16,0 0 0-16,0 0 0 15,0 0 0-15,29-13 1 16,-9 13-1-16,1-4-1 15,11 4 0-15,-4 0 0 16,5-7 0-16,1 7 0 16,-3-5-1-16,-4 5 1 15,-6-6-1-15,-21 6 0 16,25-10 0-16,-25 10 0 16,0 0 0-16,-21-13 0 0,3 13 0 15,-2-9 0-15,-6 4 0 16,5-3 1-1,-3 3-1-15,1-1 1 0,4-1 1 16,-1 4-1-16,1-2 0 16,19 5 0-16,-27-14 0 15,27 14 1-15,-18-8 0 16,18 8 0-16,0 0-1 16,-13-15 1-16,13 15-2 15,-3-20 2-15,3 20 0 16,-5-14 0-16,5 14-1 15,-7-22 1-15,7 22-1 16,-6-31 1-16,6 14 0 16,0-4-1-16,-7-1 0 15,7-5 0-15,-7-8 0 16,1 1 0-16,0-3 0 0,-2-5 0 16,1 1 0-16,-5-1 0 15,4-1 0-15,-5 3 0 16,0 9-1-16,1-2 1 15,-1 6 0-15,0 5-1 16,5 1 2-16,-4 5-1 16,7-3 0-16,5 19 0 15,-3-27 1-15,3 27-1 16,0-16 0-16,0 16 1 16,0 0-1-16,0 0 0 15,0 0-1-15,20-16 1 16,-20 16 0-16,0 0 0 15,19 0-1-15,-19 0 1 0,27-5 0 16,-7 5 0-16,0-7 0 16,8 7 0-16,5 0 0 15,5-8 0-15,8 8 0 16,2-6 0-16,3 6 0 16,1-8 0-16,2 8 0 15,-6-7 0-15,5 7 0 16,-6 0 0-16,-3 0-1 15,-3 0 1-15,-3-6 0 16,-4 6 0-16,-1 0 0 16,-5 0 0-16,2 0 0 15,-8-7 0-15,2 7-1 16,-2 0 1-16,-2 0 0 0,-2 0-1 16,-18 0 1-16,23 0-1 15,-23 0 1-15,0 0-1 16,19 0 0-16,-19 0 1 15,0 0-1-15,0 0 1 16,0 0-1-16,0 0 1 16,0 0-1-16,0 0 1 15,0 0-1-15,0 0 1 16,0 0-1-16,0 0 1 16,0 0-1-16,0 0 1 15,-8 22 0-15,8-22 0 16,0 0 0-16,0 25-1 0,0-25 1 15,7 23 0-15,-7-23 0 16,11 20 1-16,-11-20 0 16,0 0 0-1,16 15 0-15,-16-15 0 16,0 0 0-16,26-22 1 0,-26 22-1 16,21-33 1-16,-10 17-2 15,2-3 1-15,-6-1-2 16,1 4 2-16,-8 16-2 15,13-27 1-15,-13 27-1 16,6-15-1-16,-6 15 1 16,0 0 0-16,0 0 0 15,6 15 0-15,-6-15 0 0,7 27 0 16,-2-6 0-16,4 1 1 16,5-2 0-1,3 1 0-15,3 1 1 16,0-4-1-16,1-8 1 0,6 2 0 15,-2-12 0-15,1 0 1 16,-5-8-1-16,-2-4 0 16,0-3-1-16,-4-3 1 15,-1 2-1-15,-3-4 0 16,-8 4 0-16,3-2 0 16,-6 18 0-16,5-23-1 15,-5 23 0-15,0 0 0 16,0 0 0-16,0 0 0 0,0 0 0 15,0 0 0 1,22 28 0-16,-11-7 0 16,3 0 1-16,5 0-1 15,0 1 2-15,1-1-1 0,0 0 0 16,0 0 0-16,-5-10 1 16,3-2 0-16,-18-9 0 15,26 5 0-15,-26-5 0 16,16 0 0-16,-16 0-1 15,0 0 0-15,0 0 0 16,11-25-1-16,-11 25 1 16,0 0 0-16,0 0-1 15,0 0 1-15,0 0 0 16,0 0 0-16,0 0 0 16,0 0 1-16,7-16-1 15,-7 16 0-15,0 0 1 16,20-11-2-16,-20 11 2 0,19-3-2 15,-19 3 1-15,20-6 0 16,-20 6-1-16,26 0 1 16,-11-7 0-16,-15 7 0 15,28 0 0-15,-8 0 0 16,-2 0 0-16,2 0 0 16,1 0-1-16,3 0 1 15,-4 0 0-15,6 0 0 16,-3 7 0-16,2-7 0 15,1 6 0-15,-1-6 0 16,2 0 0-16,-6 0 0 16,5 0 0-16,-1 3 0 15,2-3 0-15,-6 0 0 0,5 0 0 16,0 0 0-16,-4-3 0 16,4 3 0-16,-1 0-1 15,1 0 1-15,1-6 0 16,-6 6 0-16,4 0 0 15,1 6 0-15,1-6 0 16,-7 3-1-16,0-3 1 16,-1 0-1-16,1 7 1 15,-4-7-1-15,-16 0 1 16,25 13 0-16,-25-13-1 16,19 7 0-16,-19-7 1 15,0 0-1-15,18 20 0 16,-18-20 1-16,0 0-1 0,7 20 1 15,-7-20-1-15,0 17 1 16,0-17 0-16,9 26 0 16,-9-6 0-1,5-4 0-15,-5 4 0 0,8 1 0 16,-8 2 0-16,7 8 0 16,-7 0 1-16,7 2-1 15,-2-3 0-15,1 4 0 16,-6 2 0-16,13 0 0 15,-10-2 0-15,-3-5 0 16,11-2 0-16,-11-3 0 16,7-5 0-16,-7 1 0 0,0-20 0 15,7 23 0-15,-7-23 0 16,0 17 1 0,0-17-1-16,0 0 0 15,0 0 0-15,6 16 1 0,-6-16 0 16,0 0 0-16,0 0 0 15,0 0 0-15,18-8 0 16,-18 8 1-16,14-21-1 16,-14 21 0-16,20-22-1 15,-7 4 0-15,-13 18 0 16,20-16-1-16,-20 16 1 16,0 0-2-16,16-13 1 15,-16 13-1-15,0 0 1 0,0 0-1 16,-22 22 1-1,22-22 0-15,-21 25 0 16,21-25 1-16,-30 29 1 16,30-29-1-16,-22 27 0 0,22-27 0 15,-13 25 1-15,13-25 0 16,0 18 0-16,0-18 0 16,15 15 0-16,-15-15 1 15,37 7-1-15,-14 0 1 16,2-7-2-16,7 5 1 15,0-5-1-15,-2 0 0 16,0 4 0-16,-3-4-1 16,-7 12 0-16,-6-12-1 15,-14 0 1-15,0 0-1 16,8 16 1-16,-8-16 0 16,-22 19 0-16,3-11 1 15,-2 4 0-15,-5-4 0 0,-1 1-1 16,0 2 1-16,1 4 0 15,0-7 1-15,6 3-1 16,2-2 0-16,18-9 1 16,-16 13 0-16,16-13 1 15,0 0 0-15,20 0-1 16,-20 0 0-16,34 0 1 16,-14 0-1-16,0 0-1 15,0 0 0-15,-1 0-1 16,-19 0-1-16,20 0 1 15,-20 0-1-15,0 0 1 16,-5 22-1-16,5-22 1 16,-27 21 0-16,7-6 1 0,0-3 0 15,0-1 0-15,0 1 0 16,0 1 0-16,2 0 0 16,18-13 0-16,-23 16 1 15,23-16-1-15,0 0 0 16,-11 16 1-16,11-16-1 15,0 0 1-15,11 20-1 16,-11-20 0-16,14 18 1 16,-14-18-1-16,13 18 0 15,-13-18 0-15,9 25 0 16,-9-25-1-16,11 34 1 16,-8-17 0-16,-3 8 0 15,6-2-1-15,-6-2 1 0,0 7 0 16,5-1 0-16,-5 1 0 15,0 1 0-15,0-2 0 16,0 4 0-16,0-4 0 16,0 0 0-16,0 0 0 15,0-6 0-15,0 1 0 16,0-8 0-16,0-14 0 16,6 23 1-16,-6-23-1 15,0 18 0-15,0-18 0 16,0 0 0-16,0 0 0 15,0 0 0-15,0 0 0 16,0 0 0-16,-19 10 0 0,19-10-1 16,-19 0 1-16,19 0 0 15,-34-8 0 1,10 8 0-16,-3-7 0 0,-6 2 0 16,-2 5 0-16,-5-9 0 15,-4 4 0-15,1 1 0 16,-2 4 0-16,-2-7 0 15,0 7 0-15,2 0-1 16,0 0 2-16,4 0-1 16,1 0 0-16,0 9 0 15,8-4 0-15,-1-2 0 16,8-3 1-16,9 8-1 16,16-8 1-16,-26 0 0 0,26 0 1 15,0 0-2-15,0 0-12 16,-12-16-12-16,12 16-8 15,0-22-1 1,0 22 0-16,0-36-4 0,7 11-1 16</inkml:trace>
          <inkml:trace contextRef="#ctx0" brushRef="#br0" timeOffset="-34378.7758">-3950-4312 134 0,'0'0'39'16,"0"0"-6"-16,-26-7-19 15,26 7-12-15,0 28-2 16,0-2 0-16,0-2 0 16,7 4 1-16,-7-1-1 15,6 1 1-15,-6-6-1 16,0 3 0-16,9-9 1 0,-9-16-1 16,11 28 1-16,-11-28 1 15,20 9-1 1,-6-9 1-16,4 0-1 15,2 0 1-15,0-8 0 0,1 1-1 16,-1 1-1-16,1 3 0 16,-2-2 0-16,-19 5-1 15,25-8 1-15,-25 8-4 16,20 0-10-16,-20 0-6 16,0 0-8-16,0 0-4 15,0 0-2-15,0 0 0 16,7-21 0-16,-7 21 3 15</inkml:trace>
          <inkml:trace contextRef="#ctx0" brushRef="#br0" timeOffset="-34151.2182">-3752-4244 118 0,'0'0'33'0,"0"0"-3"16,0 0-8-16,-17 18-7 15,17 7-10-15,6 4-5 16,0 5 1-16,-1 1 0 15,2 2 0-15,0 3-1 16,6-3 0-16,-4-9 1 16,2-1 0-16,3-6-10 15,-14-21-10-15,27 20-9 16,-27-20-5-16,24 0 0 16,-24 0-1-16,21-25-5 15,-21 25 7-15</inkml:trace>
          <inkml:trace contextRef="#ctx0" brushRef="#br0" timeOffset="-26384.4936">-5335-4467 112 0,'0'0'31'15,"6"-22"-2"-15,-6 22-10 16,19-19-12-16,-19 19-5 16,27-8-3-16,-27 8 0 15,24 0 1-15,-24 0 0 16,0 0-1-16,16 13 1 16,-16-13 0-16,0 23 1 15,0-3-1-15,0 0 0 0,-3 2-1 16,3-1 1-16,-7 2 0 15,7-1 1 1,-6-4 2-16,6 4 1 16,0-22 0-16,8 21 1 15,-8-21-1-15,19 13 1 0,-19-13-1 16,27-6-11-16,-1 6-17 16,-11-7-9-16,10 7 0 15,-11-14-4-15,-14 14-1 16,25-14-3-16</inkml:trace>
          <inkml:trace contextRef="#ctx0" brushRef="#br0" timeOffset="-24095.2082">-3732-3519 105 0,'0'0'40'0,"-18"0"-7"15,18 0-7-15,-13 18-12 16,13-2-5-16,0 4-9 16,0 2 1-16,6-1-1 15,1 2 0-15,-2-3 0 0,1 0 0 16,-6-20 0-1,8 22 0-15,-8-22 0 16,0 0 0-16,0 0 1 16,0 0-1-16,-5-22 0 15,2 9 0-15,3-10 0 0,-13 2 0 16,6-6 0-16,1-2 1 16,6 0 0-16,0 2 0 15,0 2 0-15,6 3 0 16,3 6-1-16,-9 16 1 15,31-24-1-15,-16 24-1 16,4 0 0-16,-4 0 0 16,2 10 0-16,-17-10 1 15,22 27-1-15,-17-11 0 16,-5 4 0-16,0 1 0 16,0-1 1-16,-7-4 0 15,2 4-1-15,-2-4 1 0,7-16 1 16,-13 26-1-16,13-26 0 15,0 16 1-15,0-16-1 16,0 0 1-16,13 20 0 16,-13-20-1-16,25 15 1 15,-5-9-1-15,0 3 1 16,0 2-2-16,1-1 1 16,0 2 0-16,3-4-1 15,-24-8-8-15,33 20-8 16,-33-20-8-16,22 13-7 15,-22-13 0-15,0 0-2 16,0 0-1-16,19 0-1 16</inkml:trace>
        </inkml:traceGroup>
        <inkml:traceGroup>
          <inkml:annotationXML>
            <emma:emma xmlns:emma="http://www.w3.org/2003/04/emma" version="1.0">
              <emma:interpretation id="{97127903-1D50-4272-B3D8-CEA6D42E9CCB}" emma:medium="tactile" emma:mode="ink">
                <msink:context xmlns:msink="http://schemas.microsoft.com/ink/2010/main" type="inkWord" rotatedBoundingBox="6172,12916 9575,13966 9094,15524 5691,14474"/>
              </emma:interpretation>
              <emma:one-of disjunction-type="recognition" id="oneOf5">
                <emma:interpretation id="interp25" emma:lang="en-US" emma:confidence="0.5">
                  <emma:literal>Init-fates.</emma:literal>
                </emma:interpretation>
                <emma:interpretation id="interp26" emma:lang="en-US" emma:confidence="0">
                  <emma:literal>lit-fat-is.</emma:literal>
                </emma:interpretation>
                <emma:interpretation id="interp27" emma:lang="en-US" emma:confidence="0">
                  <emma:literal>Init-fat-is.</emma:literal>
                </emma:interpretation>
                <emma:interpretation id="interp28" emma:lang="en-US" emma:confidence="0">
                  <emma:literal>"hit-fat-is.</emma:literal>
                </emma:interpretation>
                <emma:interpretation id="interp29" emma:lang="en-US" emma:confidence="0">
                  <emma:literal>Init-fast-is.</emma:literal>
                </emma:interpretation>
              </emma:one-of>
            </emma:emma>
          </inkml:annotationXML>
          <inkml:trace contextRef="#ctx0" brushRef="#br0" timeOffset="-23581.141">-3263-3359 141 0,'0'0'35'16,"0"0"-1"-16,22-13-16 15,-22 13-13-15,25-8-4 16,-5 8-1-16,-6 0 0 16,-14 0 0-16,27 0-1 15,-27 0 1-15,18 13-1 0,-18-13 0 16,0 0 0-16,6 24 1 15,-6-24-1 1,-13 24 1-16,13-24 0 16,-12 23 0-16,12-23-1 0,-15 20 1 15,15-20 1-15,0 0-1 16,0 0 1-16,0 0-1 16,0 0 1-16,0 0-1 15,23 7 1-15,-6-7 0 16,3 0-1-16,1 0 0 15,5 4 0-15,-4 1 0 16,2 7 0-16,2-2-1 16,-5 2 2-16,-2 4-2 15,-4 1 0-15,-3-1 1 0,-12-1-1 16,0 5 1 0,-7-6 0-16,7-14 0 15,-32 27-1-15,12-19 1 0,-1-2 0 16,-4-3 0-16,3-3-2 15,4 0-17-15,-2 0-12 16,20 0-2-16,-18-20-3 16,18 20-2-16,0-28-3 15</inkml:trace>
          <inkml:trace contextRef="#ctx0" brushRef="#br0" timeOffset="5041.9836">-1577-4201 127 0,'-19'-20'44'16,"19"4"-1"-16,7-4-15 15,20 2-25-15,13 9-3 16,7-5-14-16,16 14-11 15,-3-7-9-15,0 7-8 16,-8 5-1-16,-8-1-1 16,-9 8 2-16</inkml:trace>
          <inkml:trace contextRef="#ctx0" brushRef="#br0" timeOffset="4821.8367">-1465-3879 135 0,'0'0'44'0,"-26"9"-5"16,26-9-14-16,0 0-18 15,33 20-8-15,6-14 1 16,8-6 0-16,10 9 0 15,5-4 1-15,-1-2-1 0,-3-3-12 16,0 7-10-16,-11-7-8 16,-13 6-5-16,-14-6-6 15,-20 0-2-15,0 0-2 16,0-13 24-16</inkml:trace>
          <inkml:trace contextRef="#ctx0" brushRef="#br0" timeOffset="4610.6924">-1339-4219 130 0,'-31'0'45'0,"31"0"0"16,-33 0-14-16,33 0-30 15,-13 40-1-15,13-14 1 16,10 4-1-16,0 6 2 16,7-2-2-16,-3 2-2 15,5-2 2-15,-4-5-7 16,4-2-13-16,-11-7-10 0,5-4-5 16,-13-16-7-16,0 0-2 15,0 0 0-15,0 0 14 16</inkml:trace>
          <inkml:trace contextRef="#ctx0" brushRef="#br0" timeOffset="5570.3361">-910-3893 142 0,'0'0'42'16,"0"0"-9"-16,0 0-15 16,16-18-9-16,2 18-5 15,4 0-4-15,2 13 0 16,-2-6 0-16,0 1 0 16,2 3 0-16,-6 4 1 0,-4 1-1 15,-2 4 1-15,-12 5 0 16,2-1 1-1,-4 6 0-15,-8 2-2 0,0-3 0 16,-3 4 0-16,-3-8 0 16,6-4 0-16,-1-1 0 15,11-20 0-15,-7 20 0 16,7-20-2-16,18 0 2 16,2 0-1-16,7-9 0 15,4 4 1-15,5-3 0 16,2 1 0-16,2 7 0 15,-6-7-1-15,-3 7 1 0,-4-6-6 16,-2 12-11 0,-25-6-10-16,27 0-7 15,-27 0 0-15,0 0-8 0,13-20-2 16,-13 20-1-16</inkml:trace>
          <inkml:trace contextRef="#ctx0" brushRef="#br0" timeOffset="5795.4812">-269-4003 146 0,'0'0'44'15,"0"0"-1"-15,0-14-25 16,20 14-18-16,7 0-6 0,12 0-14 15,-3 5-11-15,8-2-7 16,-5-3-4-16,-6 6-2 16,-10-6 0-16,-6 7 19 15</inkml:trace>
          <inkml:trace contextRef="#ctx0" brushRef="#br0" timeOffset="5946.5849">-115-3843 143 0,'0'0'41'0,"0"0"-18"16,16 8-30-16,21-8-31 15,4-6-5-15,9 3 0 0,-2-10-1 16,6 0 13-16</inkml:trace>
          <inkml:trace contextRef="#ctx0" brushRef="#br0" timeOffset="6186.7423">401-4093 161 0,'-15'11'44'0,"15"9"-7"15,0-5-24-15,15 15-13 16,5 4-2-16,4 0 1 0,-2 2 0 15,-3-6-6-15,3 2-13 16,-5-11-8-16,-3-5-7 16,-14-16-5-16,21 13-2 15,-21-13-1-15,21-14 8 16</inkml:trace>
          <inkml:trace contextRef="#ctx0" brushRef="#br0" timeOffset="6634.4359">720-4012 143 0,'0'0'44'0,"-21"0"-1"15,21 20-18-15,0 2-25 0,7 1 0 16,4 10 0-16,4-2 0 16,2-3 0-1,-2 6 0-15,-1-7 0 16,3-5 0-16,-4-7 0 0,-13-15-8 15,21 13-7-15,-21-13-4 16,0 0-2-16,8-28 0 16,-8 8 0-16,-8-11 4 15,8-3 5-15,-11 0 14 16,1-9 13-16,10 3 4 16,-8-2 1-16,16 11 1 15,-1-1-1-15,9 16-2 16,2-5-6-16,9 15-7 15,6 13-5-15,-1 8 0 16,2 6 2-16,5 11-2 16,-7 3 0-16,-1 7 0 0,1 1 0 15,-5-2 0-15,-3-5 0 16,-4-9-9-16,-1 2-20 16,-19-29-5-16,17 22-1 15,-17-22-2-15,0 0 0 16,-19-29-9-16</inkml:trace>
          <inkml:trace contextRef="#ctx0" brushRef="#br0" timeOffset="6775.5232">954-3920 177 0,'0'0'43'15,"0"0"-8"-15,36 20-50 0,-4-20-17 16,12 7-10-16,-3-7-2 15,-1 0 0-15,-6 0-2 16,-10 0 15-16</inkml:trace>
          <inkml:trace contextRef="#ctx0" brushRef="#br0" timeOffset="7494.4011">-710-3175 169 0,'-20'-7'42'15,"20"7"-9"-15,0 0-22 16,0 19-11-16,19-3 0 15,-4 10 0-15,9 1-2 16,-1 2 2-16,3 0 0 16,0-1 0-16,1 0 0 0,-1-2-1 15,-2-10 1-15,-4-1 0 16,0-3 0-16,-20-12 0 16,22 0 0-16,-22 0 0 15,12-25 0-15,-12 3-1 16,0 0 1-16,-6-11 0 15,6 2 0-15,-7 3-1 16,7-4 1-16,-7 4 0 16,7 5 0-16,0 3 0 15,0 20 0-15,6-18 0 16,-6 18-3-16,19 0-14 16,-19 0-12-16,24 9-5 0,-24-9 0 15,32 20-5-15,-15-11-5 16,3 5-1-16</inkml:trace>
          <inkml:trace contextRef="#ctx0" brushRef="#br0" timeOffset="7878.6587">-219-2987 144 0,'-16'8'44'15,"16"-8"-2"-15,0 0-20 16,0 0-22-16,16-11 0 15,-16 11 0-15,29 0 1 16,-13 0-1-16,-1 0 0 0,-15 0-1 16,29 0 1-16,-29 0-1 15,11 18 2 1,-11-18-1-16,0 33 0 16,0-13 0-16,0 4 0 0,-4 2 0 15,-2 1 0-15,6-4 0 16,-10 0 0-16,10 1 0 15,0-9 0-15,0-15 0 16,9 24 1-16,-9-24-1 16,23 11 0-16,-6-11 2 15,2 0-2-15,8-7 0 16,-4 0 0-16,7-1-9 16,-8-5-11-16,7 7-10 0,-7-8-6 15,0 5-7 1,-8-10 0-16,-14 19-2 15,24-28 17-15</inkml:trace>
          <inkml:trace contextRef="#ctx0" brushRef="#br0" timeOffset="8087.7982">346-3049 147 0,'0'0'44'0,"0"0"-2"16,0-16-20-16,0 16-22 16,28 3-5-16,-8-3-11 15,13 6-11-15,-6-6-6 16,0 5-3-16,-3-5-8 16,-10 0 1-16,-14 0-2 0</inkml:trace>
          <inkml:trace contextRef="#ctx0" brushRef="#br0" timeOffset="8240.8992">440-2903 178 0,'0'0'34'0,"0"0"-26"16,25 0-45-16,4 0-6 15,3-8-1-15,6 0-2 16,3-5-2-16</inkml:trace>
          <inkml:trace contextRef="#ctx0" brushRef="#br0" timeOffset="9301.1143">909-3178 36 0,'0'0'32'16,"0"0"4"-16,5-26-4 16,-5 26-4-16,8-20-3 15,-8 20 0-15,15-21-5 16,-15 21-5-16,24-23-9 16,-8 15-6-16,4 3 0 15,1-3 0-15,3 8 0 16,3 0 0-16,1 0 0 15,4 13 0-15,-6 2 0 16,0 5 0-16,-1 1 0 16,-6 2 0-16,-9 4 0 15,-4 4 0-15,-6 0 0 16,-12-3 0-16,-2-1 0 0,-4-3 0 16,-2-1 0-16,0-4 0 15,0 2 0-15,4-13 0 16,16-8 0-16,-19 20 0 15,19-20 0-15,0 0 0 16,12 19 0-16,-12-19 0 16,34 0 0-16,-10 8 0 15,3-8 0-15,3 0 0 16,6 0 0-16,-7-8 0 16,4 8 0-16,-2-6 0 15,-5 6-6-15,-5-11-13 16,-1 11-11-16,-20 0-5 15,27-10-6-15,-27 10-1 0,18-15-2 16,-18 15 7-16</inkml:trace>
          <inkml:trace contextRef="#ctx0" brushRef="#br0" timeOffset="9463.2162">1605-3017 143 0,'5'-18'43'0,"-5"18"-1"15,0 0-15-15,0 0-27 16,0 0 0-16,6 20 0 16,-6-20-9-16,23 20-15 15,-23-20-8-15,27 8-7 16,-27-8-3-16,22 0-1 0,-22 0-2 16,20-15 25-16</inkml:trace>
          <inkml:trace contextRef="#ctx0" brushRef="#br0" timeOffset="11954.5138">934-3213 126 0,'-20'-11'42'16,"20"11"-5"-16,-32-16-10 15,32 16-11-15,0 0-9 16,-7-21-7-16,7 21 0 15,22-15 0-15,-2 4 0 16,10 4 0-16,0 4 0 16,7 3 0-16,-2-6 0 0,5 6 0 15,0 7 0-15,-4 0 0 16,-6 6 0-16,0 3 0 16,-14 4 0-16,-5 2 0 15,-7-1 0-15,-4 6 0 16,-10-5 0-16,-7 5 0 15,-4-6 0-15,-2-1 0 16,-5-4 0-16,1-3 0 16,3 0 0-16,-6-6 0 15,10-7 0-15,2 6 0 16,18-6 0-16,-20 0 0 16,20 0 0-16,0 0 0 15,18 0 0-15,-1 0 0 0,3 0 0 16,3-6 0-16,7 6 0 15,-3 0 0-15,1 0 0 16,0 0 0 0,2 0 0-16,-2 9 0 0,-1-4 0 15,-1 4 0-15,-2 4 0 16,-4 2 0-16,-6 4 0 16,0 3 0-16,-2-2 0 15,-8 8 0-15,-4-5 0 16,8 5 0-16,-8-1 0 15,-10-4 0-15,0 4 0 16,-1-8 0-16,-2 3 0 0,-1-7 0 16,-4-1 0-16,-2-1 0 15,-4-10 0-15,1-3 0 16,-2 0 0-16,2-7 0 16,-7 0 0-16,5-1 0 15,1-2 0-15,4-3 0 16,0 6 0-16,20 7 0 15,-26-18 0-15,26 18 0 16,0 0 0-16,0-16-7 16,0 16-19-16,27 0-7 15,-4 0 0-15,0-7-2 16,9 7-2-16,-5-13-2 16,10 10 0-16</inkml:trace>
          <inkml:trace contextRef="#ctx0" brushRef="#br0" timeOffset="11069.9236">1188-3210 130 0,'-27'-28'43'0,"12"18"-4"15,15 10-11-15,-20-21-13 16,20 21-15-16,0 0 0 15,0 0 0-15,0 0 0 16,0 24 0-16,4-5 0 16,7 8 0-16,1 2 0 15,0 2 0-15,3 4 0 16,2 0 0-16,0-2 0 16,-2 1 0-16,4-6 0 15,-2-6 0-15,-2-2 0 16,-15-20 0-16,26 21 0 0,-26-21 0 15,18 0 0-15,-18 0 0 16,0-18 0 0,0 2 0-16,-8-4 0 0,-1-5 0 15,1-7 0-15,-5-2 0 16,-1-4 0-16,-3-3 0 16,1-1 0-16,-2 1 0 15,2 6 0-15,0 7 0 16,4 6 0-16,12 22 0 15,-17-16 0-15,17 16 0 16,0 22 0-16,8-1 0 16,5 8 0-16,3 8 0 15,3 3 0-15,6 2 0 0,1-5 0 16,0 3 0-16,1-4 0 16,0-3 0-1,-3-10 0-15,-4-3 0 0,-5-6 0 16,-15-14 0-16,22 6 0 15,-22-6 0-15,8-20 0 16,-8 1 0-16,-13-2 0 16,6-1 0-16,-4 1 0 15,2-1 0-15,-3 2 0 16,-1 4 0-16,13 16 0 16,-23-21-5-16,23 21-12 15,0 0-9-15,0 0-7 0,0 0 0 16,0 0-3-16,0 0-5 15,0 0-4 1</inkml:trace>
        </inkml:traceGroup>
        <inkml:traceGroup>
          <inkml:annotationXML>
            <emma:emma xmlns:emma="http://www.w3.org/2003/04/emma" version="1.0">
              <emma:interpretation id="{CE134961-4876-4948-9A25-42FA432867C2}" emma:medium="tactile" emma:mode="ink">
                <msink:context xmlns:msink="http://schemas.microsoft.com/ink/2010/main" type="inkWord" rotatedBoundingBox="9668,14263 11921,14521 11842,15211 9589,14953"/>
              </emma:interpretation>
            </emma:emma>
          </inkml:annotationXML>
          <inkml:trace contextRef="#ctx0" brushRef="#br0" timeOffset="12453.8476">1758-3029 138 0,'0'0'40'15,"-30"-13"-5"-15,30 13-11 16,-30 0-8-16,30 0-14 15,-15 0-2-15,15 0 0 16,0 0 0-16,-14 27 0 16,14-27 0-16,0 17 0 15,0-17 0-15,0 0 0 16,21 16 0-16,-21-16 0 16,25 0 0-16,-25 0 0 15,26-13 0-15,-26 13 0 16,0 0 0-16,0-26-6 15,0 26-5-15,-19-8-3 16,19 8-4-16,-28 0-5 0,28 0-5 16,-20 0-4-16,20 0-1 15,0 0 0-15,14-7 2 16,6 7 6-16,7-9 25 16</inkml:trace>
          <inkml:trace contextRef="#ctx0" brushRef="#br0" timeOffset="12750.0441">2075-3274 153 0,'0'0'42'15,"-15"-9"-5"-15,15 9-14 16,0 18-23-16,5 6 0 15,8-1 0-15,0 11 0 16,7 8 0-16,-5 2 0 16,5 5 0-16,-1 2 0 15,1 1 0-15,-2-4 0 16,2-5 0-16,-6-7 0 16,6-3-11-16,-7-17-16 15,-13-16-7-15,24 9-7 16,-24-9-2-16,10-31-1 15,-10 4-1-15</inkml:trace>
          <inkml:trace contextRef="#ctx0" brushRef="#br0" timeOffset="12963.1025">2461-3101 173 0,'3'-20'43'0,"-3"20"-4"16,21-13-39-16,3 13 0 16,7 0 0-16,9 11-14 15,-6-11-10-15,7 9-9 16,-8-2-5-16,-5 0-4 0,-8 0-1 16,-20-7-1-16</inkml:trace>
          <inkml:trace contextRef="#ctx0" brushRef="#br0" timeOffset="13127.2228">2567-2958 180 0,'0'0'43'0,"0"0"-14"16,22 0-51-16,9 0-11 15,13-8-6-15,4 0-3 16,1 2-1-16,1-4-1 15,0-2 16-15</inkml:trace>
          <inkml:trace contextRef="#ctx0" brushRef="#br0" timeOffset="13672.8153">3034-3204 151 0,'0'0'44'0,"-25"-29"-3"15,25 29-22-15,25-15-19 16,-1 15 0-16,10-7 0 16,3 7 0-16,-3 7 0 15,4-4-2-15,-11 2 2 16,-5 8 0-16,-3-4 2 16,-19-9-2-16,20 28 0 0,-20-28 0 15,0 35 0 1,0-15 0-16,-13 1 0 15,-1-1 0-15,-5-4 0 0,1 4 0 16,1-6 0-16,17-14 0 16,-24 19 0-1,24-19 0-15,0 0 0 0,0 0 0 16,17 4 0-16,3-4-2 16,2 0 1-16,5-4 1 15,4 4 0-15,8 0 1 16,0 4-1-16,1 2 0 15,3 3 0-15,-4 3 0 16,0 3 2-16,-5 5-2 16,-9 1 0-16,-6 6 0 15,-11 2 0-15,-8-2 0 16,-8 3 0-16,-8-2 0 0,-5-1 0 16,-2-6 0-16,-8-6 0 15,3-7 0-15,-2 2 0 16,4-16-5-16,11-1-18 15,0-13-8-15,15-1-6 16,0-12-4-16,17 3-3 16,8-6-1-16,7-4 17 15</inkml:trace>
        </inkml:traceGroup>
        <inkml:traceGroup>
          <inkml:annotationXML>
            <emma:emma xmlns:emma="http://www.w3.org/2003/04/emma" version="1.0">
              <emma:interpretation id="{D33B7FCA-D613-469A-930D-FB5642E4C192}" emma:medium="tactile" emma:mode="ink">
                <msink:context xmlns:msink="http://schemas.microsoft.com/ink/2010/main" type="inkWord" rotatedBoundingBox="14684,14757 17062,14759 17061,15387 14683,15385"/>
              </emma:interpretation>
              <emma:one-of disjunction-type="recognition" id="oneOf6">
                <emma:interpretation id="interp30" emma:lang="en-US" emma:confidence="0.5">
                  <emma:literal>Titian</emma:literal>
                </emma:interpretation>
                <emma:interpretation id="interp31" emma:lang="en-US" emma:confidence="0">
                  <emma:literal>vitamin</emma:literal>
                </emma:interpretation>
                <emma:interpretation id="interp32" emma:lang="en-US" emma:confidence="0">
                  <emma:literal>initiation</emma:literal>
                </emma:interpretation>
                <emma:interpretation id="interp33" emma:lang="en-US" emma:confidence="0">
                  <emma:literal>initiating</emma:literal>
                </emma:interpretation>
                <emma:interpretation id="interp34" emma:lang="en-US" emma:confidence="0">
                  <emma:literal>it'..ak=4.5A</emma:literal>
                </emma:interpretation>
              </emma:one-of>
            </emma:emma>
          </inkml:annotationXML>
          <inkml:trace contextRef="#ctx0" brushRef="#br0" timeOffset="14050.1953">3871-3231 176 0,'0'0'44'0,"0"18"-9"15,12 4-35-15,7 5 0 16,10 3 0-16,-1 10 0 16,8 1 0-16,-2 3 0 15,0-1 0-15,-3-2 0 16,-3 1 0-16,-2-9 0 15,-4-3 0-15,1-13 0 16,-6 1 0-16,0-12 0 16,-17-6 0-16,30-11 0 15,-17-4 0-15,-1-12 0 0,-2-4 0 16,-3-4 0-16,-7-6 0 16,6-2 0-16,-6-4 0 15,-8 4 0-15,0 1 0 16,4 1 0-16,-1 12-2 15,5 3 2-15,0 26-19 16,0-23-13-16,0 23-10 16,0 0-1-16,14 7-3 15,-14-7-1-15</inkml:trace>
          <inkml:trace contextRef="#ctx0" brushRef="#br1" timeOffset="77361.5438">7703-2603 162 0,'0'0'43'0,"0"0"-2"16,0 0-32-16,15 21-9 0,-1 0 0 16,1 0 0-16,2 1 0 15,-2 6 0-15,1 0 0 16,-6-7 0 0,2 8-14-16,-12-13-13 0,13 2-7 15,-13-18-5-15,6 16-3 16,-6-16-2-16,0 0 1 15,25-27 32-15</inkml:trace>
          <inkml:trace contextRef="#ctx0" brushRef="#br1" timeOffset="77682.7621">8070-2757 151 0,'0'0'43'16,"0"-13"-3"-16,0 13-19 15,31 0-21-15,-11 0-5 16,14 0-19-16,-4 0-8 15,4 13-5-15,-6-13-4 0,-4 10-1 16,-8-3-1 0,-16-7 13-16</inkml:trace>
          <inkml:trace contextRef="#ctx0" brushRef="#br1" timeOffset="77690.7692">8204-2600 183 0,'0'0'31'16,"25"0"-17"-16,-1 0-35 16,7 0-14-16,9 7-6 15,1-7-2-15,4 0 1 16,-1 0-3-16</inkml:trace>
          <inkml:trace contextRef="#ctx0" brushRef="#br1" timeOffset="78202.1053">8895-2835 137 0,'-29'-28'40'0,"5"9"-6"15,-4-2-18-15,2 13-5 16,-5-6-2-16,4 9-4 15,-1 5-2-15,0 11-3 16,-2 5 0-16,2 4 0 16,2 0 0-16,6 10 0 15,7 4 0-15,6 0 0 16,7-5 0-16,13 0 0 0,8-10 0 16,11-4 0-16,7-4 0 15,1-11-8-15,2-4-4 16,-5-14 1-16,-1 4-1 15,-12-8 2-15,-6 0 5 16,-9 1 7-16,-9-1 5 16,0 4 3-16,0 18 1 15,-9-17 1-15,9 17-1 16,0 0-6-16,0 0-5 16,-5 30 0-16,10-5 0 15,-1 4 0-15,4 0 0 16,1 1 0-16,4 3 0 15,-3-3 0-15,3 1 0 0,-2-9 0 16,8-1-6-16,-19-21-21 16,22 15-6-16,-22-15-1 15,17-12-8-15,-17 12-2 16,17-32 0-16,-10 8 20 16</inkml:trace>
          <inkml:trace contextRef="#ctx0" brushRef="#br1" timeOffset="78586.3611">9086-2903 181 0,'7'-26'43'0,"-7"26"-12"16,0 0-31-16,31 38 0 0,-14-7 0 16,7 9 0-1,1 1 0-15,-1 2 0 0,0 2 0 16,0 0 0-1,-3-9 0-15,-2-2 0 0,2-9 0 16,-6-5 0-16,2-7 0 16,-1-13 0-16,-16 0 0 15,27-7 0-15,-27 7 0 16,23-35 0-16,-15 8 0 16,1-3 0-16,-2-10 0 15,-2-2 0-15,-5-3 0 16,7-1 0-16,-7 3 0 15,6 3 0-15,-6 8 0 0,0-1 0 16,0 12 0 0,0 5 0-16,0 16-9 15,0 0-24-15,0 0-3 16,0 0-7-16,0 0-1 0,0 0-2 16,14 21 3-16</inkml:trace>
        </inkml:traceGroup>
      </inkml:traceGroup>
    </inkml:traceGroup>
    <inkml:traceGroup>
      <inkml:annotationXML>
        <emma:emma xmlns:emma="http://www.w3.org/2003/04/emma" version="1.0">
          <emma:interpretation id="{78F388A3-D13E-4AE0-B93E-333B2B9F2024}" emma:medium="tactile" emma:mode="ink">
            <msink:context xmlns:msink="http://schemas.microsoft.com/ink/2010/main" type="paragraph" rotatedBoundingBox="475,15541 7697,15325 7723,16181 501,16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FF1EE8-48D8-4988-B0B3-C386C0A1C04A}" emma:medium="tactile" emma:mode="ink">
              <msink:context xmlns:msink="http://schemas.microsoft.com/ink/2010/main" type="line" rotatedBoundingBox="475,15541 7697,15325 7723,16181 501,16396"/>
            </emma:interpretation>
          </emma:emma>
        </inkml:annotationXML>
        <inkml:traceGroup>
          <inkml:annotationXML>
            <emma:emma xmlns:emma="http://www.w3.org/2003/04/emma" version="1.0">
              <emma:interpretation id="{2282DEA3-0866-4FA0-8121-8116B4A0C00D}" emma:medium="tactile" emma:mode="ink">
                <msink:context xmlns:msink="http://schemas.microsoft.com/ink/2010/main" type="inkWord" rotatedBoundingBox="475,15541 7697,15325 7723,16181 501,16396"/>
              </emma:interpretation>
              <emma:one-of disjunction-type="recognition" id="oneOf7">
                <emma:interpretation id="interp35" emma:lang="en-US" emma:confidence="0">
                  <emma:literal>eq=2+3+4=9n</emma:literal>
                </emma:interpretation>
                <emma:interpretation id="interp36" emma:lang="en-US" emma:confidence="0">
                  <emma:literal>eq=2+3t4=9n</emma:literal>
                </emma:interpretation>
                <emma:interpretation id="interp37" emma:lang="en-US" emma:confidence="0">
                  <emma:literal>eq=2t3+4=9n</emma:literal>
                </emma:interpretation>
                <emma:interpretation id="interp38" emma:lang="en-US" emma:confidence="0">
                  <emma:literal>Registrar</emma:literal>
                </emma:interpretation>
                <emma:interpretation id="interp39" emma:lang="en-US" emma:confidence="0">
                  <emma:literal>Registrant</emma:literal>
                </emma:interpretation>
              </emma:one-of>
            </emma:emma>
          </inkml:annotationXML>
          <inkml:trace contextRef="#ctx0" brushRef="#br0" timeOffset="-22050.8487">-7063-2053 153 0,'-20'0'40'16,"20"0"-5"-16,-20 27-23 15,20 2-12-15,6 3 0 0,3 6 0 16,9 4 0-1,-2-2-1-15,2-4 1 16,0-4 0-16,-3-7 0 16,-3-8 0-16,-12-17 0 15,0 0 0-15,15 8 0 0,-15-8 0 16,0-34 1-16,0 5-1 16,-8-12 0-16,-3-2 0 15,3-6 0-15,-7-1 0 16,-2 1 0-16,3 2 0 15,6 6 1-15,-2 7 0 16,10 11-1-16,0 3 1 16,0 20-1-16,37-22 1 15,-9 22-1-15,6 6 0 16,10 4-1-16,-4 3 0 16,-1 7 1-16,-3 0-1 15,-4 3 0-15,-8 5 0 0,-15 1 1 16,-9-3-1-16,-7 1 1 15,-6-4 0-15,-7 4-3 16,-1-11-1-16,-4 2 1 16,-1-9 1-16,6 2-1 15,20-11 0-15,-23 9 1 16,23-9 2-16,0 0 3 16,0 0 1-16,23 0-1 15,1 9 0-15,3 2 0 16,6-1-1-16,-1 9 0 15,-2-5-2-15,3 6-1 16,-2 1 1-16,-6 1-12 16,-9-9-8-16,4 3-10 0,-20-16-2 15,13 16-7-15,-13-16-2 16,0 0-1 0</inkml:trace>
          <inkml:trace contextRef="#ctx0" brushRef="#br0" timeOffset="-21649.7281">-6526-1822 134 0,'19'-19'41'0,"-1"9"-2"16,-18 10-15-16,34-21-23 16,-8 13-1-16,1 3 0 15,0-2 0-15,-2-1 0 0,-5 1-2 16,-20 7-6-16,23-16-3 15,-23 16 1-15,0-20-1 16,0 20 0 0,-13-14-1-16,-3 8 1 0,2 6 3 15,-6 8 12-15,-10-1 6 16,8 11 0-16,-4-4 1 16,8 10 0-16,2 1 0 15,16 5 0-15,-5-2-2 16,12 0-4-16,11-1-5 15,9-8 1-15,7 4-12 16,0-16-9-16,10 1-9 16,-4-8-3-16,6-2 0 15,-6-11-3-15,5-2-6 0,-2-3 4 16</inkml:trace>
          <inkml:trace contextRef="#ctx0" brushRef="#br0" timeOffset="-21109.3675">-5881-1894 132 0,'-31'-16'35'0,"17"10"-4"16,-10-1-12-16,24 7-8 15,-29 7-6-15,11 0-5 16,18-7 0-16,-33 29 0 16,18-9-1-16,2 2 2 15,-5 2-1-15,2 2 0 0,3 1 0 16,6-1 0-1,7-3 0-15,0-3 1 0,0-20 1 16,21 24-1 0,1-18 0-16,5-6 1 0,2-6-2 15,0-2 1-15,-2-1 0 16,-3-4-2-16,-9 0 0 16,-15 13 0-16,19-16 0 15,-19 16 0-15,0 0 0 16,-14 4 0-16,14-4 1 15,-30 31-1-15,14-10 1 16,2 2 0-16,1 10 1 16,1-4-1-16,12 7 0 0,0-1 1 15,7-2-1 1,12-5 1-16,10-4 0 16,8-3 0-16,2-10 0 0,2-3 0 15,5-8 0-15,-8-11-1 16,-4 0 0-16,-6-9-1 15,-9-2 0-15,-12-2 0 16,-7-7-1-16,-18-2 1 16,-5 2-1-16,-8-4 1 15,-3 1 0-15,-7 1 1 16,1 5 0-16,2 4 0 16,5 3 1-16,8 1-5 0,25 20-7 15,-16-27-9 1,16 27-9-16,28-19-3 15,5 15 0-15,5-9-3 16,9 6 0-16</inkml:trace>
          <inkml:trace contextRef="#ctx0" brushRef="#br0" timeOffset="-20638.918">-5385-1948 141 0,'0'0'42'16,"0"0"-3"-16,40 0-38 0,0 0-33 16,2 0-6-16,15 7-4 15,-3-7-3-15,4 0-1 16</inkml:trace>
          <inkml:trace contextRef="#ctx0" brushRef="#br0" timeOffset="-20824.5735">-5444-2097 150 0,'0'0'41'0,"0"0"-7"0,22-15-19 15,3 15-14-15,3 0 0 16,5 0-7-16,-1 0-12 15,6 13-12-15,-11-13-4 16,-1 10-6-16,-26-10-2 16,20 15 0-16,-20-15 13 15</inkml:trace>
          <inkml:trace contextRef="#ctx0" brushRef="#br0" timeOffset="-19730.744">-4822-2110 109 0,'0'0'41'16,"0"-23"-8"-16,0 23-11 15,28-20-5-15,-4 11-5 16,-2-4-5-16,3 6-7 15,1 1 0-15,-6 6-1 16,1 0 1-16,-3 0-1 16,-18 0 1-16,27 19-1 15,-21-3 1-15,-6 4-1 16,0 3 1-16,0 10 0 0,-11 1-1 16,2-2 1-16,-4 6-1 15,-4-6 1-15,2 0 0 16,2-4 0-16,2-5 1 15,8-6-1-15,3-17 1 16,0 17 0-16,0-17 0 16,27 0 0-16,-7 0 0 15,5 0 0-15,2 0 0 16,1-7-1-16,-1 7 0 16,-1 0-8-16,1 0-9 15,-7 0-10-15,-2 9-5 16,-18-9-1-16,26 0-2 15,-26 0-6-15,0 0 0 0</inkml:trace>
          <inkml:trace contextRef="#ctx0" brushRef="#br0" timeOffset="-19511.5977">-4353-2000 157 0,'0'-34'40'0,"0"34"-7"16,33-22-21-16,-10 15-11 16,9-1 0-16,5 8-1 15,3 0-3-15,-9-5-10 16,6 12-8-16,-13-7-9 0,-3 6-4 16,-21-6-5-16,20 7-2 15,-20-7-1 1,0 0 22-16</inkml:trace>
          <inkml:trace contextRef="#ctx0" brushRef="#br0" timeOffset="-19297.4554">-4212-2177 123 0,'0'0'39'0,"-26"0"-3"15,26 0-14-15,0 29-11 16,10 0-4-16,4 5-7 15,2 8 0-15,2 1 0 0,5-1 0 16,-5 0 0 0,-1-7-12-16,3 5-9 0,-7-13-10 15,2-3-1 1,-15-24-7-16,25 15-3 0,-25-15 0 16</inkml:trace>
          <inkml:trace contextRef="#ctx0" brushRef="#br0" timeOffset="-18747.59">-3759-2137 137 0,'0'-16'42'15,"0"0"-3"1,16-2-19-16,8 9-16 0,6 2-3 15,6-1-1-15,-3 8 0 16,-2 0 0-16,0 0-1 16,-6 0 1-16,-6 9-1 15,-19-9 0-15,20 20 0 16,-20-20 1-16,0 23-1 16,0-4 1-16,0-19 0 15,-17 28-1-15,3-11 1 16,14-17 0-16,-24 28 0 0,24-28-1 15,-20 25 2 1,20-25-1-16,0 0 0 16,0 0 1-16,0 0 0 15,28 6 0-15,-1-6-1 0,7-6 1 16,5 6 0-16,2 8-1 16,4 0 0-16,-4 11-1 15,3 2 0-15,-10 2 1 16,-8 6-1-16,-6 4 0 15,-13-4 1-15,-7 2-1 16,-6-1 1-16,-7-1-1 16,-8-8 1-16,-6-1 0 15,-3-6-1-15,-4-3 1 16,2-11 0-16,3 0-4 16,9-9-11-16,1-7-12 15,19-2-5-15,0-11 0 16,19 0-2-16,8-6-2 0,12-1-7 15</inkml:trace>
          <inkml:trace contextRef="#ctx0" brushRef="#br0" timeOffset="-18363.6876">-2951-1984 129 0,'0'0'42'16,"27"-30"-3"-16,-1 18-29 15,12 12-37-15,-3-16-5 16,5 16-8-16,0 0-1 0,-1-7-1 15,0 7 5-15</inkml:trace>
          <inkml:trace contextRef="#ctx0" brushRef="#br0" timeOffset="-18524.2329">-2913-2175 163 0,'-19'0'40'15,"19"0"-9"-15,7 20-29 16,5 2-2-16,8 12 1 16,0 2-1-16,1 7-1 15,1-2 1-15,-4 3 0 0,-7-3-13 16,-4 1-18-16,-7-14-9 16,-7-8-1-16,7-20-1 15,-25 14-2 1</inkml:trace>
          <inkml:trace contextRef="#ctx0" brushRef="#br0" timeOffset="-18101.4853">-2529-2144 131 0,'0'0'41'16,"0"0"-3"-16,0 0-15 16,0 0-20-16,0 18-2 0,15 2-1 15,3 4 0-15,-4-5 0 16,6 4-1-16,0 3 1 16,1-5-2-16,3-7-10 15,3 7-9-15,-5-18-8 16,9 4-3-16,-10-7 0 15,6-7-1-15,-7-4-7 16,4-3 6-16</inkml:trace>
          <inkml:trace contextRef="#ctx0" brushRef="#br0" timeOffset="-17885.3411">-2225-2246 146 0,'0'0'38'15,"0"16"-6"-15,13 5-16 16,2 11-12-16,9 5-4 16,3 0 0-16,2 6 0 0,2 3 0 15,-7-3 1-15,0-6-2 16,-6-4-6-16,-1-4-15 16,-8-8-11-16,-9-21-6 15,7 20-2-15,-7-20-1 16,0 0-2-16</inkml:trace>
          <inkml:trace contextRef="#ctx0" brushRef="#br0" timeOffset="-17664.1936">-1820-2153 164 0,'12'-22'41'0,"7"17"-8"16,1 5-32-16,3 0-1 16,10 5-10-16,-4-5-14 15,5 15-9-15,-8-6-6 16,-6 2-3-16,-20-11-1 16,14 30-1-16</inkml:trace>
          <inkml:trace contextRef="#ctx0" brushRef="#br0" timeOffset="-17509.0901">-1736-1993 133 0,'0'0'42'0,"0"0"-2"16,27-5-18-16,5 12-37 16,1-7-14-16,7 11-3 15,-1-11-8-15,1 7-2 16,0-7-2-16</inkml:trace>
          <inkml:trace contextRef="#ctx0" brushRef="#br0" timeOffset="-17005.533">-966-2140 103 0,'0'-26'39'0,"0"6"-4"16,-9-3-11-16,9 23-7 16,-14-29-5-16,14 29-7 15,-33-18-5-15,8 18 0 16,-4 0 0-16,-3 0 0 16,-1 17 0-16,1-3 0 15,5 2 1-15,7 5-1 16,3 1 1-16,17 4 0 15,0-5-1-15,18 1 2 16,5-6-1-16,5-4 0 0,2-6-1 16,3-6 1-16,-2 0-1 15,-3-8 0-15,-4-2 0 16,-2-4-2 0,-8-3 2-16,-3-1-1 15,-11 18 0-15,14-23 1 0,-14 23-1 16,0 0 1-16,0 0 0 15,0 0 0-15,0 0 0 16,13 36 1-16,-6-4-1 16,4 4 0-16,4 0 1 15,3 6-1-15,2-5 0 16,0 3 0-16,0-6-7 16,-5-12-14-16,9 2-11 0,-4-14 0 15,3-3-1-15,1-7-2 16,0-7 0-1</inkml:trace>
          <inkml:trace contextRef="#ctx0" brushRef="#br0" timeOffset="-16472.192">-544-2004 155 0,'0'0'34'15,"0"0"-2"-15,0 0-15 16,0 0-16-16,0 31 0 15,13-13-1-15,-1 7 1 16,7 2-1-16,1-2 1 16,0 1-1-16,1-7 0 0,0-3 1 15,0-3-1 1,2-10 0-16,-2-3 0 16,-1-10 1-16,0-3-2 0,-6-8 1 15,-1-8-2-15,-2-6 1 16,-5 0-1-16,-6-7 1 15,0 2 1-15,0-1-1 16,-10 4 1-16,10 1 0 16,-7 3 2-16,7 6-1 15,0 9-1-15,0 0 1 16,0 18-1-16,18-14 0 16,-18 14 1-16,26 7-1 0,-26-7 0 15,27 28-1 1,-14-8 1-16,-1 6 0 15,-2-3 0-15,0 4 0 16,0 3 1-16,1 3-1 0,-2-3 0 16,2-1 0-16,2-2 1 15,1 0-1-15,5 0 1 16,-4-7 0-16,4-5-1 16,6-6 1-16,-4-4-1 15,5-5 0-15,-6 0-13 16,8 0-16-16,-9-5-3 15,-1-1-2-15,-18 6-2 16,20-22-3-16,-20 6-2 16</inkml:trace>
        </inkml:traceGroup>
      </inkml:traceGroup>
    </inkml:traceGroup>
    <inkml:traceGroup>
      <inkml:annotationXML>
        <emma:emma xmlns:emma="http://www.w3.org/2003/04/emma" version="1.0">
          <emma:interpretation id="{A5C30580-666A-450C-9A4C-557928446D7C}" emma:medium="tactile" emma:mode="ink">
            <msink:context xmlns:msink="http://schemas.microsoft.com/ink/2010/main" type="paragraph" rotatedBoundingBox="528,16484 10615,16305 10629,17083 541,17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2E5B17-E4F8-4142-81C0-6CA3914EACDF}" emma:medium="tactile" emma:mode="ink">
              <msink:context xmlns:msink="http://schemas.microsoft.com/ink/2010/main" type="line" rotatedBoundingBox="528,16484 10615,16305 10629,17083 541,17262"/>
            </emma:interpretation>
          </emma:emma>
        </inkml:annotationXML>
        <inkml:traceGroup>
          <inkml:annotationXML>
            <emma:emma xmlns:emma="http://www.w3.org/2003/04/emma" version="1.0">
              <emma:interpretation id="{A314B0C5-E430-4C45-A9FF-98711D1C9691}" emma:medium="tactile" emma:mode="ink">
                <msink:context xmlns:msink="http://schemas.microsoft.com/ink/2010/main" type="inkWord" rotatedBoundingBox="981,16342 1402,17000 855,17349 435,16692"/>
              </emma:interpretation>
              <emma:one-of disjunction-type="recognition" id="oneOf8">
                <emma:interpretation id="interp40" emma:lang="en-US" emma:confidence="0">
                  <emma:literal>Inahara</emma:literal>
                </emma:interpretation>
                <emma:interpretation id="interp41" emma:lang="en-US" emma:confidence="0">
                  <emma:literal>Ilana</emma:literal>
                </emma:interpretation>
                <emma:interpretation id="interp42" emma:lang="en-US" emma:confidence="0">
                  <emma:literal>Impala</emma:literal>
                </emma:interpretation>
                <emma:interpretation id="interp43" emma:lang="en-US" emma:confidence="0">
                  <emma:literal>Iwata</emma:literal>
                </emma:interpretation>
                <emma:interpretation id="interp44" emma:lang="en-US" emma:confidence="0">
                  <emma:literal>Ihara</emma:literal>
                </emma:interpretation>
              </emma:one-of>
            </emma:emma>
          </inkml:annotationXML>
          <inkml:trace contextRef="#ctx0" brushRef="#br0" timeOffset="-15275.398">-7054-1101 133 0,'0'0'40'16,"0"-16"-7"-16,19 16-17 15,18 0-7-15,11 0-3 16,18 8-6-16,2-1 1 16,8-7-2-16,-2 5-2 15,-2 4-13-15,-12-9-11 16,-8 7-6-16,-12-7-1 16,-7 9-8-16,-14-9 0 15,-19 0 3-15</inkml:trace>
          <inkml:trace contextRef="#ctx0" brushRef="#br0" timeOffset="-15525.5672">-6891-651 131 0,'0'0'41'0,"0"0"-1"15,0 0-19-15,35 0-21 0,10 0 0 16,8 7 1-16,8-1-1 16,4-1 0-16,0 3 0 15,-7-8-10-15,-4 6-12 16,-18-6-8-16,-7 0-6 16,-29 0-4-16,15-6-1 15,-15 6-1-15</inkml:trace>
          <inkml:trace contextRef="#ctx0" brushRef="#br0" timeOffset="-15727.7003">-6765-1128 145 0,'-13'-23'38'0,"13"23"-7"16,0 0-16-16,0 0-11 16,-11 20-4-16,11 7-1 15,12 9 1 1,1 1 0-16,6 11-1 0,-5 0 1 16,4 2 0-16,-4-5-1 15,-1-3-8-15,-13-10-15 16,9-1-8-16,-12-6-7 15,-10-9-2-15,-5-5-1 16,-1-4 0-16</inkml:trace>
        </inkml:traceGroup>
        <inkml:traceGroup>
          <inkml:annotationXML>
            <emma:emma xmlns:emma="http://www.w3.org/2003/04/emma" version="1.0">
              <emma:interpretation id="{73B2B101-5789-4A43-BCAD-B9A8AB375EDF}" emma:medium="tactile" emma:mode="ink">
                <msink:context xmlns:msink="http://schemas.microsoft.com/ink/2010/main" type="inkWord" rotatedBoundingBox="1653,16548 5939,16472 5951,17122 1664,17198"/>
              </emma:interpretation>
            </emma:emma>
          </inkml:annotationXML>
          <inkml:trace contextRef="#ctx0" brushRef="#br0" timeOffset="-15045.2461">-5926-885 129 0,'0'0'42'0,"20"-27"-2"16,7 19-18-16,5-7-22 16,2 1-12-16,7 14-12 15,-4-7-8-15,-4 7-6 0,-11 0-3 16,-22 0-1-16,18 24-1 16</inkml:trace>
          <inkml:trace contextRef="#ctx0" brushRef="#br0" timeOffset="-14866.1272">-5793-739 160 0,'0'0'41'0,"26"-7"-11"16,-5 7-29-16,10-13-13 15,9 13-14-15,-1 0-7 16,3 0-3-16,-3-5-7 0,-5 5 0 15,3-3 5-15</inkml:trace>
          <inkml:trace contextRef="#ctx0" brushRef="#br0" timeOffset="-14264.0525">-4801-1090 112 0,'-12'-25'40'16,"-4"-4"-5"-16,-1 13-13 16,-6-8-10-1,-1 11-5-15,-4 2-7 16,-6 11 0-16,-4-7 0 0,-2 7 0 15,-1 8 0-15,1 2 0 16,2 8 1-16,7 1-1 16,8 4 0-16,10 5 1 15,13 6-1-15,7-5 1 16,19-2 0-16,9-6 0 16,12-3 0-16,5-7 0 15,5-4-1-15,-3-7-1 16,-2-7-7-16,-12-7-2 0,-4 1 1 15,-12-3-1 1,-24 16 3-16,19-31 5 16,-19 31 1-16,0-19 2 15,0 19 6-15,0 0 2 0,0 0 0 16,0 0 0-16,-12 24-3 16,12 2-5-16,7 3-1 15,1 1 1-15,5 4-1 16,4 0 0-16,-1 1 0 15,2-1 0-15,1-5 0 16,-5-2-1-16,6-10-14 16,-20-17-15-16,19 26-1 15,-19-26-2-15,20-7-2 16,-14-12-1-16</inkml:trace>
          <inkml:trace contextRef="#ctx0" brushRef="#br0" timeOffset="-14052.9133">-4407-1215 155 0,'-19'21'34'0,"19"8"-1"16,0 5-23-16,7 11-10 15,0 9 0-15,0-4 0 16,-2 6-1-16,-5-2 1 15,0-5-1-15,-7-10 1 16,-3-1 0-16,1-9-1 16,-3 0-16-16,-1-9-13 15,13-20-7-15,0 0-4 0,0 0-1 16,0 0-2-16</inkml:trace>
          <inkml:trace contextRef="#ctx0" brushRef="#br0" timeOffset="-13210.6853">-3943-879 91 0,'0'0'38'0,"6"-34"-4"16,-6 34-10-16,0-33-9 15,0 33-3-15,-10-25-4 16,10 25-6-16,-23-25-1 16,3 19-1-16,-7 6 0 15,-4 0-1-15,-3 7 1 0,-6 8 0 16,3 5 0-16,8 5 1 15,3 4-1 1,12 0 1-16,14 1 1 16,3 1-1-16,21-6 1 0,8-5-1 15,8-2 0-15,7-11 0 16,0-7-1-16,1 0 1 16,-4 0-5-16,-10-13-4 15,-3 1-3-15,-11-4 1 16,-4 1 0-16,-11-5 3 15,-5 6 6-15,0-4 1 16,0 18 3-16,0-22 5 16,0 22 1-16,0 0 0 0,0 0 0 15,0 22-3 1,19 3-6-16,-9 2 0 16,8 2 0-16,3 0-1 15,-1 1 2-15,4 1-1 0,-4-2 1 16,0-8-2-16,1 2-12 15,-5-11-18-15,-16-12-1 16,28 8-2-16,-28-8-2 16,20-27 0-16</inkml:trace>
          <inkml:trace contextRef="#ctx0" brushRef="#br0" timeOffset="-12984.1073">-3407-976 124 0,'-19'-28'40'0,"19"28"0"15,12-27-12-15,13 27-27 16,9 0 0-16,6 0 0 16,5 12-1-16,-4-12-13 15,12 16-15-15,-18-9-5 16,-2 6-4-16,-9-6-5 15,-24-7-1-15,13 20 5 16</inkml:trace>
          <inkml:trace contextRef="#ctx0" brushRef="#br0" timeOffset="-12765.5393">-3302-805 153 0,'0'0'41'16,"0"0"-6"-16,34 5-42 15,-2-10-19-15,14 5-6 16,-7-9-1-16,8 3-8 16,-3-3-3-16,-2-2 0 15</inkml:trace>
          <inkml:trace contextRef="#ctx0" brushRef="#br0" timeOffset="-12580.4163">-2707-1024 117 0,'0'0'41'0,"0"0"-1"16,0 0-11-16,8 26-25 16,5 1-4-16,6 2 1 15,-4 7-1-15,5 5 0 16,4 1-1-16,-7-6 1 15,11 1-13-15,-8-11-17 16,3-5-1-16,-3-6-5 16,-2-10-6-16,2-5-1 15</inkml:trace>
          <inkml:trace contextRef="#ctx0" brushRef="#br0" timeOffset="-12130.1141">-2361-991 162 0,'0'22'40'0,"5"-9"-10"15,14 19-29-15,8 5-1 16,5 3 1-16,2 0-1 16,8 0 1-16,-6-9 0 15,-3-5-1-15,-6-4 2 16,-6-10-3-16,-21-12 1 15,0 0-7-15,0 0-11 16,0 0-7-16,0 0-6 0,-34-32 0 16,14 8-1-16,-11-17 0 15,11 5 6 1,-1-18 15-16,7 4 15 16,7-4 14-16,7 2 12 0,14 9 3 15,6 8-1-15,21 19 1 16,3 8-6-16,15 27-8 15,-8 2-5-15,12 21-7 16,-4 6-7-16,-6 8 0 16,-5 2-1-16,-4-3 1 15,-14-10 0-15,-1-3-1 16,-9-8 2-16,-7-6-2 16,-3-2-19-16,-10-26-15 15,0 0-5-15,-21 9-2 16,1-22-5-16,-1-4 2 15</inkml:trace>
          <inkml:trace contextRef="#ctx0" brushRef="#br0" timeOffset="-11957.0009">-2112-836 165 0,'41'-14'41'15,"-1"8"-35"-15,17 1-41 16,2-3-8-16,1-2-2 16,-1 2-3-16,-3-10 8 15</inkml:trace>
        </inkml:traceGroup>
        <inkml:traceGroup>
          <inkml:annotationXML>
            <emma:emma xmlns:emma="http://www.w3.org/2003/04/emma" version="1.0">
              <emma:interpretation id="{3F156E63-B4ED-40BC-B235-8ECB86E317F4}" emma:medium="tactile" emma:mode="ink">
                <msink:context xmlns:msink="http://schemas.microsoft.com/ink/2010/main" type="inkWord" rotatedBoundingBox="7083,16368 10615,16305 10629,17083 7097,17146"/>
              </emma:interpretation>
              <emma:one-of disjunction-type="recognition" id="oneOf9">
                <emma:interpretation id="interp45" emma:lang="en-US" emma:confidence="0">
                  <emma:literal>fits-hrs</emma:literal>
                </emma:interpretation>
                <emma:interpretation id="interp46" emma:lang="en-US" emma:confidence="0">
                  <emma:literal>IBY-al a</emma:literal>
                </emma:interpretation>
                <emma:interpretation id="interp47" emma:lang="en-US" emma:confidence="0">
                  <emma:literal>IBEX a</emma:literal>
                </emma:interpretation>
                <emma:interpretation id="interp48" emma:lang="en-US" emma:confidence="0">
                  <emma:literal>IBY-GA</emma:literal>
                </emma:interpretation>
                <emma:interpretation id="interp49" emma:lang="en-US" emma:confidence="0">
                  <emma:literal>IBY-Il a</emma:literal>
                </emma:interpretation>
              </emma:one-of>
            </emma:emma>
          </inkml:annotationXML>
          <inkml:trace contextRef="#ctx0" brushRef="#br0" timeOffset="15238.9886">-468-898 155 0,'-25'-15'44'15,"25"15"-1"-15,0 0-30 16,33-13-13-16,6 13 0 16,8 0 0-16,8 7 0 15,9-7 0-15,4 13 0 16,-8-13-19-16,-2 8-10 16,-19-8-5-16,-9 0-7 15,-30 0-2-15,19-22 0 16,-19 22-2-16</inkml:trace>
          <inkml:trace contextRef="#ctx0" brushRef="#br0" timeOffset="15034.8546">-438-1247 23 0,'0'0'9'0,"20"-17"-5"16,-20 17-3-16,30-18-1 16,-16 8 1-16,-14 10 2 15,33-15 1-15,-33 15 3 16,19-20 2-16,-19 20 4 16,9-20 5-16,-9 20 10 15,0-16-1-15,0 16 0 16,0 0-2-16,-16-20-3 15,16 20-2-15,0 0-6 16,0 0-14-16,0 0 0 16,-11 27 0-16,11-9 0 0,0 7 0 15,11 6 0-15,-8 8 0 16,3 4 0-16,5 6 0 16,-4-2 0-16,2-5 0 15,2 4 0-15,-8-6-2 16,7-3-24-16,-10-11-8 15,7-5-7-15,-7-21-3 16,-7 20 0-16,7-20-1 16,-19 0 27-16</inkml:trace>
          <inkml:trace contextRef="#ctx0" brushRef="#br0" timeOffset="15428.1136">-417-1298 178 0,'0'-19'43'0,"12"2"-9"0,15 4-34 16,10 7 0-16,2 6 0 15,14 0-13-15,-6 0-15 16,-1 13-6-16,-9-6-6 16,-1 6-3-16,-14 0-2 15,-2 1 0-15</inkml:trace>
          <inkml:trace contextRef="#ctx0" brushRef="#br0" timeOffset="15734.3173">163-1075 184 0,'-15'0'43'0,"-4"0"-15"16,19 0-28-16,0 36 0 15,12-13 0-15,-1 4 0 16,6 2 0-16,1-1 0 15,-2-1 0-15,4-1 0 16,-2-8 0-16,8 0 0 16,-5-4 0-16,10-7 0 0,-1-7 0 15,10 0-6-15,-4-8-18 16,4 2-6 0,-7-12-6-16,-2 3-4 15,-3-1-2-15,-4 0-1 0,-7-3 10 16</inkml:trace>
          <inkml:trace contextRef="#ctx0" brushRef="#br0" timeOffset="15931.4751">518-1102 171 0,'-17'0'42'0,"17"0"-4"16,-16 20-34-16,16 3-4 0,14 11 0 15,0 8 0 1,5-1 0-16,2 3 0 15,3-2 0-15,-8-2 0 16,8-5-27-16,-10-4-8 0,0-5-6 16,2-16-3-16,2-4 0 15,1-12-3-15</inkml:trace>
          <inkml:trace contextRef="#ctx0" brushRef="#br0" timeOffset="16155.6224">914-1135 155 0,'-19'-3'44'0,"0"-8"-2"16,19 11-28-16,0 0-14 16,33 14 0-16,-1-9 0 0,4 4 0 15,5 8 0-15,-4-14-24 16,5 10-8-16,-12-7-9 15,-3 1-1-15,-9-7-2 16,-2 9-1-16,-16-9 19 16</inkml:trace>
          <inkml:trace contextRef="#ctx0" brushRef="#br0" timeOffset="16336.8692">1022-989 142 0,'0'0'19'16,"0"0"-15"-16,38-15-28 0,4 8-10 16,3 2-3-16,5-3-2 15,2 0 9-15</inkml:trace>
          <inkml:trace contextRef="#ctx0" brushRef="#br0" timeOffset="16674.0925">1696-1313 137 0,'-30'10'43'0,"30"-10"-2"16,-9 26-9-16,16 1-30 16,7 4-2-16,5 2 0 15,5 2 0-15,0-1 0 16,4-3 0-16,-8-3 0 15,3 3 0-15,-23-31-21 16,31 29-14-16,-31-29-6 0,17 0-1 16,-17 0-2-1,17-18-2-15</inkml:trace>
          <inkml:trace contextRef="#ctx0" brushRef="#br0" timeOffset="18352.7305">128-1062 148 0,'-31'-31'42'0,"31"31"-2"15,-17-42-15-15,17 26-25 16,17 2 0-16,4 0 0 0,10-1 0 16,7 1 0-1,6 7 0-15,4 1 0 16,2 6 0-16,0 0 0 15,-4 0 0-15,-6 0 0 0,-11 14 0 16,-5 6 0-16,-10 2 0 16,-7 5 0-16,-7 2 0 15,-13 0 0-15,-4 6 0 16,-4-2 0-16,-2-4 0 16,-2-2 0-16,-2-3 0 15,1-4 0-15,5 0 0 16,-5-7 0-16,7-3 0 15,4 2 0-15,15-12 0 16,-19 7 0-16,19-7 0 16,0 0 0-16,0 0 0 15,32-4 0-15,-11 1 0 0,6-5 0 16,6 1 0-16,5 0 0 16,-2-1 0-16,3 8 0 15,0 0 0-15,-3 0 0 16,-4 4 0-16,-5 7 0 15,-6 4 0-15,-4 0 0 16,-6 5 0-16,-7 2 0 16,-4 1 0-16,0 4 0 15,-8-5 0-15,1-2 0 16,-2 0 0-16,-8 1 0 16,2-5 0-16,-5-3 0 15,0-2 0-15,-4-11 0 16,1 7 0-16,-6-7 0 0,2 0 0 15,4-10 0-15,-3 6 0 16,7-6 0-16,4 3 0 16,15 7 0-16,0 0 0 15,-12-17-25-15,12 17-8 16,27-8-6-16,-6 1-6 16,6 0-2-16,10-6-1 15,2 0 31-15</inkml:trace>
          <inkml:trace contextRef="#ctx0" brushRef="#br0" timeOffset="19738.6559">1725-1282 39 0,'0'0'20'15,"-15"-11"-4"-15,15 11-3 16,0 0 1-16,-13-18-2 16,13 18 0-16,0 0 1 0,0 0 2 15,0 0 1-15,0 0 3 16,0 0-1 0,0 0-1-16,0 0-2 15,0 0-3-15,0 0-8 0,0 0-4 16,0 0 0-16,17 21 0 15,-17-21 0-15,11 33 0 16,-1-13 0-16,3 2 0 16,-3 1 0-16,5 3 0 15,-5-5 0-15,3-4 0 16,0 2 0-16,-13-19 0 16,18 27 0-16,-18-27 0 15,0 0 0-15,0 0 0 16,0 0 0-16,0 0 0 15,0 0 0-15,0-22 0 16,0 22-5-16,0 0-5 16,0 0 0-16,-12-18 0 0,12 18 0 15,0 0 0-15,0 0 3 16,0 0 3-16,0 0 2 16,0 0 2-16,0 0 0 15,0 0 1-15,0 0-1 16,0 0 0-16,0 0 1 15,0 0-1-15,0 0 1 16,0 0-1-16,0 0 1 16,0 0 0-16,0 0 2 15,18 13 2-15,-18-13 4 16,4 19 1-16,-4-19-1 16,17 28 0-16,-7-11 0 15,7 10 0-15,-3-7-9 0,5 9 0 16,2 0 0-16,3-1 0 15,2-1 0-15,-5-3 0 16,4 1 0-16,-5-9 0 16,-4 2 0-16,-16-18 0 15,25 18 0-15,-25-18-7 16,0 0-20-16,0 0-5 16,0 0-7-16,-8-16-2 15,8 16-2-15,-24-14 0 16,24 14 21-16</inkml:trace>
          <inkml:trace contextRef="#ctx0" brushRef="#br0" timeOffset="20446.1273">2363-1160 117 0,'-14'-24'42'15,"-4"3"-2"-15,18 21-7 16,-25-14-15-16,25 14-13 15,0 18-5-15,10 4 0 16,6 8 0-16,4 6 0 0,0 4 0 16,-1 2 0-1,3-2 0-15,-5 2 0 16,-3-11 0-16,-3-5 0 16,-5-10 0-16,-6-16 0 0,0 0 0 15,0 0 0-15,0 0 0 16,-11-34 0-16,4 2 0 15,-1-15 0-15,1 2 0 16,2-7 0-16,5 0 0 16,0 3 0-16,8 8 0 15,6 1 0-15,6 16 0 16,16 16 0-16,3 8 0 16,10 7 0-16,4 8 0 0,4 8 0 15,-3 13 0 1,-2 4 0-16,-5 2 0 15,-13 5 0-15,-10-3 0 16,-14-2 0-16,-4 0 0 0,-13-15-30 16,-2 2-7-16,-9-15-5 15,-3-5-1-15,-4-9-2 16,-1 0-1-16</inkml:trace>
          <inkml:trace contextRef="#ctx0" brushRef="#br0" timeOffset="20605.2341">2613-982 152 0,'0'0'43'0,"19"-36"-2"16,17 15-22-1,12 6-19-15,7 1 0 16,8 14-27-16,-7 0-9 16,0 0-6-16,-11 9-1 0,-15 4-2 15,-13-1-3-15</inkml:trace>
        </inkml:traceGroup>
      </inkml:traceGroup>
    </inkml:traceGroup>
    <inkml:traceGroup>
      <inkml:annotationXML>
        <emma:emma xmlns:emma="http://www.w3.org/2003/04/emma" version="1.0">
          <emma:interpretation id="{2640DFB0-0620-482B-A2DD-ED292A54B3AA}" emma:medium="tactile" emma:mode="ink">
            <msink:context xmlns:msink="http://schemas.microsoft.com/ink/2010/main" type="paragraph" rotatedBoundingBox="7585,17570 20121,17588 20120,18358 7584,183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29819C-DE3C-4EFE-B475-32ABCEC5AE8D}" emma:medium="tactile" emma:mode="ink">
              <msink:context xmlns:msink="http://schemas.microsoft.com/ink/2010/main" type="line" rotatedBoundingBox="7585,17570 20121,17588 20120,18358 7584,18340"/>
            </emma:interpretation>
          </emma:emma>
        </inkml:annotationXML>
        <inkml:traceGroup>
          <inkml:annotationXML>
            <emma:emma xmlns:emma="http://www.w3.org/2003/04/emma" version="1.0">
              <emma:interpretation id="{D4C95A72-A296-48D3-9C4E-D689D9DEEFBB}" emma:medium="tactile" emma:mode="ink">
                <msink:context xmlns:msink="http://schemas.microsoft.com/ink/2010/main" type="inkWord" rotatedBoundingBox="7596,17540 10966,17728 10926,18454 7556,18266"/>
              </emma:interpretation>
              <emma:one-of disjunction-type="recognition" id="oneOf10">
                <emma:interpretation id="interp50" emma:lang="en-US" emma:confidence="0">
                  <emma:literal>V3=4.i=4V</emma:literal>
                </emma:interpretation>
                <emma:interpretation id="interp51" emma:lang="en-US" emma:confidence="0">
                  <emma:literal>V3=4.,=4V</emma:literal>
                </emma:interpretation>
                <emma:interpretation id="interp52" emma:lang="en-US" emma:confidence="0">
                  <emma:literal>093=4.74</emma:literal>
                </emma:interpretation>
                <emma:interpretation id="interp53" emma:lang="en-US" emma:confidence="0">
                  <emma:literal>053=4.74</emma:literal>
                </emma:interpretation>
                <emma:interpretation id="interp54" emma:lang="en-US" emma:confidence="0">
                  <emma:literal>093=4.744</emma:literal>
                </emma:interpretation>
              </emma:one-of>
            </emma:emma>
          </inkml:annotationXML>
          <inkml:trace contextRef="#ctx0" brushRef="#br0" timeOffset="21434.6963">23 0 26 0,'0'0'17'0,"-23"0"-7"16,23 0-8-16,0 0-9 16,0 0-6-16,0 0-2 15,0 0-4-15,0 0 19 16</inkml:trace>
          <inkml:trace contextRef="#ctx0" brushRef="#br0" timeOffset="22106.1432">98-71 132 0,'0'0'44'15,"-21"-29"-1"-15,21 29-12 0,0 0-26 16,0 0-5-16,31 20 0 16,-7 1 0-16,11 8 0 15,0 5 0-15,4 2 0 16,2 2 0-16,-1 2 0 16,0-3 0-16,4-3 0 15,-9-1 0-15,-2-4 0 16,-2-8 0-16,-3-1 0 15,-4-5 0-15,-4-7 0 16,-4-2 0-16,-16-6 0 16,24 0 0-16,-24 0 0 15,14-20 0-15,-14 5 0 16,0-7 0-16,0-6 0 0,0-7 0 16,-13-4 0-16,0 1 0 15,-1-10 0-15,-4 5 0 16,2-3 0-16,4 4 0 15,-1 4 0-15,6 4 0 16,7 11 0-16,0 4 0 16,0 19 0-16,28-8 0 15,-4 24-5-15,-1-4-24 16,5 15-4-16,2-5-10 16,-3 5-2-16,0-5-2 15,1-1 0-15,2-1 42 16</inkml:trace>
          <inkml:trace contextRef="#ctx0" brushRef="#br0" timeOffset="22915.6845">1734 155 143 0,'0'0'43'15,"0"0"-1"-15,4-17-15 16,20 17-33-16,3 0-20 15,8 0-6-15,-2 0-8 16,3 7-2-16,-17-7-1 16,-3 7-2-16,-16-7 25 15</inkml:trace>
          <inkml:trace contextRef="#ctx0" brushRef="#br0" timeOffset="22666.5177">998 238 86 0,'10'-14'39'16,"-10"14"0"-16,20-20-9 16,0 17-12-16,-20 3-3 15,38-12-2-15,-22 12-5 0,2 0-3 16,-2 6-3-16,-16-6-2 16,24 20 0-16,-24-20 0 15,8 29 0-15,-8-29 0 16,-7 28 0-16,-1-12 0 15,8-16 0-15,-27 31 0 16,27-31 0-16,-29 22 0 16,29-22 0-16,-21 14 0 15,21-14 0-15,0 0 0 16,0 0 0-16,0 0 0 16,30 7 0-16,-10-7 0 15,9 0 0-15,5 0 0 16,5 0 0-16,2 8 0 0,1 0 0 15,-2 4 0-15,-6 1 0 16,-3 4 0 0,-11 3 0-16,-6 0 0 15,-7-3 0-15,-7 4 0 0,-10-2 0 16,-1 1 0-16,-6-6 0 16,-3 2 0-16,0-3 0 15,1-6 0-15,3 0 0 16,16-7 0-16,-24 0 0 15,24 0-26-15,-9-14-9 16,14-7-6-16,6 1-4 16,6-4-1-16,6-8-2 15</inkml:trace>
          <inkml:trace contextRef="#ctx0" brushRef="#br0" timeOffset="23074.7907">1741 308 168 0,'0'0'45'16,"0"0"-3"-16,0 0-47 16,21 0-23-16,17 7-10 15,-1-7-3-15,7 0-5 16,-1-8 0-16,-2 2-2 16</inkml:trace>
          <inkml:trace contextRef="#ctx0" brushRef="#br0" timeOffset="23794.9253">2203 69 120 0,'-10'-16'37'0,"10"16"-4"15,0 0-4-15,0 0-6 16,0 0-10-16,0 0-13 16,-7 18 0-16,7-18 0 15,7 33 0-15,3-11 0 16,-3 1 0-16,6-4 0 15,-3-1 0-15,4-2 0 16,3-3 0-16,1-4 0 16,4-3 0-16,0-6 0 0,2 6 0 15,3-6 0 1,0 0 0-16,-1 0 0 16,-1-6 0-16,1 6 0 15,-6 0 0-15,-20 0 0 0,24 0-8 16,-24 0-10-16,0 0-8 15,0 0-6-15,0 0-3 16,0 0-7-16,0 0 1 16,0 0 4-16,-5-20 22 15</inkml:trace>
          <inkml:trace contextRef="#ctx0" brushRef="#br0" timeOffset="24140.1562">2461-44 133 0,'0'0'42'0,"0"0"-4"15,0 0-8-15,0 0-18 16,0 34-12-16,0-5 0 15,16 8 0-15,-2 6 0 16,4 7 0-16,2-2 0 16,0 0 0-16,0-1 0 15,0-5 0-15,-1-5 0 16,-3-5 0-16,0-8 0 16,-1-2-10-16,-15-22-21 15,20 14-3-15,-20-14-8 0,18-10-2 16,-9-9-1-16,8-1-1 15</inkml:trace>
          <inkml:trace contextRef="#ctx0" brushRef="#br0" timeOffset="24315.2725">2934 258 167 0,'0'0'43'16,"0"0"-3"-16,0 0-35 15,0 0-5-15,20 28 0 16,-20-28-18-16,20 21-15 0,-20-21-9 16,0 0-2-16,0 0-1 15,0 0-2-15,10-20 22 16</inkml:trace>
          <inkml:trace contextRef="#ctx0" brushRef="#br0" timeOffset="24623.4787">3201 103 138 0,'0'0'43'15,"0"0"-5"1,0 0-16-16,20 8-13 0,-20-8-4 15,22 23-5 1,-5-2 0-16,-2 5 0 0,-1-3 0 16,1 3 0-16,1-4 0 15,-6 4 0-15,3-5 0 16,-5-5 0-16,3 3-10 16,-11-19-21-16,0 0-4 15,0 0-8-15,0 0-2 16,0-19-2-16,-7-1 4 15</inkml:trace>
        </inkml:traceGroup>
        <inkml:traceGroup>
          <inkml:annotationXML>
            <emma:emma xmlns:emma="http://www.w3.org/2003/04/emma" version="1.0">
              <emma:interpretation id="{7F3A8AE0-CD20-4EA5-9B61-90B1F0DD1280}" emma:medium="tactile" emma:mode="ink">
                <msink:context xmlns:msink="http://schemas.microsoft.com/ink/2010/main" type="inkWord" rotatedBoundingBox="11323,17634 13003,17637 13002,18141 11322,18138"/>
              </emma:interpretation>
            </emma:emma>
          </inkml:annotationXML>
          <inkml:trace contextRef="#ctx0" brushRef="#br0" timeOffset="25007.7357">3738 111 144 0,'0'0'44'15,"0"-15"-3"-15,0 15-15 16,26-20-26-16,8 20-3 16,0 0-19-16,11 7-9 15,-10-7-7-15,2 10-4 16,-10-5-1-16,-27-5-1 15,21 11 13-15</inkml:trace>
          <inkml:trace contextRef="#ctx0" brushRef="#br0" timeOffset="25170.8462">3820 202 151 0,'-27'13'44'0,"27"-13"-2"16,0 0-24-16,20 7-38 15,16 2-11-15,-7-9-6 16,8 10-5-16,-1-10-1 16,1 0-3-16,-6 0 11 15</inkml:trace>
          <inkml:trace contextRef="#ctx0" brushRef="#br0" timeOffset="25666.1727">4254-73 165 0,'-13'-20'43'15,"13"20"-2"-15,-15 0-35 16,15 0-6-16,-9 36 0 0,9-9 0 16,9 0 0-16,-9 2 0 15,8 0 0-15,-1-6 0 16,-1-2 0-1,1-2 0-15,-7-19 0 0,16 23 0 16,-16-23 0-16,27 11 0 16,-9-11 0-16,7 0 0 15,7 0 0-15,2 0 0 16,5 0 0-16,2-7 0 16,-1 7 0-16,-3-7 0 15,-3 7-3-15,-13-8-14 16,3 8-7-16,-24 0-6 15,17 0-3-15,-17 0 0 0,0 0-8 16,0 0-1-16,-4-19 11 16,4 19 31-16</inkml:trace>
          <inkml:trace contextRef="#ctx0" brushRef="#br0" timeOffset="25883.3176">4591-21 160 0,'0'0'38'15,"0"0"-5"-15,-11 21-15 16,22 5-12-16,2 3-6 16,0 5 0-16,5 7 0 15,-4-3 0-15,2 2 0 16,1-3 0-16,-1 4 0 0,-4-12 0 16,8 3-20-16,-8-13-13 15,3-3-5-15,-15-16-4 16,29 0-2-1,-14-20 0-15,2-5 11 0</inkml:trace>
          <inkml:trace contextRef="#ctx0" brushRef="#br0" timeOffset="26267.5757">4936 28 158 0,'0'0'43'0,"0"0"-1"15,0 0-30-15,14 34-12 16,10-7 0-16,7 8 0 16,0 0 0-16,6-1 0 15,-1 3 0-15,1-3 0 16,-3-3 0-16,-2 1 0 0,-1-12 0 16,-2 3 0-16,-2-9 0 15,-3-5 0-15,-2-9 0 16,-2 0 0-16,-3 0 0 15,-17 0 0-15,27-35 0 16,-18 12 0-16,-9-11 0 16,0-3 0-16,0-5 0 15,-14-7 0-15,-3 0 0 16,1-6 0-16,-2 6 0 16,-1 8 0-16,8 5 0 15,-2 7 0-15,13 29-19 16,7-25-17-16,-7 25-8 15,27 0-4-15,-7 0-2 0,5 11-1 16</inkml:trace>
        </inkml:traceGroup>
        <inkml:traceGroup>
          <inkml:annotationXML>
            <emma:emma xmlns:emma="http://www.w3.org/2003/04/emma" version="1.0">
              <emma:interpretation id="{19A4632C-8DE0-4B3D-AED7-2E1201C17778}" emma:medium="tactile" emma:mode="ink">
                <msink:context xmlns:msink="http://schemas.microsoft.com/ink/2010/main" type="inkWord" rotatedBoundingBox="15069,17665 18179,17670 18178,18267 15068,18262"/>
              </emma:interpretation>
            </emma:emma>
          </inkml:annotationXML>
          <inkml:trace contextRef="#ctx0" brushRef="#br1" timeOffset="87081.3215">7497 169 159 0,'-13'-17'44'0,"13"17"-1"16,47-14-34-16,1 14-9 16,9 0-5-16,18 0-27 15,-4 7-9-15,-3-7-2 16,-10 7-2-16,-8-7-1 16,-10 0 4-16</inkml:trace>
          <inkml:trace contextRef="#ctx0" brushRef="#br1" timeOffset="86893.1954">7572 449 138 0,'-18'14'47'0,"18"-14"-3"16,0 0-18-16,24 7-26 16,4 0 0-16,5-7-8 15,15 13-15-15,-5-13-11 16,2 0-5-16,-8-9-4 15,-6 2-2-15,-10-7 0 16</inkml:trace>
          <inkml:trace contextRef="#ctx0" brushRef="#br1" timeOffset="86709.0771">7633 93 137 0,'0'0'39'0,"-7"-30"-4"16,7 30-10-16,0 0-6 15,0 0-19-15,20 8 0 16,-7 12 0-16,-1 7 0 15,3 7 0-15,3 3 0 16,3 5 0-16,3 1 0 16,-2-2 0-16,-1 6-11 15,-11-16-24-15,0-3-8 16,-10-8-2-16,0-20-2 0,-36 22-1 16</inkml:trace>
          <inkml:trace contextRef="#ctx0" brushRef="#br1" timeOffset="87406.5385">8145 189 189 0,'0'0'44'0,"0"0"-22"16,28 8-22-16,1-1 0 15,3 4 0-15,1-1 0 16,1 9 0-16,-7-7 0 15,-3 6 0-15,-10 0 0 16,-7 4 0-16,-7-2-3 16,-6 1 1-16,-2 2 1 15,-3 2 0-15,-2-7 1 0,2 2 0 16,2 0 1-16,9-4 0 16,0-16 0-16,11 21 0 15,-11-21 0 1,39 11-8-16,-14-11-13 0,11 0-12 15,-4-11-6-15,2 3-6 16,-3-6 0-16,3-6-2 16</inkml:trace>
          <inkml:trace contextRef="#ctx0" brushRef="#br1" timeOffset="87595.6636">8737 182 156 0,'0'0'45'16,"0"0"0"-16,0 0-36 16,23-9-9-16,1 9-9 15,19 9-21-15,-9-3-8 16,4 1-5-16,-8-1-2 16,-5 1-2-16,-25-7 5 15</inkml:trace>
          <inkml:trace contextRef="#ctx0" brushRef="#br1" timeOffset="87736.7571">8839 334 100 0,'0'0'13'16,"0"0"-14"-16,40 10-24 15,-4-13-11-15,5 3-1 16,5-14 24-16</inkml:trace>
          <inkml:trace contextRef="#ctx0" brushRef="#br1" timeOffset="88222.0821">9429 103 84 0,'-13'-18'33'15,"-2"4"-4"1,5-2-10-16,-10 1-10 16,0 8-1-16,-5 2-5 15,-4 5-2-15,2 0 1 0,-1 12 1 16,3 1 1-16,0 1 0 16,4 2 1-16,11 4 1 15,10 1-2-15,17-4 1 16,5-4-1-16,9-1-3 15,4-5 0-15,-2 1-7 16,21-8-4-16,-22 0-2 16,5-8 0-16,-14-4 0 15,1 3 0-15,-24 9 4 16,15-27 3-16,-15 27 9 16,-7-22 5-16,7 22 6 15,0 0 1-15,0 0 0 0,-20 0 0 16,20 0-4-16,8 21-2 15,-3-4-1-15,2 1-9 16,8 3 0-16,3 0 0 16,6-4 0-16,2 6 0 15,-7-8-16-15,13 7-15 16,-4-14-3-16,3-6-6 16,-5-4-3-16,-1-6 0 15,-5-12-2-15</inkml:trace>
          <inkml:trace contextRef="#ctx0" brushRef="#br1" timeOffset="88443.2342">9830-79 176 0,'0'0'43'16,"-10"35"-7"-16,29-1-36 15,-8 12 0-15,0 7 0 16,6 7 0-16,-1 0 0 15,1 2 0-15,-4-6 0 16,-3-1-10-16,-10-16-16 16,7 1-13-16,-7-13-3 15,0-27-3-15,13 15 0 16,-13-15-2-16</inkml:trace>
          <inkml:trace contextRef="#ctx0" brushRef="#br1" timeOffset="88953.5725">10119 201 141 0,'0'0'46'0,"12"-20"0"15,-12 20-24-15,34 0-22 16,-4-8 0-16,-9 8 0 16,17 8 0-16,-8-8 0 15,1 0 0-15,-4 5 0 16,-6-5 0-16,-21 0 0 15,0 0 0-15,23 7 0 16,-23-7 0-16,0 0 0 16,-28 22 0-16,12-12 0 0,-4 6 0 15,2-1-2-15,-2 0 1 16,4 0 0 0,-1-6 0-16,17-9 1 15,-20 19 1-15,20-19-1 0,0 0 1 16,0 0-1-16,27 7 1 15,-4-7 1-15,0-9-2 16,6 9 0-16,4-9 0 16,3 9 0-16,0 0 0 15,-2 9 0-15,2-2 0 16,-5 8 0-16,-4-2-2 16,-7 10 2-16,-12-3-1 15,-8 3 0-15,-8-3 0 16,-12 3 0-16,-7-3 0 0,-4-4 0 15,-3-4 1 1,0-1 0-16,3-11 0 16,4 4-11-16,3-8-10 0,24 4-11 15,-16-23-1-15,16 5-9 16,13-3-2-16,12-5-2 16</inkml:trace>
        </inkml:traceGroup>
        <inkml:traceGroup>
          <inkml:annotationXML>
            <emma:emma xmlns:emma="http://www.w3.org/2003/04/emma" version="1.0">
              <emma:interpretation id="{4D5ED219-B9F6-4CC9-A140-F1B6C129054E}" emma:medium="tactile" emma:mode="ink">
                <msink:context xmlns:msink="http://schemas.microsoft.com/ink/2010/main" type="inkWord" rotatedBoundingBox="18429,17645 20121,17648 20120,18133 18428,18130"/>
              </emma:interpretation>
            </emma:emma>
          </inkml:annotationXML>
          <inkml:trace contextRef="#ctx0" brushRef="#br1" timeOffset="89173.7182">10844 159 156 0,'0'0'45'0,"0"0"-5"0,0 0-26 16,34-7-14-16,-6 7-5 15,15 7-18-15,-5-7-11 16,-1 9-6-16,-6-9-3 16,-8 5-1-16,-23-5-1 15</inkml:trace>
          <inkml:trace contextRef="#ctx0" brushRef="#br1" timeOffset="89326.8227">10866 274 175 0,'0'0'33'0,"25"-3"-26"16,6 3-41-16,8-7-6 15,7-1-5-15,3 3 0 16,5-8-1-16</inkml:trace>
          <inkml:trace contextRef="#ctx0" brushRef="#br1" timeOffset="89822.1497">11375 6 182 0,'0'-19'43'0,"0"19"-13"15,36-17-30-15,-6 17 0 16,8 6 0-16,0 2 0 15,-1 5 0-15,-2 2 0 16,-9 1 0-16,-9 3 0 16,-10 1 0-16,-7-4 0 15,-9 4 0-15,-6 1 0 16,-8-4-3-16,0 1 3 16,-2-4-1-16,-1-1 1 15,5-2 0-15,3 0 1 16,18-11-1-16,-20 7 3 15,20-7-3-15,0 0 0 16,31 0 0-16,-7 0 0 0,7 0 0 16,3 0 0-16,5 7 0 15,2 1 0-15,-6-6 0 16,-4 10 0-16,-2 0 0 16,-12-2 0-16,-17-10-2 15,17 29 0-15,-23-10 0 16,-11-6 0-16,-4 1 0 15,-8 0 1-15,-2-5 1 16,-1-2-3-16,5 6-15 16,-6-13-11-16,18 0-4 15,15 0-1-15,-13-14-7 16,13 14-2-16,31-29 1 16</inkml:trace>
          <inkml:trace contextRef="#ctx0" brushRef="#br1" timeOffset="90257.4396">11920 40 149 0,'0'0'44'0,"0"0"-3"16,0 0-20-16,0 0-21 16,12 31 0-16,8-4 0 15,3 7 0-15,4 0 0 16,0-5 0-16,-2 0 0 15,-1-2 0-15,-7-12 0 16,0-2 0-16,-17-13 0 16,19 8 0-16,-19-8 0 15,0 0-6-15,0-22-4 16,0 6 0-16,-10-16-2 16,10 1 0-16,-10-10 1 0,10-6 7 15,0-2 4-15,0 0 6 16,11 12 5-16,2 1 1 15,13 16 1-15,3 13 0 16,11 14-3-16,-3 15-10 16,5 12 0-16,0 3 0 15,-3 10 0-15,-3-1 0 16,-4-1 0-16,-2-2 0 16,-10-9 0-16,-5-4-3 15,-9-10-20-15,1 1-12 16,-7-21-8-16,0 0-1 15,-27-7-3-15,3-7 1 0</inkml:trace>
          <inkml:trace contextRef="#ctx0" brushRef="#br1" timeOffset="90408.5433">12246 188 106 0,'31'-7'4'0,"3"-5"-7"15,1-5-22-15,12 6-25 0,13-6 19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2.2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47 148 0,'0'0'42'16,"-17"-19"-2"-16,17 19-15 16,0 0-25-16,31-19 0 15,-9 11-2-15,7 8 1 16,-1 0 1-16,3 0 0 15,-7 0 1-15,0 8 1 0,-4-2-2 16,-20-6 0-16,22 22 0 16,-22-6 0-16,0 4 0 15,0 1 0-15,-15 5 0 16,1-3 0-16,-3 4-2 16,-3-4 1-16,3 1 1 15,0-9-1-15,17-15 2 16,-22 23-1-16,22-23 0 15,0 0-1-15,0 0 0 16,21 0 1-16,0 0 0 16,3 0-1-16,3 0 0 15,4 5 1-15,-2 2 0 0,2 8 1 16,-7-1 0-16,-1 2 0 16,-9 8 0-16,-6-1-1 15,-8-1 0-15,0-1 0 16,-12 1-1-16,-4-2 1 15,-4-6-1-15,-5-1 0 16,-2-6 2-16,1-7-1 16,4 0-9-16,-7-7-13 15,12-8-10-15,0-12-1 16,17-6-2-16,0-10-1 16,7 0-8-16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8:33.3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B2660B-3D9D-48D4-9702-8E5A4F348CAE}" emma:medium="tactile" emma:mode="ink">
          <msink:context xmlns:msink="http://schemas.microsoft.com/ink/2010/main" type="writingRegion" rotatedBoundingBox="2766,15511 19314,15621 19291,19068 2743,18958"/>
        </emma:interpretation>
      </emma:emma>
    </inkml:annotationXML>
    <inkml:traceGroup>
      <inkml:annotationXML>
        <emma:emma xmlns:emma="http://www.w3.org/2003/04/emma" version="1.0">
          <emma:interpretation id="{313861F8-9552-4C94-A78F-641E19301E2C}" emma:medium="tactile" emma:mode="ink">
            <msink:context xmlns:msink="http://schemas.microsoft.com/ink/2010/main" type="paragraph" rotatedBoundingBox="3257,15373 6475,15654 6404,16462 3186,161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F7E2A2-FD4C-4543-B255-B98CE872F431}" emma:medium="tactile" emma:mode="ink">
              <msink:context xmlns:msink="http://schemas.microsoft.com/ink/2010/main" type="line" rotatedBoundingBox="3257,15373 6475,15654 6404,16462 3186,16181"/>
            </emma:interpretation>
          </emma:emma>
        </inkml:annotationXML>
        <inkml:traceGroup>
          <inkml:annotationXML>
            <emma:emma xmlns:emma="http://www.w3.org/2003/04/emma" version="1.0">
              <emma:interpretation id="{87EC5B7F-4CE8-4B06-A28F-44F3D6A7AC11}" emma:medium="tactile" emma:mode="ink">
                <msink:context xmlns:msink="http://schemas.microsoft.com/ink/2010/main" type="inkWord" rotatedBoundingBox="3257,15373 6475,15654 6404,16462 3186,16181"/>
              </emma:interpretation>
              <emma:one-of disjunction-type="recognition" id="oneOf0">
                <emma:interpretation id="interp0" emma:lang="en-US" emma:confidence="0">
                  <emma:literal>I=Q/t</emma:literal>
                </emma:interpretation>
                <emma:interpretation id="interp1" emma:lang="en-US" emma:confidence="0">
                  <emma:literal>I 101 t</emma:literal>
                </emma:interpretation>
                <emma:interpretation id="interp2" emma:lang="en-US" emma:confidence="0">
                  <emma:literal>I=Q/ t</emma:literal>
                </emma:interpretation>
                <emma:interpretation id="interp3" emma:lang="en-US" emma:confidence="0">
                  <emma:literal>I 201 t</emma:literal>
                </emma:interpretation>
                <emma:interpretation id="interp4" emma:lang="en-US" emma:confidence="0">
                  <emma:literal>IQ t</emma:literal>
                </emma:interpretation>
              </emma:one-of>
            </emma:emma>
          </inkml:annotationXML>
          <inkml:trace contextRef="#ctx0" brushRef="#br0">22 102 144 0,'-23'-27'43'0,"23"5"-1"0,0-3-20 16,21 14-22-16,19 0 0 15,7 11 1-15,12 0-1 16,4 0-1-16,6 13-16 16,-9-4-9-16,0 5-9 15,-7-3-5-15,-2 3-3 16,-11-6 0-16,-8-1-3 16</inkml:trace>
          <inkml:trace contextRef="#ctx0" brushRef="#br0" timeOffset="-486.6502">224 130 142 0,'0'0'41'15,"-15"-33"-7"-15,15 33-13 16,0 0-9-16,0 0-11 16,15 21-1-16,-2 11 1 15,0 4-1-15,2 13 0 16,4 3 0-16,-5 7 1 0,-1-1-2 15,-1-2 1 1,1-8 0-16,-6-5 1 16,-1-8-2-16,-6-13-9 15,14 0-17-15,-14-22-6 0,0 19-8 16,0-19 0-16,0 0-3 16,0-20-1-16</inkml:trace>
          <inkml:trace contextRef="#ctx0" brushRef="#br0" timeOffset="-225.0858">146 600 176 0,'0'0'41'15,"0"0"-9"-15,26 8-32 0,11-8 0 16,14 6 0-16,5 1 0 15,5-1 1-15,-1-3-1 16,-2 3 1-16,-11-6-2 16,-6 13-6-16,-10-13-13 15,-4 0-10-15,-27 0-6 16,16-8-5-16,-16 8-3 16,-16-25 1-16,2 4 15 15</inkml:trace>
          <inkml:trace contextRef="#ctx0" brushRef="#br0" timeOffset="254.1234">827 276 175 0,'0'0'41'0,"20"0"-10"16,6 9-45-16,6-9-9 16,7 13-7-16,-5-6-8 0,0 3-2 15,-8-3-2-15,-6 5-1 16,-20-12 27 0</inkml:trace>
          <inkml:trace contextRef="#ctx0" brushRef="#br0" timeOffset="419.7986">924 418 138 0,'0'0'43'0,"0"0"-2"16,0 0-18-16,47 13-42 16,-14-10-11-16,8 4-8 15,0-1-3-15,10-1-2 0,-6-5-2 16,2 0 17-1</inkml:trace>
          <inkml:trace contextRef="#ctx0" brushRef="#br0" timeOffset="917.63">1727 6 74 0,'-16'-14'34'15,"-9"-1"-1"-15,25 15-6 16,-39-14-7-16,20 14-3 16,-4-7-3-16,3 7-5 15,-5 8 0-15,-1 4-3 0,0 3-1 16,0 4-2-16,0 4-2 15,5 10-1-15,2 3-1 16,12 7 1-16,7 5 0 16,13 1-1-16,13-4 1 15,12 2-1-15,16-10 1 16,14-4 0-16,10-12 0 16,0-12 0-16,1-9-1 15,-11-9 1-15,-3-12 0 16,-12-8 0-16,-21-12-2 15,-19-6-4-15,-13-4 1 16,-24-3 0-16,-4 4-1 0,-21 2 1 16,1 10-1-16,-7 4-1 15,0 13-3-15,4 6 0 16,11 15-6-16,0 0-7 16,16 17-6-16,10 2-5 15,8 2-2-15,12 2 1 16,7 5 23-16</inkml:trace>
          <inkml:trace contextRef="#ctx0" brushRef="#br0" timeOffset="1113.8499">1786 307 169 0,'0'0'41'0,"24"15"-6"16,5-3-31-16,15 9-5 15,2-8-9-15,7 10-12 16,-11-9-8-16,8 5-8 16,-10-12-3-16,-12-4-1 15,-7-3-1-15,-4-7 22 16</inkml:trace>
          <inkml:trace contextRef="#ctx0" brushRef="#br0" timeOffset="1413.6418">2375 10 144 0,'-9'18'43'15,"2"9"-3"-15,7 15-15 16,0 11-25-16,0 6 0 15,0 10 0-15,-7 1 0 16,-2 2 0-16,5 3 0 16,-9-12 0-16,2 0 1 15,0-8-1-15,-1-16-9 16,12 1-12-16,-10-14-9 16,10-8-9-16,0-18-2 0,20 0-2 15,-3-21-1 1,5-8 19-16</inkml:trace>
          <inkml:trace contextRef="#ctx0" brushRef="#br0" timeOffset="1748.3372">2801 221 150 0,'-5'-20'43'16,"5"20"-2"-16,-19-2-23 15,19 2-18-15,0 37 1 16,0-3-1-16,0 8 0 16,0 1 0-16,0 6-1 0,-6-1 1 15,6 2 0 1,-7-6 1-16,7 3-1 16,0-6 0-16,13 1 0 0,0-6 0 15,8-8 0-15,5-5 0 16,6-5 0-16,7-3 0 15,-4-12-1-15,9-3 1 16,-3 0-14-16,-3-10-7 16,-2 2-7-16,-8-6-5 15,0 0-6-15,-13-6-1 16,-7 6-2-16,-8-6 8 0</inkml:trace>
          <inkml:trace contextRef="#ctx0" brushRef="#br0" timeOffset="1925.4166">2745 510 139 0,'0'0'43'16,"-9"-22"-1"-16,22 8-14 16,1 3-46-16,27 11-15 15,3-3-6-15,3 3-4 16,-2 0-2-16,-5 3 0 15</inkml:trace>
        </inkml:traceGroup>
      </inkml:traceGroup>
    </inkml:traceGroup>
    <inkml:traceGroup>
      <inkml:annotationXML>
        <emma:emma xmlns:emma="http://www.w3.org/2003/04/emma" version="1.0">
          <emma:interpretation id="{9C0F2920-A8C6-49EB-A2DB-21400D61F24C}" emma:medium="tactile" emma:mode="ink">
            <msink:context xmlns:msink="http://schemas.microsoft.com/ink/2010/main" type="paragraph" rotatedBoundingBox="3071,16815 14172,16993 14162,17648 3061,17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9E61B2-A5C8-46A7-A8FD-F2639FE306CD}" emma:medium="tactile" emma:mode="ink">
              <msink:context xmlns:msink="http://schemas.microsoft.com/ink/2010/main" type="line" rotatedBoundingBox="3071,16815 14172,16993 14162,17648 3061,17470"/>
            </emma:interpretation>
          </emma:emma>
        </inkml:annotationXML>
        <inkml:traceGroup>
          <inkml:annotationXML>
            <emma:emma xmlns:emma="http://www.w3.org/2003/04/emma" version="1.0">
              <emma:interpretation id="{8BF9219B-92D6-4525-ABAE-E5B2057AA4A9}" emma:medium="tactile" emma:mode="ink">
                <msink:context xmlns:msink="http://schemas.microsoft.com/ink/2010/main" type="inkWord" rotatedBoundingBox="4864,16900 6518,16926 6508,17526 4855,17499"/>
              </emma:interpretation>
              <emma:one-of disjunction-type="recognition" id="oneOf1">
                <emma:interpretation id="interp5" emma:lang="en-US" emma:confidence="0">
                  <emma:literal>Q=I't=.48o90=43.2€</emma:literal>
                </emma:interpretation>
                <emma:interpretation id="interp6" emma:lang="en-US" emma:confidence="0">
                  <emma:literal>Q=I.t=.48o90=43.2€</emma:literal>
                </emma:interpretation>
                <emma:interpretation id="interp7" emma:lang="en-US" emma:confidence="0">
                  <emma:literal>Q=I.E=.48o90=43.2€</emma:literal>
                </emma:interpretation>
                <emma:interpretation id="interp8" emma:lang="en-US" emma:confidence="0">
                  <emma:literal>Q=I'E=.48o90=43.2€</emma:literal>
                </emma:interpretation>
                <emma:interpretation id="interp9" emma:lang="en-US" emma:confidence="0">
                  <emma:literal>Q=I'€=.48o90=43.2€</emma:literal>
                </emma:interpretation>
              </emma:one-of>
            </emma:emma>
          </inkml:annotationXML>
          <inkml:trace contextRef="#ctx0" brushRef="#br0" timeOffset="4205.6157">1625 1395 137 0,'0'0'43'16,"0"-16"-2"-16,27 16-15 15,19 0-26-15,8 0-2 0,13 13-18 16,-3-7-10-16,4 9-10 15,-10 0-2-15,-10-3-1 16,-11-1-2-16,-14 0 21 16</inkml:trace>
          <inkml:trace contextRef="#ctx0" brushRef="#br0" timeOffset="4004.6366">1628 1780 169 0,'0'0'43'0,"31"0"-10"16,10 6-34-16,11 1 0 15,9 1 1 1,9-2-1-16,3 7-13 16,-7-13-8-16,-4 7-7 0,-17-7-5 15,-11-6-6-15,-15-6-1 16,-19 12-2-16,5-31 25 16</inkml:trace>
          <inkml:trace contextRef="#ctx0" brushRef="#br0" timeOffset="3776.646">1795 1381 160 0,'0'0'41'0,"15"31"-6"15,-15-14-25-15,20 9-10 16,2 8 1-16,0 2-2 16,7 5 2-16,-3-5-2 0,-6 0 2 15,0-2-2-15,-4 1-16 16,-16-11-14-16,0 0-10 16,0-24-2-16,-16 22-1 15,-2-22-2 1</inkml:trace>
          <inkml:trace contextRef="#ctx0" brushRef="#br0" timeOffset="4380.929">2326 1595 170 0,'-5'14'43'16,"5"-14"-12"-16,7 22-53 0,-7-22-10 15,25 16-9-15,-6-16-2 16,-4 5-1-16,1-10-1 16</inkml:trace>
          <inkml:trace contextRef="#ctx0" brushRef="#br0" timeOffset="4740.2045">2788 1350 166 0,'0'0'41'16,"0"0"-6"-16,8 16-29 15,-8 5-6-15,8 4 2 16,-8 3-2-16,6 3 1 16,-6 9-1-16,0-5 1 15,5 7-2-15,-5-2 2 16,6 0-2-16,1 6 1 16,6-2-1-16,7-1 0 15,1-3 1-15,12-4 0 16,2-7 0-16,5-4 0 15,4-10 1-15,1-7-1 16,-5-16-10-16,6 2-14 16,-13-14-8-16,-2-2-7 0,-8-6-2 15,-9-2-2-15,-8-9-1 16</inkml:trace>
          <inkml:trace contextRef="#ctx0" brushRef="#br0" timeOffset="4912.4106">2881 1575 148 0,'0'0'43'0,"0"0"-1"16,28-6-22-16,10 6-40 16,17 0-15-16,9 0-4 0,0 0-4 15,4 0-1-15,-8-10-2 16</inkml:trace>
          <inkml:trace contextRef="#ctx0" brushRef="#br0" timeOffset="2708.8324">284 1428 149 0,'-26'-30'40'15,"5"6"-8"-15,-9-1-17 16,8-2-7-16,-5 5-8 0,-5 8 1 16,0 1-1-16,-1 6 1 15,-1 7-1-15,0 7 0 16,2 6 0-16,0 4 0 15,4 12 0-15,3 2-1 16,5 6 2-16,4 10-3 16,5-3 2-16,11 11-1 15,5-6 1-15,15 0-1 16,14-7 1-16,19-5 0 16,13-3-1-16,12-13 1 15,5-7 0-15,6-14 0 16,-3-6 0-16,-6-9 0 15,-14-6 1-15,-13-14-2 0,-19-4 0 16,-14-1-2-16,-13-8-2 16,-16-8 1-1,-11 6-2-15,-16-4 3 16,-7 7-2-16,-9 9 2 0,-2 11-1 16,-6 11 4-16,1 16 1 15,2 7-8-15,21 11-11 16,4 14-7-16,15-1-7 15,17 3-3-15,6-1-3 16,13-3-3-16,8-4 30 16</inkml:trace>
          <inkml:trace contextRef="#ctx0" brushRef="#br0" timeOffset="2927.998">233 1595 134 0,'0'0'42'16,"0"0"-1"-16,0 0-16 15,51 22-26-15,-12-3 0 16,8 0 1-16,7 2 0 16,-3 6-9-16,-4-7-14 15,-7 5-10-15,-8-11-8 16,-11-6-1-16,-21-8-2 0,22 0-1 15</inkml:trace>
          <inkml:trace contextRef="#ctx0" brushRef="#br0" timeOffset="3236.2334">940 1503 168 0,'-8'-18'40'0,"8"18"-6"15,19-3-34-15,7 3-14 16,14 3-10-16,-6-3-9 16,7 11-6-16,-3-8-4 15,-12 4 1-15,-7 5-4 16</inkml:trace>
          <inkml:trace contextRef="#ctx0" brushRef="#br0" timeOffset="3416.3726">964 1717 153 0,'0'0'44'0,"0"0"-12"16,34-23-47-16,12 23-15 16,-5 0-7-16,10 0-4 15,-5 0-1-15,-2 0-2 16,-5-7 25-16</inkml:trace>
          <inkml:trace contextRef="#ctx0" brushRef="#br0" timeOffset="5136.9177">3609 1485 154 0,'0'0'43'0,"19"-3"-4"0,8 3-22 16,5 3-33-16,-5-3-13 15,8 6-9-15,-2-6-4 16,-2 0 0 0,-15 5-3-16,-16-5 5 0</inkml:trace>
          <inkml:trace contextRef="#ctx0" brushRef="#br0" timeOffset="5288.7014">3655 1638 139 0,'0'0'41'0,"0"0"-26"16,0 0-23-16,39 0-34 15,1 0-2-15,4 0-3 16,11-10-1-16</inkml:trace>
          <inkml:trace contextRef="#ctx0" brushRef="#br0" timeOffset="5733.2881">4176 1841 145 0,'-20'-8'44'0,"20"8"-3"16,-32 0-16-16,32 0-25 15,0 14 0-15,0-14-9 16,27 23-21-16,-12-17-9 0,5-6-4 16,-3 0 0-16,-17 0-3 15,33-29 2-15</inkml:trace>
          <inkml:trace contextRef="#ctx0" brushRef="#br0" timeOffset="6120.7469">4549 1406 147 0,'0'0'42'15,"0"0"-2"-15,0 0-14 0,-13 6-26 16,10 11 0-16,3 9 0 16,-7 1 0-16,7 2 0 15,0 1 0-15,0-3 0 16,0 0 0-16,7-5 0 16,0-3 0-16,-7-19 0 15,27 22 0-15,-7-19 0 16,6-3 0-16,1-3 0 15,7-4-3-15,-2-6-13 0,7 7-7 16,-10-8-5-16,2 7-4 16,-5-7-5-16,-6 5-3 15,-20 9-1-15,20-20 8 16,-20 20 32-16</inkml:trace>
          <inkml:trace contextRef="#ctx0" brushRef="#br0" timeOffset="6349.0774">4866 1465 151 0,'-31'0'40'15,"31"0"0"-15,-24 20-16 16,24 6-24-16,7 2 0 0,6 14 0 16,0-1 0-16,7-2 0 15,-6 7 0 1,6-5 0-16,-8-3 0 15,1-11-5-15,-2 3-19 0,-2-12-7 16,-9-18-9-16,0 0-1 16,20 0-2-16,-17-18-1 15</inkml:trace>
          <inkml:trace contextRef="#ctx0" brushRef="#br0" timeOffset="6950.4425">5455 1483 159 0,'0'0'40'0,"0"0"-5"15,0 0-16-15,0 0-17 16,0 0-2-16,-16 20 0 15,0 2 0-15,-6 2 0 16,-5 2 0-16,-6 3 0 16,-1 5 0-16,2 2 0 15,2 0 0-15,10 4 0 16,9 2 0-16,11-7 0 16,8-1 0-16,12-3 0 15,11-6 0-15,9-3 0 16,1-7 0-16,6-9 0 15,4-6 0-15,-9-5 0 0,-1-4 0 16,-4-3 0-16,-7 2 0 16,-2-8 0-1,-12 2 0-15,-5-6 0 0,-11 4 0 16,0 1 0-16,-15-2 0 16,-5-1 0-16,-7-2 0 15,-8 1 0-15,-7-2 0 16,-4 2 0-16,-7-10 0 15,2 6 0-15,4-2 0 16,6-2 0-16,6 3 0 16,14 3 0-16,12-2 0 15,9 7 0-15,20-2 0 16,7 6 0-16,11-4 0 0,3 3 0 16,5 7 0-16,-5 8-4 15,-7-13-16 1,0 13-10-16,-16 0-9 15,-18 0-1-15,0 0-4 0,7 21-1 16,-7-21 13-16</inkml:trace>
          <inkml:trace contextRef="#ctx0" brushRef="#br0" timeOffset="9466.741">6151 1676 128 0,'-10'-18'40'15,"10"18"-1"-15,-19-22-9 16,19 22-17-16,0 0-8 15,0 0-5-15,0 0 0 16,0 0 0-16,0 0 0 16,0 0 0-16,0 0 0 15,0 0 0-15,0 0 0 16,-15 8 0-16,15-8 0 16,0 0 0-16,0 0 0 0,7 17 0 15,-7-17 0-15,15 11 0 16,-15-11 0-16,30 4 0 15,-30-4 0-15,30 0 0 16,-30 0 0-16,30-15 0 16,-30 15 0-16,11-17 0 15,-11 17 0-15,0-20 0 16,0 20 0-16,-17-22 0 0,17 22 0 16,-33-14 0-1,12 14 0-15,3 0 0 16,-2 0 0-16,1 0 0 15,1 7 0-15,18-7 0 0,-23 22 0 16,23-22 0-16,-5 23 0 16,5-23 0-16,12 26 0 15,-12-26 0-15,32 21 0 16,-13-21 0 0,3 7 0-16,0-7 0 0,1 0 0 15,-3-8 0-15,-3-2 0 16,-17 10 0-16,20-21 0 15,-20 21 0-15,0-24 0 16,0 24 0-16,-13-22 0 16,13 22 0-16,-27-12 0 15,12 12 0-15,-3 0 0 16,18 0 0-16,-29 0 0 0,29 0 0 16,-26 20 0-16,26-20 0 15,-11 23 0 1,11-23-12-16,6 20-11 15,-6-20-7-15,18 16-7 0,-18-16-3 16,25 0-2-16,-25 0-1 16,27-10 16-16</inkml:trace>
          <inkml:trace contextRef="#ctx0" brushRef="#br0" timeOffset="12502.1578">6781 1569 109 0,'0'0'37'0,"0"-23"-4"15,0 23-6-15,6-28-14 16,-6 28 0-16,7-27-4 16,-7 27-2-16,4-29-4 15,-4 14 1-15,-7-4-4 16,3 4 0-16,-9-3 0 16,1 0 0-16,-7 6 0 15,-2 4 0-15,-5 8 0 0,-2 0 0 16,-2 13 0-16,2 4 0 15,2 4 0-15,5 6 0 16,7 1 0-16,3 0 0 16,11 2 0-16,11-2 0 15,9-4 0-15,4-2 0 16,7-12 0-16,5 2 0 16,2-12 0-16,0 0 0 0,-3-8-6 15,-5-6 0 1,-4-4-2-16,-6 0 2 15,-6 0-2-15,-6 2 8 16,-8 2-1-16,0 14 4 0,0-20 3 16,0 20 1-16,0 0 2 15,0 0-2-15,-14 23-4 16,14-3-3-16,0 8 0 16,0 5 0-16,6 4 0 15,1 3 0-15,1 5 0 16,4 0 0-16,-1-6 0 15,0 0 0-15,5-7 0 16,-3-8-4-16,2-3-16 16,-15-21-10-16,26 10-6 15,-26-10-3-15,27-28-3 16,-9 5-2-16,2-6 5 16</inkml:trace>
          <inkml:trace contextRef="#ctx0" brushRef="#br0" timeOffset="12941.8992">7419 1440 177 0,'-20'-12'41'16,"-4"-3"-7"-16,4 10-31 15,2 5-3-15,0 7 0 16,2 6 0-16,-1 3 0 15,1 5 0-15,-2 10 0 16,2 1 0-16,5 6 0 0,4 1 0 16,7 3 0-16,10 5 0 15,13-2 0-15,6 0 0 16,14-8 0-16,9-8 0 16,4-11 0-16,3-9 0 15,-1-9 0-15,-5-9 0 16,-8-12 0-16,-14-8 0 15,-7-9 0-15,-12-3 0 16,-12-3 0-16,-7 1 0 16,-13 2 0-16,-6 3 0 15,-5 4 0-15,-2 7 0 16,-1 6 0-16,2 2 0 16,-2 9-4-16,14 10-13 0,3 0-9 15,17 0-6 1,0 0-6-16,28 3-1 0,-1 3-3 15,9-6 0 1,10 7 28-16</inkml:trace>
          <inkml:trace contextRef="#ctx0" brushRef="#br0" timeOffset="13130.0606">7992 1455 163 0,'0'0'39'0,"0"0"-3"16,0 0-19-16,13-11-17 0,12 18-15 16,-4 0-11-16,6 4-6 15,-5-4-6 1,-3 0-2-16,-19-7-2 16,18 15 0-16</inkml:trace>
          <inkml:trace contextRef="#ctx0" brushRef="#br0" timeOffset="13297.666">7915 1652 162 0,'0'0'41'0,"0"0"-22"0,29 8-36 16,2-2-22-1,6-6-2-15,4 0-1 16,1 0-1-16,2-5 4 15</inkml:trace>
          <inkml:trace contextRef="#ctx0" brushRef="#br0" timeOffset="13746.0403">8492 1440 168 0,'0'-21'39'0,"0"21"-5"16,0 0-20-16,0 0-14 0,-10 21 0 16,10-3 0-16,0 0 0 15,-7 9 0-15,7-4 0 16,-11 5 0-16,11-7 0 15,-9 1 0-15,9-1 0 16,0-3 0-16,0-2-2 16,0-16 2-16,9 20 0 15,-9-20 0-15,23 0 0 16,-8 0 0-16,5 0 0 16,4-7 0-16,2 7 0 15,2-10 0-15,-1 6 0 16,-2 4 0-16,-2 0 0 15,-3-7-2-15,-2 7-7 0,-18 0-7 16,20 0-9-16,-20 0-3 16,0 0-6-16,0 0-3 15,0 0-2-15,0 0 0 16,0-16 16-16</inkml:trace>
          <inkml:trace contextRef="#ctx0" brushRef="#br0" timeOffset="13999.3534">8733 1483 131 0,'0'0'39'16,"0"0"0"-16,-8 21-8 15,8 7-16-15,8 6-15 16,6 9 0-16,2 0-2 0,-2 4 2 16,2 2-1-16,-2-5 1 15,-4-9-1-15,0-1-11 16,-10-34-15-16,15 22-9 15,-15-22-2-15,9-19-4 16,-9-5 0-16,14-11-2 16</inkml:trace>
          <inkml:trace contextRef="#ctx0" brushRef="#br0" timeOffset="14480.7181">9012 1483 172 0,'0'0'41'16,"20"-25"-6"-16,9 14-30 16,-5 4-6-16,7 7 1 15,0 0 0 1,2 0-1-16,-5 0 1 0,-2 4 0 16,-11 3 0-16,-15-7 0 15,19 18 1-15,-19-18 0 16,-6 27 1-16,-3-11-2 15,-5 4 0-15,-4-3 0 16,-2 0 0-16,0-2 0 16,0 1 0-16,2-2 0 15,2-1 0-15,16-13 0 16,0 0 0-16,0 0 0 0,-5 14-2 16,5-14 1-16,29 0 1 15,-5 0-1 1,2 0 1-16,0 0 0 15,2 0 0-15,-1 9 0 0,3 2 0 16,-8-1 0-16,0 9 0 16,-4 4 0-16,-5-3 0 15,-5 5 0-15,-8-3 1 16,0 1-1-16,-4 2 0 16,-6-7 1-16,-4 2 1 15,-2-7-2-15,-4-1 0 16,1-2 0-16,-4-5-4 0,-3-10-13 15,26 5-9 1,-32-13-5-16,32 13-6 16,-12-21-3-16,12 21 0 15,23-24-2-15,4 11 25 0</inkml:trace>
          <inkml:trace contextRef="#ctx0" brushRef="#br0" timeOffset="14649.8472">9638 1854 152 0,'0'0'39'0,"7"27"-5"16,-7-27-16-16,5 28-11 15,8-6-20-15,-13-22-13 16,17 29-8-16,-17-29-5 16,0 0-2-16,20-14-1 15,-20 14-1-15</inkml:trace>
          <inkml:trace contextRef="#ctx0" brushRef="#br0" timeOffset="15137.2233">9803 1644 142 0,'6'-20'42'15,"-6"20"-3"-15,23-35-11 16,-3 27-29-16,7 0 2 0,1 8-1 15,-1-7 0 1,-2 7 0-16,-3 0 0 16,-3 0 0-16,0 0 0 15,-19 0 0-15,24 16 0 0,-24-16 0 16,18 29 1-16,-11-8-1 16,-7 5 0-16,10 3 0 15,-10-2 0-15,0 3 1 16,-10 3-1-16,2 3 2 15,-2-6-2-15,-1 3 0 16,-8-3 0-16,2-3 0 16,0 0 0-16,2-5 0 15,3-6 0-15,12-16-2 16,-17 20 1-16,17-20-1 16,0 0 1-16,0 0 1 15,26 0-1-15,-8-9 0 16,6 2 2-16,8 3-1 0,4 0 0 15,-2-3 0-15,3 0 0 16,2 7 0-16,-7 0-3 16,-3-7-12-1,0 7-12-15,-13 0-6 0,2 0-6 16,-18 0-1-16,20-6-2 16,-20 6-1-16</inkml:trace>
          <inkml:trace contextRef="#ctx0" brushRef="#br0" timeOffset="15532.5246">10774 1569 109 0,'-11'-17'40'0,"11"17"-1"16,-25-33-10-16,25 33-9 16,-32-16-8-16,15 16-6 15,-4 0-6-15,0 0 0 16,-10 15 0-16,-3-1 0 16,1 9 0-16,-1 4 0 15,3 6 0-15,5 3 0 0,8 7 0 16,14 5 0-16,8-3-2 15,14 1 1-15,15-7 0 16,7-5 0 0,11-6 1-16,-2-7 0 15,7-9 0-15,-7-12-1 0,-2 0-2 16,-7-7-18-16,-2 1-12 16,-11-9-7-16,-7 2-2 15,-20 13-2-15,18-22-2 16</inkml:trace>
        </inkml:traceGroup>
      </inkml:traceGroup>
    </inkml:traceGroup>
    <inkml:traceGroup>
      <inkml:annotationXML>
        <emma:emma xmlns:emma="http://www.w3.org/2003/04/emma" version="1.0">
          <emma:interpretation id="{559FFDF0-C84E-4A28-9008-92FF4A466B0F}" emma:medium="tactile" emma:mode="ink">
            <msink:context xmlns:msink="http://schemas.microsoft.com/ink/2010/main" type="paragraph" rotatedBoundingBox="2751,17817 19299,17928 19291,19068 2743,18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9B0E16-4634-4B72-80D9-150E22AC98E9}" emma:medium="tactile" emma:mode="ink">
              <msink:context xmlns:msink="http://schemas.microsoft.com/ink/2010/main" type="line" rotatedBoundingBox="2751,17817 19299,17928 19291,19068 2743,18958"/>
            </emma:interpretation>
          </emma:emma>
        </inkml:annotationXML>
        <inkml:traceGroup>
          <inkml:annotationXML>
            <emma:emma xmlns:emma="http://www.w3.org/2003/04/emma" version="1.0">
              <emma:interpretation id="{0934860C-0C00-40F6-AD1D-2E8106BAE789}" emma:medium="tactile" emma:mode="ink">
                <msink:context xmlns:msink="http://schemas.microsoft.com/ink/2010/main" type="inkWord" rotatedBoundingBox="8822,17858 13376,17888 13369,19029 8814,18998"/>
              </emma:interpretation>
              <emma:one-of disjunction-type="recognition" id="oneOf2">
                <emma:interpretation id="interp10" emma:lang="en-US" emma:confidence="0">
                  <emma:literal>tte=43.2C=e'.6x\0-iac=2.7X1020</emma:literal>
                </emma:interpretation>
                <emma:interpretation id="interp11" emma:lang="en-US" emma:confidence="0">
                  <emma:literal>tte=43.2€=e'.6x\0-iac=2.7xi020</emma:literal>
                </emma:interpretation>
                <emma:interpretation id="interp12" emma:lang="en-US" emma:confidence="0">
                  <emma:literal>tte=43.2k=e'.6x\0-iac=2.7X1020</emma:literal>
                </emma:interpretation>
                <emma:interpretation id="interp13" emma:lang="en-US" emma:confidence="0">
                  <emma:literal>tte=43.2€=e'.6x\0-iac=2.7X1020</emma:literal>
                </emma:interpretation>
                <emma:interpretation id="interp14" emma:lang="en-US" emma:confidence="0">
                  <emma:literal>the-4WD-cc-tenon-actuations</emma:literal>
                </emma:interpretation>
              </emma:one-of>
            </emma:emma>
          </inkml:annotationXML>
          <inkml:trace contextRef="#ctx0" brushRef="#br0" timeOffset="22745.5864">5579 2919 174 0,'51'-7'41'0,"13"0"-8"16,34 0-31-16,20 7-2 16,19-6 0-16,15 6 0 15,2 0-1-15,2-5 2 16,-7 5-2-16,-9 0 1 15,-19 0 0-15,-22 0-2 0,-28 0-8 16,-16 5-8-16,-22-5-7 16,-19 0-8-16,-14 0-5 15,-24 15-3-15,-4-10-1 16,-11 2 3-16</inkml:trace>
          <inkml:trace contextRef="#ctx0" brushRef="#br0" timeOffset="22015.0303">5802 2291 148 0,'0'0'39'0,"0"0"-2"15,0 0-12-15,-9 33-19 16,19-9-6-16,3 8 0 0,1 5-2 16,5 4 2-16,-4-1-1 15,4-1 1-15,-1 0-1 16,-6-11 1-16,-3-6-13 15,6-2-14-15,-15-20-7 16,15 9-6-16,-15-9-1 16,17-16-2-16,-4-3-1 15</inkml:trace>
          <inkml:trace contextRef="#ctx0" brushRef="#br0" timeOffset="23213.9332">5871 3103 143 0,'0'0'41'16,"0"0"-3"-1,-8 23-16-15,8-3-21 0,8 5-2 16,9 3 0-16,-4 2 0 16,1-2 0-16,2 0 1 15,1-9-1-15,-4-3-4 16,-2 4-14-16,-11-20-10 15,24 15-7-15,-24-15-4 16,26-15-1-16,-8 4-2 16,5 1 17-16</inkml:trace>
          <inkml:trace contextRef="#ctx0" brushRef="#br0" timeOffset="22401.3235">6263 2444 149 0,'0'0'43'0,"0"0"-2"15,17-7-19 1,4 7-22-16,9 6 0 0,1 1 0 16,6 0 0-16,1-7 0 15,2 8-2-15,-12-8 2 16,0 0 2-16,-2-8-2 15,-8 2 0-15,-18 6 0 16,23-20 0-16,-23 20-4 16,0-22 3-16,0 22-2 15,-20-26 0-15,3 19 1 16,-8-1 3-16,-2 8 1 0,-6-3-1 16,-1 3 2-16,0 15-1 15,-3-1 2 1,9 7-4-16,4 7 0 15,10 0 0-15,14 7 0 0,14-4 0 16,16 4-2-16,5-3 1 16,16-4 1-16,3-5-1 15,7 0-18-15,-5-13-11 16,-6-2-8-16,-9-8-3 16,-8-8-1-16,-8 2-1 15,-25 6 6-15</inkml:trace>
          <inkml:trace contextRef="#ctx0" brushRef="#br0" timeOffset="23378.6601">6285 3279 148 0,'0'0'41'15,"0"0"-4"-15,-12 20-22 16,12-20-19-16,25 27-13 16,-25-27-12-16,33 14-6 15,-13-14-5-15,-1 0 0 16,-3-7-3-16,2-7 11 16</inkml:trace>
          <inkml:trace contextRef="#ctx0" brushRef="#br0" timeOffset="23791.4995">6576 3088 144 0,'-19'5'42'0,"19"-5"-2"16,-18 22-21-16,18 7-19 15,11 2-1-15,8 4 0 16,5 7 0-16,3-6 0 15,4-2 0-15,0-1 1 16,2-3 2-16,1-8-2 16,0-4 1-16,0-5 1 15,3-13-2-15,-5 0-8 16,8 0-9-16,-13-20-9 16,6 5-3-16,-14-12-2 15,-3 7-1-15,-10-8 4 16,-6 12 5-16,-9-4 12 0,-11 1 15 15,0 11 15-15,-12 0 9 16,1 8 3-16,-3 0-2 16,8 13-1-16,1-2-6 15,9 7-3-15,5 2-6 16,5-6-19-16,17 8-17 16,-11-22-9-16,39 21-5 15,-17-21-3-15,11 0-1 16,4-18-2-16</inkml:trace>
          <inkml:trace contextRef="#ctx0" brushRef="#br0" timeOffset="24047.4665">7219 3056 171 0,'0'0'41'0,"0"20"-8"16,27 0-33-16,10 1 0 16,10 6-1-16,5 2 1 15,4 1-1-15,0 1 1 16,-9-8-1-16,-10-7-12 16,0 3-14-16,-14-12-8 15,-23-7-4-15,24-7-2 0,-24 7-1 16,0-27-1-16</inkml:trace>
          <inkml:trace contextRef="#ctx0" brushRef="#br0" timeOffset="24235.3649">7466 3067 165 0,'-27'16'41'0,"6"4"-6"16,10 7-31-16,6 7-5 15,5 1 1-15,13 2-16 16,-6-3-13-16,6-12-7 16,-3-2-5-16,-10-20 0 0,18 10-3 15,-18-10 8-15</inkml:trace>
          <inkml:trace contextRef="#ctx0" brushRef="#br0" timeOffset="24466.2637">7745 3083 169 0,'0'21'41'16,"10"-1"-8"-16,9 9-34 15,8 6 0-15,1 1 1 0,2 3-1 16,-5-10-14-16,-1-2-13 15,-5-11-11-15,-19-16-2 16,24 9-2 0,-24-9 1-16,15-25 11 0</inkml:trace>
          <inkml:trace contextRef="#ctx0" brushRef="#br0" timeOffset="24850.3262">8205 3067 138 0,'-16'-11'42'0,"16"11"-2"15,-27-11-15 1,27 11-25-16,-23 15 0 16,15 1 0-16,1 5-1 15,-2 6 1-15,1 2-1 0,3 4 1 16,5 3-1-16,8-1 1 15,6-4-1-15,8 0 0 16,10-8 0-16,7-4 1 16,1-4-1-16,4-15 1 15,-4 0 0-15,-8-9-6 16,-2-7-5-16,-13-9-2 16,-4-2 0-16,-13-7 0 15,-10 5 0-15,-10-5 0 16,-1 7-1-16,-8-1 1 15,-3 7 0-15,-1 3-2 16,3 7-3-16,8 2-3 16,3 3-4-16,19 6-1 0,0 0 16 15</inkml:trace>
          <inkml:trace contextRef="#ctx0" brushRef="#br0" timeOffset="25057.4861">8444 3082 137 0,'23'-6'38'16,"2"6"-4"-16,-3-8-15 16,3 8-16-16,8 0-19 15,-13 0-11-15,4 0-5 16,-5 0-6-16,-2 0-2 16,-17 0-2-16,22-16 7 0</inkml:trace>
          <inkml:trace contextRef="#ctx0" brushRef="#br0" timeOffset="25233.62">8715 2923 169 0,'0'0'39'0,"10"18"-8"15,0-3-27-15,8 6-6 16,6 7 1-16,-3 0 0 15,4-1 0-15,-10-5-12 16,9 4-13-16,-24-26-8 0,27 25-6 16,-27-25-2-16,23 0 0 15,-23 0 2-15</inkml:trace>
          <inkml:trace contextRef="#ctx0" brushRef="#br0" timeOffset="25705.9795">9202 2948 149 0,'0'-14'40'0,"-11"-6"-8"16,11 20-16-16,-16-27-8 16,16 27-6-16,-26-8-1 0,7 8 0 15,-4 6 1-15,-3 3-1 16,0 4-2-16,0 7 0 15,7 1-1 1,2-1 0-16,12 5 0 0,5-4 0 16,13 3 0-16,7-8 1 15,1 0 0-15,8-9 1 16,0-7 0-16,0 0 0 16,-2-9 0-16,-6 1-2 15,-4-11-1-15,-4 3 1 16,-6-4 2-16,-7 5 0 15,0 15 0-15,0-28 1 16,0 28 0-16,0 0 1 0,0 0 1 16,0 0-1-16,0 0-2 15,-10 24 0-15,17-6-1 16,4 9 0 0,2-4 0-16,1 6 0 0,3-1 0 15,3 1 0-15,0-2-6 16,-6-8-16-16,6-3-9 15,-4-9-5-15,1-7-4 16,-17 0-1-16,26-23-1 16</inkml:trace>
          <inkml:trace contextRef="#ctx0" brushRef="#br0" timeOffset="26058.2485">9822 2878 150 0,'-11'-22'42'0,"11"22"-6"16,-33-27-21-16,17 22-14 16,-6 5 0-16,-1 5 0 15,-4 8-1-15,-3 5 0 16,0 7-1-16,1 2 0 15,6 9 0-15,6 0-1 0,17 5 1 16,0 1-1-16,23-1 1 16,12 2 0-1,15-8 0-15,6-3 0 16,7-9 1-16,3-7 0 0,0-10 0 16,-7-6-5-16,-5-6-18 15,-14-14-10-15,-10 5-8 16,-11-13-2-16,-9 5 0 15,-10-4-2-15</inkml:trace>
          <inkml:trace contextRef="#ctx0" brushRef="#br0" timeOffset="17010.339">-462 2526 144 0,'0'-19'41'0,"0"-2"-7"0,0 21-23 16,0 0-11-16,19-12 0 15,-19 12 0-15,12 32 1 16,-12-9-2-16,7 11 1 16,-7 3 0-16,0 5 0 15,-11 4-1-15,5-8 1 16,-1 1-1-16,5-7 0 15,2-7-4-15,0-25-10 16,0 17-10-16,0-17-5 16,21-21-3-16,-3-4-3 15,2-3-2-15,1-12-1 16</inkml:trace>
          <inkml:trace contextRef="#ctx0" brushRef="#br0" timeOffset="17173.4618">-236 2467 134 0,'0'0'39'0,"0"0"-5"16,-7 35-13-16,7-8-15 16,0 7-7-16,0 3 1 15,5 3-1-15,-5 2 0 16,9-1 0-16,-4-3-11 31,-5-11-13-31,7-7-11 0,-7-20-5 0,0 0-2 16,0 0 0-16,0 0 14 15</inkml:trace>
          <inkml:trace contextRef="#ctx0" brushRef="#br0" timeOffset="17361.61">-475 2635 148 0,'-15'0'42'0,"15"0"-7"15,0 0-30-15,27 14-6 16,7-3-14-16,4-11-15 16,5 7-8-16,1-7-2 15,-9 0-4-15,2 0 0 16</inkml:trace>
          <inkml:trace contextRef="#ctx0" brushRef="#br0" timeOffset="17532.7361">-384 2804 146 0,'0'0'43'15,"-7"20"-5"-15,7-20-48 16,30 18-17-16,7-11-10 16,2 0-4-16,-3-7-2 15,4 4-2-15,-4-8 22 16</inkml:trace>
          <inkml:trace contextRef="#ctx0" brushRef="#br0" timeOffset="18057.1365">186 2948 128 0,'0'0'42'0,"0"0"-5"16,0 0-19-16,20 0-17 0,11 0-1 16,2 0 0-16,1 0 0 15,5 0 1 1,1-7-1-16,0 1 0 15,-5-2 1-15,-2-5-1 0,-6 4-2 16,-7-9-7-16,-2 9-1 16,-7-13-1-16,-11 22 1 15,0-34 0-15,0 34 3 16,-32-28 7-16,6 15 2 16,-1 7 7-16,-11-1 1 15,4 7 1-15,-4 11-1 16,5 7 0-16,3 3-4 15,5 6-6-15,6 9-1 16,12 2 1-16,13 4-1 16,14-6 0-16,8 5 1 15,12-3 0-15,11-6 0 16,4-3 0-16,2-11 1 0,2-2-1 16,-5-7-11-16,-6-9-16 15,-4-13-7-15,-7-3-7 16,-6-11-1-16,-4 0-3 15,-3-3 21-15</inkml:trace>
          <inkml:trace contextRef="#ctx0" brushRef="#br0" timeOffset="18285.3102">1059 2831 148 0,'0'0'43'0,"0"0"-6"15,24-20-33-15,16 25-12 16,7-5-13-16,8 13-10 16,3-7-9-16,-4-6-2 15,-9 9-1-15,-12-9-1 16</inkml:trace>
          <inkml:trace contextRef="#ctx0" brushRef="#br0" timeOffset="18441.4299">1195 2968 152 0,'0'0'30'0,"0"0"-26"16,30 8-44-16,15-8-3 15,6-8-1-15,9 2-3 16</inkml:trace>
          <inkml:trace contextRef="#ctx0" brushRef="#br0" timeOffset="19031.3003">1993 2584 147 0,'0'0'42'0,"-8"-21"-5"0,8 21-21 15,0 0-16-15,7 29-1 16,-7-6 1-16,10 8-1 16,-7-2 0-16,-3 5 1 15,5 3-1-15,-5-8 1 16,0-2-1-16,0-1 1 16,12-12 0-16,-12-14 0 15,19 14 0-15,-4-14 1 16,6 0 0-16,6-12-1 0,5 3 1 15,5 2-1 1,-1-5 1-16,-2 7-1 16,-2 2 1-16,-3 3-1 15,-5 0-9-15,-24 0-9 0,31 0-7 16,-31 0-5-16,0 0-5 16,16 3-3-16,-16-3-3 15,0 0-1-15</inkml:trace>
          <inkml:trace contextRef="#ctx0" brushRef="#br0" timeOffset="19262.8839">2352 2606 139 0,'-20'-13'41'16,"20"13"-5"-16,-10 26-17 15,20 2-11-15,-1 10-8 16,5 7-1-16,3 4 0 0,-2 7 0 15,-1-6 1-15,3-5-1 16,-4 1 0-16,-4-15 1 16,2 7-13-16,-11-38-16 15,16 22-9-15,-16-22-4 16,12-15-1-16,-4-6-2 16,3-13 18-16</inkml:trace>
          <inkml:trace contextRef="#ctx0" brushRef="#br0" timeOffset="19811.4258">2618 2734 168 0,'0'0'43'0,"-12"-25"-8"16,12 25-35-16,19-7 0 15,1 7 0-15,4 0 0 16,3 0 0-16,0 0 0 15,-1 0 0-15,1 7 0 16,-6 0 0-16,3 0-1 16,-4 4 1-16,0 3 0 15,0 3-1-15,-6 1 0 16,0 0 1-16,-7 3-1 16,-7-4 1-16,0 0-1 15,-8 1 0-15,-8 0 1 16,0-5 0-16,-4 1-1 0,5 1 1 15,-5-4 0-15,20-11 0 16,-25 17-1 0,25-17 2-16,0 0-1 15,0 0 0-15,0 0 0 0,0 0 0 16,28 0 0-16,-4 0 1 16,3 0-1-16,6 6 1 15,2-3-1-15,3 4 1 16,0 6-1-16,-3 3 0 15,-7 4-1-15,-3 5 1 16,-10 0-1-16,-8 2 1 16,-7-1-1-16,-15-1 1 0,-4-2-1 15,-7-5 1 1,-2-4 0-16,-3-2-1 16,8-5-13-16,-10-7-10 15,19-6-5-15,14 6-7 0,-13-21-4 16,13 21-1-16,27-31-1 15,2 13 32-15</inkml:trace>
          <inkml:trace contextRef="#ctx0" brushRef="#br0" timeOffset="19988.5594">3265 3108 117 0,'21'16'42'0,"-21"-16"-3"15,11 22-10-15,-11-22-17 0,3 20-12 16,8 0-14-1,-11-20-14-15,13 13-6 16,-13-13-7-16,16 0-1 16,-6-19-1-16,-2-2 7 0</inkml:trace>
          <inkml:trace contextRef="#ctx0" brushRef="#br0" timeOffset="20393.8688">3538 2860 166 0,'0'-18'42'0,"0"18"-6"16,6-26-35-16,-6 26-1 15,20-8 0-15,-20 8 0 16,27 7-1-16,-27-7 1 16,28 14 0-16,-28-14 0 15,30 20 0-15,-30-20-1 0,25 29 1 16,-16-13 0-16,2 2-1 15,-7 4 1-15,5-1 0 16,-9 0 0-16,0 3 0 16,-13-3 1-16,-2 3-1 15,-1 1 0-15,0 1 1 16,-8-7-1-16,3 3 0 16,1-8 0-16,6 1-1 15,14-15 1-15,-20 22-1 0,20-22 0 16,0 0 1-1,20 8-1-15,0-8 1 16,7 0-1-16,8 0 1 16,4 0 1-16,6 0-1 0,-4-8-6 15,10 8-21-15,-11 0-8 16,-5-10-7-16,-2 5-2 16,-2-4 0-16,-8-9 3 15</inkml:trace>
          <inkml:trace contextRef="#ctx0" brushRef="#br0" timeOffset="21061.8005">4305 2571 128 0,'-18'-15'41'15,"-4"0"-2"-15,4 8-13 16,-5-1-13-16,5 8-5 16,-1 15-8-16,0 0 0 0,3 6 0 15,0 10-2-15,-2 7 1 16,5 7 0-16,8 5 0 15,5 2-1-15,11 0 1 16,9 1 0-16,12-3 0 16,9-8 1-16,13 1-1 15,4-14 1-15,8-8 0 16,-5-7 0-16,-2-7 0 16,-5-7 0-16,-3 0-14 15,-17-16-12-15,-7 2-7 16,-7-4-6-16,-3 2-2 15,-10 1-2-15,1-6 0 16</inkml:trace>
          <inkml:trace contextRef="#ctx0" brushRef="#br0" timeOffset="21459.138">5071 2808 173 0,'-25'-6'41'0,"25"6"-9"16,-17 0-31-16,17 0-1 15,0 0 0-15,0 20-1 16,0-20 1-16,0 0 0 16,16 20 0-16,-16-20-4 15,0 0-16-15,0 0-9 16,0 0-10-16,0 0-2 15,11-26-2-15,-11 11-2 16,9-5 21-16</inkml:trace>
          <inkml:trace contextRef="#ctx0" brushRef="#br0" timeOffset="26615.3525">10611 2881 131 0,'0'0'41'0,"0"0"-4"16,17-7-14-16,2 7-16 15,3 0-6-15,10 7-2 0,0-7-12 16,11 13-13-16,-9-7-9 16,-2 1-6-16,-6-7-1 15,-26 0-2 1,17 0 7-16</inkml:trace>
          <inkml:trace contextRef="#ctx0" brushRef="#br0" timeOffset="26774.8201">10696 3067 161 0,'15'7'42'15,"10"-7"-10"-15,15 3-54 16,14 8-13-16,5-6-5 0,6-5-2 16,5 0-3-16,-6-5-1 15</inkml:trace>
          <inkml:trace contextRef="#ctx0" brushRef="#br0" timeOffset="27428.4149">11693 2871 137 0,'6'-19'41'0,"9"6"-5"16,4-10-16-16,12 9-15 15,6-2-5-15,5 5 0 16,-1 2-1-16,2 9 1 0,-6 0 0 15,-3 0 0-15,-9 15-1 16,-4-2 0-16,-6 11 1 16,-5 7-2-16,-10-1 1 15,0 5 1-15,-8 2-1 16,-7 3 0-16,-2-4 0 16,-6 4 0-16,0-10 0 15,-1-1 1-15,2-4-1 16,2-5 1-16,6-3 0 15,14-17 0-15,-12 15 1 16,12-15-1-16,22 0 0 16,-1 0 1-16,7-4-1 15,2 4 1-15,3-10-1 0,-1 10 0 16,-1-3 0-16,-7-5-8 16,2 8-16-16,-8 0-9 15,2-7-7 1,-4 7-2-16,2-11-1 0,2 6 4 15</inkml:trace>
          <inkml:trace contextRef="#ctx0" brushRef="#br0" timeOffset="27600.5497">12474 3130 155 0,'0'0'41'0,"-14"21"-5"16,14-21-36-16,0 20 0 0,0-20 0 15,22 22-17-15,-3-8-13 16,-19-14-7-16,25 7-4 16,-25-7-2-16,32-18-1 15</inkml:trace>
          <inkml:trace contextRef="#ctx0" brushRef="#br0" timeOffset="28043.6316">12780 2871 130 0,'0'-19'43'15,"0"19"-2"-15,19-30-19 0,0 23-22 16,13 7 1-16,3 0-1 16,3 0 0-1,1 7 0-15,-5-7 0 16,-3 7-1-16,-4-1 1 0,-2-6 0 15,-4 7 0-15,-5-7 0 16,1 7 0-16,-17-7 0 16,23 14-1-16,-23-14 1 15,18 16-1-15,-18-16 0 16,9 26 1-16,-9-8-1 16,5 4 1-16,-5 1-1 15,14 6 0-15,-14 1 1 0,10-1-1 16,-1 5 0-16,-1-1 0 15,4-5 0 1,-4-6 1-16,1-2-1 16,-9 1-5-16,0-21-19 15,8 16-7-15,-8-16-8 0,0 0 0 16,-18-20-2-16,18 20 3 16</inkml:trace>
          <inkml:trace contextRef="#ctx0" brushRef="#br0" timeOffset="28154.7147">13062 3090 153 0,'9'-16'42'15,"11"9"-5"-15,4 0-37 16,20-4-22-16,4 11-11 16,4-4-8-16,8-3-1 15,-5 2-2-15,-1-7-3 0</inkml:trace>
          <inkml:trace contextRef="#ctx0" brushRef="#br0" timeOffset="28571.0309">13696 2860 134 0,'0'0'42'0,"0"0"-5"16,0 0-16-16,28 27-21 16,3 1-1-16,9 5 1 15,8 3-2-15,9 5 2 16,2-4-2-16,1 2 1 16,-6-7-1-16,-6-1 1 15,-10-9-8-15,-5-1-16 0,-33-21-9 16,21 11-6-16,-21-11-1 15,0 0-1-15,-10-25 9 16</inkml:trace>
          <inkml:trace contextRef="#ctx0" brushRef="#br0" timeOffset="28779.1898">13992 2905 166 0,'-17'7'41'15,"-1"8"-11"-15,8 6-31 16,10 13 0-16,0 4-1 16,0 2 0-16,0-4 1 0,-13-6 0 15,4-3-16-15,4-2-11 16,5-25-8-16,-17 16-4 16,17-16-1-16,0-16-2 15,12-3 20-15</inkml:trace>
          <inkml:trace contextRef="#ctx0" brushRef="#br0" timeOffset="29006.3644">14359 2878 159 0,'-21'20'42'0,"28"1"-7"16,4 8-37-16,11 7 0 15,3 5 0 1,3 2 0-16,-1-1 1 16,3-6-1-16,-7-2-8 0,-6-11-19 15,-2-4-6-15,-15-19-6 16,20 0-1-16,-20 0-1 16</inkml:trace>
          <inkml:trace contextRef="#ctx0" brushRef="#br0" timeOffset="29402.667">14722 2863 147 0,'-21'-14'42'0,"21"14"-5"0,-27-10-25 15,27 10-12-15,0 0 0 16,-20 26-1-16,14-4 1 15,6 3-1-15,-5 5 0 16,5 4 0-16,0 1 0 16,7 3-2-16,17 1 2 15,8-4-1-15,11 1 1 16,8-7-1-16,4-7 2 16,3-3-1-16,2-7 1 0,-8-12 0 15,-11-12 0-15,-5-10-4 16,-16-3-5-1,-20-13-2-15,0 4-1 16,-24-9 1-16,-2 3-1 0,-9 3 0 16,-2 2 1-16,-10 7 0 15,12 6 0-15,3 4-5 16,11 9-3-16,21 9-2 16,0 0-7-16,0 0-1 15,16-13 24-15</inkml:trace>
          <inkml:trace contextRef="#ctx0" brushRef="#br0" timeOffset="29788.0667">15176 2723 136 0,'0'-25'41'15,"17"5"-6"-15,-5 2-17 16,12 4-16-16,-1 1-2 15,3 6 0-15,-1 7 0 16,1-6 0-16,-5 6 0 16,-1 0 0-16,-20 0 0 15,27 8 0-15,-27-8 0 16,12 19 1-16,-12-2-1 16,-5 2 1-16,-2 7-1 15,-3-1 0-15,-2 6 0 16,0-3 0-16,-1 1-1 15,6-2 0-15,1 2 0 16,6-9 1-16,0-4-1 0,0-16 0 16,26 20 1-16,-6-20 0 15,1 7-1-15,1-14-11 16,7 7-12 0,-5-11-6-16,3 2-7 0,-4 0-2 15,1-4-3-15,-5-1 1 16</inkml:trace>
          <inkml:trace contextRef="#ctx0" brushRef="#br0" timeOffset="30199.4412">15796 2649 136 0,'-22'-14'40'15,"6"7"-7"1,-5-2-16-16,4 9-6 0,-2 0-11 16,4 7 0-16,-1 2 0 15,-2 2 0-15,1 3-1 16,3 8 1-16,4 5-1 16,10 5 0-16,8 2 0 15,15 2 1-15,12 2-1 16,8-6 1-16,8-1 0 15,7-9 0-15,-1-8 0 0,-2-14 0 16,-8 0 0-16,-12-20-1 16,-14-3 1-16,-8-8 0 15,-13-4 0 1,-10-3 0-16,-10 2 0 16,-6 1 0-16,-7 3 0 0,-4 9 1 15,4 8-12-15,-5 2-10 16,16 13-9-16,2 0-8 15,20 0-4-15,-7 20 0 16,22-5-2-16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2.4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 19 177 0,'0'0'42'0,"-8"-21"-6"16,8 21-36-16,32 0 0 15,-4 0 0-15,10 16-18 16,-2-4-11-16,2 3-6 15,-5 5-6-15,-8-6-2 16,-8 2-1-16,-6 4 0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2.5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-13 45 155 0,'0'-14'43'0,"0"14"-15"15,27-20-42-15,0 13-19 16,14 7-7-16,5-7-3 16,8 7 0-16,2 0 0 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19.7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DEA7A2-58ED-4F8D-87A8-FC9D0036FBE0}" emma:medium="tactile" emma:mode="ink">
          <msink:context xmlns:msink="http://schemas.microsoft.com/ink/2010/main" type="writingRegion" rotatedBoundingBox="14254,15365 21359,14435 21644,16613 14539,17544"/>
        </emma:interpretation>
      </emma:emma>
    </inkml:annotationXML>
    <inkml:traceGroup>
      <inkml:annotationXML>
        <emma:emma xmlns:emma="http://www.w3.org/2003/04/emma" version="1.0">
          <emma:interpretation id="{807ADC81-C9C9-49AA-9A43-D65BAF835028}" emma:medium="tactile" emma:mode="ink">
            <msink:context xmlns:msink="http://schemas.microsoft.com/ink/2010/main" type="paragraph" rotatedBoundingBox="15010,15266 21359,14435 21544,15851 15196,166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75E37E-435E-440E-8E7B-4A9F4DE9C93F}" emma:medium="tactile" emma:mode="ink">
              <msink:context xmlns:msink="http://schemas.microsoft.com/ink/2010/main" type="line" rotatedBoundingBox="15010,15266 21359,14435 21544,15851 15196,16683"/>
            </emma:interpretation>
          </emma:emma>
        </inkml:annotationXML>
        <inkml:traceGroup>
          <inkml:annotationXML>
            <emma:emma xmlns:emma="http://www.w3.org/2003/04/emma" version="1.0">
              <emma:interpretation id="{6CF292DA-0CA7-4503-AAF0-30E7BD2AC0C2}" emma:medium="tactile" emma:mode="ink">
                <msink:context xmlns:msink="http://schemas.microsoft.com/ink/2010/main" type="inkWord" rotatedBoundingBox="15068,15704 16437,15525 16524,16193 15155,16372"/>
              </emma:interpretation>
            </emma:emma>
          </inkml:annotationXML>
          <inkml:trace contextRef="#ctx0" brushRef="#br0">7487-2013 192 0,'0'-13'42'0,"14"-4"-21"15,12 11-21-15,12 6 0 16,10 0-16-16,15 13-13 16,-7-6-5-1,3 2-7-15,-11 0-1 0,-4 2-2 16,-9-4 0-16</inkml:trace>
          <inkml:trace contextRef="#ctx0" brushRef="#br0" timeOffset="-393.2584">7632-2000 143 0,'-6'-14'43'15,"6"14"-2"-15,0 0-13 16,-18-6-28-16,18 29 0 16,8 9 0-16,1 6 0 15,2 9 0-15,3 4 0 16,0 3 0-16,1-6 0 0,-1 2 0 15,-7-15-8-15,3-5-24 16,-10-9-7-16,0-1-3 16,0-20-2-16,0 0 0 15,-19 0-1-15</inkml:trace>
          <inkml:trace contextRef="#ctx0" brushRef="#br0" timeOffset="-201.1348">7585-1615 151 0,'0'0'43'0,"0"0"-1"16,18 7-23-16,4 0-19 15,16-7 0-15,10 9 0 0,5-9 0 16,5 13-4-16,-9-13-18 16,5 0-8-1,-16 0-5-15,-5 0-5 0,-33 0-2 16,19-18-1-16,-19 18 5 15</inkml:trace>
          <inkml:trace contextRef="#ctx0" brushRef="#br0" timeOffset="303.2017">8261-1664 152 0,'0'0'43'0,"-15"8"-2"16,15-8-22-16,0 23-19 15,9-2 0-15,3 5 0 16,2-3 0-16,-3 2 0 16,5-1-20-16,-6-6-12 15,-10-18-8-15,15 21-3 0,-15-21-1 16,0 0-1-1,10-18 15-15</inkml:trace>
          <inkml:trace contextRef="#ctx0" brushRef="#br0" timeOffset="587.3971">8648-1910 157 0,'0'0'44'0,"0"0"-1"0,0 0-32 16,0 0-11-16,37 9-26 15,-4 5-7-15,-1-5-7 16,1 2-4-16,-6 4 0 16,-5-4 0-16</inkml:trace>
          <inkml:trace contextRef="#ctx0" brushRef="#br0" timeOffset="758.5061">8696-1718 166 0,'0'0'31'16,"0"0"-16"-16,22 6-30 0,9 1-24 15,3-7-3-15,10 7-2 16,1-7-1-16,3-9 19 16</inkml:trace>
        </inkml:traceGroup>
        <inkml:traceGroup>
          <inkml:annotationXML>
            <emma:emma xmlns:emma="http://www.w3.org/2003/04/emma" version="1.0">
              <emma:interpretation id="{0C141BF3-D752-4F8D-B9D6-0E1FEF9A4060}" emma:medium="tactile" emma:mode="ink">
                <msink:context xmlns:msink="http://schemas.microsoft.com/ink/2010/main" type="inkWord" rotatedBoundingBox="16743,15573 20207,15119 20324,16011 16860,16465"/>
              </emma:interpretation>
            </emma:emma>
          </inkml:annotationXML>
          <inkml:trace contextRef="#ctx0" brushRef="#br0" timeOffset="1279.8545">9428-2099 151 0,'-10'-24'42'16,"-3"7"-8"-16,-4-3-15 0,0 7-10 16,-6 0-9-16,-2 6 0 15,1 7 0-15,-3 6 0 16,-2 6 0-16,5 3 0 16,2 5 0-16,7 7 0 15,7 4 0-15,8-3 0 16,16 0 0-16,3-6-2 15,11 2-9-15,4-15-2 16,4-3 0-16,-3-12-2 0,0-3 1 16,-11-11 0-16,-1-2 6 15,-8 1 10-15,-9-7 9 16,-6 14 2-16,0-5 0 16,0 19 0-1,0 0 1-15,0 0-1 0,-20-8-2 16,20 8-11-16,-6 31 0 15,6-6 0-15,0 5 0 16,6 3 0-16,0 3 0 16,1-2 0-16,1 2 0 15,-1-9-18-15,12-5-10 16,-19-22-4-16,33 14-7 16,-18-21-2-16,2-11-2 0,-1-7-1 15,1-10 35-15</inkml:trace>
          <inkml:trace contextRef="#ctx0" brushRef="#br0" timeOffset="1491.9961">9698-2211 168 0,'0'0'43'16,"-5"25"-4"-16,5 8-34 15,10 14-5-15,2 5 0 16,3 9 0-16,0 2 0 15,-2 2 0-15,-5-4 0 16,4-3-24-16,-12-15-9 0,4-9-6 16,-4-14-3-1,0-20-1-15,0 0 0 16,0 0 13-16</inkml:trace>
          <inkml:trace contextRef="#ctx0" brushRef="#br0" timeOffset="1827.2198">9973-1892 166 0,'12'-28'42'16,"2"7"-3"-16,-4-3-31 15,7 10-8-15,3 4 0 16,0 10 0-16,-2 5 0 16,-18-5 0-16,21 34 0 15,-15-7 0-15,-6 9 0 16,-11 6 0-16,-1-1 0 15,-6 2 0-15,1 0 0 16,-3-1 0-16,4-1 0 0,4-7 0 16,3-4 0-16,3-8 0 15,6-3 0-15,0-19 0 16,19 17 0-16,-4-17 0 16,5 0 0-16,0-2 0 15,7-6-16-15,-1-11-10 16,2 5-6-16,-1-1-4 15,0-7-5-15,-2-6-1 16,-1-7-1-16,3 0 25 16</inkml:trace>
          <inkml:trace contextRef="#ctx0" brushRef="#br0" timeOffset="2016.346">10358-1937 166 0,'0'0'43'16,"0"-18"-1"-16,0 18-38 16,41-8-4-16,-2 16-15 15,-3-3-15-15,3 4-5 16,-3-2-6-16,-3-1-1 16,-9-1-1-16,-24-5-1 15</inkml:trace>
          <inkml:trace contextRef="#ctx0" brushRef="#br0" timeOffset="2182.4568">10478-1790 188 0,'0'0'34'16,"0"0"-19"-16,23 0-46 0,2-5-5 15,8-3-6-15,-1-3-1 16,2 0 0-16,-1-13 2 15</inkml:trace>
          <inkml:trace contextRef="#ctx0" brushRef="#br0" timeOffset="2426.6191">10827-2104 153 0,'0'0'43'15,"0"0"-1"-15,-17 0-25 16,17 22-17-16,0 4 0 15,7 8 0-15,3-1 0 16,5 5 0-16,1-3 0 16,4 0 0-16,0-11 0 15,1 0 0-15,3-9 0 16,-1-11 0-16,2-4-12 16,-2 0-14-16,1-10-7 15,-4-7-4-15,-2 0-3 16,-1-3-2-16,-4-2 0 15,-5-1 20-15</inkml:trace>
          <inkml:trace contextRef="#ctx0" brushRef="#br0" timeOffset="2632.7624">11069-2124 166 0,'0'0'43'16,"0"0"-5"-16,-13 34-30 15,13-4-8-15,7 10 0 16,3 9 0-16,3-1 0 15,-2 3 0-15,5-1 0 16,0-3 0-16,1-10 0 16,4-2-18-16,-5-14-16 15,2-8-7-15,2-13-3 16,1 0 0-16,3-15 0 0</inkml:trace>
          <inkml:trace contextRef="#ctx0" brushRef="#br0" timeOffset="2863.9109">11452-1795 153 0,'0'0'43'0,"0"21"-1"15,7-2-25-15,-1-3-17 16,-6-16-12-16,25 34-19 16,-25-34-6-16,36 20-5 15,-17-20-2-15,5-12 0 16,-1-3 0-16</inkml:trace>
          <inkml:trace contextRef="#ctx0" brushRef="#br0" timeOffset="3143.0972">11765-2166 184 0,'-21'-3'41'0,"1"3"-11"15,2 16-30-15,18-16 0 16,-23 30 0-16,17-2 0 16,6-4 0-16,6 5 0 15,5-1 0-15,6-3 0 16,3-1 0-16,6 0 0 16,-1-3 0-16,3 5 0 15,-1-6 0-15,0 2 0 16,-3-1 0-16,-4 2 0 15,-4-1 0-15,-5 2 0 0,-2-3 0 16,-9-7 0-16,0 2 0 16,0-16 0-16,-12 26-19 15,12-26-11-15,-28 0-3 16,8-7-2-16,3-12-7 16,-6-5-1-16,1-7 0 15</inkml:trace>
          <inkml:trace contextRef="#ctx0" brushRef="#br0" timeOffset="3321.2189">11762-2119 152 0,'22'-18'42'0,"4"2"-1"16,6 0-21-16,3 5-20 16,8 4-3-16,-7-1-15 15,8 8-12-15,-11 0-7 16,-5 0-5-1,-8 7 0-15,-20-7-1 0,24 11 4 16</inkml:trace>
          <inkml:trace contextRef="#ctx0" brushRef="#br0" timeOffset="3779.5367">12233-2132 156 0,'0'0'43'0,"20"35"-2"0,-13-19-26 15,3 16-15-15,7 6 0 16,1 7 0 0,2-2 0-16,-2 6 0 15,1-4 0-15,-8-6 0 0,-1-3 0 16,-1-13 0-16,-4-4 0 16,-5-19 0-16,0 0 0 15,0 0 0-15,0 0 0 16,6-23-6-16,-6-3-3 15,0-10 0-15,0-8 0 16,-10-7 2-16,6-1 6 16,4-4 1-16,-6 0 6 15,6 8 2-15,7 1 0 0,2 11-1 16,2 7 2 0,7 15-6-16,2 6-3 15,2 8 0-15,0 20 0 16,4 2 0-16,-1 12 0 0,2 9 0 15,-3 5 0-15,2 3 0 16,-3 4 0-16,-4 0 0 16,0-9 0-16,-5 1 0 15,-1-12 0-15,-5-8 0 16,5-7-17-16,-13-20-16 16,0 0-8-16,0 0-4 15,7-26 0-15,-13 5-1 16</inkml:trace>
          <inkml:trace contextRef="#ctx0" brushRef="#br0" timeOffset="3948.6347">12437-1937 164 0,'0'-14'44'15,"18"7"-13"-15,11 7-49 16,8 3-22-16,5-3-3 15,2 0-2-15,-4 0-2 16,-6 0 2-16</inkml:trace>
        </inkml:traceGroup>
        <inkml:traceGroup>
          <inkml:annotationXML>
            <emma:emma xmlns:emma="http://www.w3.org/2003/04/emma" version="1.0">
              <emma:interpretation id="{23546A07-EBEB-48CD-8F3F-5A88DFFCB4FC}" emma:medium="tactile" emma:mode="ink">
                <msink:context xmlns:msink="http://schemas.microsoft.com/ink/2010/main" type="inkWord" rotatedBoundingBox="21010,14480 21359,14435 21435,15018 21086,15063"/>
              </emma:interpretation>
            </emma:emma>
          </inkml:annotationXML>
          <inkml:trace contextRef="#ctx0" brushRef="#br0" timeOffset="12011.3768">13490-3163 159 0,'-27'0'44'0,"27"0"-1"0,-17 24-34 16,17 7-9-16,16 5 0 15,5 7 0-15,12 11 0 16,6-2 0-1,4-2 0-15,-2-3 0 0,-3-6 0 16,-7-6-3-16,-1-14 3 16,-9-12-1-16,-4-9 1 15,-8-22 0-15,-9-4 0 16,0-11 1-16,-6-6 0 16,-1-12 1-16,-4-1-2 15,-2-7 0-15,2 1 0 16,-1 11 0-16,1 0 0 15,4 10 0-15,0 3 0 0,7 14 0 16,0 24 0 0,0-14 0-16,0 14-4 15,7 27-17-15,10 2-11 16,-3 0-6-16,6 5-5 0,0 2 0 16,3 4-3-16</inkml:trace>
        </inkml:traceGroup>
      </inkml:traceGroup>
    </inkml:traceGroup>
    <inkml:traceGroup>
      <inkml:annotationXML>
        <emma:emma xmlns:emma="http://www.w3.org/2003/04/emma" version="1.0">
          <emma:interpretation id="{5AF1AF4B-09EA-48D5-B589-3D3827EEFCAB}" emma:medium="tactile" emma:mode="ink">
            <msink:context xmlns:msink="http://schemas.microsoft.com/ink/2010/main" type="paragraph" rotatedBoundingBox="14432,16550 17147,16750 17099,17401 14384,17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447B9C-419F-4A8C-AAAD-D40CC6A6736D}" emma:medium="tactile" emma:mode="ink">
              <msink:context xmlns:msink="http://schemas.microsoft.com/ink/2010/main" type="line" rotatedBoundingBox="14432,16550 17147,16750 17099,17401 14384,17201"/>
            </emma:interpretation>
          </emma:emma>
        </inkml:annotationXML>
        <inkml:traceGroup>
          <inkml:annotationXML>
            <emma:emma xmlns:emma="http://www.w3.org/2003/04/emma" version="1.0">
              <emma:interpretation id="{69B6B356-9D3A-4CCB-ADD3-F5CC986EA592}" emma:medium="tactile" emma:mode="ink">
                <msink:context xmlns:msink="http://schemas.microsoft.com/ink/2010/main" type="inkWord" rotatedBoundingBox="14432,16550 17147,16750 17099,17401 14384,17201"/>
              </emma:interpretation>
            </emma:emma>
          </inkml:annotationXML>
          <inkml:trace contextRef="#ctx0" brushRef="#br0" timeOffset="5138.5511">6851-1068 153 0,'0'0'44'16,"-12"-18"-3"-16,12 18-24 16,17 18-17-16,3 4 0 15,7 6 0-15,7 7 0 16,7 6 0-16,3 3 0 15,2-3 0-15,-5-6 0 16,-6 0 0-16,-4-14 0 16,-5-5 0-16,-6-5 0 15,-20-11 0-15,21 0 0 16,-21 0 0-16,7-40 0 16,-7 12 0-16,0-7 0 15,-6-8 0-15,1-7 0 0,0-2 0 16,-4 5 0-16,1 1 0 15,1 9 0-15,2 5 0 16,-1 9 0-16,6 23 0 16,0 0 0-16,18 7-7 15,-8 13-24-15,7 12-4 16,-2 1-2-16,9 9-7 16,-3 0-1-16,4 5 0 15</inkml:trace>
          <inkml:trace contextRef="#ctx0" brushRef="#br0" timeOffset="5645.0572">7507-735 152 0,'0'0'43'0,"0"-24"0"16,-6 4-26-16,6 20-17 16,7-23 0-1,-7 23 0-15,26-7 0 0,-9 7 0 16,-17 0 0-16,27 23 0 15,-19-4 0-15,-2-2 0 16,-6 3 0-16,0 3 0 16,-6 3 0-16,-3 1 0 15,-3 0 0-15,-1-6 0 16,1 3 0-16,3-3 0 16,2-1 0-16,1-3 0 0,6-17 0 15,7 19 0-15,-7-19 0 16,27 13 0-16,-7-13 0 15,7 0 0-15,6 7 0 16,2-7 0-16,8 0-10 16,-8 0-16-16,5 0-7 15,-10 0-5-15,-2 0-4 16,-10 0-2-16,-18 0 0 16,23-20 27-16</inkml:trace>
          <inkml:trace contextRef="#ctx0" brushRef="#br0" timeOffset="5885.218">7969-746 159 0,'-27'-27'43'0,"27"27"-2"16,6-19-29-16,12 19-12 15,14 0 0-15,4 0-6 16,11 11-18-16,-7-3-7 16,4 6-6-16,-13-6-4 15,-7 4-2-15,-24-12 0 16,21 15 14-16</inkml:trace>
          <inkml:trace contextRef="#ctx0" brushRef="#br0" timeOffset="5899.2274">8090-638 146 0,'0'0'43'16,"0"0"-2"-16,0 0-18 15,31 13-41-15,7-5-14 16,2-8-8-16,7 11-3 16,-1-11-2-16,3 0-1 15,0 0 18-15</inkml:trace>
          <inkml:trace contextRef="#ctx0" brushRef="#br0" timeOffset="6359.5351">8847-753 135 0,'-27'-31'42'0,"3"6"-2"15,-8-6-10-15,10 14-22 16,-5-3-8-16,0 7 0 15,-3 5 0-15,-3 8 0 16,-2 0 0-16,-3 11 0 16,-1 0 0-16,5 8 0 15,6 4 0-15,10 2 0 16,12 3 0-16,12 2 0 16,15-11 0-16,17 3 0 15,13-6 0-15,7-5 0 16,6-4 0-16,-6-7-12 15,-1-7 0-15,-15-6 1 16,-5-1 0-16,-21 0 4 0,-10-5 5 16,-6 19 5-16,-19-24 4 15,19 24 4-15,-27-12 0 16,27 12-1-16,-18 19 1 16,18-3-9-16,5 4-2 15,7 7 0-15,3-3 0 16,9 4 0-16,3-2 0 15,5-2 0-15,2 1-3 0,-7-10-28 16,2-3-7 0,-5-12-3-16,1 0-4 15,-8-14 0-15,0-6-1 16</inkml:trace>
          <inkml:trace contextRef="#ctx0" brushRef="#br0" timeOffset="6682.7536">9147-885 191 0,'0'0'44'16,"0"0"-24"-16,31 35-20 15,-5-7 0-15,4 8 0 16,8 6 0-16,0 1 0 16,2 0 0-16,-5-4 0 15,1-8 0-15,-8-5 0 16,-1-12 0-16,-6-5 0 15,-4-9 0-15,-17 0 0 0,17-36 0 16,-17 7 0-16,0-7 0 16,-4-7 0-16,-6-2 0 15,2 0 0 1,-1 4 0-16,-2 5 0 0,5 9 0 16,-3 6-14-16,9 21-17 15,0 0-4-15,0 0-6 16,0 21-4-16,0 6-1 15,0 1 4-15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3.1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322 84 140 0,'-7'-22'43'16,"-8"-3"-6"-16,3 9-14 15,-10 3-16-15,1 6-7 0,-6 7 0 16,-3 7-1-16,-2 2 1 16,-4 9 0-16,0 4 0 15,2 6 0-15,7 0 0 16,11 6 1-16,10-2-1 15,6 2 0-15,22-7 0 16,5-1-1-16,9-10 1 16,6-8 0-16,-3-8-1 15,-1-3 0-15,-3-10 1 0,-7-8 0 16,-5 1 0 0,-8 0 1-16,-8 2 0 15,0-1-1-15,-7 19 2 16,0-26-1-16,0 26-1 0,0 0 1 15,0 0-1-15,0 0 2 16,13 33-2-16,-7-11 0 16,1 6 0-16,6 5 0 15,1 3 0-15,3-1 0 16,0-4-2-16,5 1 0 16,3-4-15-16,-6-13-11 15,8-2-6-15,-4-13-4 16,3-5-4-16,-5-10 0 0,4-6-1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3.3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 53 123 0,'0'-17'43'0,"0"17"-1"16,-4-19-10-16,4 19-17 15,0 0-15-15,17 30 0 16,3-3 0-16,4 13 0 15,1 3 0-15,3 2-2 16,4 3 2-16,-5-1 0 16,1-5-1-16,-1-8 1 0,-3-11-1 15,-3-7 1 1,-2-10 0-16,-1-14 0 16,-5-8 1-16,-5-15-1 15,-2-6 0-15,-6-5 1 0,0-1 1 16,0-4-2-16,0 3 0 15,0 3 0-15,6 4-7 16,4 12-11-16,0 5-13 16,-10 20-7-16,34-23-5 15,-19 17-2-15,4 6-1 16,-4 0 20-16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3.9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59 40 164 0,'-11'-20'41'16,"-2"0"-6"-16,13 20-20 0,-21 0-15 15,14 16 0-15,0 11 0 16,7 9 0-16,0 10 0 16,5 2 0-1,4 3 0-15,4-3 0 0,-2 2-6 16,-3-20-16-16,4 5-12 15,-12-9-7-15,0-11-2 16,0-15-1-16,-17 12-1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4.1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0 163 0,'0'0'42'0,"20"17"-3"16,12-17-30-16,5 8-10 0,8 0-5 15,12-1-12-15,-4-2-10 16,-1-5-6-16,-8 0-5 16,-7 0-3-16,-12-12 0 15,-25 12 0-15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4.2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56 173 0,'7'-28'42'16,"18"10"-4"-16,15 11-42 15,14 4-17-15,12 6-12 16,1 4-8-16,-3 7 0 16,-8-3-3-16,-7 4 0 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4.8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0 141 0,'0'0'39'0,"17"3"-5"16,-17-3-23-16,36 0-9 15,-4 7 0-15,-4-7 0 16,2 11-3-16,-8-11 1 15,-3 7 1-15,-19-7 1 16,0 0-1-16,0 16 1 16,-13-8 0-16,-5 3 1 15,-4-3-1-15,1 5-1 16,-3-4 1-16,7 4-1 16,-1-6-1-16,18-7 2 0,-22 19-1 15,22-19 0-15,0 0 0 16,24 15 0-16,3-15-1 15,6 7 2 1,7-7-2-16,4 8 0 0,-2-5 0 16,2 9 0-16,-10-4 0 15,-1 10 0-15,-12-4 0 16,-10 7 0-16,-11 1 0 16,0-2-3-16,-14 2 2 15,-6-1 0-15,-4-6 1 16,-4-1-1-16,-3-5 1 15,2-2 1-15,2-7-9 16,3 0-10-16,24 0-11 0,-21-10-4 16,21 10-4-16,14-35-5 15,7 6-3-15,12-3 8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5.0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29 162 0,'0'0'43'16,"0"-29"-4"-16,22 29-28 16,9 0-13-16,6 0-15 0,12 15-12 15,-3-3-6-15,-2 3-5 16,-7-5-3-16,-11 4 1 15,-10-2-2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4.1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0 139 143 0,'0'0'41'0,"0"0"-8"16,19-11-20-16,6 11-14 15,7 0 1-15,5 0 0 16,3 0-1-16,2 0 1 16,-5-9 0-16,-6-5-6 15,-2 1-4-15,-12-3-1 16,-17 16-2-16,14-32 1 16,-14 32 0-16,-19-27 0 15,19 27 6-15,-35-16 10 16,5 16 7-16,2 0 1 15,-5 12 1-15,6 10-1 0,-4-2 0 16,11 9 0-16,5 2-5 16,9 8-8-16,13-2 0 15,11 3-1-15,11-2 1 16,11-6-1-16,9-5 1 16,1-11-16-16,9-1-12 15,-1-15-6-15,-5 0-3 16,-2-20-2-16,-9-3-1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5.1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59 96 0,'0'0'10'0,"32"-15"-11"15,2 8-21-15,4-6-12 0,11 5-1 16,3-8 22-16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5.6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267 82 130 0,'-27'-27'38'16,"-4"1"-9"-16,7 10-21 15,-3 5-3-15,4 11 0 16,-4 0-3-16,4 11-1 0,1 4-1 16,0 5 1-1,4 3 0-15,4 5 1 16,4 5 0-16,10 1 1 15,11-5-1-15,9-1 0 0,8-4-4 16,5-10-5-16,7-3-3 16,-3-11-4-1,2-7 0-15,-12-7-1 0,0-6 2 16,-16-2 1-16,-3 1 7 16,-8 1 8-16,0 0 4 15,0 20 4-15,-19-23 5 16,19 23 1-16,0 0-1 15,-13 16-1-15,13-16-4 16,0 40-3-16,0-13-1 16,12 3-2-16,-2 4-5 15,4 1 0-15,3 1 0 16,-2-8 0-16,5 1-14 0,-7-11-13 16,7-3-6-16,-20-15-2 15,31 0-7-15,-31 0-2 16,27-35 0-16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5.8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 0 171 0,'0'22'43'16,"-8"12"-10"-16,8 14-25 15,0 16-8-15,4 0 0 0,-4 7 0 16,6 4 0-16,-6-9 0 16,0-4 0-16,-8-8-2 15,1-18-14-15,7-7-14 16,-5-15-5-16,5-14-6 16,0 0-2-16,14-16 0 15,-4-11-1-15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6.0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0 166 0,'0'0'43'0,"0"0"-6"16,-6 30-28-16,12-1-9 15,3 7 0 1,3 2 0-16,1-2 0 15,4 0 0-15,-3-4 0 0,0-9 0 16,1-3 0-16,-15-20-10 16,36 17-12-16,-20-17-10 15,5-7-3-15,-1-7-5 16,3-2-2-16,-2-11-1 16,6-1 13-16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6.2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23 0 162 0,'-25'0'41'0,"25"20"-6"0,0 7-21 15,0 15-13 1,15 1-1-16,0 4 2 0,3 4-2 16,2-2 0-16,-3-7 0 15,0-5 0-15,-2-8 0 16,-2-9-10-16,6-2-21 15,-19-18-7-15,15 3-4 16,-15-3-3-16,16-34-1 16,-8 4 4-16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6.5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28 180 0,'0'0'42'16,"25"-25"-9"-16,-5 25-33 15,0 0 0-15,-3 0-14 16,11 13-13-16,-8-5-6 0,1 4-8 15,-21-12-2 1,20 23-1-16,-20-23-1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6.7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0 175 0,'0'0'42'15,"27"7"-9"-15,6 6-54 16,0-10-12-16,3 4-8 16,1-1-3-16,-3-6-2 15,-5 7 0-15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7.2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70 126 0,'16'-8'40'15,"14"1"-4"-15,-3-11-14 16,14 10-8-16,-1 0-4 16,6 0-8-16,-2 1-2 15,-1 7 1-15,-5-7 0 16,-10 7 0-16,-5 10-1 0,-23-10 2 15,13 28-2-15,-24-3 0 16,-7 0 0 0,-1 8 0-16,-5 1 0 0,-3 3 0 15,1-1 0-15,2 2 0 16,8-9 0-16,9 1 0 16,7-4 0-16,7-9 0 15,9-4 0-15,5-6 0 16,10-1-18-16,-2-6-13 15,6-7-8-15,-2-6-3 16,4-1-2-16,1-1 0 16,0 1 8-16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7.4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 0 180 0,'-17'14'43'0,"17"-14"-11"16,0 0-32-16,14 35-20 16,-14-35-11-16,39 27-7 15,-18-24-5-15,3-3-1 16,-1 0-2-16,-3-10 14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7.8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16 173 0,'0'0'43'16,"14"-16"-7"-16,17 16-33 15,-1 0-3-15,5 7 0 16,1 0-2-16,1 0 4 15,-8 1-2-15,3-3 0 16,-14 2 0-16,-18-7 0 16,11 29 0-16,-11-12 0 0,-8 2 0 15,-5 8 0 1,0-4 0-16,-7 6-2 16,8 0 4-16,-1-2-2 15,4-2 0-15,2-2 0 0,7-3 0 16,0-4 0-16,0-16-12 15,15 22-9-15,4-13-11 16,-2-9-3-16,6-5-7 16,3-10-2-16,5-3 0 15,3 0 20-15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4.3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11 0 163 0,'-15'20'40'0,"15"8"-8"16,13 7-34-16,6 12-1 15,3-3 2-15,8 8-2 16,0-6 2-16,0-3 0 16,-5-9 0-16,-2-9 0 15,-3-1-17-15,-20-24-14 16,18 8-7-16,-18-8-2 16,7-23 0-16,-1 2-2 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8.1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157 6 134 0,'-26'-8'42'0,"8"8"-5"16,-9 0-17-16,6 5-13 16,-3 4-1-16,24-9-5 15,-23 29-1-15,10-11 1 16,8-3 0-16,5-15 0 15,8 28 1-15,9-15-2 16,7-3 1-16,2 1-1 16,12 4 2-16,7-6-4 15,-2 3 2-15,2 3 0 16,-2-3 2-16,-8 4-2 16,-7 4 0-16,-2-4 0 15,-13 6 0-15,-6-4 0 0,-7 4 0 16,0-2 0-16,-10-3-2 15,-10-6-16 1,3 4-13-16,-8-15-3 0,-1 0-9 16,3-8 0-16,-1-5-1 15,2-9 5-15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8.4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3 169 0,'19'0'42'16,"0"-7"-13"-16,10 7-45 15,5 0-17-15,-3 7-8 16,2-2-1-16,-5 3-3 16,3-8 1-1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8.6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 0 142 0,'0'0'43'0,"0"0"-1"0,-13 26-18 15,24-5-22-15,5 12 0 16,2-3-2-1,4 10 0-15,-1-3 0 16,-3 3 0-16,1-8 0 0,-6-1 0 16,-1-14-6-16,-3 3-15 15,-9-20-8-15,0 0-5 16,0 0 0-16,0 0-2 16,0-28-1-16,5 1 0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8.8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67 134 0,'23'-34'35'16,"11"13"-2"-16,0 8-10 15,11 13-7-15,0 15-6 16,2 10-9-16,-4 7 0 16,-4 7-1-16,0 6 0 0,-11 2 0 15,-8 0 2-15,-3-4-4 16,-9-5 2-16,-8-4-17 15,7-1-16-15,-7-11-8 16,0-22-3-16,-19 13 0 16,19-13-2-16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1:39.0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28 138 0,'24'-13'18'0,"-3"13"-15"0,3-13-18 16,2 13-30-16,9 0-2 15,7-7-1-15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2:09.13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1" timeString="2013-04-30T20:02:17.156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DB6AD9-1BA9-4205-A1FC-0C5CED6BDDA2}" emma:medium="tactile" emma:mode="ink">
          <msink:context xmlns:msink="http://schemas.microsoft.com/ink/2010/main" type="writingRegion" rotatedBoundingBox="6035,5663 23159,6202 22815,17151 5691,16613"/>
        </emma:interpretation>
      </emma:emma>
    </inkml:annotationXML>
    <inkml:traceGroup>
      <inkml:annotationXML>
        <emma:emma xmlns:emma="http://www.w3.org/2003/04/emma" version="1.0">
          <emma:interpretation id="{FBDA8B26-0E55-4E6E-9CAA-83A9440C1226}" emma:medium="tactile" emma:mode="ink">
            <msink:context xmlns:msink="http://schemas.microsoft.com/ink/2010/main" type="paragraph" rotatedBoundingBox="11606,5840 15919,5933 15907,6456 11594,63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D1A78F-AD7D-4367-B72A-7152745DD2F2}" emma:medium="tactile" emma:mode="ink">
              <msink:context xmlns:msink="http://schemas.microsoft.com/ink/2010/main" type="line" rotatedBoundingBox="11606,5840 15919,5933 15907,6456 11594,6363">
                <msink:destinationLink direction="with" ref="{5C415A28-D1FD-4173-952F-4D0E4C3760E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AF907C-F37C-477C-9E4C-5D6A051E0DF7}" emma:medium="tactile" emma:mode="ink">
                <msink:context xmlns:msink="http://schemas.microsoft.com/ink/2010/main" type="inkWord" rotatedBoundingBox="11606,5840 15919,5933 15907,6456 11594,6363"/>
              </emma:interpretation>
              <emma:one-of disjunction-type="recognition" id="oneOf0">
                <emma:interpretation id="interp0" emma:lang="en-US" emma:confidence="1">
                  <emma:literal>Junctions</emma:literal>
                </emma:interpretation>
                <emma:interpretation id="interp1" emma:lang="en-US" emma:confidence="0.5">
                  <emma:literal>Junction s</emma:literal>
                </emma:interpretation>
                <emma:interpretation id="interp2" emma:lang="en-US" emma:confidence="0">
                  <emma:literal>&amp; unctions</emma:literal>
                </emma:interpretation>
                <emma:interpretation id="interp3" emma:lang="en-US" emma:confidence="0">
                  <emma:literal>J unctions</emma:literal>
                </emma:interpretation>
                <emma:interpretation id="interp4" emma:lang="en-US" emma:confidence="0">
                  <emma:literal>d unctions</emma:literal>
                </emma:interpretation>
              </emma:one-of>
            </emma:emma>
          </inkml:annotationXML>
          <inkml:trace contextRef="#ctx0" brushRef="#br0">2274-2640 150 0,'-19'-9'44'16,"4"4"-2"-16,-4 5-23 0,19 0-19 16,0 0 0-16,-7 28 0 15,14-2 0-15,5 4 0 16,2 3 0-1,1 1 0-15,8-4 0 0,2-1 0 16,-2-7 0-16,4-3 0 16,3-11 0-16,1-8 0 15,2-8 0-15,-4-7 0 16,-3-5 0-16,-6-7 0 16,-5-4 0-16,-2 3 0 15,-6-3 0-15,-7 8 0 16,0 6 0-16,0 17 0 15,-7-23 0-15,7 23 0 0,0 0 0 16,0 19 0-16,0 0 0 16,13 3 0-16,-3 0 0 15,7 4 0 1,3-1 0-16,1 2 0 0,3-6 0 16,-4-6 0-16,8-3-27 15,-8-12-6-15,6 0-4 16,-8-14-3-16,-2 0-2 15,-5-13 2-15,7 7 7 16,-13-2 31-16,-5-1 21 16,5 5 15-16,-5-4 4 15,0 22 3-15,-7-21 0 0,7 21-1 16,0 0-7-16,0 0-25 16,0 0-8-1,0 25 0-15,7-3 0 16,7 2 0-16,3 0 0 0,2 5 0 15,1 0 0-15,0-5 0 16,-5-1 0-16,-15-23 0 16,24 28-18-16,-24-28-6 15,0 0-1-15,0 0 1 16,4-18 3-16,-8-4 4 16,4-4 7-16,-8-3 17 15,3-7 13-15,13 6 5 16,-8-9 0-16,25 15 0 0,-5-7-2 15,11 16-9 1,2 6-14-16,9 9 0 16,-2 6 0-16,1 8 0 15,-1 9 0-15,-8 5 0 0,1 2 0 16,-10 2 0-16,-5-1 0 16,-9-4 0-16,6 2-23 15,-11-11-10-15,-4-18-6 16,0 0-4-16,0 0 0 15,10-18-1-15,-4 2 15 16</inkml:trace>
          <inkml:trace contextRef="#ctx0" brushRef="#br0" timeOffset="491.3295">3661-2626 105 0,'16'-23'37'15,"-16"23"-4"-15,0-15-9 16,0 15-11-16,-20-10-1 16,3 10-2-16,0 5-4 15,-3 8-1-15,0 1 0 16,-2 2 0-16,2 11-5 16,1 1 0-16,8 2 0 15,11 4 0-15,0-1 0 16,16-6 0-16,5-2 0 15,11-6 0-15,8-11 0 16,10-1-7-16,-3-16-22 16,5-5-6-16,-8-13-3 15,0-7-3-15,-16-4-1 0,3-7 4 16,-16-4 14-16,-5-1 32 16,-1 7 22-16,-9 0 5 15,-5 10 2-15,-4 8 4 16,9 25 1-16,-11-18-3 15,11 18-17-15,-6 29-22 16,6-1 0-16,13 11 0 16,1 4 0-16,5 8 0 15,2 2 0-15,0-3 0 16,2-1 0-16,-3-6 0 16,-6-13 0-16,1-3-32 15,-15-27-4-15,0 0-7 16,0 0-1-16,0-14 0 0,-14-12-1 15</inkml:trace>
          <inkml:trace contextRef="#ctx0" brushRef="#br0" timeOffset="658.9678">3908-2571 162 0,'0'0'44'0,"0"0"-3"15,0-20-33-15,23 16-8 16,11 4 0-16,-2-11-20 15,14 4-15-15,-5-6-4 16,1 5-4-16,-2-5 0 16,-3 4 0-16,-6 1 12 15</inkml:trace>
          <inkml:trace contextRef="#ctx0" brushRef="#br0" timeOffset="885.787">4320-2656 129 0,'0'0'43'16,"0"23"-3"-16,5 3-7 0,-5-5-23 15,5 8-10-15,5 0 0 16,0 3 0-16,2 3 0 16,-1-12-12-16,0 1-22 15,-11-24-6-15,0 0-3 16,20 6-2-16,-20-6 1 16,0-33 8-16</inkml:trace>
          <inkml:trace contextRef="#ctx0" brushRef="#br0" timeOffset="976.8483">4364-2697 104 0,'0'0'6'0,"24"8"-12"16,-24-8-22-16,42 20-8 16,-7-9-1-16</inkml:trace>
          <inkml:trace contextRef="#ctx0" brushRef="#br0" timeOffset="1720.3433">4812-2591 143 0,'-21'-27'43'0,"21"27"-6"16,-28-29-13-16,28 29-16 15,-33-11-8-15,15 11 0 0,-2 8 0 16,-1 2 0-16,-2 12 0 15,0 1 0-15,3 6 0 16,8 5 0-16,6 2 0 16,12 0 0-16,9-2 0 15,12-3 0-15,6-6 0 16,6-7 0-16,7-11 0 16,-1-7 0-16,-4-7 0 15,-10-9-8-15,-4-4-10 16,-14-10-1-16,-6 1 1 15,-15-5 0-15,-2 6 0 16,-12-4 1-16,3 10 7 16,-3 1 3-16,4 1 1 0,18 20-4 15,-16-22-4-15,16 22-2 16,0 0-2-16,34-7 1 16,-7 7 2-16,2 0 8 15,2 7 11-15,-6-7 13 16,-8 0 16-16,7 8 3 15,-24-8 1-15,26 5-1 16,-26-5-3-16,0 0-7 16,0 0-12-16,16 26-14 15,-16-26 0-15,17 32 0 16,-8-9 0-16,7 2 0 16,-6 4 0-16,3-2 0 15,-2 2 0-15,-4-2 0 0,2-6 0 16,-9-21 0-16,11 28-4 15,-11-28-13-15,0 0-2 16,0 0 0 0,0-17 1-16,0-8 2 0,0 5 3 15,0-9 5-15,7-1 15 16,4 3 8-16,-1-7 4 16,12 14 1-16,-3-5 0 15,11 14-2-15,-7 0-3 16,7 11-15-16,-5 9 0 15,-1 4 0-15,0 9 0 16,-2 1 0-16,-5 4 0 0,-5 1 0 16,0 1 0-16,-1-7 0 15,0-1 0-15,-11-21 0 16,23 27-26 0,-23-27-9-16,26-8-6 15,-26 8-2-15,34-40-1 0,-14 17-1 16</inkml:trace>
          <inkml:trace contextRef="#ctx0" brushRef="#br0" timeOffset="2030.8467">5755-2658 165 0,'-24'0'43'0,"3"0"-3"0,-8 0-33 15,6 11-7-15,23-11 0 16,-18 29 0-16,18-10 0 15,16 0 0-15,3-2 0 16,10 3 0-16,8-1 0 16,4-2 0-16,7 3 0 15,2 0 0-15,-8 2 0 16,-4-1 0-16,-8 0 0 16,-10 5 0-16,-11-3 0 15,-9-1 0-15,-19-2 0 16,-5-6 0-16,-2 0-9 15,-8-14-21-15,5 0-5 16,-4-13-8-16,3-1 0 16,2-2-2-16,7-9 0 15</inkml:trace>
          <inkml:trace contextRef="#ctx0" brushRef="#br0" timeOffset="-810.9748">1909-2811 95 0,'-12'-35'42'15,"12"35"-1"-15,-13-32-8 16,13 32-12-16,-3-16-5 0,3 16-9 16,0 0-7-16,0 0 0 15,4 16 0-15,2 5 0 16,0 4 0-16,1 6 0 15,0 4 0-15,3 11 0 16,-3 0 0-16,0 2 0 16,-1 0 0-16,-6 2 0 15,4-7 0-15,-4-5 0 16,-10-8 0-16,-4-8 0 16,-3-8 0-16,-6-14 0 15,-3 0 0-15,0-22 0 16,-6 1 0-16,4-6 0 15,4-2 0-15,4-5-12 0,9 11-4 16,6-6-3-16,18 11-7 16,-3 3-7-16,20 7-5 15,4 8-3-15,7-6 5 16,10 6 4-16,2 0 31 16</inkml:trace>
        </inkml:traceGroup>
      </inkml:traceGroup>
    </inkml:traceGroup>
    <inkml:traceGroup>
      <inkml:annotationXML>
        <emma:emma xmlns:emma="http://www.w3.org/2003/04/emma" version="1.0">
          <emma:interpretation id="{53FAFE1C-E95E-4DC6-82FF-1F16C5DEBF1E}" emma:medium="tactile" emma:mode="ink">
            <msink:context xmlns:msink="http://schemas.microsoft.com/ink/2010/main" type="paragraph" rotatedBoundingBox="12019,6499 20137,7359 20033,8338 11916,74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632DD1-91BA-4298-B7E8-C389A5D83E63}" emma:medium="tactile" emma:mode="ink">
              <msink:context xmlns:msink="http://schemas.microsoft.com/ink/2010/main" type="inkBullet" rotatedBoundingBox="12014,6549 12955,6649 12881,7339 11941,7239"/>
            </emma:interpretation>
            <emma:one-of disjunction-type="recognition" id="oneOf1">
              <emma:interpretation id="interp5" emma:lang="en-US" emma:confidence="0.5">
                <emma:literal>A:</emma:literal>
              </emma:interpretation>
              <emma:interpretation id="interp6" emma:lang="en-US" emma:confidence="0">
                <emma:literal>Ad.</emma:literal>
              </emma:interpretation>
              <emma:interpretation id="interp7" emma:lang="en-US" emma:confidence="0">
                <emma:literal>A.</emma:literal>
              </emma:interpretation>
              <emma:interpretation id="interp8" emma:lang="en-US" emma:confidence="0">
                <emma:literal>An.</emma:literal>
              </emma:interpretation>
              <emma:interpretation id="interp9" emma:lang="en-US" emma:confidence="0">
                <emma:literal>As.</emma:literal>
              </emma:interpretation>
            </emma:one-of>
          </emma:emma>
        </inkml:annotationXML>
        <inkml:trace contextRef="#ctx0" brushRef="#br0" timeOffset="-2289.3338">2961-1485 143 0,'-7'15'46'0,"7"-15"-3"15,0 0-20-15,0 20-38 16,0-20-20-16,16 0-7 16,-16 0-3-16,28-6-1 15,-28 6-3-15</inkml:trace>
        <inkml:trace contextRef="#ctx0" brushRef="#br0" timeOffset="-2889.3171">2172-2138 170 0,'0'0'44'16,"-26"-25"-5"-16,26 25-37 15,-20 7-2-15,13 13 0 16,7 12 0-16,0 8 0 16,4 12 0-16,5 7 0 0,1 9 0 15,1 1 0-15,-1-3 0 16,1 1 0-16,-4-8 0 16,3-6 0-16,-10-14 0 15,3-6 0-15,-3-17 0 16,0-16 0-16,0 0 0 15,-14-31 0-15,7-9 0 16,-3-11 0-16,-1-11 0 16,-6-2 0-16,4-6 0 15,6-5 0-15,7 5 0 16,0 7 0-16,8 8 0 16,12 17 0-16,9 11 0 15,10 13 0-15,4 14 0 0,4 21 0 16,4 14 0-1,1 8 0-15,0 12 0 16,-3 12 0-16,-3 3 0 16,-7 1 0-16,-5-5 0 0,-6-5 0 15,-5-9 0-15,-8-7 0 16,-3-14 0-16,-12-31 0 16,0 21-25-16,0-21-9 15,-13-34-7-15,-7 2-2 16,-1-2-2-16,-8-6-1 15</inkml:trace>
        <inkml:trace contextRef="#ctx0" brushRef="#br0" timeOffset="-2686.6673">2172-1737 175 0,'-19'-12'45'15,"19"12"-10"-15,20-15-35 16,10 8 0-16,21 7-3 16,-6-15-29-16,15 8-7 15,-6 0-5-15,-2 0 0 16,-11-6-2-16,-8 5 0 16</inkml:trace>
        <inkml:trace contextRef="#ctx0" brushRef="#br0" timeOffset="-2454.444">2682-2129 172 0,'-21'0'43'0,"21"0"-3"15,-17 14-40-15,17-14-18 16,8 33-14-16,2-15-8 0,3 7-3 16,-3-2-1-16,1 4-2 15,0 0 15 1</inkml:trace>
      </inkml:traceGroup>
      <inkml:traceGroup>
        <inkml:annotationXML>
          <emma:emma xmlns:emma="http://www.w3.org/2003/04/emma" version="1.0">
            <emma:interpretation id="{F178FAFE-8AB5-42FD-9B3E-DA9B9AF905E1}" emma:medium="tactile" emma:mode="ink">
              <msink:context xmlns:msink="http://schemas.microsoft.com/ink/2010/main" type="line" rotatedBoundingBox="13669,6674 20137,7359 20033,8338 13565,7653"/>
            </emma:interpretation>
          </emma:emma>
        </inkml:annotationXML>
        <inkml:traceGroup>
          <inkml:annotationXML>
            <emma:emma xmlns:emma="http://www.w3.org/2003/04/emma" version="1.0">
              <emma:interpretation id="{2ACF33EA-BA04-494C-91DC-86190D9337B9}" emma:medium="tactile" emma:mode="ink">
                <msink:context xmlns:msink="http://schemas.microsoft.com/ink/2010/main" type="inkWord" rotatedBoundingBox="13669,6674 20137,7359 20033,8338 13565,7653"/>
              </emma:interpretation>
              <emma:one-of disjunction-type="recognition" id="oneOf2">
                <emma:interpretation id="interp10" emma:lang="en-US" emma:confidence="0">
                  <emma:literal>Ii-I2-F3=0</emma:literal>
                </emma:interpretation>
                <emma:interpretation id="interp11" emma:lang="en-US" emma:confidence="0">
                  <emma:literal>I, In-I 3=0</emma:literal>
                </emma:interpretation>
                <emma:interpretation id="interp12" emma:lang="en-US" emma:confidence="0">
                  <emma:literal>I, -In-I 3=0</emma:literal>
                </emma:interpretation>
                <emma:interpretation id="interp13" emma:lang="en-US" emma:confidence="0">
                  <emma:literal>I,-I2-F3=0</emma:literal>
                </emma:interpretation>
                <emma:interpretation id="interp14" emma:lang="en-US" emma:confidence="0">
                  <emma:literal>I, tt2-I 3=0</emma:literal>
                </emma:interpretation>
              </emma:one-of>
            </emma:emma>
          </inkml:annotationXML>
          <inkml:trace contextRef="#ctx0" brushRef="#br0" timeOffset="4465.5642">3868-1684 165 0,'-8'-23'43'0,"8"23"-6"16,-13-31-27-16,13 31-10 16,0 0 0-16,0 0 0 15,0 0 0-15,13 22 0 16,-2 3 0-16,-1 9 0 15,6 7 0-15,-6 8 0 16,1 1 0-16,-3-1 0 16,2 1 0-16,-10-8 0 15,3-3 0-15,-3-8 0 16,7-4-18-16,-7-27-16 16,10 21-8-16,-10-21-2 0,0 0 0 15,0 0-1-15</inkml:trace>
          <inkml:trace contextRef="#ctx0" brushRef="#br0" timeOffset="4940.6099">3813-1609 165 0,'-28'-27'40'0,"16"5"-5"15,12-4-20-15,14 11-15 16,15 8 0-16,12 0 0 0,1 7 0 16,5 0 0-16,10 14-17 15,-13 1-14-15,1 2-6 16,-7 0-6-1,-5 3-1-15,-10 0-1 0,-5-4 8 16</inkml:trace>
          <inkml:trace contextRef="#ctx0" brushRef="#br0" timeOffset="4697.1991">3707-1195 172 0,'0'0'46'0,"-20"6"-9"15,20-6-37-15,34 7 0 16,1-1 0-16,11-3 0 15,5 3 0-15,7 1 0 0,-4-7 0 16,4 0-12-16,-16-9-13 16,2 2-6-16,-17-12-3 15,-7 3-2-15,-12-9-3 16,-8 1-1-16,0-2 4 16,-19-9 35-16</inkml:trace>
          <inkml:trace contextRef="#ctx0" brushRef="#br0" timeOffset="5118.7242">4449-1258 148 0,'-5'26'45'16,"5"-3"-2"-16,8 11-24 15,-1-3-19 1,3 1 0-16,2-1 0 0,-1-4 0 16,3 0-9-16,-8-13-19 15,-6-14-9-15,13 18-5 16,-13-18-3-16,0-18 1 15,0-2 0-15</inkml:trace>
          <inkml:trace contextRef="#ctx0" brushRef="#br0" timeOffset="5416.9232">4856-1324 186 0,'0'0'45'16,"0"0"-21"-16,21 0-24 15,6 0 0-15,13 3 0 16,1-3-16-16,9 0-20 16,-5 0-7-16,-2 0-2 15,-6 0-1-15,-5-8 0 16</inkml:trace>
          <inkml:trace contextRef="#ctx0" brushRef="#br0" timeOffset="5900.2451">5361-970 140 0,'-19'0'45'0,"19"0"-1"16,0 0-18-16,44 7-26 16,5-7 0-16,7 8 0 15,9-8-3-15,-4 0-12 16,6 0-10-16,-13-9-7 15,-7 1-6-15,-15-6-4 16,-12 0-2-16,-7-4 0 16,-7-7 33-16</inkml:trace>
          <inkml:trace contextRef="#ctx0" brushRef="#br0" timeOffset="6089.6906">5444-1337 149 0,'-19'-12'45'0,"19"12"0"15,10-23-29-15,16 11-16 0,30 12-17 16,-4-6-22-16,8 6-4 16,1 0-2-16,-3 6-2 15,-9-6 0-15</inkml:trace>
          <inkml:trace contextRef="#ctx0" brushRef="#br0" timeOffset="5676.1018">5466-1482 159 0,'0'0'45'0,"-13"14"-2"16,20 13-35-1,7 2-8-15,6 7 0 16,3 5 0-16,-2 2 0 15,0 6 0-15,-1-1 0 0,1-5-7 16,-11-8-24-16,-1-7-11 16,-9-4-2-16,0-24-2 15,10 18 0-15,-10-18 8 16</inkml:trace>
          <inkml:trace contextRef="#ctx0" brushRef="#br0" timeOffset="6475.1204">6016-1180 158 0,'0'0'44'16,"20"13"0"-16,2-19-35 0,9 6-9 15,8 6 0-15,2 6 0 16,-3 3 0-16,-8 1 0 16,-6 5 0-16,-13 5 0 15,-11-3 0-15,-8 5 0 16,-8 0 0-16,-5 0 0 16,-2-1 0-16,3-1 0 15,2-5 0-15,7-3 0 16,11 2 0-16,0-20 0 15,11 21 0-15,10-9 0 16,5-9 0-16,9-3 0 16,8 7 0-16,2-7 0 15,5 0-8-15,-5-7-17 0,6-1-10 16,-6 0-7-16,-1-7-2 16,-8 2-1-16,-8-8-1 15</inkml:trace>
          <inkml:trace contextRef="#ctx0" brushRef="#br0" timeOffset="6792.157">6770-1222 147 0,'-21'0'44'0,"21"0"-1"16,0 0-22-16,26 0-21 15,7 7 0-15,5-7 0 16,8 8-15-16,-5-8-20 16,-3 0-7-16,-3 0-3 0,-10-8 0 15,-8 0-1-15</inkml:trace>
          <inkml:trace contextRef="#ctx0" brushRef="#br0" timeOffset="7470.6131">7364-1425 151 0,'0'0'45'0,"0"0"-2"0,-19 0-27 16,25 20-16-16,5 1 0 15,5 14 0 1,7 8 0-16,-1 5 0 16,8 1 0-16,-2 1 0 0,-2 0 0 15,-3-4 0-15,-8-13-6 16,-1-1-24-16,-8-14-7 16,-6-18-7-16,0 16 1 15,0-16-2-15,-23-7 0 16</inkml:trace>
          <inkml:trace contextRef="#ctx0" brushRef="#br0" timeOffset="7683.2114">7350-888 152 0,'0'0'45'0,"15"9"-3"0,8-9-26 16,11 0-16-16,18 6 0 15,9-6 0-15,9 8 0 16,-7-8-11-16,8 0-16 16,-15-6-5-16,-7-1-7 15,-13-1-3-15,-9-6-2 16,-27 14 1-16</inkml:trace>
          <inkml:trace contextRef="#ctx0" brushRef="#br0" timeOffset="7941.3796">7321-1412 183 0,'0'0'45'15,"0"-29"-18"-15,33 16-27 16,15 13 0-16,13 0 0 15,17 11-24-15,3-3-14 16,4 6-5-16,-4-5-2 16,-11 3-1-16,-9-2 0 15</inkml:trace>
          <inkml:trace contextRef="#ctx0" brushRef="#br0" timeOffset="8492.7578">8148-1036 163 0,'0'0'44'16,"0"0"-5"-16,0 0-30 15,25-5-9-15,-4 5 0 16,2-6 0-16,4 6 0 15,-2 0 0-15,0 0 0 16,-4 0 0-16,-4 7 0 0,-17-7 0 16,17 14 0-16,-17-14 0 15,0 31 0-15,0-31 0 16,-9 32 0-16,-2-16 0 16,1 1 0-16,10-17 0 15,-20 23 0-15,20-23 0 16,-17 13 0-16,17-13 0 15,0 0 0-15,0 0 0 16,0 0 0-16,26-13 0 16,-6 10 0-16,4 3 0 15,7 0 0-15,7 0 0 16,2 3 0-16,-1 10 0 16,0 0 0-16,-1 3 0 0,-10 5 0 15,-1 1 0-15,-10 5 0 16,-8-2 0-16,-9 4 0 15,-9-6 0 1,-3-1 0-16,-13-4 0 0,0-4 0 16,-3-6 0-16,-4-8 0 15,3 0 0-15,2-8 0 16,4-4 0-16,6-3 0 16,7-5-16-16,16 3-11 15,-1-7-7-15,11 3-6 16,8-1-4-16,3-1-1 15,6 3-1-15</inkml:trace>
          <inkml:trace contextRef="#ctx0" brushRef="#br0" timeOffset="8725.9025">8885-1245 155 0,'0'0'45'0,"0"0"0"15,0 0-35-15,17-8-10 16,21 15 0-16,2-7-25 16,8 10-11-16,-3-3-6 15,-2 0-3-15,-9-7-1 16,-10 7 0-16</inkml:trace>
          <inkml:trace contextRef="#ctx0" brushRef="#br0" timeOffset="8888.0107">8927-1014 151 0,'0'0'45'16,"0"0"-20"-16,23 0-33 15,11 0-32-15,21 0-3 16,2-12-1-16,8 5-2 16</inkml:trace>
          <inkml:trace contextRef="#ctx0" brushRef="#br0" timeOffset="9386.4977">9846-1372 161 0,'-32'-22'41'0,"4"4"-7"15,-14 3-18-15,12 7-13 16,-6 8-3-16,5 10 0 15,-6 4 0-15,-1 13 0 0,3 6 0 16,-2 9 0-16,10 2 0 16,7 12 0-16,7 0 0 15,13 1 0-15,9-1 0 16,13-2 0-16,12-3 0 16,16-4 0-16,5-12 0 15,12-6 0-15,4-7 0 16,3-15 0-16,2-7 0 15,-5-6 0-15,-6-8 0 16,-7-8 0-16,-11-6 0 16,-13-7 0-16,-10-8 0 15,-15 0 0-15,-15-5 0 16,-15-7 0-16,-12 5 0 0,-9 2 0 16,-9-1 0-16,-8 7 0 15,0 7 0-15,5 4-11 16,14 9-23-1,13 8-9-15,27 14-2 0,-7-21-1 16,27 10-2-16</inkml:trace>
        </inkml:traceGroup>
      </inkml:traceGroup>
    </inkml:traceGroup>
    <inkml:traceGroup>
      <inkml:annotationXML>
        <emma:emma xmlns:emma="http://www.w3.org/2003/04/emma" version="1.0">
          <emma:interpretation id="{00CDF2D3-C903-450D-B4F6-982BB12E89FD}" emma:medium="tactile" emma:mode="ink">
            <msink:context xmlns:msink="http://schemas.microsoft.com/ink/2010/main" type="paragraph" rotatedBoundingBox="5914,8625 20621,8418 20639,9732 5932,9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F5E17A-88E4-41FF-8316-E6B2825805BB}" emma:medium="tactile" emma:mode="ink">
              <msink:context xmlns:msink="http://schemas.microsoft.com/ink/2010/main" type="inkBullet" rotatedBoundingBox="5921,9163 6679,9152 6689,9865 5931,9875"/>
            </emma:interpretation>
            <emma:one-of disjunction-type="recognition" id="oneOf3">
              <emma:interpretation id="interp15" emma:lang="en-US" emma:confidence="0">
                <emma:literal>¥</emma:literal>
              </emma:interpretation>
              <emma:interpretation id="interp16" emma:lang="en-US" emma:confidence="0">
                <emma:literal>z</emma:literal>
              </emma:interpretation>
              <emma:interpretation id="interp17" emma:lang="en-US" emma:confidence="0">
                <emma:literal>Z</emma:literal>
              </emma:interpretation>
              <emma:interpretation id="interp18" emma:lang="en-US" emma:confidence="0">
                <emma:literal>I</emma:literal>
              </emma:interpretation>
              <emma:interpretation id="interp19" emma:lang="en-US" emma:confidence="0">
                <emma:literal>=</emma:literal>
              </emma:interpretation>
            </emma:one-of>
          </emma:emma>
        </inkml:annotationXML>
        <inkml:trace contextRef="#ctx0" brushRef="#br0" timeOffset="-11442.2969">-3955 521 125 0,'-12'-16'45'0,"12"16"-5"15,39-12-18-15,0 5-22 16,2-1-12-16,17 8-11 16,-10-7-9-16,10 7-6 15,-11 0-6-15,-7 0 1 16,-12 0 4-16</inkml:trace>
        <inkml:trace contextRef="#ctx0" brushRef="#br0" timeOffset="-11654.6562">-3909 836 123 0,'0'0'45'16,"10"20"-7"-16,-10-20-19 16,38 6-12-16,-6-6-6 15,7 0-1-15,0 0-1 0,1 0-14 16,7-6-8-16,-15-3-8 16,0-2-4-16,-10-1-4 15,-22 12-5-15,17-25 1 16</inkml:trace>
        <inkml:trace contextRef="#ctx0" brushRef="#br0" timeOffset="-11852.0455">-3795 423 138 0,'0'0'42'0,"-15"28"-8"15,15-8-22-15,0 9-11 16,7 5 0-16,6 6-1 16,-5-3 1-16,5 3-2 15,0-3 2-15,0-2-1 16,-9-6-2-16,-4-8-17 0,0-1-12 15,0-20-7-15,-4 16-5 16,4-16 0-16,-26 0-2 16</inkml:trace>
        <inkml:trace contextRef="#ctx0" brushRef="#br0" timeOffset="-12552.7985">-3763 1097 119 0,'0'0'45'15,"-32"0"-2"-15,32 0-17 16,0 0-24-16,12 24 0 0,8-24-1 16,12 7 1-16,11-7-1 15,5 3-1-15,7-3 0 16,-1 0 0-16,0 0 1 15,-3-3-1-15,-4 3 0 16,-8-5 0-16,0 5-10 16,-17-6-10-16,5 6-9 15,-10-7-6-15,3 0-5 16,-20 7-4-16,0 0 0 16,14-20 25-16</inkml:trace>
        <inkml:trace contextRef="#ctx0" brushRef="#br0" timeOffset="-11211.1472">-3379 733 151 0,'0'19'43'0,"0"8"-11"16,0-5-25-16,0-1-5 15,13 6-14-15,-6-11-15 16,-7-16-12-16,25 22-5 16,-25-22-2-16,0 0-1 15,20-16 28-15</inkml:trace>
      </inkml:traceGroup>
      <inkml:traceGroup>
        <inkml:annotationXML>
          <emma:emma xmlns:emma="http://www.w3.org/2003/04/emma" version="1.0">
            <emma:interpretation id="{B67032C2-BF42-4523-A1A0-DE63C9C694DA}" emma:medium="tactile" emma:mode="ink">
              <msink:context xmlns:msink="http://schemas.microsoft.com/ink/2010/main" type="line" rotatedBoundingBox="8337,8591 20621,8418 20639,9732 8356,9905"/>
            </emma:interpretation>
          </emma:emma>
        </inkml:annotationXML>
        <inkml:traceGroup>
          <inkml:annotationXML>
            <emma:emma xmlns:emma="http://www.w3.org/2003/04/emma" version="1.0">
              <emma:interpretation id="{9083A175-B316-45FF-BF65-79CF05D56D12}" emma:medium="tactile" emma:mode="ink">
                <msink:context xmlns:msink="http://schemas.microsoft.com/ink/2010/main" type="inkWord" rotatedBoundingBox="8349,9401 8732,9396 8739,9875 8355,9881">
                  <msink:destinationLink direction="with" ref="{E8A773FB-5840-4B3E-9830-9A05CA7A2BCC}"/>
                </msink:context>
              </emma:interpretation>
              <emma:one-of disjunction-type="recognition" id="oneOf4">
                <emma:interpretation id="interp20" emma:lang="en-US" emma:confidence="1">
                  <emma:literal>a</emma:literal>
                </emma:interpretation>
                <emma:interpretation id="interp21" emma:lang="en-US" emma:confidence="0">
                  <emma:literal>x</emma:literal>
                </emma:interpretation>
                <emma:interpretation id="interp22" emma:lang="en-US" emma:confidence="0">
                  <emma:literal>*</emma:literal>
                </emma:interpretation>
                <emma:interpretation id="interp23" emma:lang="en-US" emma:confidence="0">
                  <emma:literal>N</emma:literal>
                </emma:interpretation>
                <emma:interpretation id="interp2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-13553.4052">-1517 809 81 0,'0'0'35'0,"-10"-16"0"15,10 16-6-15,0 0-5 16,0 0-3-16,0 0-7 15,0 0-9-15,-10 22-6 16,10-1 0-16,0 13-1 0,0 3 2 16,0 2 0-16,8 2 0 15,-8-1 0-15,2-2 1 16,-2-8 1 0,6-10-2-16,-6-20 0 0,0 0-1 15,0 0 1-15,13-28 0 16,-13-7-1-16,0-6 0 15,0-6-1-15,0-3 2 16,0-1 1-16,6 3-1 16,-6-1 0-16,14 8 1 15,-2 12 0-15,7 7 2 16,4 10-2-16,3 12 0 16,6 7 0-16,0 12-1 0,1 9 1 15,-1 8-2-15,-2 6 0 16,0 8-1-1,-9 4 1-15,-2-2 0 16,-8 0 0-16,0-7 0 0,-5-4 1 16,-6-8-2-16,-6-16-17 15,6-17-13-15,0 0-6 16,-27 0-5-16,13-21-1 16,-6 1 0-16</inkml:trace>
          <inkml:trace contextRef="#ctx0" brushRef="#br0" timeOffset="-13374.3501">-1510 1005 164 0,'0'0'43'16,"0"0"-6"-16,29-21-38 0,5 14 1 15,5-8-16-15,18 8-19 16,-4-7-9-16,-2 1-1 15,-3 3-1-15,-17-5-1 16</inkml:trace>
        </inkml:traceGroup>
        <inkml:traceGroup>
          <inkml:annotationXML>
            <emma:emma xmlns:emma="http://www.w3.org/2003/04/emma" version="1.0">
              <emma:interpretation id="{20F7B49E-22E3-43DE-8076-33EE23EC2B26}" emma:medium="tactile" emma:mode="ink">
                <msink:context xmlns:msink="http://schemas.microsoft.com/ink/2010/main" type="inkWord" rotatedBoundingBox="9878,8737 11286,8717 11302,9789 9893,9808">
                  <msink:destinationLink direction="with" ref="{E8A773FB-5840-4B3E-9830-9A05CA7A2BCC}"/>
                </msink:context>
              </emma:interpretation>
              <emma:one-of disjunction-type="recognition" id="oneOf5">
                <emma:interpretation id="interp25" emma:lang="en-US" emma:confidence="0">
                  <emma:literal>3.</emma:literal>
                </emma:interpretation>
                <emma:interpretation id="interp26" emma:lang="en-US" emma:confidence="0">
                  <emma:literal>3.V</emma:literal>
                </emma:interpretation>
                <emma:interpretation id="interp27" emma:lang="en-US" emma:confidence="0">
                  <emma:literal>3_v</emma:literal>
                </emma:interpretation>
                <emma:interpretation id="interp28" emma:lang="en-US" emma:confidence="0">
                  <emma:literal>3_V</emma:literal>
                </emma:interpretation>
                <emma:interpretation id="interp29" emma:lang="en-US" emma:confidence="0">
                  <emma:literal>3D.</emma:literal>
                </emma:interpretation>
              </emma:one-of>
            </emma:emma>
          </inkml:annotationXML>
          <inkml:trace contextRef="#ctx1" brushRef="#br1">5 116 59,'0'0'37,"-15"-7"-2,15 7 1,0 0-23,3-20-5,-3 20-2,19-26-3,2 15-1,-2-8-1,9 6 1,-3-1-2,6 7 1,-5 5-6,7 20 0,-13 1-2,-1 11 1,-10 2 0,-5 9-1,-12 0 1,-4 6-1,-12-4 6,-4-10 1,-1-1 0,1-4 0,2-7-1,2-5 1,8-7 0,16-9-1,-15 0 1,15 0 0,22-19 0,0 6 0,8 3 0,4 3 0,4 5 0,4 7 1,1 9-1,-6 8 1,-3 8 0,-9 8 0,-5 8 1,-8 1-1,-8 6 0,-8-3 0,-8-1 1,-6-5-2,-4-5 1,-4-7-1,-5-9 0,-1-11 0,-2-5 0,0-7 0,2-7 0,4-5-1,4-4 0,5-2 0,5-8-2,12 6-3,-5-17-9,20 7-19,3 0-2,2-5 1,22-13 5</inkml:trace>
          <inkml:trace contextRef="#ctx1" brushRef="#br1" timeOffset="437.5">469 79 176,'8'30'-2,"11"14"0,0 5-4,115 6 7,-111 5 2,-7-3-2,2 3 1,-2-4-1,-1-3 0,-2-10-1,0-6 1,-1-12 0,0-5-1,-12-20 0,23-4 1,-12-14-1,-1-12 0,2-10 0,-2-7 0,5-9 0,-1-5 0,2 1 0,1-1-1,0 1 2,1 7-1,-2 8 0,-1 10 1,-3 7-1,-5 7 0,-7 21-1,9-25-1,-9 25-10,0 0-24,0 0-1,0 0-2,-9-27 1</inkml:trace>
          <inkml:trace contextRef="#ctx0" brushRef="#br0" timeOffset="-8586.1256">1029 1054 139 0,'0'0'45'15,"-14"-27"-2"-15,14 27-15 16,34-9-28-16,1 2 0 15,15 7-16-15,-3 0-13 16,8 9-6-16,-3-2-8 16,-3 2-1-16,-10-1-1 15,-3-1 3-15</inkml:trace>
        </inkml:traceGroup>
        <inkml:traceGroup>
          <inkml:annotationXML>
            <emma:emma xmlns:emma="http://www.w3.org/2003/04/emma" version="1.0">
              <emma:interpretation id="{86796953-9FCA-4DA7-AB17-68F73E6F1399}" emma:medium="tactile" emma:mode="ink">
                <msink:context xmlns:msink="http://schemas.microsoft.com/ink/2010/main" type="inkWord" rotatedBoundingBox="12531,8532 13491,8518 13500,9161 12540,9174"/>
              </emma:interpretation>
              <emma:one-of disjunction-type="recognition" id="oneOf6">
                <emma:interpretation id="interp30" emma:lang="en-US" emma:confidence="0">
                  <emma:literal>as:</emma:literal>
                </emma:interpretation>
                <emma:interpretation id="interp31" emma:lang="en-US" emma:confidence="0">
                  <emma:literal>B;</emma:literal>
                </emma:interpretation>
                <emma:interpretation id="interp32" emma:lang="en-US" emma:confidence="0">
                  <emma:literal>is:</emma:literal>
                </emma:interpretation>
                <emma:interpretation id="interp33" emma:lang="en-US" emma:confidence="0">
                  <emma:literal>B".</emma:literal>
                </emma:interpretation>
                <emma:interpretation id="interp34" emma:lang="en-US" emma:confidence="0">
                  <emma:literal>s:</emma:literal>
                </emma:interpretation>
              </emma:one-of>
            </emma:emma>
          </inkml:annotationXML>
          <inkml:trace contextRef="#ctx0" brushRef="#br0" timeOffset="11406.3229">2767-94 138 0,'-27'-8'44'15,"27"8"-2"-15,-31 7-21 16,17 9-21-16,14 11 0 16,0 2-1-16,8 10 1 15,3 5 0-15,2-1-1 16,1-2 1-16,1-4 0 15,-3-9-1-15,0-1-3 16,-12-27-11-16,0 0-6 16,0 0-3-16,0-16 0 15,-17-13 1-15,4-4 5 0,-6-4 4 16,4-9 14-16,-1 11 16 16,-9-10 8-16,12 11 1 15,-1-9 1-15,14 10 0 16,-6 3-5-16,16 4-5 15,7 10-14-15,9 2-2 16,8 8 0-16,7 6 0 16,4 9 0-16,3 7 0 15,2 1 0-15,-5 3-3 16,-11 3 0-16,-5 2 1 16,-11-2 0-16,-12 5 0 15,-6-5 1-15,-20-3 1 16,-3-1-1-16,-1-5 1 0,-4 0 0 15,4-7 0-15,-3-7 0 16,1 0 1-16,8 0 0 16,18 0 1-16,0 0 0 15,0 0 1-15,5-19-1 16,15 19 1-16,10-7-3 16,8 7 0-16,6 0 0 15,3 7 0-15,1 6 0 16,-2 2-2-16,-5 6-1 15,-7 8 1-15,-6 5 0 16,-11 0 0-16,-10 2 0 16,-7 0 1-16,-15-3 0 15,-10-3 0-15,-7-4 1 0,-8-10 0 16,-4-2 0-16,-5-7 0 16,0-7 0-1,4 0 0-15,5-10 2 16,6-1-1-16,10-5 0 0,12-4-8 15,20 4-13-15,3-8-11 16,18 8-2-16,-1-4-3 16,12 4-2-16,2-4-5 15</inkml:trace>
          <inkml:trace contextRef="#ctx0" brushRef="#br0" timeOffset="11641.5722">3376-160 165 0,'-25'0'43'15,"25"0"-8"-15,0 15-49 16,0-15-13-16,13 23-12 15,-13-23-3-15,24 35-2 16,-13-16-1-16,0 1 14 16</inkml:trace>
          <inkml:trace contextRef="#ctx0" brushRef="#br0" timeOffset="11841.7097">3554 387 163 0,'0'0'44'0,"-8"24"-8"16,8-24-35-16,0 0-15 16,17 13-17-16,-17-13-9 15,25-13-4-15,-25 13-1 16,22-35-3-16</inkml:trace>
        </inkml:traceGroup>
        <inkml:traceGroup>
          <inkml:annotationXML>
            <emma:emma xmlns:emma="http://www.w3.org/2003/04/emma" version="1.0">
              <emma:interpretation id="{2AE23882-3D85-4ABA-A50D-ED9D823250A1}" emma:medium="tactile" emma:mode="ink">
                <msink:context xmlns:msink="http://schemas.microsoft.com/ink/2010/main" type="inkWord" rotatedBoundingBox="14007,8756 20624,8663 20639,9732 14022,9825"/>
              </emma:interpretation>
              <emma:one-of disjunction-type="recognition" id="oneOf7">
                <emma:interpretation id="interp35" emma:lang="en-US" emma:confidence="0">
                  <emma:literal>I2tI3-I,=0</emma:literal>
                </emma:interpretation>
                <emma:interpretation id="interp36" emma:lang="en-US" emma:confidence="0">
                  <emma:literal>Int I3-I.=0</emma:literal>
                </emma:interpretation>
                <emma:interpretation id="interp37" emma:lang="en-US" emma:confidence="0">
                  <emma:literal>Int I3-I,=0</emma:literal>
                </emma:interpretation>
                <emma:interpretation id="interp38" emma:lang="en-US" emma:confidence="0">
                  <emma:literal>Inter-Iino</emma:literal>
                </emma:interpretation>
                <emma:interpretation id="interp39" emma:lang="en-US" emma:confidence="0">
                  <emma:literal>Int I3-I.=o</emma:literal>
                </emma:interpretation>
              </emma:one-of>
            </emma:emma>
          </inkml:annotationXML>
          <inkml:trace contextRef="#ctx0" brushRef="#br0" timeOffset="12756.3154">4118 65 175 0,'0'-20'45'0,"24"15"-13"15,11-3-31-15,5 1-13 0,14 7-15 16,0 0-10-16,-2 0-7 15,-1 0-1-15,-13 0-1 16,-9 7 5-16</inkml:trace>
          <inkml:trace contextRef="#ctx0" brushRef="#br0" timeOffset="12557.1843">4163 565 142 0,'0'0'44'16,"23"22"-1"-16,-6-22-25 15,11 10-18-15,12-2 1 0,7 1-3 16,5 5 2-16,2-3-1 15,-2 0 2-15,-3-4-8 16,-7 5-11-16,-14-12-12 16,-2 0-6-16,-26 0-7 15,17-14-1-15,-23-7-1 16,-8-5 23-16</inkml:trace>
          <inkml:trace contextRef="#ctx0" brushRef="#br0" timeOffset="12242.974">4234 29 152 0,'0'0'44'0,"-17"-12"-6"16,17 12-26-16,0 0-12 15,0 27 1-15,17-4-2 16,-1 13 1-16,3 5 0 16,0 2-1-16,2 6 1 15,-5-1-1-15,1-1 1 16,-5-4-1-16,-2-6 0 16,-1-9-2-16,-9-10-19 15,0-18-11-15,4 16-7 16,-4-16-3-16,0 0-1 15,-17-27 1-15</inkml:trace>
          <inkml:trace contextRef="#ctx0" brushRef="#br0" timeOffset="13171.5925">4790 493 147 0,'0'0'45'0,"-13"-18"-1"15,13 18-29-15,20-15-14 16,1 15 2-16,4 0-5 16,2 8 1-16,-4-1 0 15,1 6-1-15,-24-13 0 16,24 34 0-16,-24-12 0 15,0 3 0-15,-15 0 3 16,2 2-1-16,-1 0 2 0,-2-4-1 16,3 1 0-16,13-24 0 15,-14 29 3 1,14-29 0-16,0 0-4 16,0 0 0-16,29 10 0 0,-8-17 0 15,6 4 0-15,5-3 0 16,5-3 0-16,3-2 0 15,0 5-2-15,2 6-13 16,-5-15-12-16,-2 9-9 16,-5-1-8-16,-7-2 0 15,-6-4-2-15,-17 13 6 16</inkml:trace>
          <inkml:trace contextRef="#ctx0" brushRef="#br0" timeOffset="13372.7267">5399 373 144 0,'0'0'45'16,"0"0"-4"-16,23-22-41 15,12 22-29-15,1-8-7 16,5 8-7-16,-3-10-2 15,-1 3-1-15,-7-1 16 16</inkml:trace>
          <inkml:trace contextRef="#ctx0" brushRef="#br0" timeOffset="13591.8729">5440 209 154 0,'-13'20'44'0,"13"14"-7"0,0 1-31 16,10 6-6-16,7 3 0 15,3 2 0-15,4-2-8 16,-4-8-15-16,6-1-12 16,-6-14-8-16,-1-14 0 15,-2-7-2-15,3-14 2 16</inkml:trace>
          <inkml:trace contextRef="#ctx0" brushRef="#br0" timeOffset="14310.1898">5970 277 173 0,'-4'-21'45'16,"20"8"-13"-16,15 6-32 0,26 7-21 16,2 7-15-1,9-7-8-15,-4 0-1 0,-2 6-1 16,-9-1-2-1</inkml:trace>
          <inkml:trace contextRef="#ctx0" brushRef="#br0" timeOffset="14029.0028">6030 705 174 0,'0'0'45'15,"0"0"-9"-15,28 0-36 16,16 0 0-16,16 8-16 15,-1-8-17-15,6 0-6 0,-6 0-6 16,-11-11-1-16,-13-3 0 16,-14-5 17-1</inkml:trace>
          <inkml:trace contextRef="#ctx0" brushRef="#br0" timeOffset="13832.8605">6054 256 166 0,'-11'21'44'15,"11"-2"-9"-15,12 11-34 16,8 10-1-16,7 5 0 16,4 1 0-16,1-1-1 15,-3 2-7-15,-9-13-19 16,3-3-13-16,-12-11-4 16,-11-20 0-16,10 16-2 0,-10-16 11 15</inkml:trace>
          <inkml:trace contextRef="#ctx0" brushRef="#br0" timeOffset="14732.4733">6595 569 137 0,'0'0'46'0,"19"3"-3"15,5-3-20-15,6 0-22 16,5 0 0-16,3 0-1 16,-4 0 0-16,0 11-2 15,-8-11 1-15,-26 0 0 16,21 18 0-16,-21-18 0 0,-15 20 0 16,-1-7 1-16,-2 7 0 15,-1-5 1-15,1 5 0 16,4-4 1-16,14-16 0 15,-15 26 1-15,15-26-1 16,6 16-2-16,-6-16 0 16,34 7 0-16,-7-7 0 15,4 0 0-15,7 7 0 16,6 0 0-16,6 1 0 16,-2 4 0-16,-1 3 0 15,-6 3 0-15,-1 0 0 16,-9 7 0-16,-11-2 0 15,-13 4-2-15,-7 2 1 0,-16-2-1 16,-4-5 1-16,-9-1 1 16,-4-3 0-16,-1-7 0 15,2-6 0-15,2-5 0 16,4-5 1-16,9-2-6 16,0-9-16-16,17-4-13 15,0 0-7-15,14-9-3 16,5 1-1-16,9-7-1 15</inkml:trace>
          <inkml:trace contextRef="#ctx0" brushRef="#br0" timeOffset="14972.633">7456 480 167 0,'0'0'45'16,"0"-20"-7"-16,20 12-37 15,11 8 0-15,10 0 0 16,10 8-18-16,-4-8-17 16,0 6-10-16,-6-6-1 15,-12 0-1-15,-6-7-1 16</inkml:trace>
          <inkml:trace contextRef="#ctx0" brushRef="#br0" timeOffset="15913.7099">8306 347 175 0,'0'0'43'15,"-27"-21"-10"-15,9 21-31 0,18 0-3 16,-17 21 1-16,17 6 0 16,0 8 0-16,13 6 0 15,2 4 0-15,-1 4 3 16,1-1-3-16,3-1 0 15,-2-4-2-15,-8-12-20 16,8-4-12-16,-9-7-9 16,-7-20 0-16,0 0-4 15,0 0 0-15</inkml:trace>
          <inkml:trace contextRef="#ctx0" brushRef="#br0" timeOffset="16116.8466">8194 830 173 0,'0'16'45'0,"0"-16"-8"15,29 0-37-15,5 0 0 16,11 0 0-16,12 0 0 16,-2 0-10-16,10 0-19 15,-5 0-7-15,-9 0-7 16,-12-15-1-16,-12 1-2 15,-11-8 1-15</inkml:trace>
          <inkml:trace contextRef="#ctx0" brushRef="#br0" timeOffset="16382.0252">8217 254 176 0,'-7'-27'45'16,"7"-2"-11"-16,14 12-34 16,14 9 0-16,8 8-12 15,18 18-19-15,-2-2-9 16,5 6-4-16,-6 5-2 16,-6 0 0-16,-6 0 11 15</inkml:trace>
          <inkml:trace contextRef="#ctx0" brushRef="#br0" timeOffset="16590.1664">8845 702 162 0,'-16'30'46'16,"16"-8"-3"-16,0 0-39 16,16 5-4-16,2 5 0 15,1-7 0-15,9 8-22 16,-11-11-10-16,0-1-8 16,-17-21-4-16,20 14-2 15,-20-14 0-15,0 0 22 0</inkml:trace>
          <inkml:trace contextRef="#ctx0" brushRef="#br0" timeOffset="16884.3604">9262 452 178 0,'0'-17'44'16,"0"17"-11"-16,35-10-33 15,-7 10-4-15,14 0-20 16,-3 0-13-16,1 0-6 15,-2 5-1-15,-12-5-2 16,-8 0-2-16</inkml:trace>
          <inkml:trace contextRef="#ctx0" brushRef="#br0" timeOffset="17057.4748">9317 612 157 0,'0'0'41'16,"17"0"-21"-16,13 0-49 0,12 0-15 15,9-7-1-15,7 7-3 16,-1-13 0-16</inkml:trace>
          <inkml:trace contextRef="#ctx0" brushRef="#br0" timeOffset="17521.7851">10386 151 150 0,'-37'-21'43'0,"-14"6"-11"16,3 15-20-16,-9 6-5 16,4 11-3-16,0 18-4 15,0 10 0-15,4 9 0 16,9 9 0-16,9 6 2 16,19 12 1-16,12-4-1 0,24 0-2 15,19-5 0-15,14-3 0 16,18-12 0-16,11-12 0 15,5-12 0 1,1-12 0-16,-1-14 0 0,-10-14 0 16,-11-14 0-16,-10-12 0 15,-19-10 0-15,-15-8 0 16,-19-6 0-16,-19-12 0 16,-16-1 0-16,-16 0 0 15,-10 0-3-15,-5 7 1 16,-4 7-3-16,-2 7-17 15,18 12-15-15,8 11-6 16,15 6-3-16,24 20-1 0,0-20-2 16</inkml:trace>
        </inkml:traceGroup>
      </inkml:traceGroup>
    </inkml:traceGroup>
    <inkml:traceGroup>
      <inkml:annotationXML>
        <emma:emma xmlns:emma="http://www.w3.org/2003/04/emma" version="1.0">
          <emma:interpretation id="{FF143386-F149-4663-BFB8-DE061B05DE40}" emma:medium="tactile" emma:mode="ink">
            <msink:context xmlns:msink="http://schemas.microsoft.com/ink/2010/main" type="paragraph" rotatedBoundingBox="6509,9692 11989,9620 12008,11053 6527,11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90F6E2-D6CE-4F65-A23D-1C887CED9DC9}" emma:medium="tactile" emma:mode="ink">
              <msink:context xmlns:msink="http://schemas.microsoft.com/ink/2010/main" type="line" rotatedBoundingBox="6509,9691 11989,9620 12008,11053 6527,11124">
                <msink:destinationLink direction="with" ref="{9383D5B8-3E9D-4D43-851B-6EC8C945FDB0}"/>
                <msink:destinationLink direction="with" ref="{E8A773FB-5840-4B3E-9830-9A05CA7A2B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20C0593-E184-49EB-B687-66908B248C5B}" emma:medium="tactile" emma:mode="ink">
                <msink:context xmlns:msink="http://schemas.microsoft.com/ink/2010/main" type="inkWord" rotatedBoundingBox="6509,9692 6806,9688 6811,10059 6513,10063"/>
              </emma:interpretation>
              <emma:one-of disjunction-type="recognition" id="oneOf8">
                <emma:interpretation id="interp40" emma:lang="en-US" emma:confidence="0">
                  <emma:literal>s</emma:literal>
                </emma:interpretation>
                <emma:interpretation id="interp41" emma:lang="en-US" emma:confidence="0">
                  <emma:literal>S</emma:literal>
                </emma:interpretation>
                <emma:interpretation id="interp42" emma:lang="en-US" emma:confidence="0">
                  <emma:literal>&gt;</emma:literal>
                </emma:interpretation>
                <emma:interpretation id="interp43" emma:lang="en-US" emma:confidence="0">
                  <emma:literal>)</emma:literal>
                </emma:interpretation>
                <emma:interpretation id="interp4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12237.5956">-3341 968 119 0,'-17'-12'44'0,"17"12"-2"0,-23-2-14 16,23 2-24-16,0 0-2 15,7 15-1-15,13 3 1 16,3-1-1-16,14 6 1 15,-2 4-1-15,5 1 0 16,0 0-1-16,-3 0-1 16,-9-2-1-16,-7 1 1 15,-8-2 0-15,-13 0-1 0,-11-3 0 16,-6-6 0 0,-8 4 1-16,-1-7 0 0,3-2-9 15,-8-11-9 1,9 0-10-16,4-4-6 0,18 4-5 15,-20-27-4-15,20 7 0 16,0-2 32-16</inkml:trace>
        </inkml:traceGroup>
        <inkml:traceGroup>
          <inkml:annotationXML>
            <emma:emma xmlns:emma="http://www.w3.org/2003/04/emma" version="1.0">
              <emma:interpretation id="{4344AAC8-80E4-46E7-B13B-0888317B2FB3}" emma:medium="tactile" emma:mode="ink">
                <msink:context xmlns:msink="http://schemas.microsoft.com/ink/2010/main" type="inkWord" rotatedBoundingBox="8445,9782 11990,9736 12008,11053 8462,11099"/>
              </emma:interpretation>
              <emma:one-of disjunction-type="recognition" id="oneOf9">
                <emma:interpretation id="interp45" emma:lang="en-US" emma:confidence="0">
                  <emma:literal>artists</emma:literal>
                </emma:interpretation>
                <emma:interpretation id="interp46" emma:lang="en-US" emma:confidence="0">
                  <emma:literal>at 3</emma:literal>
                </emma:interpretation>
                <emma:interpretation id="interp47" emma:lang="en-US" emma:confidence="0">
                  <emma:literal>artist 3</emma:literal>
                </emma:interpretation>
                <emma:interpretation id="interp48" emma:lang="en-US" emma:confidence="0">
                  <emma:literal>attires</emma:literal>
                </emma:interpretation>
                <emma:interpretation id="interp49" emma:lang="en-US" emma:confidence="0">
                  <emma:literal>alit 3</emma:literal>
                </emma:interpretation>
              </emma:one-of>
            </emma:emma>
          </inkml:annotationXML>
          <inkml:trace contextRef="#ctx1" brushRef="#br2" timeOffset="-41281.25">-179 1173 42,'0'0'29,"0"0"3,11 23-4,-11-23-13,5 49-3,-8-22-3,13 19-1,-7-2-1,9 17-1,-9-2-2,7 11 0,-4-1-1,3 5-1,-3-2 0,4 0 0,-2-6-2,0-3 1,1-5 0,2-3-1,-3-9 1,4-1-2,-3-4 2,-3-6-1,1-5 0,-1-5-1,-1-6 0,-5-19 0,6 21 0,-6-21 0,0 0-1,1-15 1,-1 15-1,2-16 1,-2 16-1,1-16 0,-1 16 0,0 0-3,0 0-7,0-18-18,0 18-4,0-16-1,0 16 1</inkml:trace>
          <inkml:trace contextRef="#ctx0" brushRef="#br0" timeOffset="-9805.338">98 1151 153 0,'0'0'44'0,"0"0"-6"15,0 0-18-15,38 0-20 16,-10 0 0-16,14 0-2 16,7 9 1-16,6-2 1 15,5-1-1-15,4-6 1 0,-2 7 0 16,-4-7 0-16,-7 0 0 15,-11 0 0-15,-9 0 0 16,-3 0-5-16,-28 0-9 16,23-7-10-16,-23 7-7 15,0 0-4-15,0 0-5 16,-14-20-2-16,14 20-2 16,-26-15 29-16</inkml:trace>
          <inkml:trace contextRef="#ctx1" brushRef="#br2" timeOffset="-39078.1248">235 1647 34,'0'0'29,"0"0"-1,0 0-4,8-21-6,-8 21-3,0 0-3,0 0-4,0 0-1,0 0-2,0 0-2,0 0 0,10 18 0,-10-18 0,4 26 0,1-1 0,-4-4 0,4 11 0,-4-1 0,4 5-1,-4-3 0,3 2 0,-2-3-1,1 0 0,-2-6 0,4-3 0,-4-3-1,-1-20 1,3 26-1,-3-26 1,0 0-1,0 0-2,0 0-1,0 0-18,-6-28-17,5 10 1,-4-6-2,4-5 0</inkml:trace>
          <inkml:trace contextRef="#ctx0" brushRef="#br0" timeOffset="-9428.6872">455 1020 150 0,'0'0'45'16,"0"0"-3"-16,0 0-24 15,16 12-18-15,13 0 0 16,11-2 0-16,5 8 0 15,2-2 0-15,1 6 0 16,-2-4 0-16,-8 4 0 16,-10-1-2-16,-12-1 1 15,-9 2 0-15,-11-5-1 16,-12 3 1-16,-5 0-1 16,-6-6 1-16,-1 1 1 0,-4-1 0 15,1-7 0-15,7 0 0 16,0-7 0-16,4 0-9 15,20 0-8-15,0 0-8 16,0-10-6-16,0 10-4 16,40-25-6-16,-9 9-1 15,6-3-2-15</inkml:trace>
          <inkml:trace contextRef="#ctx0" brushRef="#br0" timeOffset="-8790.2618">1050 1405 173 0,'0'0'44'0,"0"0"-6"15,24 0-38-15,5 0 0 16,10 0 0-16,13 0 0 16,-6 0-5-16,11 0-13 15,-12-7-8-15,5 7-5 16,-22-11-5-16,-4 0-3 0,-24 11-5 16,15-29 2-1,-15 15 29-15</inkml:trace>
          <inkml:trace contextRef="#ctx0" brushRef="#br0" timeOffset="-9002.4028">1148 1060 167 0,'-25'-16'42'0,"25"16"-7"16,-19 10-30-16,19 4-5 15,0 6 0-15,10 9 0 16,1 5 0-16,5 8 0 16,1-1 0-16,1 1 1 15,4 2-1-15,2-4 1 16,-6-4-1-16,-1-7 1 16,-1-4 0-16,-16-25-11 15,24 23-17-15,-24-23-9 16,0 0-6-16,0-16-1 15,-13-2-2-15,-2 4-1 16</inkml:trace>
          <inkml:trace contextRef="#ctx0" brushRef="#br0" timeOffset="-8010.6105">1702 1263 172 0,'0'0'43'0,"0"0"-8"15,0 0-30-15,0 0-5 16,20-9 0-16,0 9 0 15,1 0 0-15,2 0 0 0,1 3 0 16,-4-3 0-16,0 7 0 16,-20-7 0-16,25 13 0 15,-25-13 0 1,14 27 0-16,-14-27 0 0,6 29 0 16,-6-15-3-16,0-14 2 15,-13 29 0-15,13-29 0 16,-18 27 1-16,18-27 1 15,-18 15-1-15,18-15 1 16,0 0 0-16,-17 7 2 16,17-7-3-16,0 0 0 15,0 0 0-15,15-6 0 16,-15 6 0-16,28 0 0 0,-3 0 0 16,0 11 0-1,9-2 0-15,-1 4 0 16,-1 1 0-16,-1 1 0 15,-2 4 0-15,-9 3 0 0,-13 0 0 16,-7-1 0-16,-13 1-3 16,-7-2 2-16,-7-5-1 15,-1 0 1-15,-5-3 1 16,2-7 1-16,3-5 1 16,2-12-5-16,26 12-17 15,-20-23-13-15,20 3-9 16,0 1-1-16,13-3-3 15,1-1-3-15</inkml:trace>
          <inkml:trace contextRef="#ctx0" brushRef="#br0" timeOffset="-16481.5487">-1127 1558 37 0,'-16'0'19'0,"16"0"-3"15,-33 0-7-15,18 5 1 16,15-5 2-16,-33 0 5 0,33 0 4 16,-34 8-1-16,15-3-1 15,-2-5-1-15,3 11-3 16,-4-4-1-1,4 0-3-15,18-7-5 0,-22 20-4 16,22-20 0-16,0 16 0 16,0-16-1-16,20 13 0 15,0-13-1-15,2 0 0 16,-2 0-1-16,1 0 0 16,-3-13 0-16,1 4 1 15,-19 9 1-15,11-21 0 16,-11 21-2-16,-8-20 1 15,8 20-1-15,-33-7 0 16,12 7 0-16,-6 7 0 16,1 0 0-16,0 6-1 15,4-1 2-15,2 4 1 16,3 3 0-16,8-3 2 0,9-2-2 16,0-14 0-16,27 26-1 15,-4-19 1-15,8-7-1 16,2 0 0-16,5-13-1 15,-3 0 1-15,-4-3 0 16,-7-2 0-16,-7-2 1 16,-7 4-1-16,-10-1 1 15,0 17-2-15,-21-24 1 16,1 11-2-16,-3 13 1 16,-8 0 0-16,2 0-1 15,-2 13 1-15,5 1 0 16,5 6 1-16,7 0 1 15,7 3 1-15,7 2 0 0,14-2-1 16,7-3 0-16,11-5 0 16,3-3-1-16,6-8 0 15,2-4 0-15,-3-4-1 16,-5-8 0-16,-3-8 1 16,-12 0 0-16,-6-3 1 15,-14 1 0-15,0 1 0 16,-11 1-1-16,-7 4 0 15,-6 3-1-15,-7 0-1 16,0 13 1-16,-9 0-1 16,3 8 0-16,1 5 1 15,5 1 1-15,7 7 1 16,12 1 1-16,12-1 0 0,7 1-1 16,18-2 1-16,10-6-2 15,7-3 0-15,4-2-15 16,-1-9-14-16,-6-7-8 15,-10 0-7-15,-29 7 0 16,11-23-3-16,-36 10 13 16</inkml:trace>
          <inkml:trace contextRef="#ctx1" brushRef="#br2" timeOffset="-41906.25">-1207 1804 5,'-4'-18'12,"4"18"1,0 0 0,3-15 1,-3 15 1,0 0 2,0 0-1,0 0-2,23-13-1,-23 13-2,20-5-1,-20 5-2,26-2 1,-13-1-3,8 8-1,-3-5-1,5 5-2,-1-3 1,9 3-1,-2-5-1,7 4 1,2-6-1,7 2 1,-3-2-1,6 2 0,-3 0 1,1 2-1,-4-2 0,1 4 0,-5-1-1,-1 1 1,0-3-1,-3 1 1,-5 2-1,-1-4 0,-1 1 0,-2-1 1,0 2-1,-1-2 0,-4 2 0,2 0 0,-1 0 0,1 1 0,-2 2-1,-1 1 1,-1 1 0,-2-2 0,-2 2-1,-14-7 0,20 16-1,-20-16 0,14 14-2,-14-14-3,0 0-16,3 19-13,-3-19 1,-17 6-1,1-10 1</inkml:trace>
        </inkml:traceGroup>
      </inkml:traceGroup>
    </inkml:traceGroup>
    <inkml:traceGroup>
      <inkml:annotationXML>
        <emma:emma xmlns:emma="http://www.w3.org/2003/04/emma" version="1.0">
          <emma:interpretation id="{8D8929E4-C1C1-491E-AC22-CF713BAE28BF}" emma:medium="tactile" emma:mode="ink">
            <msink:context xmlns:msink="http://schemas.microsoft.com/ink/2010/main" type="paragraph" rotatedBoundingBox="13381,10346 15958,10660 15881,11290 13304,109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BF947BD-27CB-423A-9DD9-AE959C4E2246}" emma:medium="tactile" emma:mode="ink">
              <msink:context xmlns:msink="http://schemas.microsoft.com/ink/2010/main" type="line" rotatedBoundingBox="13381,10346 15958,10660 15881,11290 13304,10976"/>
            </emma:interpretation>
          </emma:emma>
        </inkml:annotationXML>
        <inkml:traceGroup>
          <inkml:annotationXML>
            <emma:emma xmlns:emma="http://www.w3.org/2003/04/emma" version="1.0">
              <emma:interpretation id="{F549DEC6-5070-48FD-AE5D-7C9E32DD22D8}" emma:medium="tactile" emma:mode="ink">
                <msink:context xmlns:msink="http://schemas.microsoft.com/ink/2010/main" type="inkWord" rotatedBoundingBox="13381,10346 15958,10660 15881,11290 13304,10976">
                  <msink:destinationLink direction="with" ref="{D9F42B06-B2C5-495E-864D-87A2EF4FB581}"/>
                </msink:context>
              </emma:interpretation>
              <emma:one-of disjunction-type="recognition" id="oneOf10">
                <emma:interpretation id="interp50" emma:lang="en-US" emma:confidence="0">
                  <emma:literal>coops</emma:literal>
                </emma:interpretation>
                <emma:interpretation id="interp51" emma:lang="en-US" emma:confidence="1">
                  <emma:literal>coo ps</emma:literal>
                </emma:interpretation>
                <emma:interpretation id="interp52" emma:lang="en-US" emma:confidence="0">
                  <emma:literal>Loops</emma:literal>
                </emma:interpretation>
                <emma:interpretation id="interp53" emma:lang="en-US" emma:confidence="0">
                  <emma:literal>loops</emma:literal>
                </emma:interpretation>
                <emma:interpretation id="interp54" emma:lang="en-US" emma:confidence="0">
                  <emma:literal>hoops</emma:literal>
                </emma:interpretation>
              </emma:one-of>
            </emma:emma>
          </inkml:annotationXML>
          <inkml:trace contextRef="#ctx0" brushRef="#br3" timeOffset="22834.1223">3522 1672 148 0,'0'0'40'0,"-15"-22"-5"15,15 22-22-15,-19 15-13 16,14-1 0-16,5 11-1 16,0 6 1-16,0 9-1 15,0 3 1-15,0 7-1 16,7 4 1-16,0-2 0 15,4-3 0-15,3-6 1 16,5-2-1-16,3-8 1 16,8-10 0-16,10-9-14 15,-5-7-8-15,12-7-8 16,-6 0-5-16,3-8-5 0,-6-5-1 16,2-1-1-1,-2-1 23-15</inkml:trace>
          <inkml:trace contextRef="#ctx0" brushRef="#br3" timeOffset="23230.1404">4143 1838 79 0,'-24'-24'38'0,"-3"9"-6"15,-8 5-4-15,4 4-7 16,-8 6-5-16,10 0-4 0,-3 9-7 15,5 11-4-15,6 9-1 16,7 3 0 0,14 6 0-16,0 5 1 0,23 4-1 15,6-4 1-15,11-7 0 16,10-3 1-16,6-12-1 16,5-6 0-16,-1-15-8 15,-8-5-5-15,-2-10-3 16,-15-9-2-16,-10-3 0 15,-14-9 0-15,-11 2 0 16,-16-7 2-16,-4 5 8 16,-11 5 7-16,-1 0 3 0,0 14 2 15,4-1-1-15,3 9-2 16,25 9-7 0,-20 0-7-16,20 0-6 15,24 13-5-15,-1-5-5 0,15 5-1 16,1-4 16-16</inkml:trace>
          <inkml:trace contextRef="#ctx0" brushRef="#br3" timeOffset="23588.4809">4734 1908 106 0,'-15'-21'39'0,"-9"2"-5"15,-8-1-9-15,4 0-10 0,-3 6-6 16,0 5-8-1,-2 9 0-15,2 0-1 16,8 13 0-16,2 10 0 16,3 5 0-16,3 11 0 0,10-2-1 15,5 5 2-15,20 1-1 16,9-2 1-16,15-5-1 16,9-7 1-16,9-9-1 15,2-13-6-15,2-7-6 16,-9-7-5-16,-6-8-1 15,-18-12-2-15,-9 1 1 16,-24-7-1-16,-6 2 1 16,-14 0 6-16,-7 5 6 0,-7 4 4 15,2 1 0 1,4 8-4-16,5 2-4 16,23 11-4-16,0 0-5 15,0 0-1-15,38-19 21 0</inkml:trace>
          <inkml:trace contextRef="#ctx0" brushRef="#br3" timeOffset="24070.805">5056 1916 143 0,'18'-32'42'16,"9"16"-5"-16,5 7-20 15,3 12-17-15,12 19-1 16,0 9 0-16,-1 5-1 16,-2 5 1-16,-10 4-1 15,-12-4 1-15,-10 1-1 0,-12-6 1 16,-7-9 0-16,-11-7 0 15,-6-6-3-15,-7-11-4 16,4-3-3-16,-5-7-4 16,11-2-3-16,1-7-5 15,12-2-6-15,8-3-3 16,10-3 4-16,10-2 2 16,7-2 3-16</inkml:trace>
          <inkml:trace contextRef="#ctx0" brushRef="#br3" timeOffset="23792.6166">5168 1945 149 0,'-13'33'40'0,"5"-10"-8"16,-4 6-23-16,12 12-8 15,0 2-1-15,9 6 0 16,7 5 2-16,-1-4-1 15,4 1-2-15,-7-10-14 16,4 0-12-16,-9-12-6 16,-7-9-5-16,0-20-2 0,-14 9-2 15,-2-16 5-15</inkml:trace>
          <inkml:trace contextRef="#ctx0" brushRef="#br3" timeOffset="24408.0272">5735 1884 115 0,'-44'-7'40'0,"-1"7"-2"16,4 0-11-1,1 12-20-15,12 7-4 0,11-3-2 16,17 7 0-16,19 4 0 15,14-2 0-15,18 0 0 16,4 2 1-16,11 0-1 16,2-6 0-16,0 7-2 15,-12-5 1-15,-10 4-2 16,-14 0 1-16,-18-4 0 16,-14 3-1-16,-9-6 1 0,-21-4 0 15,-4-3 0-15,-7-5 1 16,-5-2-5-1,1-6-12-15,9-6-10 16,5-2-8-16,11-5-5 0,13-3-2 16,7-4-1-16,16 0 24 15</inkml:trace>
        </inkml:traceGroup>
      </inkml:traceGroup>
    </inkml:traceGroup>
    <inkml:traceGroup>
      <inkml:annotationXML>
        <emma:emma xmlns:emma="http://www.w3.org/2003/04/emma" version="1.0">
          <emma:interpretation id="{3EB3570E-1E98-4302-91B7-DF0B5FD8BEFE}" emma:medium="tactile" emma:mode="ink">
            <msink:context xmlns:msink="http://schemas.microsoft.com/ink/2010/main" type="paragraph" rotatedBoundingBox="13920,11964 22606,12237 22567,13462 13881,131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21796D-4C79-44D7-9789-5C2085291AD0}" emma:medium="tactile" emma:mode="ink">
              <msink:context xmlns:msink="http://schemas.microsoft.com/ink/2010/main" type="inkBullet" rotatedBoundingBox="13919,11964 14438,11980 14403,13083 13885,13066"/>
            </emma:interpretation>
            <emma:one-of disjunction-type="recognition" id="oneOf11">
              <emma:interpretation id="interp55" emma:lang="en-US" emma:confidence="0">
                <emma:literal>M</emma:literal>
              </emma:interpretation>
              <emma:interpretation id="interp56" emma:lang="en-US" emma:confidence="0">
                <emma:literal>y</emma:literal>
              </emma:interpretation>
              <emma:interpretation id="interp57" emma:lang="en-US" emma:confidence="0">
                <emma:literal>Y</emma:literal>
              </emma:interpretation>
              <emma:interpretation id="interp58" emma:lang="en-US" emma:confidence="0">
                <emma:literal>n</emma:literal>
              </emma:interpretation>
              <emma:interpretation id="interp59" emma:lang="en-US" emma:confidence="0">
                <emma:literal>^</emma:literal>
              </emma:interpretation>
            </emma:one-of>
          </emma:emma>
        </inkml:annotationXML>
        <inkml:trace contextRef="#ctx0" brushRef="#br3" timeOffset="37477.0242">4043 3242 148 0,'-13'-16'43'0,"13"16"-2"15,0 0-21-15,0 0-19 16,40 31 1-16,1 5-2 16,7 12 0-16,9 5 0 15,1 11 0-15,-2 15 0 16,-2 12 0-16,-6-3 0 0,-11 4 0 15,-10-5 0-15,-8 8-2 16,-14-15 0 0,-5-4 1-16,-11-13-1 15,-3-15 1-15,-2-6 0 0,2-13-5 16,-9-15-13-16,23-14-10 16,-28 0-4-16,28 0-1 15,-17-42 0-15,17 8-11 16,0-2 0-16</inkml:trace>
        <inkml:trace contextRef="#ctx0" brushRef="#br3" timeOffset="37118.6706">4089 3543 162 0,'-22'-21'42'0,"22"21"-5"16,-27 7-28-16,23 7-9 16,4 15 0-16,0 7 1 15,4 11-1-15,6 10 1 16,-2 0-2-16,1 5 2 15,1-1-3-15,-3-2 2 0,-2-5 0 16,1-6 0-16,-6-13-1 16,0-6 1-16,4-7 0 15,-4-6 0 1,0-16 0-16,0 0 0 0,0 0-7 16,0 0-10-16,0 0-11 15,12-24-5-15,-7 5 0 16,-5-5-6-16,7-8-2 15,-7-3-2-15</inkml:trace>
      </inkml:traceGroup>
      <inkml:traceGroup>
        <inkml:annotationXML>
          <emma:emma xmlns:emma="http://www.w3.org/2003/04/emma" version="1.0">
            <emma:interpretation id="{C323F79C-82BD-4765-94AB-C61B0020B792}" emma:medium="tactile" emma:mode="ink">
              <msink:context xmlns:msink="http://schemas.microsoft.com/ink/2010/main" type="line" rotatedBoundingBox="15429,12182 22600,12407 22567,13462 15396,13237"/>
            </emma:interpretation>
          </emma:emma>
        </inkml:annotationXML>
        <inkml:traceGroup>
          <inkml:annotationXML>
            <emma:emma xmlns:emma="http://www.w3.org/2003/04/emma" version="1.0">
              <emma:interpretation id="{7D1EC086-76FD-4B74-9E7F-574E616E82FC}" emma:medium="tactile" emma:mode="ink">
                <msink:context xmlns:msink="http://schemas.microsoft.com/ink/2010/main" type="inkWord" rotatedBoundingBox="15429,12182 22600,12407 22567,13462 15396,13237"/>
              </emma:interpretation>
              <emma:one-of disjunction-type="recognition" id="oneOf12">
                <emma:interpretation id="interp60" emma:lang="en-US" emma:confidence="0">
                  <emma:literal>6-212-411=0</emma:literal>
                </emma:interpretation>
                <emma:interpretation id="interp61" emma:lang="en-US" emma:confidence="0">
                  <emma:literal>6-2t.2-4I,=0</emma:literal>
                </emma:interpretation>
                <emma:interpretation id="interp62" emma:lang="en-US" emma:confidence="0">
                  <emma:literal>6-2112-411=0</emma:literal>
                </emma:interpretation>
                <emma:interpretation id="interp63" emma:lang="en-US" emma:confidence="0">
                  <emma:literal>6-2t_2-4I,=0</emma:literal>
                </emma:interpretation>
                <emma:interpretation id="interp64" emma:lang="en-US" emma:confidence="0">
                  <emma:literal>6-2÷2-411=0</emma:literal>
                </emma:interpretation>
              </emma:one-of>
            </emma:emma>
          </inkml:annotationXML>
          <inkml:trace contextRef="#ctx0" brushRef="#br3" timeOffset="38604.7727">5741 3522 71 0,'-6'-28'39'16,"6"28"-4"-16,-11-21-5 16,11 21-6-16,0 0-5 15,-26-16-4-15,26 16-6 16,-17 9-8-16,17-9-1 15,-30 28 0-15,12-2-1 16,1 5 1-16,-7 15 1 16,4 6-1-16,0 5 0 15,2 10 1-15,11 0 0 0,7 1-1 16,7 1 1-16,17-10 0 16,16-7-1-16,11-10 0 15,10-12 0 1,11-8-1-16,3-8 1 0,4-14 0 15,-2 0-1-15,-8-14 0 16,-5-2 1-16,-11-10-1 16,-11-1 1-16,-11-4 0 15,-12-10 0-15,-12 4 0 16,-7-3 0-16,-19 3 0 16,-2 2-1-16,-9 3 1 15,-5 10-1-15,-3 8 1 0,1 7-1 16,0 7 1-1,6 15 0-15,4 5 1 16,7 7-1-16,7 4 1 16,13 4 0-16,0 0-1 15,9-1 1-15,5 1-1 0,7-2 1 16,-1-11 0-16,5-2-1 16,1-4 0-16,-5-3 0 15,-1-7 0-15,-4-6 0 16,-16 0 0-16,22 0-1 15,-22 0 1-15,0 0-2 16,0 0-4-16,0 0-3 16,0 0-3-16,0 0-2 0,0 0-4 15,0 0-1 1,0 0-4-16,0 0-1 16,0 0 0-16,0 0 1 15,16-6 1-15,-16 6 3 0,17-14 1 16,-17 14 7-16</inkml:trace>
          <inkml:trace contextRef="#ctx0" brushRef="#br3" timeOffset="39480.0034">6702 3885 140 0,'0'0'43'0,"-19"-18"-2"15,19 18-19 1,23 0-21-16,-2 0 0 16,6 0 0-16,4 0-1 0,3 0-6 15,-4 5-10-15,3 2-7 16,-9-7-7-16,-6 0-6 16,-18 0-5-16,16 0-1 15,-16 0-1-15,0 0 32 16</inkml:trace>
          <inkml:trace contextRef="#ctx0" brushRef="#br3" timeOffset="40095.7579">7230 3599 135 0,'0'0'43'16,"-18"-28"-2"-16,18 28-13 16,13-26-26-16,7 17-1 15,9-4-1-15,5 6 0 16,3 1 0-16,3 6 0 15,-2 0 1-15,-1 0-1 16,-7 19-1-16,0-5 1 0,-13 14-1 16,-5 5 0-16,-6 6 0 15,-6 9-1-15,-8 7 1 16,-9-4 0-16,-3 4 0 16,-7 1 0-16,-2-6 1 15,-5-3 0-15,-1-9 0 16,1-4 0-16,1-7-1 15,5-7 2-15,4-5 0 16,7-3 0-16,17-12 0 16,-17 9-1-16,17-9 1 15,0 0-1-15,25-14 0 16,1 7 1-16,5-1-1 16,3 1-1-16,7 7 1 0,3-7 0 15,4 7 0-15,1 0 0 16,-6 0 0-16,-3 13 1 15,-7-4-1 1,-5-2 0-16,-8 0 1 0,-3-1-1 16,-17-6-8-16,0 0-11 15,17 8-10-15,-17-8-4 16,0 0-1-16,-7-27-6 16,7 11-3-16,0-5 3 15</inkml:trace>
          <inkml:trace contextRef="#ctx0" brushRef="#br3" timeOffset="41316.5724">8302 3599 149 0,'-8'-27'41'16,"8"27"-6"-16,-17-8-19 15,17 8-17-15,-8 20 1 16,8-4 0-16,6 13 0 15,-6 4 0-15,13 8-1 16,-7 2 1-16,-1-1-1 16,2 1 1-16,0 4 0 15,-7-5 0-15,10-7-1 16,-4 0 1-16,-6-7 0 16,11-6 1-16,-5-2-1 15,-6-5 1-15,0-15-1 16,13 22 0-16,-13-22 0 15,0 0 0-15,0 0 0 0,8 15 0 16,-8-15 0-16,0 0 0 16,0 0 0-16,0 0 0 15,0 19 0-15,0-19 0 16,0 0 0-16,0 0-1 16,0 0 1-16,0 16 0 15,0-16 0-15,0 0 1 16,0 0-1-16,0 0 0 15,0 0-4-15,0 0-5 16,0 0-5-16,0 0-5 16,0 0-5-16,0 0-5 15,0 0-3-15,0 0-1 16,0 0 3-16,0 0 4 0,0 0 8 16</inkml:trace>
          <inkml:trace contextRef="#ctx0" brushRef="#br3" timeOffset="44038.0932">7958 4288 82 0,'0'0'35'0,"0"0"-2"0,0 0-5 15,0 0-5-15,0 0-5 16,19 0-5-16,6 0-6 16,10 0-6-16,9 6 0 15,8-6-1-15,8 6 0 16,4-1 1-16,1-5-1 16,2 10 0-16,-4-5 0 15,-9 1 0-15,-7-6 0 16,-13 7-1-16,-9-7-6 15,-6 0-11-15,-19 0-8 0,0 0-5 16,0 0-3 0,0 0-6-16,-30-18-1 15,13 5 0-15</inkml:trace>
          <inkml:trace contextRef="#ctx0" brushRef="#br3" timeOffset="44664.5744">7899 3761 134 0,'-19'-15'40'16,"19"15"-7"-16,0 0-15 0,0 0-9 15,0 0-3 1,0 0-5-16,0 0-1 16,27-7 0-16,-8 7-1 0,7 0 1 15,4 0 0-15,1-7 1 16,4 0-1-16,6 1 0 16,1 6 0-16,-3-7 0 15,1 7 0-15,-6 0 0 16,-4-7 0-16,-3 7 0 15,-9 0-5-15,-1 0-6 16,-17 0-5-16,24 7-6 16,-24-7-5-16,0 0-4 15,0 0-6-15,0 0-2 16,16 14 3-16,-16-14 20 16</inkml:trace>
          <inkml:trace contextRef="#ctx0" brushRef="#br3" timeOffset="46304.756">8639 4265 127 0,'0'0'40'0,"0"0"-6"16,0-20-16-16,0 20-6 15,0 0-6-15,27-8-5 16,-27 8-2-16,30 0 2 16,-14 0-2-16,1 0 1 15,-17 0 0-15,32 0 0 16,-15 8 0-16,-17-8-1 16,30 14 0-16,-30-14 0 15,24 27 1-15,-24-27-1 0,24 30 1 16,-17-11-1-16,-1 1 0 15,-6-4 1-15,6 4 0 16,-6 0 0-16,-10-3 0 16,0 3 0-16,-3 1 0 15,-5-2 0-15,-2-3 0 16,0-3 0-16,0 1 0 16,0-5 0-16,5 2 0 15,15-11 0-15,-20 9 0 16,20-9 0-16,0 0 1 15,0 0-1-15,24 5 1 16,0-5 0-16,14 0-4 16,9 0-1-1,0 0 0-15,4 0-1 16,-3 8 0-16,-5-1 0 16,1-1 0-16,-10 2 0 15,-15-1 3-15,-19-7 2 16,20 13-9-16,-20-13-10 15,0 0-8-15,0 0-5 16,0-28-4 0,0 9-3-1,0-4 6-15,0-4 33 16,13-10 0-16</inkml:trace>
          <inkml:trace contextRef="#ctx0" brushRef="#br3" timeOffset="47526.8637">9226 4033 123 0,'0'0'42'0,"0"0"-1"0,12-19-13 15,-12 19-19-15,39 0-9 16,-9 0-1-16,7 0 0 16,5 0 1-16,2 0-1 15,-3-8-5-15,-1 8-8 16,-9 0-8-16,-4 0-6 15,-11 0-5-15,-16 0-5 16,0 0-3-16,0 0 0 16,0 0 25-16</inkml:trace>
          <inkml:trace contextRef="#ctx0" brushRef="#br3" timeOffset="47980.1599">9782 3593 112 0,'-14'-16'42'0,"14"16"0"16,0 0-15-16,-6 29-16 15,6-7-3-15,0 12-1 16,0 7-4-16,6-3-3 16,-6 9 0-16,0-4 1 15,0-2-2-15,0-5 1 0,7-7-2 16,-2-8 1-16,-5-21-1 16,22 26 1-16,-4-26-1 15,3 0 1-15,8-6 0 16,2-1 0-16,6-6 0 15,-2 5 1-15,-1-1 0 16,0 3 0-16,-3-1 0 16,-5 0 0-16,-3 7-4 15,-23 0-5-15,27 0-6 16,-27 0-5-16,0 0-6 16,0 0-4-16,0 0-2 15,0 0-4-15,0 0 0 0,-8-21 5 16,4 0 31-16</inkml:trace>
          <inkml:trace contextRef="#ctx0" brushRef="#br3" timeOffset="48235.3302">10146 3635 88 0,'-15'-27'41'0,"15"27"-2"15,-15-16-9-15,15 16-10 16,0 0-4-16,0 21-4 15,0 2-7-15,0 12-6 16,9 10 1-16,-9 7 0 16,8 4 0-16,-2 7 0 0,0-2 1 15,-1-5-1-15,2-6 0 16,-7-8-10-16,16-7-10 16,-10-15-7-16,-6-20-7 15,18 15-3-15,-18-15-5 16,20-23-2-16,-7-1 8 15</inkml:trace>
          <inkml:trace contextRef="#ctx0" brushRef="#br3" timeOffset="48716.6536">10448 4257 123 0,'0'0'42'15,"17"15"-3"-15,7-15-18 16,10 7-16-16,10-1 0 16,6-6-4-16,1 0-1 15,1 0-6-15,-1 0-9 16,-11 0-8-16,-5-12-7 16,-13 4-3-16,-5 0-7 15,-17 8 0-15,5-21-2 16</inkml:trace>
          <inkml:trace contextRef="#ctx0" brushRef="#br3" timeOffset="48484.4987">10536 3677 80 0,'0'0'36'15,"0"15"-1"1,0 25-9-16,0 3-15 16,11 11-2-16,-2 4-1 0,4 5-3 15,1-7-2-15,0 5-3 16,4-15-7-16,-5-4-8 16,1-8-10-16,-4-7-4 15,-1-13-7-15,-9-14-3 16,0 0 0-16,0 0 17 15</inkml:trace>
          <inkml:trace contextRef="#ctx0" brushRef="#br3" timeOffset="48948.8068">10423 3719 120 0,'0'0'39'0,"21"-16"-3"16,3 16-26-16,10 0-23 16,14 15-9-16,2-8-6 15,4 7-9-15,-2 1-3 16,-7 0 0-16,-3 2 16 16</inkml:trace>
          <inkml:trace contextRef="#ctx0" brushRef="#br3" timeOffset="49272.7797">11089 4173 104 0,'0'21'39'0,"0"1"-5"16,7 7-15-16,-7 3-10 15,14 0-2-15,-5 1-5 16,0-3-11-16,4 1-8 0,0-13-6 16,-5 0-5-16,-8-18-4 15,16 7-6-15,-16-7 0 16,11-21 10-16</inkml:trace>
          <inkml:trace contextRef="#ctx0" brushRef="#br3" timeOffset="49451.9003">11389 3962 129 0,'0'0'43'0,"14"-17"-2"16,9 17-17-16,7 0-40 15,7 0-14-15,4 13-4 16,3-9-7-16,-2 3-1 16,-1-3-2-16,-8 3 15 15</inkml:trace>
          <inkml:trace contextRef="#ctx0" brushRef="#br3" timeOffset="49625.0158">11439 4133 163 0,'0'0'33'0,"0"0"-18"15,0 0-39-15,41 14-11 16,-3-14-7-16,6 0-1 15,6 0-1-15,-1 0 22 16</inkml:trace>
          <inkml:trace contextRef="#ctx0" brushRef="#br3" timeOffset="50128.3585">12285 3746 76 0,'-23'-16'29'16,"2"9"-6"-16,-6 7-8 16,6 11 3-16,-6 7-1 15,4 13-1-15,-5 3-3 16,7 14-1-16,-6 2 0 15,4 6-3-15,6 0-3 0,6 5-4 16,11 2-3 0,8-5 0-16,12-1 0 15,13-7-1-15,11-3 1 16,8-7-2-16,8-11 2 16,2-13-1-16,2-5 3 0,-5-11-1 15,-3-10 0-15,-4-4 1 16,-5-7 0-16,-7-2-1 15,-9-5 0-15,-6 0 1 16,-11-7-1-16,-5 1 1 16,-9-2-1-16,-10-6 1 15,-14-7 0-15,-6-2-2 16,-10-4-2-16,-9-7-2 16,1 11-4-16,-6-9-4 15,7 17-6-15,-3 1-8 16,16 15-6-16,3 11 0 15,14 10 1-15,17 6 0 0,0 0 1 16</inkml:trace>
        </inkml:traceGroup>
      </inkml:traceGroup>
    </inkml:traceGroup>
    <inkml:traceGroup>
      <inkml:annotationXML>
        <emma:emma xmlns:emma="http://www.w3.org/2003/04/emma" version="1.0">
          <emma:interpretation id="{00952EE3-95E3-49DF-8B51-30703A9B622B}" emma:medium="tactile" emma:mode="ink">
            <msink:context xmlns:msink="http://schemas.microsoft.com/ink/2010/main" type="paragraph" rotatedBoundingBox="13494,13895 22544,14417 22474,15621 13424,150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E8E5AF4-9640-4FDE-84C2-0BAFB8E6773D}" emma:medium="tactile" emma:mode="ink">
              <msink:context xmlns:msink="http://schemas.microsoft.com/ink/2010/main" type="line" rotatedBoundingBox="13494,13895 22544,14417 22474,15621 13424,15099"/>
            </emma:interpretation>
          </emma:emma>
        </inkml:annotationXML>
        <inkml:traceGroup>
          <inkml:annotationXML>
            <emma:emma xmlns:emma="http://www.w3.org/2003/04/emma" version="1.0">
              <emma:interpretation id="{577E1AFE-CDD4-4CDC-975F-094978DD9275}" emma:medium="tactile" emma:mode="ink">
                <msink:context xmlns:msink="http://schemas.microsoft.com/ink/2010/main" type="inkWord" rotatedBoundingBox="13559,13852 15815,14265 15649,15175 13392,14762"/>
              </emma:interpretation>
              <emma:one-of disjunction-type="recognition" id="oneOf13">
                <emma:interpretation id="interp65" emma:lang="en-US" emma:confidence="0">
                  <emma:literal>2-3-613+212=0</emma:literal>
                </emma:interpretation>
                <emma:interpretation id="interp66" emma:lang="en-US" emma:confidence="0">
                  <emma:literal>2-3-613+21 2=0</emma:literal>
                </emma:interpretation>
                <emma:interpretation id="interp67" emma:lang="en-US" emma:confidence="0">
                  <emma:literal>21-3-613+21 2=0</emma:literal>
                </emma:interpretation>
                <emma:interpretation id="interp68" emma:lang="en-US" emma:confidence="0">
                  <emma:literal>21-3-613+212=0</emma:literal>
                </emma:interpretation>
                <emma:interpretation id="interp69" emma:lang="en-US" emma:confidence="0">
                  <emma:literal>2)-3-6t_3t2I 2=0</emma:literal>
                </emma:interpretation>
              </emma:one-of>
            </emma:emma>
          </inkml:annotationXML>
          <inkml:trace contextRef="#ctx0" brushRef="#br3" timeOffset="60793.6953">9049 6109 141 0,'0'0'42'0,"17"-16"-2"15,7 16-16-15,7 0-19 16,9 0-4-16,8 0-2 15,-2 0-11-15,6 7-10 16,-7-7-7-16,-8 3-4 16,-8-3-1-16,-11 0-2 15,-18 0 0-15,13-17-3 16</inkml:trace>
          <inkml:trace contextRef="#ctx0" brushRef="#br3" timeOffset="61036.8582">9141 5932 155 0,'0'0'42'16,"-15"17"-2"-16,19 2-25 15,4 5-15-15,2 11 0 16,4 4-1-16,3 5 1 0,-1 11-7 15,-5-8-14-15,2-2-11 16,-6-6-2-16,2-9-8 16,-2-10-2-16,-7-20-2 15</inkml:trace>
          <inkml:trace contextRef="#ctx0" brushRef="#br3" timeOffset="62212.7396">9488 5992 47 0,'-17'-11'35'15,"17"11"2"-15,0-18-7 0,0 18-4 16,0-23-3-16,0 23-2 16,25-26-4-16,-25 26-6 15,28-23-6-15,-8 16-4 16,4-1-1-16,-1 8 2 15,2 0-2-15,1 10 0 16,-4 2 0-16,2 3 0 16,-4 10 0-16,-6-2 0 15,-1 5-2-15,-6 2 2 16,-7 4-1-16,-5 0 0 16,-8 1 1-16,-4 0 0 15,-3 1-1-15,-4 4 1 16,-2-8 0-16,-1 1 0 0,2-5 0 15,2 0 0-15,3-8 0 16,6-5 0-16,14-15-1 16,-20 16 1-16,20-16-1 15,0 0 0-15,0 0 0 16,24-8 0-16,-4 2 1 16,4 2-1-16,5 4 0 15,8-6 1-15,-2 6 0 16,5 0 0-16,-1 0 0 15,0 0 0-15,-4 6 0 16,-2 2 0-16,-4-1 1 16,-7 0-1-16,-4 1 0 0,-18-8-2 15,16 5-13-15,-16-5-10 16,0 0-5 0,0 0-2-16,11-27-2 0,-11 9 0 15,0-4-1-15</inkml:trace>
          <inkml:trace contextRef="#ctx0" brushRef="#br3" timeOffset="62948.2275">10250 6040 110 0,'-30'-16'41'15,"6"2"-1"-15,24 14-14 16,0 0-13-16,0 0-3 16,22 0-16-16,10 0-15 15,10 9-8-15,1-1-5 16,1-2-6-16,1-6-2 16,-5 7 0-16,-2 0 17 15</inkml:trace>
        </inkml:traceGroup>
        <inkml:traceGroup>
          <inkml:annotationXML>
            <emma:emma xmlns:emma="http://www.w3.org/2003/04/emma" version="1.0">
              <emma:interpretation id="{5D2707CB-ED08-41AD-942E-98339FC803AD}" emma:medium="tactile" emma:mode="ink">
                <msink:context xmlns:msink="http://schemas.microsoft.com/ink/2010/main" type="inkWord" rotatedBoundingBox="16169,14479 18652,14623 18607,15398 16124,15255"/>
              </emma:interpretation>
            </emma:emma>
          </inkml:annotationXML>
          <inkml:trace contextRef="#ctx0" brushRef="#br3" timeOffset="62574.9785">10303 5963 165 0,'0'0'35'16,"0"0"-3"-16,22 26-18 16,-8-5-10-16,4 7-4 0,1 7 0 15,1 6-1-15,1 2 1 16,-3 6-1-16,1-5 1 16,-5 4-1-16,-4-7-8 15,5 1-12-15,-7-12-9 16,0-3-3-16,-8-13-1 15,0-14-2-15,0 0-1 16,0 0 0-16</inkml:trace>
          <inkml:trace contextRef="#ctx0" brushRef="#br3" timeOffset="62742.0917">10291 6458 154 0,'18'0'41'16,"9"0"-8"-16,0 0-22 15,13 9-6-15,1-4 0 16,10 3-6-16,1 0-5 16,-6-8-11-16,0 13-8 15,-12-13-6-15,-1 0-3 0,-15-7 0 16,-18 7-1-1,16-22-8-15</inkml:trace>
          <inkml:trace contextRef="#ctx0" brushRef="#br3" timeOffset="63887.855">11568 6229 176 0,'0'0'29'0,"0"0"-17"16,23 0-41-16,8 7-4 15,6-7-1-15,9 0-1 16,3 0-2-16,7 0-1 0</inkml:trace>
          <inkml:trace contextRef="#ctx0" brushRef="#br3" timeOffset="63707.7343">11532 6116 92 0,'19'-7'26'16,"1"0"0"-16,4 7-12 15,6 0-16-15,2 0-7 16,1 0-10-16,-3 7-4 16,-1-7-4-16,-6 5 0 15,-6-5-1-15</inkml:trace>
          <inkml:trace contextRef="#ctx0" brushRef="#br3" timeOffset="63467.5752">10919 6346 102 0,'0'0'36'15,"0"0"-5"-15,0 0-12 16,0 0-5-16,7-20 1 0,-7 20-5 16,31-12-4-16,-15 12-2 15,1-9 0-15,0 2-1 16,0 7-2-16,-17 0-1 16,28 0 0-16,-28 0-1 15,27 20 1-15,-14-6-1 16,-3 8 1-16,-6 5-1 15,-4-3 1-15,0 7-1 16,-9-2 1-16,-2 1 0 16,-5 0-1-16,-2-4 1 15,-1 0 0-15,2-9 0 16,5 2 0-16,12-19 1 16,-22 21-1-16,22-21 0 0,0 0 1 15,0 0 0-15,0 0-1 16,23 15 0-16,-3-15 0 15,7 0 0-15,6 0 0 16,1-8-1-16,2 8 1 16,0-7-1-16,-2 7 1 15,-3-7-5-15,-3 7-13 16,-8-7-11-16,-20 7-3 16,24-18-2-16,-24 18 0 15,7-29-2-15,-7 13 0 16</inkml:trace>
          <inkml:trace contextRef="#ctx0" brushRef="#br3" timeOffset="64332.1521">12302 5884 69 0,'-24'-14'27'16,"-9"6"5"-16,6 12-4 0,-9 5-8 16,7 9-1-1,-5 10-3-15,4 11-3 16,2 4-5-16,4 9-1 15,7 7-5-15,6 4-2 0,11 0-1 16,8 0 1-16,15-5-1 16,11-4 1-16,8-11-1 15,12-6 0-15,4-11 0 16,3-12 0-16,2-14 1 16,-4 0 0-16,-5-20-1 15,-7-3-6-15,-3-4-4 16,-14-16-3-16,-6 2 1 15,-17-12-1-15,-7 1 1 16,-20-2-1-16,-13 4 1 16,-11 1 4-16,-9 4 2 15,-7 7-2-15,-2 10-6 16,5 5-3-16,7 8-1 0,13 8-2 16,16-4-2-16,21 11 10 15</inkml:trace>
        </inkml:traceGroup>
        <inkml:traceGroup>
          <inkml:annotationXML>
            <emma:emma xmlns:emma="http://www.w3.org/2003/04/emma" version="1.0">
              <emma:interpretation id="{8D03D659-BDBC-4744-AC74-3026EBC28208}" emma:medium="tactile" emma:mode="ink">
                <msink:context xmlns:msink="http://schemas.microsoft.com/ink/2010/main" type="inkWord" rotatedBoundingBox="18963,14416 22532,14622 22483,15478 18914,15272"/>
              </emma:interpretation>
            </emma:emma>
          </inkml:annotationXML>
          <inkml:trace contextRef="#ctx0" brushRef="#br3" timeOffset="53923.2496">3622 5655 38 0,'0'0'28'0,"-27"-9"0"16,27 9 4-16,-17-14-6 16,17 14-1-16,0 0-2 15,0-20-3-15,0 20-4 16,10-23-3-16,-10 23-7 16,21-33-6-16,-4 17 0 15,7-4 0-15,7 6 0 0,3-3 0 16,4 7 0-16,4 10 0 15,-1 0 0-15,0 18 0 16,-6 4 0-16,-8 6 0 16,-8 10 0-16,-12 7 0 15,-7 0 0-15,-9 4 0 16,-11-1 0-16,-8 1 0 16,-3-4 0-16,-8 0 0 15,1-9 0-15,3-7 0 16,-1-2 0-16,8-6 0 15,4-8 0-15,24-13 0 16,-23 14 0-16,23-14 0 16,0 0 0-16,19 0 0 0,2 0 0 15,6-5 0-15,7 5 0 16,6-6 0-16,6 6 0 16,1 0 0-16,1 0 0 15,-4 7 0-15,-6-1 0 16,-5-6-5-16,0 9-11 15,-15-9-6-15,2 0-6 16,-20 0-3-16,17 0-3 16,-17 0 0-16,0-24 2 15,0 24 6-15,0-26 5 16</inkml:trace>
          <inkml:trace contextRef="#ctx0" brushRef="#br3" timeOffset="54348.7398">4011 5190 120 0,'0'0'41'0,"26"-8"-5"15,1 23-18-15,4 6-6 16,12 13-1-16,1 10-1 16,5 17-3-16,1 9-7 15,-6 3 0-15,-5 11 0 16,-3 0 0-16,-12 0 0 15,-6-2 0-15,-6-11 0 16,-12-8 0-16,0-7 0 16,0-7 0-16,-12-12 0 15,2-4 0-15,2-10-10 16,8-23-15-16,-21 23-7 16,21-23-6-16,-16-12-4 0,10-8-2 15,6-7-2-15,0-1 29 16</inkml:trace>
          <inkml:trace contextRef="#ctx0" brushRef="#br3" timeOffset="56788.4713">4607 5956 105 0,'0'0'41'0,"0"0"-6"16,0 0-11-16,25 0-5 15,-25 0-2-15,41-3-3 16,-9 3-14-16,2 3 0 0,7-3 0 16,-2 11 0-16,1-9 0 15,0 5 0 1,-2 1-8-16,-12-8-13 15,2 12-6-15,-11-12-6 0,-17 0-5 16,23 0-3-16,-23 0-2 16,0 0 2-16,9-28 39 15</inkml:trace>
          <inkml:trace contextRef="#ctx0" brushRef="#br3" timeOffset="57624.0277">5213 5682 139 0,'7'-21'42'16,"1"-1"-6"-16,6 6-16 15,0-2-9-15,10 11-4 16,3 1-7-16,4 6 0 15,5 10 0-15,2-2 0 16,-4 12 0-16,-2-2 0 16,-5 7 0-16,-5-1 0 15,-8 8 0-15,-14-1 0 16,0 3 0-16,-14 0 0 16,-6 0 0-16,-3 1 0 15,-2-7 0-15,-2 0 0 16,0-7 0-16,4-5 0 0,2-3 0 15,21-13 0-15,-20 13 0 16,20-13 0-16,0 0 0 16,0 0 0-16,0 0 0 15,31-20 0-15,-11 8 0 16,7 9 0-16,6-2 0 16,5 5 0-16,3-8 0 15,0 8 0-15,3 8 0 16,-2 0 0-16,-2 5 0 15,-6 6 0-15,-4-4 0 16,-7 7 0-16,-8 5 0 16,-6-1 0-16,-9 4 0 15,0-1 0-15,-7 5 0 0,-8-5 0 16,-4 1 0-16,-8-3 0 16,-3 0 0-16,-4-7 0 15,-3-6 0-15,-4-1 0 16,0-9 0-16,0-4 0 15,2 0 0-15,5 0 0 16,5-9 0-16,6 9 0 16,3-8 0-16,20 8 0 15,-17-7 0-15,17 7 0 16,0 0 0-16,0 0 0 16,0 0 0-16,0 0 0 15,0 0 0-15,0 0 0 16,0 0 0-16,17 0 0 0,-17 0 0 15,0 0 0-15,0 0 0 16,0 0 0-16,0 0 0 16,0 0 0-16,0 16 0 15,0-16 0-15,0 0-3 16,0 0-13-16,0 0-5 16,0 0-7-16,20 6-3 15,-20-6-3-15,0 0 0 16,0 0 0-16,26-16 7 15,-26 16 5-15,26-27 18 16</inkml:trace>
          <inkml:trace contextRef="#ctx0" brushRef="#br3" timeOffset="58488.6103">6257 6125 42 0,'0'0'24'0,"0"0"-3"16,0 0-3-16,0 0-3 15,24 0-1-15,-24 0 0 16,32-7-2-16,-15 3-1 15,2-1-1-15,-4-2-3 16,4 0-3-16,-2-1-2 16,1 8 0-16,-1 0 0 15,0 0-2-15,0 0 0 16,2 0 0-16,1 0-5 16,-20 0-8-16,31 8-8 15,-31-8-4-15,24 7-8 0,-24-7 0 16,21 0-3-16,-21 0 5 15</inkml:trace>
          <inkml:trace contextRef="#ctx0" brushRef="#br3" timeOffset="59160.6103">6967 5792 92 0,'-26'-12'40'0,"26"12"0"16,-21 15-9-16,8 5-14 15,6 7-3-15,-4 1-2 16,4 13-5-16,-3 1-5 16,3 1-2-16,1 5 0 15,6 1 0-15,-6-6 0 16,6 2 0-16,13 0 0 16,1-6 0-16,6 1 0 0,7-6 0 15,3-5 0-15,5-6 0 16,5-5 0-1,1-5 0-15,4-6 0 0,2-7 0 16,3-7 0 0,-3-4 0-16,1-3 0 0,-7-2-3 15,1-4-3-15,-8-2-2 16,-4-5-2-16,-13-2 0 16,-3 3 1-16,-14-3-1 15,0 3 0-15,-19 3 1 16,-1 1 6-16,-7 8 0 15,-10 0 3-15,3 7-1 16,-3 7 1-16,2 0 1 0,1 11 2 16,7 5 2-1,0 0 1-15,8 5 1 16,5 5 2-16,8 4 1 0,6-4-1 16,0 4 0-16,10-2-3 15,3-8-7-15,8 2-11 16,-2-13-9-16,8 1-8 15,-5-10-4-15,5-6-6 16,0-12-2-16,-1 0 0 16,-2-9 21-16</inkml:trace>
          <inkml:trace contextRef="#ctx0" brushRef="#br3" timeOffset="59919.1124">7592 5983 151 0,'0'-15'41'0,"8"0"-6"15,19 2-20-15,7 13-10 16,9-6-10-16,11 13-15 15,0 1-7-15,-1 4-6 16,0 1-6-16,-9-4-2 16,-4 5-1-16,-6-1 3 15</inkml:trace>
          <inkml:trace contextRef="#ctx0" brushRef="#br3" timeOffset="59441.7939">7708 5961 140 0,'0'-14'41'16,"0"14"-5"-16,0 0-18 16,6 20-7-16,4 2-2 15,-2 5-9-15,5 8 0 16,1 1 0-16,0 6 0 15,-1 1 0-15,4-3 0 16,-3-3-11-16,-5-3-7 16,2-3-6-16,-4-10-7 15,2-1-2-15,-9-20-1 16,7 19-1-16,-7-19-1 16,0 0 11-16</inkml:trace>
          <inkml:trace contextRef="#ctx0" brushRef="#br3" timeOffset="59689.9629">7671 6461 142 0,'0'0'36'0,"0"0"-3"15,36-10-4-15,-15 10-20 16,10 0-7-16,5 0-2 15,2 0 0-15,0 7 0 16,0-7-9-16,2 9-8 0,-6-9-6 16,-1 0-6-16,-11 0-3 15,-2 0-1-15,-20 0-1 16,24-29 0-16,-24 9 8 16</inkml:trace>
          <inkml:trace contextRef="#ctx0" brushRef="#br3" timeOffset="60492.4944">8248 6235 163 0,'0'0'40'16,"7"-27"-6"-16,10 18-26 16,3 3-8-16,3 6-1 15,2 0 1-15,4 0 0 16,-4 6 0-16,2 1 1 15,-6-1-1-15,-1 2 1 16,-20-8 1-16,20 16-1 16,-20-16 0-16,0 26 0 15,0-26 0-15,-7 29 0 16,-6-8-3-16,2-7-5 0,0 6-3 16,11-20-1-16,-22 28 1 15,22-28 0 1,-17 23 0-16,17-23-1 15,0 0 4-15,0 0 5 0,17 0 3 16,-17 0 1-16,33 0 4 16,-6 0 0-16,-3-6 1 15,9 6 0-15,-4 7 1 16,4 4 0-16,-5-2 0 16,5 11-1-16,-9-6-3 15,-7 12 0-15,-3-3-1 16,-4-1 0-16,-10 4-1 15,0-4 0-15,-6 1-1 0,-6-4 0 16,-4-5 1 0,-2-1-2-16,-4-4 0 15,-2-4 0-15,-1-5 0 16,-1-5-3-16,5 5-8 0,-5-15-8 16,26 15-8-16,-32-25-4 15,32 25-2-15,-4-36-1 16,12 20-2-16,10-11 2 15,7 0 8-15</inkml:trace>
        </inkml:traceGroup>
      </inkml:traceGroup>
    </inkml:traceGroup>
    <inkml:traceGroup>
      <inkml:annotationXML>
        <emma:emma xmlns:emma="http://www.w3.org/2003/04/emma" version="1.0">
          <emma:interpretation id="{7E0B794E-B9A2-4B9E-87C0-C0FD1286DE4B}" emma:medium="tactile" emma:mode="ink">
            <msink:context xmlns:msink="http://schemas.microsoft.com/ink/2010/main" type="paragraph" rotatedBoundingBox="12938,15683 22853,16059 22811,17161 12896,167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CB42C3C-BF44-4547-A955-DBB7401722A1}" emma:medium="tactile" emma:mode="ink">
              <msink:context xmlns:msink="http://schemas.microsoft.com/ink/2010/main" type="line" rotatedBoundingBox="12938,15683 22853,16059 22811,17161 12896,16785"/>
            </emma:interpretation>
          </emma:emma>
        </inkml:annotationXML>
        <inkml:traceGroup>
          <inkml:annotationXML>
            <emma:emma xmlns:emma="http://www.w3.org/2003/04/emma" version="1.0">
              <emma:interpretation id="{B3E60794-9AA9-4EE2-821D-333840D3F755}" emma:medium="tactile" emma:mode="ink">
                <msink:context xmlns:msink="http://schemas.microsoft.com/ink/2010/main" type="inkWord" rotatedBoundingBox="12941,15681 16426,15836 16384,16784 12898,16628"/>
              </emma:interpretation>
              <emma:one-of disjunction-type="recognition" id="oneOf14">
                <emma:interpretation id="interp70" emma:lang="en-US" emma:confidence="0">
                  <emma:literal>36-3-615</emma:literal>
                </emma:interpretation>
                <emma:interpretation id="interp71" emma:lang="en-US" emma:confidence="0">
                  <emma:literal>36-3-613</emma:literal>
                </emma:interpretation>
                <emma:interpretation id="interp72" emma:lang="en-US" emma:confidence="0">
                  <emma:literal>36-3-6155</emma:literal>
                </emma:interpretation>
                <emma:interpretation id="interp73" emma:lang="en-US" emma:confidence="0">
                  <emma:literal>36-3-6135</emma:literal>
                </emma:interpretation>
                <emma:interpretation id="interp74" emma:lang="en-US" emma:confidence="0">
                  <emma:literal>336-3-615</emma:literal>
                </emma:interpretation>
              </emma:one-of>
            </emma:emma>
          </inkml:annotationXML>
          <inkml:trace contextRef="#ctx0" brushRef="#br3" timeOffset="72451.577">6958 7361 81 0,'-10'-20'29'0,"2"2"0"15,8 18 2-15,-16-9-11 16,16 9-3-16,-11 31 0 15,11-4-4-15,-7 5-4 16,1 10-2-16,-1 1-5 0,0 2-2 16,7 2 0-16,0 1 0 15,0 0 0-15,0 2 0 16,11-7 0-16,6-2 0 16,7-5 0-16,6-7 0 15,6-2 0-15,5-11 0 16,7-5 0-16,4-11 0 15,5-7 0-15,-7-6-8 16,4-1-8-16,-9-8-5 16,-3 1-2-16,-19-12-2 15,-4 10 1-15,-19-6 0 16,-6 2 4-16,-14 1 10 16,-8 5 10-16,-8 4 8 0,-5 7 5 15,7 10 3-15,-4 0 0 16,10 5 3-16,-1 8-2 15,9 3-2-15,8 2-4 16,12 4-2-16,0-2-2 16,17-3-3-16,7 5-12 15,1-8-11-15,12 3-9 16,0-14-1-16,8-3-3 16,-5 0-2-16,2-9 0 15</inkml:trace>
          <inkml:trace contextRef="#ctx0" brushRef="#br3" timeOffset="72928.8967">7656 7853 138 0,'0'0'37'0,"0"0"-2"16,10-19-3-16,8 19-21 15,13 0-9-15,9 0-2 16,4 0 0-16,3 7 0 15,-1-7-12-15,5 13-11 0,-9-13-7 16,-3 6-4-16,-10-6 0 16,-7-7-9-1,-3-1-1-15,-19 8 10 16</inkml:trace>
          <inkml:trace contextRef="#ctx0" brushRef="#br3" timeOffset="73130.0297">7705 7491 145 0,'-14'-22'43'0,"14"7"-2"16,9-6-15-16,15 14-26 16,7 0 0-16,7 7-7 15,8 0-17-15,-3 0-8 16,1 14-1-16,-5-7-9 15,-2 2 0-15,-6 2-3 0,-2 0 16 16</inkml:trace>
          <inkml:trace contextRef="#ctx0" brushRef="#br3" timeOffset="72699.7449">7763 7510 163 0,'-10'-19'43'0,"10"19"-6"15,0 0-25-15,15 25-12 16,2-3 0-16,1 8 0 15,-1 6 0-15,3 4 0 16,-3-3 0-16,-1 4 0 16,-5-2-2-16,-5-3-14 15,2 0-13-15,-8-9-4 16,6-3 0-16,-6-5-2 0,0-19-2 16,-13 16 0-1</inkml:trace>
          <inkml:trace contextRef="#ctx0" brushRef="#br3" timeOffset="73708.4157">8308 7687 135 0,'0'0'41'16,"0"0"-3"-16,18-10-19 15,3 10-10-15,1-6 0 16,3 6-5-16,2 0-4 0,-3 0-2 16,-3 6 2-16,-21-6-1 15,27 10 1-15,-27-10-1 16,7 20 1-16,-7-20-1 15,-8 20 1-15,8-20 0 16,-24 24 0-16,8-11 0 16,16-13 0-16,-32 26 0 15,15-18 0-15,17-8 0 16,-22 15 1-16,22-15-1 16,0 0 1-16,0 0 0 15,0 0-1-15,32 12 0 16,-10-12 2-16,4 8-2 0,8-3 0 15,3-2 0-15,1 5 0 16,-3 3 0-16,-1 5-2 16,-2 4 2-16,-5 1 0 15,-3 6 0-15,-10 0-1 16,-4-2 1-16,-10 6 0 16,0-2-1-16,-9-4 1 15,-4 0 0-15,-5-4 0 16,-6-8 0-16,-4 2 0 15,-6-6-1-15,1-4 1 16,-2-5 0-16,0 0 1 16,-1 0-2-16,9 0-8 15,0-13-12-15,27 13-10 0,-27-23-2 16,27 9-1-16,13-13-3 16,12-2-3-16,12-4-1 15</inkml:trace>
          <inkml:trace contextRef="#ctx0" brushRef="#br3" timeOffset="74603.6386">8663 7811 78 0,'0'0'29'0,"26"-14"-2"16,-26 14-12-16,30-6-12 16,-6 6-1-16,3 0-2 15,5 0-4-15,-2 6-7 16,6-6-5-16,-12 0-3 16,4 0-2-16,-8 0 0 15,-5-11-8-15,1 7 0 16,-16 4 26-16</inkml:trace>
        </inkml:traceGroup>
        <inkml:traceGroup>
          <inkml:annotationXML>
            <emma:emma xmlns:emma="http://www.w3.org/2003/04/emma" version="1.0">
              <emma:interpretation id="{29DE98D5-CA4D-4EB7-BBE1-0917C819EF6E}" emma:medium="tactile" emma:mode="ink">
                <msink:context xmlns:msink="http://schemas.microsoft.com/ink/2010/main" type="inkWord" rotatedBoundingBox="16784,16050 20841,16204 20811,17000 16754,16846"/>
              </emma:interpretation>
            </emma:emma>
          </inkml:annotationXML>
          <inkml:trace contextRef="#ctx0" brushRef="#br3" timeOffset="65616.5013">3074 7377 58 0,'-22'-7'30'0,"22"7"-3"15,0 0-4-15,-19-20 0 0,19 20-1 16,0 0-2-16,29-13-3 16,-29 13-4-16,39-10-3 15,-16 5 0-15,5 5-8 16,1 5-2-16,1 2 0 16,-4 2 0-16,0 9 0 15,0-2 0-15,-7 7 0 16,-9 3 0-16,0-3 0 0,-10 3 0 15,0 1 0 1,-15-6 0-16,-1 1 0 16,-8-6 0-16,-4 2 0 15,-4-8 0-15,0 2 0 0,2-9 0 16,0-3 0-16,9 5 0 16,5-5 0-16,16 0 0 15,0 0 0-15,0 0 0 16,17 0 0-16,7 0 0 15,8 7 0-15,5-1 0 16,2 7 0-16,5-4 0 16,-1 5 0-16,-1 5 0 15,-5-2 0-15,-1 3 0 16,-4-1 0-16,-11 3 0 16,-2-7 0-16,-8 5 0 15,-11-20 0-15,10 24 0 16,-10-24 0-16,-11 19 0 0,11-19 0 15,-29 14 0-15,8-14 0 16,-7 6 0-16,-1-6 0 16,-3 3 0-16,2-3 0 15,-3 0 0-15,7 0 0 16,0 0-5-16,6-9-10 16,20 9-7-16,0 0-7 15,-7-16-3-15,7 16-1 16,21-27-2-16,-8 5-1 15,7-5 5-15</inkml:trace>
          <inkml:trace contextRef="#ctx0" brushRef="#br3" timeOffset="65988.7509">3372 6978 88 0,'0'0'27'0,"10"-20"0"16,7 26 0-16,7 8-13 16,12 13-4-16,3 10 0 15,14 18 0-15,2 1-2 16,6 13-1-16,0 3-3 0,-3 4 1 15,-6-4-2 1,-9-2 1-16,-5-7-1 16,-11-7 1-16,-13-7 0 15,-8-2-4-15,-12-12 0 0,-6-4 0 16,0 0-11-16,-12-14-17 16,3 2-5-16,-6-19-1 15,3 0-4-15,0-15-3 16,10-10-2-16</inkml:trace>
          <inkml:trace contextRef="#ctx0" brushRef="#br3" timeOffset="68088.7771">4062 7307 61 0,'0'-20'28'0,"0"4"-3"16,0 16-7-16,-5-27-6 16,5 27 0-16,0 0 0 0,0 0 0 15,0 0 0 1,0 0-2-16,0 0-1 16,-14 20 1-16,14-20 1 0,-13 36-1 15,1-13-1-15,1 4-5 16,0 2-4-16,-5 5 0 15,1 0 0-15,0 2 0 16,1 4 0-16,2-2 0 16,4 2 0-16,0 1 0 15,8-6 0-15,0 2 0 16,11-3 0-16,2-4 0 16,5-1 0-16,4-2 0 15,5-1 0-15,4-5 0 16,4 1 0-16,4-8 0 15,0 0 0-15,4-5 0 16,1-4 0-16,1-5 0 0,0-5 0 16,-2-1 0-16,-3-5 0 15,-4-4 0-15,-3-5 0 16,0 0 0-16,-13 1 0 16,-1 1 0-16,-7-8 0 15,-4 3 0-15,-8-4 0 16,0 2 0-16,-10-4 0 15,0 5 0-15,-8-2 0 16,-2 4 0-16,-5 2 0 16,-1 4 0-16,1 5 0 15,2 8 0-15,-3 3 0 16,2 7 0-16,4 3 0 16,5 5 0-16,1 3 0 0,1 6 0 15,2 0 0-15,2 0 0 16,9 2 0-16,-6-3 0 15,6-3 0-15,0 1 0 16,9-5 0-16,-9-16 0 16,20 27 0-16,-20-27 0 15,20 19 0-15,-20-19 0 16,18 7 0-16,-18-7 0 16,0 0 0-16,17 0 0 15,-17 0 0-15,0 0 0 16,0 0 0-16,0 0 0 15,0 0 0-15,0 0 0 16,0 0 0-16,0 0 0 0,0 0 0 16,0 0 0-1,0 0 0-15,0 0-17 16,4 21-12-16,-4-21-4 16,0 0-2-16,0 0-2 0,0 0-3 15,0 0-1-15</inkml:trace>
          <inkml:trace contextRef="#ctx0" brushRef="#br3" timeOffset="69547.1">4703 7649 163 0,'-8'-18'42'16,"8"18"-9"-1,11-15-16-15,-11 15-17 0,38 0 0 16,-8 0 0-16,5 0 0 16,2 0 0-16,-1 6 0 15,1-6 0-15,-5 7 0 16,-5-7 0-16,-3 0 0 15,-5 7-13-15,-19-7-10 16,19 0-8-16,-19 0-2 16,0 0-2-16,0 0-1 15,0 0-2-15,0-18 3 0</inkml:trace>
          <inkml:trace contextRef="#ctx0" brushRef="#br3" timeOffset="70260.5795">5341 7455 105 0,'-6'-21'36'15,"13"6"-1"-15,2-11-3 16,11 9-13-16,0-5-6 16,14 4-2-16,0 2-7 15,4 5-4-15,2 4 0 0,-4 7 0 16,1 0 0-16,-7 11 0 16,-6 3 0-16,-7 8 0 15,-10-1 0-15,-7 5 0 16,-5 6 0-16,-7 0 0 15,-3-3 0-15,-8 0 0 16,-4 0 0-16,-1-3 0 16,-1-4 0-16,0-1 0 15,2-6 0-15,5-2 0 16,4-4 0-16,18-9 0 16,-21 11 0-16,21-11 0 15,0 0 0-15,18-8 0 16,2 3 0-16,3-1 0 0,5 3 0 15,9 3 0-15,1-7 0 16,5 7 0-16,2 0 0 16,-4 7 0-16,2 2 0 15,-4 4 0-15,-2 0 0 16,-6 2 0-16,-4 7 0 16,-7-1 0-16,-6 1 0 15,-4 3 0-15,-10-3 0 16,0 2 0-16,-17-5 0 15,2 1 0-15,-9-3 0 16,-6 0 0-16,-6-8 0 16,-1-3 0-16,-6 1 0 15,3-7 0-15,0 0 0 0,5 0 0 16,5-11 0-16,7 7 0 16,6-1 0-16,17 5-2 15,0 0-17 1,0 0-10-16,0 0-4 0,31-13-1 15,-5 13-3-15,-2-9-2 16,13-4-4-16</inkml:trace>
          <inkml:trace contextRef="#ctx0" brushRef="#br3" timeOffset="78560.2273">8544 7912 103 0,'9'-24'41'0,"-9"24"-2"0,28-20-9 16,-8 15-12-16,11 5-5 16,3 0-5-16,9 5-8 15,6 1 0-15,8 4-1 16,3-4 1-16,-1-6 0 15,-5 7 0-15,-1-7 0 16,-11 0 0-16,-11 0-11 16,-7 0-12-16,-24 0-9 15,0 0-7-15,0 0-3 0,-38-9-2 16,8 9-1 0</inkml:trace>
          <inkml:trace contextRef="#ctx0" brushRef="#br3" timeOffset="71904.2118">6109 7741 120 0,'-7'-18'41'0,"7"18"-4"0,0 0-11 16,0-22-9-16,0 22-6 15,33 0-8-15,-11-3-3 16,7 3 0-16,5 0 0 16,4 7 0-16,3-4 0 15,-1-3 0-15,-2 7-6 16,0 5-9-16,-13-12-7 15,3 6-9-15,-28-6-1 16,27 0-2-16,-27 0-2 16,0 0-1-16,14-14 4 15</inkml:trace>
          <inkml:trace contextRef="#ctx0" brushRef="#br3" timeOffset="75517.1963">9393 7442 65 0,'0'0'23'0,"0"0"-5"16,23-10-8-16,-23 10-5 15,17 8 0-15,-17-8-3 16,17 15-1-16,-17-15-1 16,9 16 0-16,-9-16-1 0,0 0 1 15,0 18 1-15,0-18-1 16,0 0 2 0,0 0 2-16,0 0 2 15,0 0 0-15,0 0 2 0,12 0 0 16,-12 0 1-16,19 0 0 15,-19 0-1-15,21 0-2 16,-21 0-1-16,21 0-1 16,-21 0-1-16,20 13-1 15,-20-13-1-15,17 8 0 16,-17-8 0-16,0 0 0 16,16 24 0-16,-16-24 0 15,0 27-1-15,0-9 1 16,-7 4-1-16,0-1 0 15,7 1 1-15,-9 1-1 16,2 2 1-16,7-3 0 16,0-1 0-16,0-1 0 0,0 0 1 15,0-20 1-15,9 25 1 16,-9-25 0-16,18 18 0 16,-18-18-1-16,26 0 2 15,-11 0-2-15,4 0 0 16,-2 0 0-16,2-7-3 15,1 7 0-15,3-11 0 16,-3 11 0-16,-3-3 0 16,3 3 0-16,-3-7 0 15,1 7 0-15,-2 0 0 16,-16 0 0-16,27-8-3 16,-10 8-4-16,-17 0-5 15,19 0-5-15,-19 0-5 0,0 0-5 16,0 0-4-16,16 8-1 15,-16-8 1-15,0 0 4 16,0 0 4-16,-14-26 5 16</inkml:trace>
          <inkml:trace contextRef="#ctx0" brushRef="#br3" timeOffset="75812.3967">9836 7565 120 0,'-13'-20'34'0,"13"20"-2"16,0 0-8-16,0 0-8 15,17 28-4-15,-3 0-4 16,-1 2-5-16,1 10-1 16,0 3-2-16,0 4 0 15,-1 3 0-15,0 0 0 16,-2 5 0-16,1-5 0 15,-2-7 0-15,1-3 0 16,-4-4-6-16,-1-15-11 16,4 0-11-16,-10-21-5 15,0 0 0-15,0 0-2 16,22-30-2-16,-18-4-2 16</inkml:trace>
          <inkml:trace contextRef="#ctx0" brushRef="#br3" timeOffset="76586.9101">10342 7642 153 0,'0'0'35'16,"14"-26"-1"-16,20 26-9 15,13 0-39-15,12 0-14 16,12 8-5-16,-3-1-1 0,4 6-2 16,-6-8-1-1,-8 4-8-15</inkml:trace>
          <inkml:trace contextRef="#ctx0" brushRef="#br3" timeOffset="76192.6482">10468 7629 171 0,'0'0'34'0,"0"0"-2"15,0 16-21-15,14 10-11 16,6 4 0-16,1 10 0 15,5 9 0-15,-1 2-1 16,-2 4 1-16,0-7-1 16,-2 8-18-16,-13-13-11 15,-1 0-3-15,-7-16-1 16,-4-5-1-16,4-22-3 16,-20 20 0-16</inkml:trace>
          <inkml:trace contextRef="#ctx0" brushRef="#br3" timeOffset="76389.7785">10484 8196 172 0,'0'0'36'0,"26"-21"-3"16,17 21-25-16,4 0-7 15,8 0-7-15,6 14-10 16,-4-14-8-16,-2 0-8 15,-15 0-1-15,-5-11-2 16,-19-5 0-16,-9-4-2 16</inkml:trace>
        </inkml:traceGroup>
        <inkml:traceGroup>
          <inkml:annotationXML>
            <emma:emma xmlns:emma="http://www.w3.org/2003/04/emma" version="1.0">
              <emma:interpretation id="{B932AED6-B764-49C5-82C0-EAD465CE6DF6}" emma:medium="tactile" emma:mode="ink">
                <msink:context xmlns:msink="http://schemas.microsoft.com/ink/2010/main" type="inkWord" rotatedBoundingBox="21182,16225 22845,16288 22811,17161 21149,17098">
                  <msink:destinationLink direction="with" ref="{08F4EC50-5364-4238-8A9E-729D145A5D7F}"/>
                </msink:context>
              </emma:interpretation>
            </emma:emma>
          </inkml:annotationXML>
          <inkml:trace contextRef="#ctx0" brushRef="#br3" timeOffset="76848.0838">11274 7973 132 0,'9'27'40'0,"-9"0"-6"16,17 11-20-16,-9 3-6 16,8 8 0-16,-3-5-4 15,2 1-2-15,-5-8-3 16,-3-3-8-16,3-4-12 0,-10-10-12 16,0-20 0-16,0 0-1 15,0 0-2-15,-10-20-2 16</inkml:trace>
          <inkml:trace contextRef="#ctx0" brushRef="#br3" timeOffset="77260.3589">11703 7944 161 0,'0'0'41'0,"0"0"-24"16,28 0-35-16,10 9-12 15,6-9-3-15,9 12-8 0,6-12-4 16,-1 0 0-16</inkml:trace>
          <inkml:trace contextRef="#ctx0" brushRef="#br3" timeOffset="77105.2554">11724 7757 133 0,'0'0'43'0,"18"-14"-4"15,-1 14-21-15,10 0-39 16,-3 8-8-16,7 3-4 16,-6-3-1-16,1 4-7 15,-3-3-2-15,-23-9 12 16</inkml:trace>
          <inkml:trace contextRef="#ctx0" brushRef="#br3" timeOffset="77688.6452">12580 7622 71 0,'-41'-33'38'16,"0"9"-2"-16,2 4-8 0,-3 5-12 16,5 15 0-16,3 8-2 15,1 14-4-15,2 4-5 16,9 16-1-16,0 2 0 15,7 11-2-15,15 8-1 16,0 7 0-16,18 1-1 16,10-1-1-16,14-2 1 15,11-4 0-15,13-15-1 0,5-10 1 16,1-14-1 0,0-16 0-16,-1-16 1 15,-6-11 0-15,-11-21-1 16,-11-4 1-16,-8-13-1 15,-18 0-1-15,-8-7-3 0,-21 0-7 16,-8 7-4-16,-19 0-6 16,-8 13-6-16,-17 3-3 15,-4 10-1-15,-3 9-2 16,5 6-3-16,10 15 17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30T20:01:34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9B3E9A-3C12-4DEC-8372-914F6D06788D}" emma:medium="tactile" emma:mode="ink">
          <msink:context xmlns:msink="http://schemas.microsoft.com/ink/2010/main" type="inkDrawing" rotatedBoundingBox="5354,9141 9722,10937 8670,13496 4301,11700" semanticType="callout" shapeName="Other">
            <msink:sourceLink direction="to" ref="{F7DEE763-7464-4A2C-85B3-A4318768F3E2}"/>
            <msink:sourceLink direction="from" ref="{E8A773FB-5840-4B3E-9830-9A05CA7A2BCC}"/>
          </msink:context>
        </emma:interpretation>
      </emma:emma>
    </inkml:annotationXML>
    <inkml:trace contextRef="#ctx0" brushRef="#br0">32 1286 35,'-15'9'31,"15"-9"1,0 0-1,-19-3-18,19 3-3,-2-22-1,2 22-3,5-21 1,-5 21-3,7-38 0,-1 15-1,-6-7 0,6 0 0,-5-4-1,2-1 0,0-7 0,2 3 0,-4-5-1,3 3 0,-2-3 0,1-2 0,-2-1-1,2-3 1,-1 1-1,-1 0 1,1 5-1,-2 1 0,3 3 1,-2 6-1,1 6 0,-2 2 0,3 1 0,0 4 0,1 0 1,0-2-2,-1 2 2,2 1-1,1 1 0,-2 1-1,-1 2 1,-3 16 0,4-28 1,-4 28-2,3-17 1,-3 17 0,0 0 0,0 0 0,5-18 0,-5 18 0,0 0 0,0 0 0,0 0 0,0 0 0,15-12 0,-15 12 0,0 0 0,19-2 0,-19 2 0,16 2 1,-16-2-1,22 0 0,-7-2 0,1-2 1,2 1-1,1 1 0,2-1 1,2-1-1,2 1 1,5 1-1,2 0 0,2 0 1,3 2-1,1-2 0,4 4 0,-1 0 1,-1 0-1,-3 0 0,-2-1 0,-1 5 1,-3-3-1,-1-1 0,-2-2 0,0-2 0,-2 0 1,2-1-1,2-2 0,1 1 0,-2-1 1,2 1-1,3 2 1,6 1-1,3-3 0,8-5 1,4-1-1,7-3 1,7 1-1,5 0 0,-2-1 0,-4-1 0,-3 7 1,-10 4-2,-8 4 2,-9 5-1,-11-1 0,-5 4 0,-4-2 0,-2 0 1,3 0-1,5-3 1,7-3-1,6 1 0,5-4 1,10 1-1,7-1 0,5 0 0,0 0 0,1 2 0,-3 6 0,-3 1 0,-4 0 0,-9-2 0,-8 2 0,-4 0 0,-9 0 0,-4 0 0,-4 0 0,0-2 0,-3 1 0,3 3 0,-1-1 0,2 1 0,-1-2 0,1-1 0,0-3 0,-1-1 0,-3 1 0,-14-3 0,19 2 0,-19-2 0,0 0-1,16-3 1,-16 3 0,0 0 0,0 0 0,13 0 0,-13 0 1,15-2-1,-15 2 0,24-4 0,-11 3 0,6-1 0,3-2 0,5 2 0,2-1 0,5 1 0,2 0 0,1 2 0,1 2 0,-1 0 0,-3 0 0,0-1 0,-3-2 0,-2-1 0,2 0 0,-1-1 0,-1-1 0,1 2 0,2 1 0,4-1 0,-2 4 0,1-1 0,-1 3 0,1-1 0,1 3 0,-4-3 0,-1 3 0,-3-1 0,-3 0 0,-1 0 0,-4-1 0,-3 1 0,-3-1 0,-14-4 0,21 3 0,-21-3 0,15 4 0,-15-4 0,0 0 0,0 0 0,0 0 0,0 0 0,15 2 0,-15-2 0,0 0 0,0 0 0,0 0 0,14 3 0,-14-3-1,0 0 1,0 0 0,14 9 0,-14-9 0,0 0 0,0 0 0,9 16 0,-9-16 0,0 0 0,4 23-1,-4-23 1,1 21 0,-1-21 1,0 26-1,-1-10 0,-1 2 0,0 1 0,-3 2 0,1 2 0,-1 2 0,2-2 1,-1 1-1,1 1 0,0 2 0,1-1 0,1-1 0,2 1 1,1-1-1,-2 1-1,3-6 1,0 2 0,0-2 0,0-4 1,0 0-1,-3-16 1,4 28 0,-4-28 0,5 26-1,-5-26 1,1 28-1,1-12 0,-2 0 0,0 2 0,1-2 0,0 1 0,1-1 0,-2-16 0,3 28 0,-3-28 0,4 27 0,-4-27 0,3 23 0,-3-23 0,3 21 0,-3-21 0,3 16 0,-3-16 0,0 0 0,0 0 0,0 0 0,0 0 0,0 0 0,0 0 0,0 0 0,0 0 0,0 0-1,0 0 1,0 0 0,0 0 0,0 0-1,0 0 1,0 0 0,2 16 0,-2-16 0,0 0 0,0 0 0,-17 14 0,17-14 0,-17 14 0,17-14 0,-27 24 0,8-6-1,-2 3 1,1-1 0,0-3 0,1-1 0,3 0 1,3-2-1,13-14 0,-9 16 0,9-16 1,25 2-1,-4-4 0,5 4 0,4-6 0,2 4 1,2-3-1,0 3 0,-6 3-1,-4 1 1,-5 10 1,-4-2-1,-8 9 0,-4-1 1,-6 6-1,-4 2 0,-4 0 1,-3-1-1,-3-1 1,-2-1-1,-2 0 0,-2-2 0,-4 0 0,-2-2 0,1 2 0,1-2 0,2-2 0,4 0 0,4-3 0,4 0 0,13-16 0,-5 23 0,5-23 0,19 18 0,-1-13 1,3 2-1,5 0 0,2 0 1,5 2-1,-1-2 0,1 2-1,-5 0 1,-3 3 0,-5-1 0,-3 1 0,-17-12 0,8 28 0,-12-12 1,-8 2 0,-4-1-1,-5 3 1,-2-1-1,-2 2 0,-5 0 0,1 2 0,1 0 0,1 0 0,5-2 0,3-1 0,4-1 0,6-1 0,9-18 0,5 26 0,8-15 0,2-3 0,4-1 0,0-1 0,0-1 0,0 0 0,-2-1 0,-17-4 0,16 10 0,-16-10 0,0 0 0,6 16 0,-6-16 0,0 0 1,-5 20-2,5-20 1,0 0 0,-3 19 0,3-19 0,0 0 0,3 19 0,-3-19 0,0 0 0,5 20 0,-5-20 0,0 0 0,4 23-1,-4-23 1,0 0 0,5 17 0,-5-17 0,0 0 0,7 22 0,-7-22 0,4 21 0,-2-5 1,-2-16-1,4 33 0,-2-14 0,-2 4 0,0 0 0,0 0 0,-2 4 0,1-3 0,-2 4 0,0-1 1,0 1-1,-2-1 0,3 1 0,-3 0 0,2-2 1,-1 3-1,-2-1 0,1 0 0,-1 0 1,2 4-1,0-2 0,1 0-1,1-2 1,1-2-1,2-1 1,1-2-1,1-2 1,-3-21-1,6 28 1,-6-28 0,5 27 0,-5-27-1,2 23 0,-2-23-2,1 21-4,-1-21-23,-14 2-10,14-2 1,-27-18-2,11-7 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30T20:01:43.4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83D5B8-3E9D-4D43-851B-6EC8C945FDB0}" emma:medium="tactile" emma:mode="ink">
          <msink:context xmlns:msink="http://schemas.microsoft.com/ink/2010/main" type="inkDrawing" rotatedBoundingBox="8805,14457 9945,10317 12114,10914 10974,15054" semanticType="verticalRange" shapeName="Other">
            <msink:sourceLink direction="with" ref="{1890F6E2-D6CE-4F65-A23D-1C887CED9DC9}"/>
            <msink:sourceLink direction="with" ref="{C16CA58C-7A64-4E35-8873-DE649F863F37}"/>
            <msink:sourceLink direction="with" ref="{1F01EEFC-E152-4B8F-A2FF-9BF2F9703765}"/>
            <msink:sourceLink direction="with" ref="{73D7C383-8F59-456B-91A7-3607E597ABDD}"/>
            <msink:sourceLink direction="with" ref="{70514472-E7C3-414B-8DE5-DC8B40FFF535}"/>
          </msink:context>
        </emma:interpretation>
      </emma:emma>
    </inkml:annotationXML>
    <inkml:trace contextRef="#ctx0" brushRef="#br0">355 1824 17,'0'0'28,"0"0"0,0 0 2,0 0-14,16 2-5,-16-2-2,22-3-2,-22 3-2,30 0-1,-17-4 0,3 9-1,-16-5 0,27 8 0,-27-8 1,23 7-1,-23-7-1,22 7 1,-8-7 0,3 5-1,1-5 0,3 3 0,-1-4 0,5 2-1,0-2 0,2 1-1,0-4 1,1 2-1,0 1 1,3 1-1,-2-2 0,1 4 1,-2 1-1,-2 1 0,-1 1 0,-1 0 0,-2 2 0,0-3 0,0 1 0,0-1 1,1-3-1,-3 1 0,1-2 0,-2 4 0,-4-4 0,0 1 0,-15-1 0,19 0 0,-19 0 0,0 0 0,13 4 0,-13-4 0,0 0 0,0 0 1,0 0-1,0 0 1,0 0-1,0 0 1,0 0 0,2 16-1,-2-16 1,0 0 0,0 0-1,-5 21 1,5-21 0,0 0-1,-1 21 1,1-21 0,1 20 0,-1-20 0,0 24-1,0-24 1,2 27-1,-2-12 1,0-15-1,1 32 0,-1-16 1,2 2-1,-2 1 0,0 4 1,0 2 0,0 5-2,0 1 2,0 5-1,-2 1 1,4 1-1,-2 3 1,0-1-1,1 3 0,-1-1 2,-1 0-2,1 1 1,-2-1-1,2-5 0,-1-2 1,1 0-1,0-1 0,1-4 1,1 0-1,0 0 0,1-4 1,0 6-1,0-2 1,0-2-1,0 2 0,2-3 1,-2-1-1,1-3 1,-1 0-1,0 0 0,-2-2 1,1 0-1,1-2 0,-2 1 0,-1-4 1,2 1-1,-2-17 0,0 27 0,0-27 0,1 21 0,-1-21 0,-1 17 0,1-17 1,0 0-3,-3 20 3,3-20-3,0 0 2,-3 16-1,3-16 1,0 0-1,0 0 1,0 0 0,0 0 0,0 0 0,0 0 0,0 0 2,0 0-2,0 0 1,0 0-1,0 0 0,0 0 0,0 0 0,0 0 0,-15 10-1,15-10 1,-19 4 0,19-4 0,-25 3 1,10 1-2,0-1 2,2 3-1,0-1 1,13-5-2,-21 14 2,21-14-2,0 0 1,-10 23 0,10-23 0,0 0 0,16 21 0,-16-21 0,28 12 0,-9-6 0,5-3 0,2 1 0,1 1 0,1-1 0,-1 3 0,-2 0 0,-3 2 0,-3 1 0,-4 1 0,-15-11 0,19 24 0,-19-24 0,6 25 0,-6-25 0,-6 28 0,-3-12 0,-4 2 0,-3-1 0,-5 3 0,-3-1 0,-2 2 0,-4 0 0,1-1 0,-2-1 0,3 1 0,1-3-1,4 1 2,3-2-1,7-2 0,13-14 0,-12 23 0,12-23 0,12 17 0,1-11 0,7-1 1,0 0-1,5 2 0,3 0 0,2 0 0,-2 2 0,1 2 0,1-1 0,-5 1 1,-1 3-1,-2-2 0,-5 1 0,0-1 0,-17-12 0,20 23 0,-20-23 1,9 21-1,-9-21 0,-3 19 0,3-19 0,-15 20 1,2-10-1,-3 1 0,-6 1 0,-2 2 0,-1 0 0,-3 2 0,1-2 0,4 2 0,1-2 0,6 1 0,16-15 0,-20 24 0,20-24 0,2 18 0,-2-18 0,15 14 0,-15-14 0,23 9 0,-10-6 1,-13-3-1,23 4 0,-23-4 0,14 5 0,-14-5 0,0 0 0,0 0 0,14 4 0,-14-4 0,0 0 0,0 0 0,0 0 0,0 0 0,0 0 0,0 0 0,3 15 0,-3-15 0,0 0 0,0 18 0,0-18 0,0 0 0,0 21 0,0-21 0,1 20 0,-1-20 0,2 23 0,-2-23 0,2 31 0,-2-13 0,2 8 0,-2 2-1,0 6 1,-2-1-1,2 6 1,-1 0-1,1 3 1,0 2 0,0-3-1,0 1 2,0 2-1,1 0 0,-1 2 0,0 2 0,-1-2 0,1 1 1,-1-3-1,1-3 0,0-4 0,1-2 0,-1-5 0,1-4 0,2-3 0,-1-3 0,1-3 0,-2-1 0,-1-16 0,3 23 0,-3-23 0,3 19 0,-3-19 0,0 0 0,0 22 1,0-22-1,0 0 0,-1 19 0,1-19 0,-2 16 0,2-16 0,0 0 1,-3 19-2,3-19 2,0 0-1,-4 16 0,4-16 0,0 0 0,-6 18 0,6-18 0,0 0 0,-7 16 0,7-16 0,0 0 0,0 0 0,-11 17 0,11-17 0,0 0 0,0 0 0,-7 18-1,7-18 1,0 0 0,0 0 0,-19 12 0,19-12 0,-22 4 0,5-4 0,0 1 0,-5 1 0,-4 2 1,0 1-1,-7-1-2,-3 1 2,-6-2-1,-1 3 1,-2-3-1,-2 2 1,-4-5-2,0 0 2,-1 2 0,2-4 0,3 2 1,-2 0-1,3-1 0,1 1 0,-1 0 0,0 0 0,5-2 0,-4 2 0,0-4 0,-1-1 0,2 2 1,-3-3-1,-1 5 1,0 2-1,-3 1 0,3 2 0,-1 3 0,2 3 0,-5-1-1,7 3 1,-1-3-2,3 0 2,2-2 1,2 0-1,4-2 0,2-1 0,5 1-1,0 2 1,5-1 0,-1 2 0,4-1 0,0 2 0,1-2 0,1 0 0,2 0-1,0-1 1,-2-5 0,1-1-1,-3-3 1,1-1 0,-3-1-1,3-2 1,0 0 0,0 0 0,1 0-1,2 2 1,1-1 0,15 6-1,-22-5 1,22 5 0,-24-3-1,24 3 0,-21 0 1,21 0-1,-19 0 0,19 0 0,-22 0 0,22 0-1,-20-4-1,20 4 0,-18-9-1,18 9-2,-12-16-2,12 16-2,-1-17-6,1 17-3,0 0-3,16-13-7,-16 13-4,0 0 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30T20:02:27.7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F2DBB4-8429-4BB9-B4C2-FE01161F091B}" emma:medium="tactile" emma:mode="ink">
          <msink:context xmlns:msink="http://schemas.microsoft.com/ink/2010/main" type="writingRegion" rotatedBoundingBox="11578,12242 12983,12242 12983,12979 11578,12979">
            <msink:destinationLink direction="with" ref="{E8A773FB-5840-4B3E-9830-9A05CA7A2BCC}"/>
          </msink:context>
        </emma:interpretation>
      </emma:emma>
    </inkml:annotationXML>
    <inkml:traceGroup>
      <inkml:annotationXML>
        <emma:emma xmlns:emma="http://www.w3.org/2003/04/emma" version="1.0">
          <emma:interpretation id="{97D9B459-3E5D-44C8-A7B0-09AB9443D085}" emma:medium="tactile" emma:mode="ink">
            <msink:context xmlns:msink="http://schemas.microsoft.com/ink/2010/main" type="paragraph" rotatedBoundingBox="11578,12242 12983,12242 12983,12979 11578,12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113F5C-81BB-4512-BD88-A26AAC4B6342}" emma:medium="tactile" emma:mode="ink">
              <msink:context xmlns:msink="http://schemas.microsoft.com/ink/2010/main" type="line" rotatedBoundingBox="11578,12242 12983,12242 12983,12979 11578,12979"/>
            </emma:interpretation>
          </emma:emma>
        </inkml:annotationXML>
        <inkml:traceGroup>
          <inkml:annotationXML>
            <emma:emma xmlns:emma="http://www.w3.org/2003/04/emma" version="1.0">
              <emma:interpretation id="{302B9D76-E985-4965-9F44-26E9D528FF47}" emma:medium="tactile" emma:mode="ink">
                <msink:context xmlns:msink="http://schemas.microsoft.com/ink/2010/main" type="inkWord" rotatedBoundingBox="11578,12242 12983,12242 12983,12979 11578,12979"/>
              </emma:interpretation>
              <emma:one-of disjunction-type="recognition" id="oneOf0">
                <emma:interpretation id="interp0" emma:lang="en-US" emma:confidence="0">
                  <emma:literal>or</emma:literal>
                </emma:interpretation>
                <emma:interpretation id="interp1" emma:lang="en-US" emma:confidence="0">
                  <emma:literal>her</emma:literal>
                </emma:interpretation>
                <emma:interpretation id="interp2" emma:lang="en-US" emma:confidence="0">
                  <emma:literal>beer</emma:literal>
                </emma:interpretation>
                <emma:interpretation id="interp3" emma:lang="en-US" emma:confidence="0">
                  <emma:literal>bur</emma:literal>
                </emma:interpretation>
                <emma:interpretation id="interp4" emma:lang="en-US" emma:confidence="0">
                  <emma:literal>hear</emma:literal>
                </emma:interpretation>
              </emma:one-of>
            </emma:emma>
          </inkml:annotationXML>
          <inkml:trace contextRef="#ctx0" brushRef="#br0">1809 3534 71,'0'0'37,"-17"-11"-1,17 11 3,0 0-29,-27 4-2,27-4-2,-13 21-2,8-3 0,-5 1 0,4 11 0,-4 4-1,2 10 0,-2 1-1,3 14 0,-1 4 0,8 2-1,2 2 0,8-3 0,6-6 0,8-9 0,6-8-1,5-15 1,6-15-1,4-13 1,0-14-1,-2-12 0,-2-11 0,-5-8-1,-5-1 0,-6-1 0,-9-1 0,-9 4 0,-7 8 0,-8 4-1,-9 11 1,-6 9 0,-7 9 1,-5 8-1,-4 13 1,1 9 0,3 8 0,4 6 0,9 9 0,8-1 1,8 1-1,14-6 1,7-6-1,8-10-1,7-8-2,1-20-1,10 4-13,-7-32-23,0-6 0,-8-9 0,1-5 0</inkml:trace>
          <inkml:trace contextRef="#ctx0" brushRef="#br0" timeOffset="625">2274 3774 93,'-18'24'39,"10"-6"0,8-18 0,-12 26-33,10-10-2,11 9-1,0 1-1,7 4 0,-1 2-1,4 0 0,-1-2 0,0 2 0,-1-6-1,4-7 1,0-6-1,-1-8 0,4-9 0,1-8-1,-1-6 1,-1-6-1,-1-3 1,-5-3-1,-3-1 1,-3-5-1,-6 3 1,-2-2-1,-4-1 0,-5 1 1,0-2 0,-1-2-1,-2 4 1,2 0 0,1 1 0,4 3-1,2 2 1,6 7 0,3 2 0,4 6-1,5 9 1,3 3 0,1 11 0,0 5 0,-2 7 0,1 9 0,-6 4 0,-3 4 1,-5 5 0,-5 2 0,-7 1-1,-1-2 1,-4-3 0,0-1 0,1-1-1,0-4 1,4-3-1,4-5 0,7-6 1,6 2-1,7-7 0,7-6 1,7-6-1,8-8 0,6-3 0,2-7 0,1-2-3,-8-14-5,5 9-30,-19-5-3,-11-1 0,-15-3-1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2:11.7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C415A28-D1FD-4173-952F-4D0E4C3760EC}" emma:medium="tactile" emma:mode="ink">
          <msink:context xmlns:msink="http://schemas.microsoft.com/ink/2010/main" type="inkDrawing" rotatedBoundingBox="11771,6365 15455,6456 15454,6496 11770,6405" semanticType="underline" shapeName="Other">
            <msink:sourceLink direction="with" ref="{A8D1A78F-AD7D-4367-B72A-7152745DD2F2}"/>
          </msink:context>
        </emma:interpretation>
      </emma:emma>
    </inkml:annotationXML>
    <inkml:trace contextRef="#ctx0" brushRef="#br0">0 22 66 0,'27'-7'29'0,"1"0"5"16,18 7-4-16,2-7-4 15,17 7-1-15,7 0-3 16,16 7-5-16,10-7-11 16,22 7-6-16,22-1 0 15,11 1 0-15,17 0 0 16,10 0 0-16,17 4 0 16,5-4 0-16,7 1 0 0,-4-1 0 15,-10 1 0-15,-3-6 0 16,-11-2 0-16,-12 0 0 15,-15 6 0 1,-13-6 0-16,-17 0 0 0,-15 0-11 16,-11 0-4-16,-24-6-9 15,-7 6-8-15,-18 0-8 16,-12 0-2-16,-13 0-2 16,-24 0 3-16,20-7 36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09:04.7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0 139 151 0,'0'0'41'0,"0"0"-6"16,0 0-34-16,34 0-2 15,-8 0 0-15,1 0 1 16,1 0 0-16,0 0 0 15,-4-6 0-15,-4-2 0 16,-20 8-1-16,24-22 1 16,-19 8-1-16,-5-5-1 15,0 3-1-15,0 16 2 0,-27-28 2 16,10 17 0-16,-3 2-1 16,-4 3 1-16,-3 6 1 15,1 11 1 1,4-2-2-16,2 11 0 0,3 2-1 15,10 5-1-15,7 3-1 16,5 3 2-16,10-5-1 16,9 1 0-16,5-6 1 15,8-2-8-15,-1-8-14 16,5-1-8-16,-2-12-5 16,1-8-4-16,-2-4-2 15,-1-7 0-15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5-19T12:22:12.1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8F4EC50-5364-4238-8A9E-729D145A5D7F}" emma:medium="tactile" emma:mode="ink">
          <msink:context xmlns:msink="http://schemas.microsoft.com/ink/2010/main" type="inkDrawing" rotatedBoundingBox="21186,19222 21942,18779 21962,18815 21207,19257" semanticType="callout" shapeName="Other">
            <msink:sourceLink direction="with" ref="{018F6007-F5B9-44DE-A7FE-9C72A28AA049}"/>
            <msink:sourceLink direction="with" ref="{B932AED6-B764-49C5-82C0-EAD465CE6DF6}"/>
          </msink:context>
        </emma:interpretation>
      </emma:emma>
    </inkml:annotationXML>
    <inkml:trace contextRef="#ctx0" brushRef="#br0">749 0 0,'0'0'15,"-148"134"-15,-11-57 16,148-71-16,11-6 16,-431 236-1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2:34.4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F42B06-B2C5-495E-864D-87A2EF4FB581}" emma:medium="tactile" emma:mode="ink">
          <msink:context xmlns:msink="http://schemas.microsoft.com/ink/2010/main" type="inkDrawing" rotatedBoundingBox="12650,11406 15583,11448 15582,11460 12649,11418" semanticType="callout" shapeName="Other">
            <msink:sourceLink direction="with" ref="{F549DEC6-5070-48FD-AE5D-7C9E32DD22D8}"/>
            <msink:sourceLink direction="with" ref="{E8A773FB-5840-4B3E-9830-9A05CA7A2BCC}"/>
          </msink:context>
        </emma:interpretation>
      </emma:emma>
    </inkml:annotationXML>
    <inkml:trace contextRef="#ctx0" brushRef="#br0">0 0 122 0,'0'0'42'15,"0"0"-1"-15,24 0-14 16,14 0-17-16,19 0-6 15,17 4-1-15,22-4-2 16,19 0 0-16,24 5-2 0,15-5 1 16,16 7 0-16,9-7-1 15,14 7 0-15,9-7 0 16,5 8 1-16,-3-8-1 16,-9 7 1-16,-11-7-1 15,-18 0 1-15,-17 0-1 16,-29 0 1-16,-25 0-1 15,-26 0 1-15,-20 0-8 16,-11 0-8-16,-22 0-11 16,-16 0-8-16,0 0-7 15,0 0-1-15,0 0-2 16,0 0 19-16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2:38.1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2D6AEC-47E2-4B0F-8ABC-CB9649A4A9D8}" emma:medium="tactile" emma:mode="ink">
          <msink:context xmlns:msink="http://schemas.microsoft.com/ink/2010/main" type="inkDrawing" rotatedBoundingBox="4927,12976 5596,10712 7753,11349 7084,13613" semanticType="enclosure" shapeName="Other">
            <msink:sourceLink direction="with" ref="{614329B8-3BB0-46A0-88B3-25FE194D561A}"/>
          </msink:context>
        </emma:interpretation>
      </emma:emma>
    </inkml:annotationXML>
    <inkml:trace contextRef="#ctx0" brushRef="#br0">68 686 53 0,'-24'-25'41'0,"24"25"-6"16,-27-27-10-16,27 27-5 15,-16-23-1-15,16 23-2 16,0-29-5-16,0 11-5 15,9 2-7-15,2-4 1 0,-1-2-1 16,7-2 1 0,-2 0-1-16,2 1-1 0,-2-3 1 15,0 7 1 1,2 1-1-16,-3-1 1 0,-1 5-1 16,-13 14 0-16,28-29 0 15,-11 16 1-15,3-3-1 16,0 2 0-16,1 0 0 15,5-1 0-15,1-3 0 16,0 4 0-16,1-1 0 16,2 1 1-16,-2 0-1 15,3 5 0-15,-2-4 0 16,2 0 0-16,-3 1 0 0,4 1 0 16,3-2 0-1,2-1 0-15,3 1-1 16,-1-1 2-16,1 1-3 15,1 4 3-15,-3 1-2 0,3 1 1 16,-2 7 0-16,0-8 0 16,1 8 0-16,-6 0 0 15,1 0 1-15,2 0-1 16,-3 0 0-16,0-5 1 16,-1 5-1-16,-2 0 0 15,3 0 0-15,0 0 0 16,0 0 0-16,4 0 0 0,1 5 0 15,2-5 1-15,1 8 0 16,2-5 0 0,0 2 0-16,-3 2 0 15,0 1 1-15,3-1-2 16,-4 0 1-16,0 0-1 0,-3 0 0 16,1 5 0-16,-1-4 0 15,-3 1 0-15,4 2 0 16,-11 0 0-16,6 3 1 15,-6 4-1-15,-3-3 0 16,4 6 0-16,-8 1-1 16,1 3 1-16,0 4 0 15,-1 0-1-15,-1 6 1 0,-1 7 0 16,-8 1-1 0,1-2 1-16,-2 6-1 15,1-2 1-15,-10 4 0 16,3-7 0-16,-3 0 0 0,0-6 0 15,0 2-1-15,-8-7 2 16,1 3-2-16,-1 0 2 16,-2-3-1-16,-4 2-1 15,-2 2 1-15,-1-1 0 16,2 1-1-16,-2 1 0 16,-2-2 1-16,4-4-1 15,-1 5 1-15,-4-1 0 16,2 2 0-16,-1 0 0 0,4 5 0 15,-4-4 0 1,5 9-1-16,0-4 1 16,-6 2 0-16,2 3 0 15,-1-4 1-15,4 2-1 0,-4 0 0 16,-1-2 0-16,2-1 1 16,-2-6-2-16,2 1 2 15,1 3-2-15,-2-6 1 16,-2 2 0-16,-3-6 0 15,1 4-1-15,-8-5 1 16,3 3-1-16,-9-8 1 16,3 2 1-16,-3-7-1 15,1-1 0-15,-3 1 0 16,3-5 0-16,-2 0 0 16,4 1 0-16,-4-3 0 15,0-3 0-15,-1 4-1 16,2-6 1-16,3 0 0 0,-8-7 0 15,2 7 0-15,0-7 0 16,1 0 0-16,-1 0 0 16,2 0 0-16,1 0 0 15,-1-8 0-15,4 2 0 16,0-2 1-16,-3-4-1 16,7-1 0-16,-7 3 0 15,3-3 1-15,2-1-1 16,-2 0 0-16,2-1 0 15,0 1 0-15,3 1 0 16,-2 0 0-16,4 0 0 16,0 5 0-16,2-5 0 15,2 4 0-15,3-3 0 0,0 3 0 16,3-6 0-16,17 15 0 16,-22-27 0-1,9 11-1-15,6-2 1 16,0 1-1-16,-2 0 1 0,5 1-1 15,-3-4 2-15,-1 5-1 16,8 15 1-16,-12-27-1 16,12 27-3-16,0 0-10 15,-18-21-5-15,18 21-7 16,0 0-6-16,0 29-4 16,0-29-1-16,0 34 1 15,0-14 1-15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2:03.0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6CA58C-7A64-4E35-8873-DE649F863F37}" emma:medium="tactile" emma:mode="ink">
          <msink:context xmlns:msink="http://schemas.microsoft.com/ink/2010/main" type="writingRegion" rotatedBoundingBox="9064,12155 9814,13672 9155,13998 8405,12481">
            <msink:destinationLink direction="with" ref="{9383D5B8-3E9D-4D43-851B-6EC8C945FDB0}"/>
            <msink:destinationLink direction="with" ref="{E8A773FB-5840-4B3E-9830-9A05CA7A2BCC}"/>
            <msink:destinationLink direction="with" ref="{CDFF427C-C8C8-44D0-9A06-DD93C2A39CF7}"/>
          </msink:context>
        </emma:interpretation>
      </emma:emma>
    </inkml:annotationXML>
    <inkml:traceGroup>
      <inkml:annotationXML>
        <emma:emma xmlns:emma="http://www.w3.org/2003/04/emma" version="1.0">
          <emma:interpretation id="{06D457E9-70F7-44BE-A0D5-B93109B8C736}" emma:medium="tactile" emma:mode="ink">
            <msink:context xmlns:msink="http://schemas.microsoft.com/ink/2010/main" type="paragraph" rotatedBoundingBox="9064,12155 9814,13672 9155,13998 8405,12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5D3FA1-9BBD-4B0C-A488-E1F4A9A254B5}" emma:medium="tactile" emma:mode="ink">
              <msink:context xmlns:msink="http://schemas.microsoft.com/ink/2010/main" type="line" rotatedBoundingBox="9064,12155 9814,13672 9155,13998 8405,12481"/>
            </emma:interpretation>
          </emma:emma>
        </inkml:annotationXML>
        <inkml:traceGroup>
          <inkml:annotationXML>
            <emma:emma xmlns:emma="http://www.w3.org/2003/04/emma" version="1.0">
              <emma:interpretation id="{F7DEE763-7464-4A2C-85B3-A4318768F3E2}" emma:medium="tactile" emma:mode="ink">
                <msink:context xmlns:msink="http://schemas.microsoft.com/ink/2010/main" type="inkWord" rotatedBoundingBox="9064,12155 9814,13672 9155,13998 8405,12481">
                  <msink:destinationLink direction="to" ref="{8D9B3E9A-3C12-4DEC-8372-914F6D06788D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Y 2</emma:literal>
                </emma:interpretation>
                <emma:interpretation id="interp2" emma:lang="en-US" emma:confidence="0">
                  <emma:literal>t 2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? 2</emma:literal>
                </emma:interpretation>
              </emma:one-of>
            </emma:emma>
          </inkml:annotationXML>
          <inkml:trace contextRef="#ctx0" brushRef="#br0">-989 4411 178 0,'0'0'44'0,"-12"-21"-11"16,12 21-33-16,29-13 0 16,-2 13-9-16,11 0-11 15,-4 0-6-15,6 0-5 16,-8 0-3-16,-1 0-6 16,-9 6-3-16,-3-6 0 15,0 7 35-15</inkml:trace>
          <inkml:trace contextRef="#ctx0" brushRef="#br0" timeOffset="-423.2853">-821 4452 161 0,'0'0'43'15,"-14"20"-4"-15,14 4-27 0,6 9-12 16,1 10 0 0,0 1 0-16,1 2 0 0,4 2 0 15,1-4 0-15,-5-9 0 16,-1 0 0-16,2-7-15 15,-9-8-15-15,0-20-8 16,0 0-6-16,0 0 0 16,0 0-1-16,0 0 7 0</inkml:trace>
          <inkml:trace contextRef="#ctx0" brushRef="#br0" timeOffset="-1075.2559">-826 3498 124 0,'-9'-20'43'0,"-2"0"-3"16,11 20-8-16,-21-20-18 15,21 20-12-15,0 0-2 16,-19 20 0-16,19 1 0 15,0 8 0-15,6 11 0 16,-6 3 0-16,11 7 0 16,-11 3 0-16,7 3 0 15,-7-4 0-15,3-4 0 0,-3-1 0 16,0-11 0-16,0-6 0 16,0-4 0-16,0-12 0 15,0-14-13-15,0 0-14 16,0 0-7-16,0 0-6 15,0-28-3-15,0 7-1 16,-7 6 0-16</inkml:trace>
          <inkml:trace contextRef="#ctx0" brushRef="#br0" timeOffset="-816.0847">-1001 3956 145 0,'-17'20'44'0,"6"0"-3"15,11 3-16-15,0 3-25 16,16-4 0-16,6-1 0 16,8 0 0-16,4-6 0 15,4-3 0-15,2-4 0 16,1-8 0-16,-3 0 0 16,-2-13 0-16,-5-2-2 15,-3 0 4-15,-1 0-17 16,-8-9-9-16,-1 8-9 15,-9 0-6-15,-4-2-4 16,-5 18 0-16,0-16-1 16</inkml:trace>
          <inkml:trace contextRef="#ctx0" brushRef="#br0" timeOffset="579.8838">-505 4658 138 0,'0'0'43'15,"0"0"-3"-15,0 0-15 16,0 0-19-16,28-7-3 16,-5 4-3-16,2-9 0 0,-3 3 0 15,1 2 0-15,-4 0 0 16,0 7 0 0,-1-5 0-16,1 5 0 15,-19 0 0-15,28 21 0 0,-13-2 0 16,-3-3 0-16,-3 11 0 15,-1 1 0-15,0 1 0 16,-8-2 0-16,0 7 0 16,-12-11 0-16,4 5 0 15,-9-1 0-15,-2-7 0 16,-1 1 0-16,0-10 0 16,-2 2 0-16,2-8 0 0,3 1 0 15,17-6 0-15,-25 0 0 16,25 0 0-1,0 0 0-15,5-20 0 0,-5 20 0 16,37-15 0 0,-12 8 0-16,8 1 0 0,0 6 0 15,-2-8 0-15,5 8 0 16,-4 0 0-16,-5 8 0 16,-7 0 0-16,-4-1 0 15,-16-7 0-15,21 13 0 16,-21-13 0-16,0 0 0 15,0 0 0-15,0 0-29 16,0 0-15-16,0-20-2 16,-10 4-2-16,3-6-1 15,0-12 11-15</inkml:trace>
          <inkml:trace contextRef="#ctx0" brushRef="#br0" timeOffset="-224.153">-927 4872 182 0,'0'0'45'16,"0"0"-17"-16,10 16-28 15,20-16 0-15,6 6 0 16,8 1-4-16,-4-7-17 16,2 0-11-16,-9-7-6 15,-6 0-5-15,-8-8-1 16,-11-3 0-16,-8 0 16 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2:40.5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FF427C-C8C8-44D0-9A06-DD93C2A39CF7}" emma:medium="tactile" emma:mode="ink">
          <msink:context xmlns:msink="http://schemas.microsoft.com/ink/2010/main" type="inkDrawing" rotatedBoundingBox="10695,11071 11063,13265 9486,13530 9118,11335" semanticType="verticalRange" shapeName="Other">
            <msink:sourceLink direction="with" ref="{1F01EEFC-E152-4B8F-A2FF-9BF2F9703765}"/>
            <msink:sourceLink direction="with" ref="{C16CA58C-7A64-4E35-8873-DE649F863F37}"/>
            <msink:sourceLink direction="with" ref="{70514472-E7C3-414B-8DE5-DC8B40FFF535}"/>
          </msink:context>
        </emma:interpretation>
      </emma:emma>
    </inkml:annotationXML>
    <inkml:trace contextRef="#ctx0" brushRef="#br0">19 498 150 0,'-7'-22'42'0,"-5"-12"-10"0,12 7-17 15,0-3-7-15,16 1-3 16,-2-5-5-16,9 2 1 16,12 1-1-16,1-4 0 15,9 8 0-15,2-3-1 16,4 1 1-16,3 4 0 16,5-2 0-16,-5 5 0 15,1 6 1-15,5-2-1 16,-2 4-1-16,0 5 2 15,3 3-1-15,3 6 0 16,1 0 0-16,3 7 0 16,-1 7-1-16,-2 4 1 15,0 3-1-15,0 4 0 0,-5 6 0 16,-9-1 1-16,0 7-1 16,-7 3 0-1,-4 8 0-15,-6-4 1 16,-5 5-1-16,0-1 1 0,-7 7 0 15,0-5-1-15,-3 0 1 16,1-3 0-16,-1-5-1 16,-1 2 1-16,-4-1-1 15,3 3 0-15,-7-7 0 16,0 6 1-16,-3-7-1 16,-7 3-1-16,7 1 2 15,-7-5-1-15,0 5 1 16,0-3 0-16,0 6 0 15,-5 3 0-15,-1-2 0 0,6-1 0 16,-8 4 0 0,2-1 0-16,0-5 0 15,-1 4 1-15,1-4-2 0,-2-5 1 16,-2 1-1-16,0-2 1 16,-4 2 0-16,1-2-1 15,-1-2 0-15,-3 1 1 16,1-1 0-16,-1-1-1 15,2-6 2-15,-4 1-1 16,1-3 0-16,-3-3 0 16,-1 2 1-16,-2-7-1 15,3 3 1-15,-4-2-1 0,-2 4 0 16,1-3 0 0,-1-4 1-16,2 2-1 15,-4-2 0-15,2-2 0 16,-7-1 0-16,3-4 0 0,-1 2 0 15,-4-6 0-15,-2-5 1 16,0 0-1-16,-2 0 0 16,4-5 0-16,-3-2 1 15,1-4-2-15,-2 0 1 16,2-2 1-16,-2-1-1 16,-1-1 0-16,0 2 0 15,-5 2 0-15,1 1 0 16,4 2 0-16,-5-5 0 15,7 7 0-15,1-6 0 16,5 3 1-16,6 2 0 16,7-8 1-16,5 2 0 0,15 13-2 15,-19-28 1-15,19 28 0 16,0-27-1-16,0 27-7 16,7-22-7-16,-7 22-5 15,13-21-4-15,-13 21-4 16,8-20-3-16,-8 20-2 15,10-23 0-15,-10 23 5 16,0-29 8-16,0 29 4 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2:41.4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514472-E7C3-414B-8DE5-DC8B40FFF535}" emma:medium="tactile" emma:mode="ink">
          <msink:context xmlns:msink="http://schemas.microsoft.com/ink/2010/main" type="writingRegion" rotatedBoundingBox="9400,12168 10107,12168 10107,13149 9400,13149">
            <msink:destinationLink direction="with" ref="{9383D5B8-3E9D-4D43-851B-6EC8C945FDB0}"/>
            <msink:destinationLink direction="with" ref="{E8A773FB-5840-4B3E-9830-9A05CA7A2BCC}"/>
            <msink:destinationLink direction="with" ref="{CDFF427C-C8C8-44D0-9A06-DD93C2A39CF7}"/>
          </msink:context>
        </emma:interpretation>
      </emma:emma>
    </inkml:annotationXML>
    <inkml:traceGroup>
      <inkml:annotationXML>
        <emma:emma xmlns:emma="http://www.w3.org/2003/04/emma" version="1.0">
          <emma:interpretation id="{C5157AC6-58F1-4F28-BDD0-B49959F1BFB8}" emma:medium="tactile" emma:mode="ink">
            <msink:context xmlns:msink="http://schemas.microsoft.com/ink/2010/main" type="paragraph" rotatedBoundingBox="9400,12168 10107,12168 10107,13149 9400,13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92D015-BAD0-44AD-B21F-195E8385A289}" emma:medium="tactile" emma:mode="ink">
              <msink:context xmlns:msink="http://schemas.microsoft.com/ink/2010/main" type="line" rotatedBoundingBox="9400,12168 10107,12168 10107,13149 9400,13149"/>
            </emma:interpretation>
          </emma:emma>
        </inkml:annotationXML>
        <inkml:traceGroup>
          <inkml:annotationXML>
            <emma:emma xmlns:emma="http://www.w3.org/2003/04/emma" version="1.0">
              <emma:interpretation id="{0A964791-EF0E-4481-A169-756F70CCB433}" emma:medium="tactile" emma:mode="ink">
                <msink:context xmlns:msink="http://schemas.microsoft.com/ink/2010/main" type="inkWord" rotatedBoundingBox="9400,12168 10107,12168 10107,13149 9400,13149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-1 41 99 0,'0'0'34'16,"7"-20"-8"-16,-7 20-12 16,26-14-3-16,-26 14-1 15,34-7-4-15,-9 7-5 0,-1 4-1 16,0 1 1-16,-2 7 0 15,-4 3 0-15,-7 6 1 16,-4 1 0-16,-7 5 0 16,0 1 0-16,-5 7 0 15,-5-2-1-15,-1-3 0 16,-2 4 0-16,0-5-1 16,0-2 1-16,2-4 1 15,1-4 0-15,0 2 2 16,10-21-1-16,-7 21 0 15,7-21 0-15,0 0 0 16,18 16-1-16,-18-16 0 16,33 0-1-16,-13 0-1 0,5 0-1 15,-3 0 1-15,-1 0-5 16,0-7-12-16,3 7-12 16,-8 0-4-16,1 0-1 15,-17 0-2-15,0 0-2 16,0-14-3-16</inkml:trace>
          <inkml:trace contextRef="#ctx0" brushRef="#br0" timeOffset="-494.3777">-358 606 122 0,'0'0'34'0,"-17"11"-2"16,17 4-13-16,-13 11-8 16,13 3-1-16,-8 1 0 0,8 11-7 15,0-6-2-15,0 5-1 16,0-9 1-16,9 3-1 16,4-7 1-1,4-4-2-15,3-9 1 0,6-1 0 16,6-7 0-16,1-6-1 15,2 0 1-15,1 0-1 16,1-6 0-16,-3-1-11 16,4 0-9-16,-10-5-7 15,-2 5-6-15,-6-2 0 16,-5 2-1-16,-15 7-1 16,16-30 0-16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2:43.8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A773FB-5840-4B3E-9830-9A05CA7A2BCC}" emma:medium="tactile" emma:mode="ink">
          <msink:context xmlns:msink="http://schemas.microsoft.com/ink/2010/main" type="inkDrawing" rotatedBoundingBox="5076,7703 14067,9826 12183,17805 3192,15682" hotPoints="13233,12832 8733,17332 4233,12832 8733,8332" semanticType="enclosure" shapeName="Circle">
            <msink:sourceLink direction="with" ref="{20F7B49E-22E3-43DE-8076-33EE23EC2B26}"/>
            <msink:sourceLink direction="with" ref="{E2F2DBB4-8429-4BB9-B4C2-FE01161F091B}"/>
            <msink:sourceLink direction="with" ref="{70514472-E7C3-414B-8DE5-DC8B40FFF535}"/>
            <msink:sourceLink direction="with" ref="{DEB0E5AE-2041-48CC-8576-E4E96382848C}"/>
            <msink:sourceLink direction="with" ref="{C16CA58C-7A64-4E35-8873-DE649F863F37}"/>
            <msink:sourceLink direction="with" ref="{9083A175-B316-45FF-BF65-79CF05D56D12}"/>
            <msink:sourceLink direction="with" ref="{1890F6E2-D6CE-4F65-A23D-1C887CED9DC9}"/>
            <msink:sourceLink direction="with" ref="{3C2AE41F-6D8D-4B0B-B5CA-110DB3001517}"/>
            <msink:destinationLink direction="from" ref="{8D9B3E9A-3C12-4DEC-8372-914F6D06788D}"/>
            <msink:destinationLink direction="with" ref="{D9F42B06-B2C5-495E-864D-87A2EF4FB581}"/>
          </msink:context>
        </emma:interpretation>
      </emma:emma>
    </inkml:annotationXML>
    <inkml:trace contextRef="#ctx0" brushRef="#br0">518 1705 17 0,'-9'-16'11'0,"9"-4"0"0,0 0 1 15,0-3 1-15,9-8-1 16,0 2-2-16,2-7-1 15,9 0-2-15,-6-5 2 16,8-2 0-16,-3-4 1 16,13-3 2-16,-10-1 0 15,15 3 0-15,-4-8-1 16,6 2 1-16,-6-2-4 16,7 4-2-16,-1-2-3 15,3-2-2-15,3 4-1 16,-4-2 0-16,2-1 0 0,6 6 0 15,-1-2 0 1,5 1 0-16,-1 1 0 0,5 2 0 16,-2 4 0-16,5 0 1 15,3 3-1-15,7 3 0 16,9 3 0-16,11-1 0 16,9 7 1-16,1-5-1 15,14 4 0-15,5 5 1 16,9-2-1-16,9 5 1 15,5-1 0-15,4 2-1 16,-4 4 1-16,8 3-1 16,7 6 0-16,-2 0 0 15,3 7 0-15,-7 0-1 16,-7 6 1-16,-2 2 0 0,-5 7 0 16,1-1 1-16,-11 8 0 15,-3-1-1-15,-5 6 1 16,-3 0 0-16,-1 2-1 15,-2 4 0-15,-1-1 1 16,0 8-2-16,0-5 2 16,-3 8-1-16,3 6 0 15,0 0 1-15,0 7-1 16,2 1 0-16,6 3 0 16,2-1 1-16,3 8 0 15,1-1 0-15,3-3 0 16,6 4-1-16,4-3 2 15,2 5-1-15,0 4 0 0,-5 10-1 16,1-4 0-16,-1 5 0 16,3 11 0-16,0-2 1 15,-7 7-1-15,-5-2 1 16,-3-1-2-16,-1 8 1 16,-8 1 0-16,-3 4 0 15,-9-3-1-15,-5 4 1 16,-11 2 0-16,-8 5-1 15,-5 3 1-15,-8 1-1 16,-6 2 1-16,-6 0 1 16,-5 4-2-16,-8 4 0 15,-7-6 1-15,-1 12 0 16,-9-1 0-16,-4 0 1 0,-10-8-1 16,0 4-1-16,-10 0 2 15,0-1-1-15,-10 3 1 16,0-5-1-1,-6-3 1-15,1-3 0 0,-5-3 1 16,-1-1-2-16,-6-1 1 16,-3 1 0-16,-3-8 0 15,-6-1 0-15,-8-4-1 16,-5-3 1-16,-7-1-1 16,-4-8 0-16,-8-6 0 15,-3-3 0-15,-7-4 0 16,-4-4 0-16,-6-2 1 15,-3-6-1-15,-6 1 0 0,-3 1 0 16,-2-3 1-16,-3-1-1 16,2-5 0-1,-5 2 0-15,4-4 1 0,-4-3-2 16,0-2 2-16,0-1-2 16,3 1 2-16,-3-4-1 15,-1 2 0-15,2-4 0 16,-2 5 0-16,-7-4 0 15,0-3 0-15,0 0 0 16,-9-6 1-16,-1-5-1 16,-9-3 0-16,-8 0 0 15,-1-12 0-15,-9 0 0 16,-7-4 1-16,-7-2 0 0,-9-1-1 16,-8-2 0-16,4-5 0 15,-6-3 1 1,-4 4 0-16,-1 2-1 15,5-3-1-15,1 0 0 0,5-1 0 16,-6-1 1-16,9-6-1 16,7 7 0-16,3-7 0 15,6-7 0-15,2 2 0 16,3-8 0-16,8-2-1 16,6-1 1-16,3-5 0 15,3-1 0-15,9-5 0 16,-2-1 1-16,9-8 0 0,8-4 1 15,5-2 0-15,12-6 0 16,8-4 1 0,5-4-1-16,12-3 1 15,2-1-1-15,10-3 1 0,1 0-2 16,4 0-1-16,2 0 1 16,0 1-1-16,1-2 0 15,7 1-1-15,-1-5 1 16,2-4 0-16,5 0 0 15,6-5 1-15,3 0-1 16,5-3 1-16,6 1-1 16,5 7 1-16,8 2 0 15,-3 3 0-15,10 10 0 16,-7 6 0-16,7 3 0 16,0 8 0-16,0 10 1 15,0 2-1-15,0 5 0 16,0 3 0-16,0 20 0 0,5-19-11 15,-5 19-8-15,0 0-7 16,0-15-5-16,0 15-2 16,0 0-1-16,0 0-1 15,0 0-1-15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2:44.1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B0E5AE-2041-48CC-8576-E4E96382848C}" emma:medium="tactile" emma:mode="ink">
          <msink:context xmlns:msink="http://schemas.microsoft.com/ink/2010/main" type="writingRegion" rotatedBoundingBox="3788,14152 6657,14152 6657,16263 3788,16263">
            <msink:destinationLink direction="with" ref="{E8A773FB-5840-4B3E-9830-9A05CA7A2BCC}"/>
          </msink:context>
        </emma:interpretation>
      </emma:emma>
    </inkml:annotationXML>
    <inkml:traceGroup>
      <inkml:annotationXML>
        <emma:emma xmlns:emma="http://www.w3.org/2003/04/emma" version="1.0">
          <emma:interpretation id="{E1161800-AE54-47E4-A3C9-D31351512E64}" emma:medium="tactile" emma:mode="ink">
            <msink:context xmlns:msink="http://schemas.microsoft.com/ink/2010/main" type="paragraph" rotatedBoundingBox="3788,14152 6657,14152 6657,16263 3788,16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F00F58-4D8A-48D3-B229-C152C1623569}" emma:medium="tactile" emma:mode="ink">
              <msink:context xmlns:msink="http://schemas.microsoft.com/ink/2010/main" type="line" rotatedBoundingBox="3788,14152 6657,14152 6657,16263 3788,16263"/>
            </emma:interpretation>
          </emma:emma>
        </inkml:annotationXML>
        <inkml:traceGroup>
          <inkml:annotationXML>
            <emma:emma xmlns:emma="http://www.w3.org/2003/04/emma" version="1.0">
              <emma:interpretation id="{D7393916-D5AA-45C0-8F5D-7F97E750C9BB}" emma:medium="tactile" emma:mode="ink">
                <msink:context xmlns:msink="http://schemas.microsoft.com/ink/2010/main" type="inkWord" rotatedBoundingBox="3788,14152 4389,14152 4389,14370 3788,14370"/>
              </emma:interpretation>
              <emma:one-of disjunction-type="recognition" id="oneOf0">
                <emma:interpretation id="interp0" emma:lang="en-US" emma:confidence="0">
                  <emma:literal>~</emma:literal>
                </emma:interpretation>
                <emma:interpretation id="interp1" emma:lang="en-US" emma:confidence="0">
                  <emma:literal>r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^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0 209 66 0,'0'0'22'0,"6"-30"-3"15,1 17-12-15,1-7-1 16,3-2 1-16,5 1-1 15,2-1-1-15,4 1-1 16,2-3-1-16,-3 8-1 16,3 1 1-16,-1 8 1 15,1 7 3-15,-3 0 3 16,-1 13 0-16,3 9 1 16,-1-1-1-16,11 6 0 15,-7 2-2-15,8 0-2 16,1 1-13-16,-2-10-14 0,6 0-11 15,-8-13-2-15,4-7-2 16,-10-7-4-16,-5-15-1 16</inkml:trace>
        </inkml:traceGroup>
        <inkml:traceGroup>
          <inkml:annotationXML>
            <emma:emma xmlns:emma="http://www.w3.org/2003/04/emma" version="1.0">
              <emma:interpretation id="{B678F23A-2C70-46C4-975D-DC9B82954FAE}" emma:medium="tactile" emma:mode="ink">
                <msink:context xmlns:msink="http://schemas.microsoft.com/ink/2010/main" type="inkWord" rotatedBoundingBox="6358,15623 6657,15623 6657,16263 6358,16263"/>
              </emma:interpretation>
              <emma:one-of disjunction-type="recognition" id="oneOf1">
                <emma:interpretation id="interp5" emma:lang="en-US" emma:confidence="0">
                  <emma:literal>3</emma:literal>
                </emma:interpretation>
                <emma:interpretation id="interp6" emma:lang="en-US" emma:confidence="0">
                  <emma:literal>}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968.6389">2590 1520 133 0,'-9'-21'42'16,"9"21"-9"-16,0-20-15 16,0 20-10-16,28-10-1 15,-6 10-6-15,3 0-1 0,-2 16 1 16,2-4 0-16,-1 3-1 15,-4 2 0-15,-7 7 0 16,-6-2 0-16,-7-1 0 16,-7 3-1-16,-6-5 1 15,1 1-1-15,-8-4 1 16,0-2 0-16,1-2 1 16,1-5-1-16,18-7 0 15,-23 7 0-15,23-7 0 16,0 0 0-16,0 0 0 15,0 0 0-15,33-11 0 16,-12 11-1-16,5 5 1 16,2 4 0-16,3 8 1 0,-2 0-1 15,-5 9 1-15,-3 8-1 16,-7 2 0-16,-8 2 0 16,-6 1 0-16,-13 3-1 15,-3-1 1-15,-12-9 0 16,4-1 0-16,-13-8 0 15,3-14 1-15,0-3-1 16,2-12 0-16,2-3-7 16,6-19-14-16,7 1-12 15,7-9-2-15,10-6-3 16,0-8-3-16,14-6-6 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30T20:01:23.3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context xml:id="ctx1">
      <inkml:inkSource xml:id="inkSrc5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1" timeString="2014-05-19T12:22:38.717"/>
    </inkml:context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C2AE41F-6D8D-4B0B-B5CA-110DB3001517}" emma:medium="tactile" emma:mode="ink">
          <msink:context xmlns:msink="http://schemas.microsoft.com/ink/2010/main" type="writingRegion" rotatedBoundingBox="2568,11144 9407,11938 9015,15312 2176,14518">
            <msink:destinationLink direction="with" ref="{E8A773FB-5840-4B3E-9830-9A05CA7A2BCC}"/>
          </msink:context>
        </emma:interpretation>
      </emma:emma>
    </inkml:annotationXML>
    <inkml:traceGroup>
      <inkml:annotationXML>
        <emma:emma xmlns:emma="http://www.w3.org/2003/04/emma" version="1.0">
          <emma:interpretation id="{1CCBEE27-519E-453D-BB87-08ED8917DF9C}" emma:medium="tactile" emma:mode="ink">
            <msink:context xmlns:msink="http://schemas.microsoft.com/ink/2010/main" type="paragraph" rotatedBoundingBox="2364,11788 8436,11418 8526,12896 2454,13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01EEFC-E152-4B8F-A2FF-9BF2F9703765}" emma:medium="tactile" emma:mode="ink">
              <msink:context xmlns:msink="http://schemas.microsoft.com/ink/2010/main" type="line" rotatedBoundingBox="2364,11788 8436,11418 8526,12896 2454,13266">
                <msink:destinationLink direction="with" ref="{9383D5B8-3E9D-4D43-851B-6EC8C945FDB0}"/>
                <msink:destinationLink direction="with" ref="{CDFF427C-C8C8-44D0-9A06-DD93C2A39CF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FA60869-963A-4A95-B167-2F9B6CEF7009}" emma:medium="tactile" emma:mode="ink">
                <msink:context xmlns:msink="http://schemas.microsoft.com/ink/2010/main" type="inkWord" rotatedBoundingBox="2364,11788 6239,11552 6329,13030 2454,13266"/>
              </emma:interpretation>
              <emma:one-of disjunction-type="recognition" id="oneOf0">
                <emma:interpretation id="interp0" emma:lang="en-US" emma:confidence="0">
                  <emma:literal>Coven</emma:literal>
                </emma:interpretation>
                <emma:interpretation id="interp1" emma:lang="en-US" emma:confidence="0">
                  <emma:literal>aver'</emma:literal>
                </emma:interpretation>
                <emma:interpretation id="interp2" emma:lang="en-US" emma:confidence="0">
                  <emma:literal>Coven'</emma:literal>
                </emma:interpretation>
                <emma:interpretation id="interp3" emma:lang="en-US" emma:confidence="0">
                  <emma:literal>Ed.,</emma:literal>
                </emma:interpretation>
                <emma:interpretation id="interp4" emma:lang="en-US" emma:confidence="0">
                  <emma:literal>m.d.,</emma:literal>
                </emma:interpretation>
              </emma:one-of>
            </emma:emma>
          </inkml:annotationXML>
          <inkml:trace contextRef="#ctx0" brushRef="#br0">-5629 2997 72,'0'0'37,"0"0"-1,0 0 1,0 0-27,19-14-3,6 9 0,-3-9-3,13 5 0,1-3-1,8 5 0,0-2-1,3 4 0,2-1-1,4 3 0,2-1 0,1 1 0,-3-1 0,-3 4-1,-1-1 1,-6 1-1,-5 0 0,-8 0 0,-11 3-2,-6-5 0,-13 2-4,0 0-12,0 0-21,0 0 0,-27-5 0,5 5-1</inkml:trace>
          <inkml:trace contextRef="#ctx0" brushRef="#br0" timeOffset="1203.125">-5420 3903 64,'0'0'36,"0"0"0,0 0 0,25 18-24,-25-18-4,36 0-2,-13-4-1,13 4-1,2-5-1,8 0 0,-1-4 0,4 4-2,-2-2 1,2 1-1,-5 1 0,-1 3 0,-6 1 0,0 1-1,-5-2 1,-2-2-1,-4 3 0,-4-3 0,1-1 0,-4-1-1,-5 1 0,-14 5-1,20-3-1,-20 3-5,13-4-20,-13 4-11,0 0 1,0 0 0</inkml:trace>
          <inkml:trace contextRef="#ctx0" brushRef="#br0" timeOffset="546.875">-5351 3352 42,'-3'17'32,"3"-17"2,0 0-1,15 14-13,-15-14-9,33-8-1,-14-1-5,12 11 1,0-9-2,6 7 0,-3-6-2,1 6 0,-3-2-1,-2 2 0,-2 2-1,-7-4-1,-5 2-1,-16 0-2,19 6-8,-19-6-24,0 0 2,-24 2-4,11-1 3</inkml:trace>
          <inkml:trace contextRef="#ctx0" brushRef="#br1" timeOffset="51125">-6745 3200 76,'-21'0'39,"21"0"-1,-16 9 1,16-9-28,8 18-3,-8-18-3,28 38-1,-8-11-1,10 8 0,-1 0 0,2 4-1,-3 0-1,2 1 0,-2 1 0,-2-2 0,-2-6-1,-3-1 1,-5-6-1,0-3 0,-1-5 0,-15-18 1,18 21-1,-18-21 0,13-2 1,-13 2-1,15-30 0,-8 4 0,3-6 1,2-8-2,3-8 1,0-3 0,1-4 1,0 1-2,0 1 1,-1 5 0,0 4 0,-3 9 1,-2 7-1,-3 8 0,-1 4 0,-6 16 0,0 0-2,3-17-2,-3 17-10,0 0-27,0 0 0,0 0 0,0 0-2</inkml:trace>
          <inkml:trace contextRef="#ctx0" brushRef="#br1" timeOffset="50562.5">-7177 3491 33,'0'0'29,"0"0"0,0 0-5,0 0-10,-16-23-3,16 23-3,0 0-2,-14-7 1,14 7 0,-16-5 0,1-2-1,15 7-2,-20-2 1,20 2-2,-18 2 0,18-2-1,-15 0 0,15 0-1,0 0 0,-13 3 1,13-3-2,0 0 1,0 0-1,-18 4 1,18-4 0,0 0-1,-20 12 1,20-12 0,-23 16 0,10-2 0,-2 2 1,1 5-1,-3 2 0,1 7 0,3 3 0,1 6 1,5 3-1,2 6 0,2-4 0,8 5 0,2 1 0,6-1-1,5-3 1,4-4-1,5-5 1,2-5-1,7-6 0,1-6 1,4-10-1,2-6 0,0-8 0,2-8 1,0-4-1,-4-5 0,-4-5-1,-3-3 1,-8 3 0,-5-2-1,-5 1 1,-9 1-1,-4 1 0,-7 2 1,-6 4 0,-10 0-1,-3 1 1,-5 2 0,-5 5-1,-1 3 1,-2 6 0,0 4 0,5 6-1,6 10 1,6 3 0,4 6 0,9 6 0,8 4 0,7 0 0,4 0 0,6-5 0,3-4 0,3-3-1,-1-9 1,1-8-2,-4-9-1,4 2-5,-18-25-16,6 6-15,-4-12 0,-7 2 0,-4-7 1</inkml:trace>
          <inkml:trace contextRef="#ctx1" brushRef="#br2">-4590 4355 98 0,'0'0'36'0,"-20"-29"-5"15,20 29-10-15,-11-26-5 16,11 26-2 0,0-28-4-16,0 28-9 15,6-29-2-15,-1 12 1 0,-5 17 0 16,20-30 0-16,-20 30 0 15,22-28 1-15,-22 28-1 16,31-21 0-16,-11 13 0 16,-5 0 0-16,9 3 0 15,-4 5 1-15,3 0-1 16,1 0 1-16,-1 7 0 16,2 0-1-16,1 4 1 15,1-2 0-15,-2 6-1 0,1-2 0 16,-7-2 0-16,3 0 0 15,-4 2-1 1,2-4 0-16,-20-9 1 16,27 13-1-16,-27-13 1 0,15 12 0 15,-15-12-9-15,0 0-7 16,25 15-4-16,-25-15-4 16,19 14-5-16,-19-14-2 15,24 14-3-15,-24-14-1 16,36 0 8-16,-20 0 24 15</inkml:trace>
          <inkml:trace contextRef="#ctx1" brushRef="#br2" timeOffset="319.2159">-3677 3305 89 0,'-11'-16'43'15,"11"16"-5"-15,0 18-13 16,0 2-13-16,0 13-4 16,13-4-1-16,-1 13-6 15,1-6-1-15,-3 6-1 16,1-10-3-16,-5-9-14 15,5-3-12-15,-11-20-3 16,0 0-9-16,0 0-2 16,7-21-2-16</inkml:trace>
        </inkml:traceGroup>
        <inkml:traceGroup>
          <inkml:annotationXML>
            <emma:emma xmlns:emma="http://www.w3.org/2003/04/emma" version="1.0">
              <emma:interpretation id="{B99B3386-A026-4ADF-B475-E0F2D319B926}" emma:medium="tactile" emma:mode="ink">
                <msink:context xmlns:msink="http://schemas.microsoft.com/ink/2010/main" type="inkWord" rotatedBoundingBox="7662,11808 8457,11760 8492,12344 7698,12393"/>
              </emma:interpretation>
              <emma:one-of disjunction-type="recognition" id="oneOf1">
                <emma:interpretation id="interp5" emma:lang="en-US" emma:confidence="0">
                  <emma:literal>an</emma:literal>
                </emma:interpretation>
                <emma:interpretation id="interp6" emma:lang="en-US" emma:confidence="0">
                  <emma:literal>20</emma:literal>
                </emma:interpretation>
                <emma:interpretation id="interp7" emma:lang="en-US" emma:confidence="0">
                  <emma:literal>10</emma:literal>
                </emma:interpretation>
                <emma:interpretation id="interp8" emma:lang="en-US" emma:confidence="0">
                  <emma:literal>nor</emma:literal>
                </emma:interpretation>
                <emma:interpretation id="interp9" emma:lang="en-US" emma:confidence="0">
                  <emma:literal>Lon</emma:literal>
                </emma:interpretation>
              </emma:one-of>
            </emma:emma>
          </inkml:annotationXML>
          <inkml:trace contextRef="#ctx0" brushRef="#br1" timeOffset="56734.375">-2142 3168 63,'0'0'35,"0"0"1,0 0 1,0 0-23,5-15-4,-5 15-5,16-27-1,-16 27-1,24-30-1,-11 16-1,0 2 1,3 5-2,1 3 1,-1 9 0,0 8-1,-1 6 1,-3 8-1,-4 6 1,-3 4-1,-5 7 1,-6 0-1,-6 2 1,-4-2 0,-6-3-1,0-3 1,-3-6-1,1-2 0,-3-9 0,5-3-1,3-4 1,3-3-1,16-11 0,-19 10 0,19-10 1,0 0 0,0 0-1,29 9 1,-7-7 0,5-1 0,4 5 0,0-3 0,0 3 0,-5-1 0,-2-2 0,-5 4-1,-19-7-1,18 11-4,-18-11-12,-13-11-19,-1 8 1,-2-2-3,-2-4 3</inkml:trace>
          <inkml:trace contextRef="#ctx0" brushRef="#br1" timeOffset="57312.5">-1891 3486 77,'0'0'38,"0"0"0,0 0 0,0 0-19,8 26-12,-8-26-3,14 23-2,-14-23 0,24 30 0,-11-16-1,3 2 0,1-4 0,0 1-1,0-6 1,3-6-1,-1-4 0,1-6 0,-1-7-1,-6-5 0,-3-5 0,-2-6-1,-7-5 1,-2-2-1,-5 0 1,-5 1 0,-2-1 1,1 4-1,-1 1 1,3 4 1,2 4-1,5 1 0,3 4 0,6 1 0,5 3 0,3 1 0,6 2 0,0 2 0,1 4 0,0 7 0,-1 2-1,-2 7 1,-3 4 1,-3 7-1,-5 6 0,-3 5 1,-4 3 0,-3 3 0,-1 2 0,-2 1 0,-1 0 0,-1-4 1,2-3-1,3-4 0,3-5 0,5-2 0,-5-21-1,21 23 0,-5-18 0,3-3-1,5 2-1,-5-13-5,16 9-28,-17-7-5,1-4 1,-19 11-1</inkml:trace>
        </inkml:traceGroup>
      </inkml:traceGroup>
    </inkml:traceGroup>
    <inkml:traceGroup>
      <inkml:annotationXML>
        <emma:emma xmlns:emma="http://www.w3.org/2003/04/emma" version="1.0">
          <emma:interpretation id="{86C95A44-B581-498F-93D1-710310766800}" emma:medium="tactile" emma:mode="ink">
            <msink:context xmlns:msink="http://schemas.microsoft.com/ink/2010/main" type="paragraph" rotatedBoundingBox="4832,12759 9074,13252 8924,14549 4682,140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D7C383-8F59-456B-91A7-3607E597ABDD}" emma:medium="tactile" emma:mode="ink">
              <msink:context xmlns:msink="http://schemas.microsoft.com/ink/2010/main" type="line" rotatedBoundingBox="4832,12759 9074,13252 8924,14549 4682,14057">
                <msink:destinationLink direction="with" ref="{9383D5B8-3E9D-4D43-851B-6EC8C945FDB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F8F480-74C5-473D-9249-DED39CB43853}" emma:medium="tactile" emma:mode="ink">
                <msink:context xmlns:msink="http://schemas.microsoft.com/ink/2010/main" type="inkWord" rotatedBoundingBox="4832,12759 9074,13252 8924,14549 4682,14057"/>
              </emma:interpretation>
              <emma:one-of disjunction-type="recognition" id="oneOf2">
                <emma:interpretation id="interp10" emma:lang="en-US" emma:confidence="0">
                  <emma:literal>Lind</emma:literal>
                </emma:interpretation>
                <emma:interpretation id="interp11" emma:lang="en-US" emma:confidence="0">
                  <emma:literal>Lind.</emma:literal>
                </emma:interpretation>
                <emma:interpretation id="interp12" emma:lang="en-US" emma:confidence="0">
                  <emma:literal>Land.</emma:literal>
                </emma:interpretation>
                <emma:interpretation id="interp13" emma:lang="en-US" emma:confidence="0">
                  <emma:literal>Lund.</emma:literal>
                </emma:interpretation>
                <emma:interpretation id="interp14" emma:lang="en-US" emma:confidence="0">
                  <emma:literal>Land!</emma:literal>
                </emma:interpretation>
              </emma:one-of>
            </emma:emma>
          </inkml:annotationXML>
          <inkml:trace contextRef="#ctx0" brushRef="#br0" timeOffset="2015.625">-5087 4307 45,'0'0'32,"-5"16"2,5-16-5,0 0-13,19 5 0,-19-5-4,25-5-3,-25 5-3,32-5-1,-16-1-1,4 6-2,-3-2-1,3 2-1,-4 2 0,-3-4-1,0 6-3,-13-4-4,18-4-25,-18 4-4,0 0 1,0 0-2</inkml:trace>
          <inkml:trace contextRef="#ctx0" brushRef="#br0" timeOffset="4125">-4971 4377 29,'0'0'17,"0"0"3,0 0 0,0 0-1,0 0-2,0 0-1,0 0-4,0 0-1,0 0-2,-3 29-2,3-29-1,-5 38 0,-1-11-1,8 10-1,-7-2 0,7 9-2,-2-5 1,3 7-2,-2-2 1,2 3-2,0-4 1,3 1 0,-2-2-1,1-3 1,-2-2-1,0 0 1,0-2-1,0 0 1,-2-5-1,-1 0 0,0-2 0,0-1 1,0-1-1,0-3 0,0-3 0,2-3 0,-2-1 0,0-16 0,4 21 0,-4-21-1,0 0 1,9 18 0,-9-18 0,13 2 0,-13-2 1,19-6-1,-5 3 0,0-1 0,4 3 1,4-3-1,2 1 0,2 1 1,4 2-1,2 0 0,4 0 1,2 3-1,2 1 0,0-1 1,-3 3-1,3-1 1,-4 0-1,1-1 0,-1-3 0,-2 1 1,-2 0-1,1 0 0,2-2 0,0 2 0,-1-1 1,0 1-1,-3 2 0,2 1 0,-2-3 0,-2 1 0,-2-1 1,-1 0-1,-2-1 0,-1 1 0,-2 0 0,-2 0 0,-4 0 0,-2 1 0,-13-3 0,17 7 1,-17-7-1,0 0 0,0 0 0,0 0 0,13 7 0,-13-7 0,0 0 0,0 0 0,0 0 0,0 0 0,0 0 0,0 0 0,0 0 0,0 0 0,0 0 0,0 0 0,0 0 0,0 0 0,13 7 0,-13-7 0,0 0 0,0 0 0,0 0 0,0 0 0,0 0 0,0 0 0,0 0 0,0 0 0,0 0 0,0 0 0,0 0 0,0 0 0,0 0 0,0 0 0,0 0 0,13 9 0,-13-9 0,0 0 0,0 0 0,0 0 0,0 0 0,0 0 0,0 0 1,0 0-1,0 0 0,0 0 0,0 0 0,0 0 0,0 0 1,0 0-1,0 0 0,0 0 0,0 0 0,0 0 0,0 0 0,0 0 0,0 0 0,0 0-1,0 0 1,0 0 0,0 0 1,0 0-1,0 0 0,0 0 0,0 0 0,0 0 0,0 0 0,0 0 0,0 0-1,0 0 1,0 0 0,0 0 0,0 0 0,0 0 0,0 0-1,0 0-1,0 0-4,-13-11-21,13 11-12,-6-21 0,0 2-1,-3-8 0</inkml:trace>
          <inkml:trace contextRef="#ctx0" brushRef="#br0" timeOffset="6687.5">-3868 5408 20,'0'0'28,"0"0"-2,0 0 2,0 0-7,0 0-4,0 0-3,0 0-4,0 0 0,16-28-2,2 21-2,-2-16-1,9 2-1,-1-11 0,7 1-1,1-10-1,5 1-1,-3-1 0,0 2 0,-6 8-1,-1 6 0,-7 4 0,-3 10 0,-17 11 1,14 5-1,-12 13 0,-4 10 1,1 8 0,1 4 0,1 8 0,2 3 0,2 0 0,5 0 0,0-5-1,5-4 1,0-8 0,1-8-1,2-7 0,-3-4 0,-1-10 0,1-3 0,-15-2 0,22-11 0,-22 11 0,24-32-1,-11 8 1,2-5 0,0-4 0,4-8-1,3-6 1,-1-4 0,1 0 0,0-2 0,-1 7 0,-2 2-1,0 9 1,-4 8 0,-1 10 0,0 11 0,-1 10 0,0 5 1,1 10-1,2 7 0,-2 8 1,4 6 0,0 3-1,1 4 1,-3-1-1,3 0 1,-2-6-1,-1-2 1,-1-10 0,-2-5-1,-1-6 0,-12-17 0,20 13 0,-20-13-1,14-15 1,-14 15-1,12-31 1,-5 10-1,2-6 1,1-3-1,2-2 1,4-3-1,0-4 1,2 1 0,0-1-1,1 0 1,2 4 0,-4 3 0,2 6 0,-1 6-1,-2 12 2,1 4-1,-3 9 0,0 6 1,-1 6 0,2 8 0,-2 5 0,3 5 0,0 1 0,2 2 0,1-1 0,0 2-1,-1-4 1,4-3-1,-5-4 0,0-5 1,-1-5-1,-2-2 0,-14-16 0,20 17 0,-20-17 0,14 7 0,-14-7 0,0 0 0,0 0 0,14-1 0,-14 1 0,0 0-1,0 0 1,14 0 0,-14 0 0,0 0-1,19 3 1,-19-3 0,21 4 0,-8-1 0,2 1 0,1-2 0,3 1 0,5-3 0,1 2 1,4 0-1,4-2 0,2-2 0,3 0 0,4 2 0,-1 2 0,2 0 1,-2 1-2,-2 2 1,-3 1 0,1 1 0,-4 0 0,-2 0 0,-2 0 1,1-2-1,1 2 0,0 0 0,1-1 1,5 1-1,0-2 0,0 2 0,1 0 0,-2-2 0,-4 1 0,-1-1 0,-4 0 0,-8-1 0,-4-1 0,-15-3 0,19 4 0,-19-4 0,0 0 0,0 0 0,0 0 0,0 0 0,0 0 0,0 0 0,0 0 0,0 0 0,0 0 0,12-16 0,-12 16 1,-2-20-1,2 20 0,0-28 0,0 11 0,-1-3 0,-1-3 0,-1-3 0,0-2 0,2-2 0,-2-4 0,-2 1 0,2-2 0,0-1 0,-1-1 0,0 2 0,1 3 0,0 1 0,0 1 1,0-4-1,1 4 0,1-2 0,-1 2 0,2-1 0,0-1 0,2-1-1,-2 3 2,0 1-2,0 3 2,-2 3-1,1 2 0,-1 1 0,-1 3 0,2 1 0,1 16 0,-4-26 0,4 6 0,0 3 1,0-3-1,1 1 1,0-1-1,1 3 1,-1-1-1,1 1 0,-2 17-3,-2-22-5,2 22-26,0 0-6,0 0 1,-25-3-2</inkml:trace>
          <inkml:trace contextRef="#ctx1" brushRef="#br3" timeOffset="-45057.5871">-1057 5694 14 0,'0'0'11'0,"24"-10"-6"16,-24 10-1-16,20-17 1 0,-20 17 1 15,0 0 2-15,7-18 2 16,-7 18 1 0,-10-18 0-16,10 18 3 15,-24-14 1-15,24 14 5 0,-26-13 3 16,8 5-2-16,18 8-1 16,-33-16-4-16,33 16-1 15,-34-6-2-15,16 6-5 16,-2 0-3-16,0 0-7 15,0 6 2-15,2 10-1 16,2-2 1-16,16-14 1 16,-21 34 1-16,21-11-2 15,0 1 0-15,7-8 0 0,-7-16 0 16,32 27 0-16,-10-27 0 16,2 0 0-16,-1-5 0 15,-5-10 0 1,0-1 0-16,-8-4 0 0,-4 1 0 15,-6-2 0-15,-7-2 0 16,-6 9 0-16,13 14 0 16,-34-25 0-16,13 25 0 15,-5 0 0-15,4 11 0 16,-1-1 0-16,6 8 0 16,6 6 0-16,2 1 0 15,9 2 0-15,16-4 0 0,5-1 0 16,13-4 0-1,6-7 0-15,5-11 0 16,2 0 0-16,0-10 0 16,-6-9 0-16,-6-3 0 15,-14-6 0-15,-9 1 0 0,-12-1 0 16,-13 7 0-16,-11 7 0 16,-4 5 0-16,-9 2-4 15,7 15-12-15,-10 0-8 16,9 11-8-16,6-3-5 15,9 4-6-15,9-5 1 16,7-15-3-16,20 32 34 16</inkml:trace>
        </inkml:traceGroup>
      </inkml:traceGroup>
    </inkml:traceGroup>
    <inkml:traceGroup>
      <inkml:annotationXML>
        <emma:emma xmlns:emma="http://www.w3.org/2003/04/emma" version="1.0">
          <emma:interpretation id="{FEA3C15D-651F-4922-B016-6FB2C7B1F65D}" emma:medium="tactile" emma:mode="ink">
            <msink:context xmlns:msink="http://schemas.microsoft.com/ink/2010/main" type="paragraph" rotatedBoundingBox="6550,14407 9090,14800 9000,15381 6460,149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3AAA1D6-07B9-4515-B880-0F0ED4E54AED}" emma:medium="tactile" emma:mode="ink">
              <msink:context xmlns:msink="http://schemas.microsoft.com/ink/2010/main" type="line" rotatedBoundingBox="6550,14407 9090,14800 9000,15381 6460,14988"/>
            </emma:interpretation>
          </emma:emma>
        </inkml:annotationXML>
        <inkml:traceGroup>
          <inkml:annotationXML>
            <emma:emma xmlns:emma="http://www.w3.org/2003/04/emma" version="1.0">
              <emma:interpretation id="{D213912B-AC68-4E4B-80AE-02D393589C74}" emma:medium="tactile" emma:mode="ink">
                <msink:context xmlns:msink="http://schemas.microsoft.com/ink/2010/main" type="inkWord" rotatedBoundingBox="6550,14407 7724,14589 7634,15170 6460,14988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is</emma:literal>
                </emma:interpretation>
                <emma:interpretation id="interp17" emma:lang="en-US" emma:confidence="0">
                  <emma:literal>"Her</emma:literal>
                </emma:interpretation>
                <emma:interpretation id="interp18" emma:lang="en-US" emma:confidence="0">
                  <emma:literal>Yore</emma:literal>
                </emma:interpretation>
                <emma:interpretation id="interp19" emma:lang="en-US" emma:confidence="0">
                  <emma:literal>or</emma:literal>
                </emma:interpretation>
              </emma:one-of>
            </emma:emma>
          </inkml:annotationXML>
          <inkml:trace contextRef="#ctx0" brushRef="#br1" timeOffset="58046.875">-3335 5705 77,'12'-16'38,"-12"16"0,0 0 1,-23 21-28,23 9-4,-7-4-2,6 13-2,-2 0-1,4 5 0,1-2-1,0 0 0,3-5-1,1-5 1,1-7-1,5-8 1,-12-17-1,27 13 1,-10-18-1,4-6-1,3-3 0,-4-6-1,4 6-3,-11-14-6,14 11-29,-16-3 1,1 4 0,-9-3-1</inkml:trace>
          <inkml:trace contextRef="#ctx0" brushRef="#br1" timeOffset="58296.875">-3135 5756 88,'0'0'39,"0"0"-1,-17 12 2,20 14-33,-2 1-2,9 15-1,-1 4-3,3 7 1,0 0-1,-2 1-1,-2 1 0,-3-6 0,0-5 0,-4-10-3,4-1-2,-5-33-8,0 0-26,0 0 0,0 0 0,10-28-1</inkml:trace>
          <inkml:trace contextRef="#ctx0" brushRef="#br1" timeOffset="58890.6249">-2931 6094 87,'-3'19'38,"2"1"0,5 10 1,-4-9-33,16 11 0,-1-4-3,10 2 0,-1-7-1,5 3 0,2-8-1,5-4 0,-3-9 0,1-7 0,-3-8 0,-4-10-1,-2 1 0,-7-9 0,-6-4 0,-8-5-1,-4-2 1,-4-3-1,-7 3 1,-4-1-1,-4 1 1,2 2-1,-3 7 1,4 2-1,4 1 1,5 4 0,8 4 0,5 1 0,9 3 0,6 2 0,4 3-1,1 4 1,2 8 0,0 5 0,-2 7 1,-4 6-1,-6 6 1,-3 8-1,-5 3 1,-4 5 0,-4 2 0,-1-2 0,-4 4 0,1 0-1,-1-4 1,4-3-1,1-6 0,6-4 1,1-5-1,5-4 0,6-10 0,2-4 1,7-10-1,-1-3 0,4-4-2,-5-4-1,6 15-17,-12-18-20,-4 4 0,-11-7-1,-7 3-1</inkml:trace>
        </inkml:traceGroup>
        <inkml:traceGroup>
          <inkml:annotationXML>
            <emma:emma xmlns:emma="http://www.w3.org/2003/04/emma" version="1.0">
              <emma:interpretation id="{3738D15F-40E0-4572-8B58-46E31C4C55A9}" emma:medium="tactile" emma:mode="ink">
                <msink:context xmlns:msink="http://schemas.microsoft.com/ink/2010/main" type="inkWord" rotatedBoundingBox="8656,14790 9081,14856 9012,15301 8587,15235"/>
              </emma:interpretation>
              <emma:one-of disjunction-type="recognition" id="oneOf4">
                <emma:interpretation id="interp20" emma:lang="en-US" emma:confidence="1">
                  <emma:literal>B</emma:literal>
                </emma:interpretation>
                <emma:interpretation id="interp21" emma:lang="en-US" emma:confidence="0">
                  <emma:literal>3</emma:literal>
                </emma:interpretation>
                <emma:interpretation id="interp22" emma:lang="en-US" emma:confidence="0">
                  <emma:literal>Ps</emma:literal>
                </emma:interpretation>
                <emma:interpretation id="interp23" emma:lang="en-US" emma:confidence="0">
                  <emma:literal>ps</emma:literal>
                </emma:interpretation>
                <emma:interpretation id="interp24" emma:lang="en-US" emma:confidence="0">
                  <emma:literal>b</emma:literal>
                </emma:interpretation>
              </emma:one-of>
            </emma:emma>
          </inkml:annotationXML>
          <inkml:trace contextRef="#ctx1" brushRef="#br3" timeOffset="-44133.7348">-1219 6147 175 0,'0'0'42'0,"-24"7"-4"16,15 9-38-16,9 11 0 16,0 1 0-16,0 0 0 15,9 7 0-15,-2 3 0 0,0 0 0 16,3-6 0-16,-7-6 0 15,-3-7 0-15,0-19 0 16,0 0 0-16,0 0 0 16,0 0 0-16,6-37 0 15,-6 6 0-15,-8-3 0 16,8-2 0-16,-7-4-2 16,7 2 2-16,0 3 0 15,6 0 0-15,4 8 0 16,4 6 0-16,5 5 2 15,0 3-2-15,3 6 0 16,0 7 0-16,-2 9 0 16,-4 2 0-16,-3 10 0 0,-8 1 0 15,-5 4 0-15,0 4-2 16,-10-2 0 0,0 1 2-16,-2-2 0 15,-3-4 0-15,1-3 0 0,14-20 1 16,-20 20 0-16,20-20 1 15,0 0-2-15,0 0 0 16,15-18 0-16,2 10 0 16,5 0 0-16,5 1 0 15,3 7 0-15,3 0 0 16,2 5 0-16,-2 6 0 16,-6 7 0-16,-6 3 0 15,-7 8 0-15,-6-2 0 0,-8 2-2 16,-4 0 0-16,-13-2 2 15,-3-6 0 1,-2-5 0-16,-11-4 1 16,0-12 0-16,-1 0 1 0,3-8-22 15,-6-12-12-15,9-5-9 16,0-6-3-16,4-3-1 16,4-3-2-16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5-19T12:23:34.2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618A954-E69A-441C-A31E-0F8DF65725DE}" emma:medium="tactile" emma:mode="ink">
          <msink:context xmlns:msink="http://schemas.microsoft.com/ink/2010/main" type="writingRegion" rotatedBoundingBox="2307,7569 21507,7696 21491,10020 2292,9893"/>
        </emma:interpretation>
      </emma:emma>
    </inkml:annotationXML>
    <inkml:traceGroup>
      <inkml:annotationXML>
        <emma:emma xmlns:emma="http://www.w3.org/2003/04/emma" version="1.0">
          <emma:interpretation id="{17190D7C-13AE-422B-A359-A0664FEF4176}" emma:medium="tactile" emma:mode="ink">
            <msink:context xmlns:msink="http://schemas.microsoft.com/ink/2010/main" type="paragraph" rotatedBoundingBox="2414,7570 21507,7696 21500,8784 2406,8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4C23F2-3C80-4A19-A87F-C6A1166F47D6}" emma:medium="tactile" emma:mode="ink">
              <msink:context xmlns:msink="http://schemas.microsoft.com/ink/2010/main" type="line" rotatedBoundingBox="2414,7570 21507,7696 21500,8784 2406,8658"/>
            </emma:interpretation>
          </emma:emma>
        </inkml:annotationXML>
        <inkml:traceGroup>
          <inkml:annotationXML>
            <emma:emma xmlns:emma="http://www.w3.org/2003/04/emma" version="1.0">
              <emma:interpretation id="{B7A27BE4-41AE-4D35-AA21-E500951EE3A3}" emma:medium="tactile" emma:mode="ink">
                <msink:context xmlns:msink="http://schemas.microsoft.com/ink/2010/main" type="inkWord" rotatedBoundingBox="2412,7756 5016,7773 5011,8524 2407,8506"/>
              </emma:interpretation>
              <emma:one-of disjunction-type="recognition" id="oneOf0">
                <emma:interpretation id="interp0" emma:lang="en-US" emma:confidence="1">
                  <emma:literal>more</emma:literal>
                </emma:interpretation>
                <emma:interpretation id="interp1" emma:lang="en-US" emma:confidence="0">
                  <emma:literal>mone</emma:literal>
                </emma:interpretation>
                <emma:interpretation id="interp2" emma:lang="en-US" emma:confidence="0">
                  <emma:literal>move</emma:literal>
                </emma:interpretation>
                <emma:interpretation id="interp3" emma:lang="en-US" emma:confidence="0">
                  <emma:literal>mono</emma:literal>
                </emma:interpretation>
                <emma:interpretation id="interp4" emma:lang="en-US" emma:confidence="0">
                  <emma:literal>moore</emma:literal>
                </emma:interpretation>
              </emma:one-of>
            </emma:emma>
          </inkml:annotationXML>
          <inkml:trace contextRef="#ctx0" brushRef="#br0">25 41 132 0,'0'-19'42'0,"0"19"-11"15,-19-8-19-15,19 8-9 16,-7 43-1-16,7-8-1 15,0 12 0-15,0 3 1 0,7 6-3 16,0 2 1-16,-2-5-1 16,2-8 0-16,1-6-1 15,0-17 1-15,-8-22-1 16,13 19 1-16,-13-19-1 16,7-33 1-16,-7-1 1 15,0-8 0-15,0-8 0 16,0-7 0-16,0-1 0 15,0 4 0-15,13 3 1 16,-1 12-2-16,7 9 1 16,4 19 1-16,6 22-1 15,5 19 1-15,0 18-1 16,5 10 0-16,-7 10 0 0,-2 4 1 16,1 4-2-16,-4-4 1 15,-1-9-1-15,-7-9 0 16,-4-15 0-16,-3-13 0 15,-12-26 1-15,26 0-1 16,-19-15 1-16,0-22 0 16,-1-16 1-16,1-16-1 15,1-13 1-15,4-6-1 16,2 3 0-16,4 14 0 16,2 8 1-16,6 16-1 15,1 18 0-15,1 29 0 16,3 29 0-16,-4 18 1 0,-1 16-1 15,-4 6 0-15,-2 11 0 16,4 3 0-16,-8-4 0 16,1-4-1-1,-3-13 0-15,0-12-1 16,6-16-17-16,-2-14-12 0,-3-20-7 16,4-20-3-16,-4-20-1 15,4-3 3-15</inkml:trace>
          <inkml:trace contextRef="#ctx0" brushRef="#br0" timeOffset="386.6039">1310 7 132 0,'-22'-20'42'0,"-10"-2"-10"0,1 14-22 16,-3 8-8-16,0 0 0 15,0 16-1-15,1 16 0 16,2 11-1-16,5 13 0 16,6 9-1-16,10 3 0 15,10 4-1-15,15 2 0 16,17-11 0-16,8-11 0 16,19-10 0-16,7-15 1 15,3-19 0-15,2-11 2 16,1-15-12-16,-18-18-8 0,-8-6-3 15,-18-9-2 1,-15-2 2-16,-19-6 1 16,-8 11 5-16,-15-3 1 15,-10 10 14-15,-5 7 8 0,3 8 5 16,2 8-4-16,13 0-9 16,6 4-10-16,11-1-6 15,9 15-8-15,27-30-4 16,1 16 28-16</inkml:trace>
          <inkml:trace contextRef="#ctx0" brushRef="#br0" timeOffset="949.5972">1631-35 113 0,'0'20'44'0,"0"8"-7"16,0 9-14-16,0 10-17 15,8 7-6-15,4 3-1 16,8 5 0-16,1-1-1 0,5-5 1 15,1-8-1-15,-2-8 0 16,-5-17 1-16,-4-9-1 16,-16-14 1-16,0 0 1 15,5-30 0-15,-17-6 0 16,-2-11 0-16,-5-9 0 16,6-3 1-16,6 0 0 15,7 0-1-15,17 4 0 16,6 11-5-16,8 6-4 15,10 22-2-15,3 3-1 16,10 24 0-16,-9 7 1 16,4 20 0-16,-4 1 7 15,-5 8 9-15,-1 3 5 0,-5-1 1 16,5 2 1-16,-11-18-1 16,9 0 1-16,-10-23-1 15,0-4-7-15,-2-13-3 16,-2-15-1-16,1-13 1 15,-11-13-6-15,1-4-7 16,-14-7-2-16,0 3 1 16,-6-2 2-16,-8 15 5 15,-6 8 6-15,-11 15 1 16,3 20 5-16,-6 14 7 16,4 22 3-16,-1 10-2 15,14 18-2-15,3 2-6 16,14 3-7-16,7 7 0 0,12-10 0 15,10-7-2-15,8-17-13 16,12-12-19-16,8-17-7 16,-3-26 0-16,4-9-2 15,-8-33 8-15</inkml:trace>
        </inkml:traceGroup>
        <inkml:traceGroup>
          <inkml:annotationXML>
            <emma:emma xmlns:emma="http://www.w3.org/2003/04/emma" version="1.0">
              <emma:interpretation id="{98159FBE-99A5-43C9-B908-28CFA322AAB8}" emma:medium="tactile" emma:mode="ink">
                <msink:context xmlns:msink="http://schemas.microsoft.com/ink/2010/main" type="inkWord" rotatedBoundingBox="5930,7593 9621,7617 9614,8705 5923,8681"/>
              </emma:interpretation>
              <emma:one-of disjunction-type="recognition" id="oneOf1">
                <emma:interpretation id="interp5" emma:lang="en-US" emma:confidence="1">
                  <emma:literal>length</emma:literal>
                </emma:interpretation>
                <emma:interpretation id="interp6" emma:lang="en-US" emma:confidence="0">
                  <emma:literal>Length</emma:literal>
                </emma:interpretation>
                <emma:interpretation id="interp7" emma:lang="en-US" emma:confidence="0">
                  <emma:literal>lengths</emma:literal>
                </emma:interpretation>
                <emma:interpretation id="interp8" emma:lang="en-US" emma:confidence="0">
                  <emma:literal>Lengths</emma:literal>
                </emma:interpretation>
                <emma:interpretation id="interp9" emma:lang="en-US" emma:confidence="0">
                  <emma:literal>lengthy</emma:literal>
                </emma:interpretation>
              </emma:one-of>
            </emma:emma>
          </inkml:annotationXML>
          <inkml:trace contextRef="#ctx0" brushRef="#br0" timeOffset="2036.6045">3568-218 131 0,'0'0'44'0,"-24"29"-6"16,8-2-24-16,5 14-12 16,11 15-2-16,0 9 0 15,5 12-1-15,9 1 0 16,8-1-1-16,9-3 0 15,7-8 0-15,5-13 1 16,8-17-1-16,3-16 2 16,4-20-1-16,-3-16 1 15,2-14 1-15,-3-13-1 16,-9-7 0-16,-4-12-5 16,-7-2-1-16,-10-5 0 15,-8 13 5-15,-9 1 1 0,-7 10 1 16,-9 12 1-16,-3 17 0 15,-3 16 5-15,-4 9 1 16,0 20-1-16,2 9-6 16,7 7-1-16,5 9-1 15,5 2-1-15,11 1 1 16,4-7-1-16,15-1 1 16,4-13 0-16,12-9 0 15,0-13 0-15,14-14-11 16,-8-8-7-16,4-12-7 15,-11-15-3-15,0-5 1 16,-18-13 3-16,-1 5 9 16,-19-3 11-16,-7 2 17 0,0 14 8 15,-11 1 7-15,2 14 3 16,9 20 0-16,0 0-5 16,-20 9-8-16,24 17-13 15,5 10-3-15,5 6-1 16,3 8-1-16,11-1 0 15,-5 5 0-15,3-4 1 16,1-3-2-16,-2-9 2 16,-4-10-1-16,-4-8-8 15,3-6-4-15,-20-14-2 16,0 0 0-16,7-34-1 16,-7-2 4-16,-12-11 6 15,2-13 7-15,10-2 7 0,-5-6 6 16,8 9 1-16,10-3 0 15,13 18 0-15,0 5-2 16,13 24-6 0,0 15-7-16,3 7 0 0,-4 16 0 15,-1 17 0-15,-6 8 1 16,-4 4 0-16,-3 10-1 16,-7-5 0-16,6-1-14 15,-11-9-8-15,8-11-9 16,-6-15-4-16,5-14-5 15,-5-7-2-15,6-15 5 16</inkml:trace>
          <inkml:trace contextRef="#ctx0" brushRef="#br0" timeOffset="2552.0567">5590 20 73 0,'0'-29'42'0,"-10"8"-3"15,-11-5-11-15,1 17-9 16,-12 4-4-16,3 10-4 16,-10 10-10-16,0 12 0 15,1 10 0-15,3 12-1 16,8 8-1-16,3 6 0 16,15-1-1-16,13 6 2 0,19-9-2 15,11-11 2 1,13-7-2-16,10-14 2 0,2-17 0 15,2-10 0-15,-8-7 1 16,-7-16-2-16,-13-13 1 16,-13-11-1-16,-12-2 1 15,-8-8-2-15,-7 3 2 16,-7 3 0-16,0 5 1 16,-3 10-1-16,7 14 1 15,10 22 0-15,0 0 0 16,-9 21-1-16,25 7 1 15,7 13-1-15,6 9 0 16,3 5 0-16,3 4 0 16,-1 8 1-16,-6-3 0 0,-6 6 1 15,-11-5-2 1,-11 2 2-16,0-10-2 16,-20 1 1-16,-2-13 0 0,-8-9-2 15,0-15-1-15,-8-21-11 16,8-4-10-16,-1-24-8 15,11-15-6-15,1-15-5 16,12-17-1-16,13-16 4 16</inkml:trace>
          <inkml:trace contextRef="#ctx0" brushRef="#br0" timeOffset="2773.1108">6159-211 158 0,'0'35'44'16,"0"-11"-7"-16,0 13-35 0,7 13-3 16,0 8 0-16,6 10 1 15,1-3-1-15,4 6 1 16,-9-9-1-16,2 1-12 16,-11-16-17-16,0-11-5 15,-8-14-8-15,-8-15 0 16,-9-13-2-16,-5-16 18 15</inkml:trace>
          <inkml:trace contextRef="#ctx0" brushRef="#br0" timeOffset="3319.8904">5928 139 154 0,'4'-22'43'0,"14"-3"-14"0,14 3-28 15,13 2-1-15,7 3 0 16,8-2 0-16,1 3-2 15,6 3-4-15,-7 1 0 16,-3 1 0-16,-14-3 2 16,-9 1 3-16,-5-1 1 15,-9-4 1-15,-1 7 1 16,-12-7 5-16,-7 18-1 0,8-26 0 16,-8 26 0-1,0 0-5-15,0 0 0 16,0 0 0-16,0 0-1 15,16 33 1-15,-8-5-1 16,2 7 0-16,2 12 0 0,2 3 0 16,0 1-1-16,3 3 0 15,-4-6 1-15,-3-5-1 16,1-7 1 0,-4-6-1-16,-7-30 1 0,11 19-1 15,-11-19 1-15,0-27 0 16,8-7 0-16,-8-10 0 15,12-4 0-15,3-8 1 16,6 4 0-16,10-2-1 16,3 9 1-16,8 7 0 15,5 17-1-15,3 10 1 16,-2 11-1-16,-3 17 1 0,-1 11-1 16,-11 12 0-16,-6 5 1 15,-7 9-1-15,-6 1 1 16,-7-4-1-16,-1-1 0 15,1-9-25-15,-7-11-9 16,0-30-9-16,0 0-3 16,0-19-2-16,8-22 8 15</inkml:trace>
        </inkml:traceGroup>
        <inkml:traceGroup>
          <inkml:annotationXML>
            <emma:emma xmlns:emma="http://www.w3.org/2003/04/emma" version="1.0">
              <emma:interpretation id="{66FBB0B0-F0A6-4A63-83FE-60F48BC708B4}" emma:medium="tactile" emma:mode="ink">
                <msink:context xmlns:msink="http://schemas.microsoft.com/ink/2010/main" type="inkWord" rotatedBoundingBox="10546,7642 13977,7664 13973,8207 10543,8185"/>
              </emma:interpretation>
              <emma:one-of disjunction-type="recognition" id="oneOf2">
                <emma:interpretation id="interp10" emma:lang="en-US" emma:confidence="1">
                  <emma:literal>means</emma:literal>
                </emma:interpretation>
                <emma:interpretation id="interp11" emma:lang="en-US" emma:confidence="0">
                  <emma:literal>weans</emma:literal>
                </emma:interpretation>
                <emma:interpretation id="interp12" emma:lang="en-US" emma:confidence="0">
                  <emma:literal>moans</emma:literal>
                </emma:interpretation>
                <emma:interpretation id="interp13" emma:lang="en-US" emma:confidence="0">
                  <emma:literal>mean,</emma:literal>
                </emma:interpretation>
                <emma:interpretation id="interp14" emma:lang="en-US" emma:confidence="0">
                  <emma:literal>mans</emma:literal>
                </emma:interpretation>
              </emma:one-of>
            </emma:emma>
          </inkml:annotationXML>
          <inkml:trace contextRef="#ctx0" brushRef="#br0" timeOffset="4318.6919">8146-63 96 0,'0'0'42'0,"0"-21"-3"16,0 21-10-16,0 0-9 16,0 0-6-16,0 0-13 15,0 0-2-15,-13 28 2 16,13 1-2-16,9 9 1 15,-2 1 0-15,1 6 0 16,1-1-2-16,1-3 2 16,0-4-1-16,0-9 0 15,0-7 0-15,-10-21 1 16,17 7 0-16,-17-7 0 0,18-36 0 16,-11 1 0-16,-3-12 2 15,5-2-2-15,-2-3 1 16,0-2 0-16,3 9 0 15,6 6-1-15,-4 11 0 16,4 14 0-16,4 14 0 16,4 7 0-16,-3 11-1 15,5 13 0-15,-2 9 0 16,0 3 1-16,0 5-1 16,-1 1 0-16,-4 0 1 15,1-10-1-15,-3 0 0 16,-5-11 1-16,-12-28 0 15,19 21 0-15,-19-21 0 0,13-25 0 16,-13-4 1-16,6-6-1 16,-6-11 1-16,10-6 0 15,-2 3 0-15,6 3-1 16,6 4 1-16,2 9-1 16,3 7 0-16,5 15 0 15,-3 11 0-15,-3 11 0 16,0 8 0-16,0 10 0 15,-4-22-86-15,3 46 80 16,-4-7 1 0,7 7 0-16,-2-10 0 15,7-2 0-15,2-12 1 0,7-7-1 16,-1 13 86-16,1-49-79 16,2-9-2-16,-2-12-5 15,-4-11-9-15,0-3-6 16,-16-8 15 15,-11 1 11-31,-9 11-1 16,-6 6 1-16,-7 18-1 15</inkml:trace>
          <inkml:trace contextRef="#ctx0" brushRef="#br0" timeOffset="5672.2263">9175 92 94 0,'0'0'35'0,"6"-24"-6"16,-6 24-8-16,18-25-4 15,-4 15-5-15,1-9-5 16,0 9-3-16,5-9-3 0,-3 5-1 16,1-2 0-16,-8-2 0 15,2 2 1-15,-5-2 0 16,-7 0 0-16,0 0 1 16,0 18-1-16,-17-27 1 15,17 27-1-15,-31-11 0 16,11 11 0-16,-4 0-1 15,-3 15 0-15,0 1-1 16,6 5 1-16,-5 7 0 16,8 11 0-16,5 0 0 15,13 7 0-15,0 2 0 16,17-3-1-16,10-4 1 16,7-5-2-16,8-9 1 0,14-5-10 15,-5-15-9 1,8-7-8-16,-4 0-4 15,-1-14-1-15,-7-6-1 16,-3-2-1-16,-4-1 3 0</inkml:trace>
          <inkml:trace contextRef="#ctx0" brushRef="#br0" timeOffset="6595.3762">9986-23 34 0,'20'-26'32'15,"-20"26"-3"-15,11-30-4 16,-11 30-1-16,0-33-2 16,0 33-2-16,-27-34-5 0,7 25-3 15,-8-4-3-15,-6 13-3 16,-6 0-2-16,-1 12-4 15,-3 4 0-15,3 9 0 16,7 6 0-16,1 4 0 16,14 8-1-16,13 4 1 15,16-4-1-15,14-3 0 16,14-5-1-16,12-12-2 16,8-8-7-16,2-15-4 15,0-8-4-15,-9-15 0 16,-7-4 0-16,-12-8-1 15,-10 1 4-15,-13-3 6 16,-9-2 15-16,-6 10 11 0,-7 1 3 16,3 13 1-16,-8 0 1 15,18 15-1-15,-24 0-1 16,24 0-6-16,-4 30-6 16,4-2-7-16,8 7 0 15,5 5-1-15,7 1 0 16,5 2 0-16,5-5 0 15,3-3-1-15,6-2-10 16,0-18-8-16,6-7-7 16,-10-8-1-16,8-14-1 15,-10-8 1-15,-2-6 2 16,-7-10 4-16,-6-2 17 16,-9 3 17-16,-9-4 14 0,0 8 3 15,-3 6 1 1,-7 9-1-16,10 18-1 0,0 0-5 15,-18 0-5 1,18 10-10-16,12 18-8 0,-5 4 0 16,9 6 0-16,4 5-1 15,-3 4 1-15,3-3 0 16,2-4-1-16,-2-4 0 16,-4-6 0-16,-3-12-6 15,-13-18-2-15,18 3-1 16,-18-3 1-16,6-36 0 15,-6 1 0-15,0-8 1 0,0-8 7 16,4-2 6-16,6-3 3 16,5 10 0-1,7 0 1-15,10 18 0 16,-1 7-1-16,11 15 1 16,-4 12-6-16,3 15-1 0,-4 7-1 15,1 14 0-15,-11 4 0 16,-6 7-1-16,-1 1 0 15,-6-4 0-15,0 0-1 16,-2-4-4-16,-1-9-10 16,-4-14-10-16,-7-23-7 15,17 12-1-15,-17-12-1 16,20-42-2-16,-9 8-1 0</inkml:trace>
          <inkml:trace contextRef="#ctx0" brushRef="#br0" timeOffset="6959.5833">11355-71 159 0,'-30'0'34'16,"-4"-12"-3"-16,5 17-24 16,-3 3-7-16,5 6 0 15,6 4 0-15,6 0 0 16,8 6-1-16,7-3 1 15,11 0-1-15,9 1 0 0,11 2 0 16,4-3 0 0,9-1 0-16,0 6 0 15,4-3 1-15,-4 2 1 16,-1 0 0-16,-9 2 0 0,-9-2 0 16,-10-1 0-16,-8-3 0 15,-13 1 0-15,-8-8 0 16,-7 0-1-16,-11-8-4 15,-3-6-9-15,-3 0-7 16,-3-13-9-16,4 0-5 16,4-11 0-16,10-3-2 15,6-2-3-15,17-11 17 16</inkml:trace>
        </inkml:traceGroup>
        <inkml:traceGroup>
          <inkml:annotationXML>
            <emma:emma xmlns:emma="http://www.w3.org/2003/04/emma" version="1.0">
              <emma:interpretation id="{8A9C70D3-AD24-4492-9EB4-B0098C5F3800}" emma:medium="tactile" emma:mode="ink">
                <msink:context xmlns:msink="http://schemas.microsoft.com/ink/2010/main" type="inkWord" rotatedBoundingBox="14637,7693 18464,7718 18459,8375 14632,8350"/>
              </emma:interpretation>
              <emma:one-of disjunction-type="recognition" id="oneOf3">
                <emma:interpretation id="interp15" emma:lang="en-US" emma:confidence="1">
                  <emma:literal>harder</emma:literal>
                </emma:interpretation>
                <emma:interpretation id="interp16" emma:lang="en-US" emma:confidence="0">
                  <emma:literal>hander</emma:literal>
                </emma:interpretation>
                <emma:interpretation id="interp17" emma:lang="en-US" emma:confidence="0">
                  <emma:literal>harden</emma:literal>
                </emma:interpretation>
                <emma:interpretation id="interp18" emma:lang="en-US" emma:confidence="0">
                  <emma:literal>warder</emma:literal>
                </emma:interpretation>
                <emma:interpretation id="interp19" emma:lang="en-US" emma:confidence="0">
                  <emma:literal>hardw</emma:literal>
                </emma:interpretation>
              </emma:one-of>
            </emma:emma>
          </inkml:annotationXML>
          <inkml:trace contextRef="#ctx0" brushRef="#br0" timeOffset="8656.7408">12254-106 144 0,'-7'-16'41'0,"7"16"-11"16,-23-7-15-16,23 7-8 16,0 45-7-16,0-4 0 15,16 9 0-15,-5 11-1 16,7 4 1-16,2 5 0 0,2-3-1 15,2-8 2-15,-5-3-2 16,0-14 1-16,-4-12-2 16,-2-11 0-1,-13-19 0-15,24 0 0 0,-11-14 1 16,-3-14-1-16,4-14 0 16,-1-8 0-16,5-8 2 15,6 3 1-15,1-1-1 16,4 7 1-16,1 8 0 15,3 14 0-15,4 14 1 16,2 18-1-16,-3 17 1 16,1 10 0-16,-3 5-1 0,0 11 1 15,-2 4-1 1,-3 2-1-16,-3-4 0 16,-1-2 0-16,0-11-12 15,-4-10-8-15,5-6-10 16,-8-13-4-16,4-16 1 0,-4-7-1 15,5-11-2-15</inkml:trace>
          <inkml:trace contextRef="#ctx0" brushRef="#br0" timeOffset="9126.6754">13490 40 120 0,'-27'-20'32'16,"-6"0"-2"-16,-1 13-16 0,-5 7-5 16,-1 0-2-16,-3 18-4 15,7 4-3-15,-1 8 0 16,6 9 0-16,2 5 1 16,9 4 2-16,8 3-1 15,12-1 0-15,8-2 0 16,15-4 0-16,7-11-1 15,9-5-1-15,9-11-1 16,2-13-4-16,4-4-6 16,-9-14-3-16,-1-6-1 15,-14-10 0-15,-6-4 3 16,-13-6 5-16,-11 2 8 16,-5 2 4-16,-9 4 6 15,-2 9 4-15,-4 3 1 0,20 20 1 16,-28 0-2-16,28 0-7 15,0 43-8-15,5-11 0 16,11 4-1-16,10 6 0 16,6-5 0-16,9 1-1 15,6-6 0-15,0-9-9 16,15-6-12-16,-8-17-8 16,1 0-2-16,-9-20 1 15,-7-7-1-15,-13-10-1 16</inkml:trace>
          <inkml:trace contextRef="#ctx0" brushRef="#br0" timeOffset="9452.2819">13857 68 158 0,'-20'9'35'0,"20"13"-2"16,16 16-20-16,8 7-13 16,7 5 0-16,7 6 0 15,1-1-1-15,0 1-8 16,-8-14-5-16,5-8-9 15,-15-18-3-15,-2-10 1 16,-19-6 2-16,0-40 2 16,-8-3 5-16,-7-9 14 15,-5-7 13-15,-10-5 11 16,6 5 2-16,1-1 0 16,12 16-2-16,4 4-2 15,14 18-5-15,9 12-13 0,8 10-14 16,17 10-9-16,3 9-6 15,4 4-4-15,5 5-2 16,3 7 0-16,-5 1 0 16,2-4 7-16</inkml:trace>
          <inkml:trace contextRef="#ctx0" brushRef="#br0" timeOffset="10384.4953">14649 288 44 0,'17'-12'23'0,"-7"-7"1"16,-10-9-3-16,0-3 1 15,-10-5 0-15,0 7-2 16,-11-2-5-16,0 10-1 16,-13-3-3-16,1 17-2 0,-4 7-3 15,2 13-2-15,-3 12-2 16,7 6-1-16,4 16-2 16,7 1 1-16,15 8-2 15,5-4 1-15,23 4-1 16,6-9 0-16,10-10 0 15,9-8 0-15,6-15-2 16,-1-14-6-16,1-3-6 16,-15-23-3-16,-3-8-1 15,-16-17 0-15,-6-11 2 16,-14-8 6-16,-10 0 11 16,-4 5 11-16,-12 2 7 0,8 13 4 15,-8 9 2 1,11 21 0-16,-2 10-3 0,17 10-6 15,-5 33-9 1,14-1-5-16,5 9-2 0,12 10 1 16,2 5-1-16,6-1 0 15,8 3-1-15,4-2 2 16,3-6-1-16,4-8 1 16,4-14 0-16,-4-8 0 15,0-13 0-15,-4-7-5 16,1-14-5-16,-10-13-3 15,-6-2 0-15,-14-7 0 16,-9-5-1-16,-11-8 3 0,-10 8 6 16,-4-1 14-16,-12 5 5 15,5 8 2 1,-10 7 1-16,8 17 0 16,1 5 0-16,12 20-3 0,0 9-5 15,15 7-9-15,7 7-1 16,8 5 1-16,8 1-2 15,9 1 2-15,0-2-1 16,8-7 2-16,5-11-2 16,-1-5 2-16,8-8-11 15,-9-17-4-15,3 0-5 16,-10-22-3-16,-1-5 0 16,-16-9 0-16,-4-6 6 0,-16-5 6 15,-8-4 22 1,-8 8 6-16,-3-5 5 0,-1 20 2 15,1 6 0 1,15 22 0-16,-17 0-6 0,17 23-7 16,11 12-12-16,6 6 0 15,4 7-1-15,2 3 1 16,4-2 0-16,-2-1 1 16,1-8-1-16,-5-9-1 15,-4-12 2-15,-17-19 0 16,19 0 0-16,-19-12 0 15,-10-16 0-15,-3-11 0 16,-3-6 1-16,-1-4 0 16,3-1 0-16,6 5-1 15,8 0 0-15,0 9 1 16,21 2-2-16,3 11-14 16,19 3-14-16,6 7-3 0,5 4-1 15,1 2-2-15,-2 1-2 16</inkml:trace>
        </inkml:traceGroup>
        <inkml:traceGroup>
          <inkml:annotationXML>
            <emma:emma xmlns:emma="http://www.w3.org/2003/04/emma" version="1.0">
              <emma:interpretation id="{9AAB6FC5-8DD2-4E1A-9236-A4956BD43F32}" emma:medium="tactile" emma:mode="ink">
                <msink:context xmlns:msink="http://schemas.microsoft.com/ink/2010/main" type="inkWord" rotatedBoundingBox="19903,7877 21505,7887 21500,8657 19898,8647"/>
              </emma:interpretation>
              <emma:one-of disjunction-type="recognition" id="oneOf4">
                <emma:interpretation id="interp20" emma:lang="en-US" emma:confidence="1">
                  <emma:literal>for</emma:literal>
                </emma:interpretation>
                <emma:interpretation id="interp21" emma:lang="en-US" emma:confidence="0">
                  <emma:literal>fov</emma:literal>
                </emma:interpretation>
                <emma:interpretation id="interp22" emma:lang="en-US" emma:confidence="0">
                  <emma:literal>far</emma:literal>
                </emma:interpretation>
                <emma:interpretation id="interp23" emma:lang="en-US" emma:confidence="0">
                  <emma:literal>foo</emma:literal>
                </emma:interpretation>
                <emma:interpretation id="interp24" emma:lang="en-US" emma:confidence="0">
                  <emma:literal>fw</emma:literal>
                </emma:interpretation>
              </emma:one-of>
            </emma:emma>
          </inkml:annotationXML>
          <inkml:trace contextRef="#ctx0" brushRef="#br0" timeOffset="10887.8722">17762 827 97 0,'10'-15'33'16,"-10"-5"0"-16,0 0-11 15,-13-3-8-15,6-5-1 16,-10 0-4-16,-1-7-9 0,-4-10 1 16,-4-7 1-16,-6-4-1 15,-2-1 1-15,0-6-1 16,2 0 0-16,6 0 0 15,11 6 0-15,9 6-1 16,14 11 0-16,12 12 1 16,10 8-2-16,13 13-5 15,3 7-12-15,5 27-9 16,-7 1-5-16,-10 8 0 16,-14 7-1-16,-13 6-2 15,-7 0 0-15</inkml:trace>
          <inkml:trace contextRef="#ctx0" brushRef="#br0" timeOffset="11020.9525">17504 533 168 0,'0'0'34'16,"0"-28"-5"-16,27 14-39 0,11-1-12 16,16 1-6-16,7 0-5 15,4 1 1-15,1 5-1 16,-3-5 0-16,-7 5 0 15</inkml:trace>
          <inkml:trace contextRef="#ctx0" brushRef="#br0" timeOffset="11658.347">18070 321 99 0,'-26'-12'34'0,"-6"6"-1"16,-1 6-4-16,-4 0-10 15,10 11-4-15,0 6-5 16,10 11-8-16,9 5-4 15,8 10 1-15,12 4-1 16,13-4 0-16,13 0-1 16,7-4 0-16,12-7-3 15,1-13-5-15,6-4-4 16,-13-15-2-16,0-6 1 16,-20-11-1-16,-8-5 1 15,-18-11 3-15,-13 6 6 16,-15-8 10-16,-8 4 7 15,-2-2 3-15,-5 6 1 16,11 4-1-16,2 3-7 16,11 4-7-16,14 16-9 15,5-24-9-15,16 16-5 16,6 0-3-16,12 1 1 0,-4 2 2 16,5 2 10-16,-3-3 8 15,-5-2 11-15,-8 3 14 16,-7-1 10-16,-17 6 1 15,20-8 0-15,-20 8-1 16,0 0-4-16,13 26-3 16,-6-11-7-16,11 14-7 15,4 5-9-15,5 7 0 16,1 1 0-16,5 0 0 16,-1-6 0-16,-1-2 0 15,-5-11 0-15,-9-9-8 16,-17-14-3-16,17 0-3 15,-17 0 0-15,-10-36 0 0,0 8 3 16,-8-14 3-16,-2 1 10 16,1-1 8-16,2-1 4 15,7 7 2-15,5 1 1 16,16 6-1-16,9 2-1 16,18 7-4-16,15 7-19 15,8 4-17-15,11 9-5 16,0-7-2-16,-4 7-3 15,-4 0-3-15,-14-9-1 16</inkml:trace>
        </inkml:traceGroup>
      </inkml:traceGroup>
    </inkml:traceGroup>
    <inkml:traceGroup>
      <inkml:annotationXML>
        <emma:emma xmlns:emma="http://www.w3.org/2003/04/emma" version="1.0">
          <emma:interpretation id="{5ABF727A-5A12-43F9-B583-E139196F15BC}" emma:medium="tactile" emma:mode="ink">
            <msink:context xmlns:msink="http://schemas.microsoft.com/ink/2010/main" type="paragraph" rotatedBoundingBox="2291,9097 16520,9017 16525,9968 2296,10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38C3D3-DFB5-4BC2-ACB6-5B257A3A2277}" emma:medium="tactile" emma:mode="ink">
              <msink:context xmlns:msink="http://schemas.microsoft.com/ink/2010/main" type="line" rotatedBoundingBox="2291,9097 16520,9017 16525,9968 2296,10047"/>
            </emma:interpretation>
          </emma:emma>
        </inkml:annotationXML>
        <inkml:traceGroup>
          <inkml:annotationXML>
            <emma:emma xmlns:emma="http://www.w3.org/2003/04/emma" version="1.0">
              <emma:interpretation id="{1B14440F-2EA5-4DB2-BAA0-8222DE064F2C}" emma:medium="tactile" emma:mode="ink">
                <msink:context xmlns:msink="http://schemas.microsoft.com/ink/2010/main" type="inkWord" rotatedBoundingBox="2291,9194 6039,9173 6042,9758 2294,9779"/>
              </emma:interpretation>
              <emma:one-of disjunction-type="recognition" id="oneOf5">
                <emma:interpretation id="interp25" emma:lang="en-US" emma:confidence="1">
                  <emma:literal>current</emma:literal>
                </emma:interpretation>
                <emma:interpretation id="interp26" emma:lang="en-US" emma:confidence="0">
                  <emma:literal>Current</emma:literal>
                </emma:interpretation>
                <emma:interpretation id="interp27" emma:lang="en-US" emma:confidence="0">
                  <emma:literal>currents</emma:literal>
                </emma:interpretation>
                <emma:interpretation id="interp28" emma:lang="en-US" emma:confidence="0">
                  <emma:literal>Currents</emma:literal>
                </emma:interpretation>
                <emma:interpretation id="interp29" emma:lang="en-US" emma:confidence="0">
                  <emma:literal>ardent</emma:literal>
                </emma:interpretation>
              </emma:one-of>
            </emma:emma>
          </inkml:annotationXML>
          <inkml:trace contextRef="#ctx0" brushRef="#br0" timeOffset="13103.9281">435 1549 104 0,'-20'-20'39'16,"0"10"-10"-16,1-1-14 15,-1 1-7-15,-6-1-7 16,2 1 0-16,1-1 2 15,-4 8-2-15,-2 3 1 16,-7 0 0-16,2 16 0 0,-11-2 0 16,0 12-1-16,-1 4-1 15,5 11 0-15,1-1 0 16,13 5 0-16,3 10 0 16,16-6-2-16,14 0 1 15,13-6-1-15,15-3 0 16,8-15 0-16,16-5 1 15,8-20-2-15,12-13-4 16,-4-10-10-16,4-8-7 16,-4-8-5-16,-9-4-3 15,-4-1 1-15,-10 3 3 16,-12 1 6-16,-12 7 16 16,-14 9 13-16,-13-2 18 0,0 10 5 15,0 16 4-15,-24-20-2 16,8 20-2-16,16 0-5 15,-32 8-8 1,32-8-9-16,-17 33-8 0,17-5-1 16,0 1 0-16,10-1 0 15,-2 8 0-15,11-1-1 16,1-1 0-16,1-5 1 16,10-8-1-16,-3-7 1 15,11-8-1-15,-5-13-1 16,5-6-5-16,0-8-2 15,-5-8 1-15,-6-5 0 16,-1-2 1-16,-10 0 7 0,-4 1 1 16,-13 8 2-1,0 4 6-15,0 3 0 0,0 20 2 16,-12-16 0 0,12 16-1-16,0 0-7 0,-8 16 0 15,8 0-1-15,8 11 0 16,4 0-1-16,2 9 0 15,6-1 0-15,5 4-1 16,2-3 0-16,6-5 0 16,-5-6 0-16,10-3-14 15,-5-15-10-15,2-7-7 16,2-18-1-16,-10-4-1 16,0-3 1-16</inkml:trace>
          <inkml:trace contextRef="#ctx0" brushRef="#br0" timeOffset="13464.6354">1373 1549 125 0,'0'0'35'0,"0"0"-8"15,-19 18-14-15,19 0-12 16,10 9-1-16,2 2 0 16,7 7-1-16,1 4 0 15,-1 1 1-15,3-5 0 16,-2 0-1-16,-3-9 1 15,-3-6-2-15,-14-21-6 0,14 19-1 16,-14-19-1 0,0-26-1-16,-9 5 1 15,-3-8 1-15,0-5 0 16,4-1 3-16,-5 0 6 0,6-7 2 16,7 8 2-16,0-3 0 15,13 4-1-15,1 4 0 16,6 0-2-16,5 9-7 15,2 0-9-15,6 11-8 16,1 2-4-16,0 7-1 16,-2 0 0-16,1 6 15 15</inkml:trace>
          <inkml:trace contextRef="#ctx0" brushRef="#br0" timeOffset="14112.852">1889 1504 132 0,'0'0'35'0,"-19"16"-8"16,19-16-16-16,-13 35-10 16,18-12-2-16,3 11 0 15,4 3 0-15,2 2 0 16,6 4 1-16,0 0-1 16,-4-2 1-16,2-6-1 15,-4-1 1-15,-1-13-1 16,-13-21 0-16,11 15 0 15,-11-15-1-15,-7-22 1 0,-5-5 0 16,-1-3 0 0,0-10 0-16,0-5 0 15,5-2 1-15,2-1 0 16,6-1 0-16,13 4 0 0,0 5 0 16,8 3-5-16,7 13-7 15,2 8-4-15,4 16-3 16,-1 7-2-16,1 9 0 15,-6 11 0-15,2 8 0 16,-7 6 4-16,-4-1 7 16,5-3 8-16,-9-1 7 15,-3-3 5-15,3-10 3 16,-3-5 4-16,-12-18 5 16,22 11 1-16,-22-11-1 15,29-18-3-15,-14-6-4 16,4 2-4-16,1-6-3 15,-4-2-11-15,8 2-9 0,-10-13-1 16,0 7 1-16,-8 0 0 16,-6 12 2-1,-7 2 2-15,7 20 5 16,-33-3 12-16,6 12 4 0,2 16 1 16,-2-2 0-16,7 19-1 15,2-7-2-15,8 7-1 16,10 1-6-16,0-7-5 15,19-1-1-15,3-8 0 16,10 0-8-16,1-18-9 16,7-9-7-16,-1 0-5 15,1-20-2-15,0-5 0 16,-5-13-1-16</inkml:trace>
          <inkml:trace contextRef="#ctx0" brushRef="#br0" timeOffset="14487.0127">2802 1441 118 0,'0'0'35'16,"0"0"-3"-16,-14 23-14 16,14 5-14-16,7 2-4 15,-3 10 0-15,12 1-2 16,-3 2 1-16,2-3 1 16,1-4-1-16,2-6-1 15,-1-4 1-15,-2-9-6 16,-15-17-7-16,18 8-5 0,-18-8 0 15,7-29-2-15,-14 0 3 16,7 1 3-16,-7-8 2 16,7-4 10-16,0-2 8 15,3 5 7-15,8 2 5 16,2 6 2-16,10 10-1 16,-4 4-3-16,11 8-3 15,-7 7-3-15,8 22-1 16,-10-1-2-16,6 8-4 15,-7 5 0-15,0 7-2 16,0 1 1-16,-3 0 0 16,-3 0-1-16,-1-9-10 15,-1-1-12-15,0-12-8 16,-12-20-3-16,28 11-1 16,-28-11 0-16,20-39 0 15</inkml:trace>
          <inkml:trace contextRef="#ctx0" brushRef="#br0" timeOffset="14835.208">3273 1634 110 0,'11'-18'36'15,"5"0"-2"-15,12 2-19 16,15 1-34-16,5 1-15 16,9-4 0-16,-5 5-1 15,2-5-2-15,-9 1 2 16</inkml:trace>
          <inkml:trace contextRef="#ctx0" brushRef="#br0" timeOffset="14683.1071">3328 1353 121 0,'0'0'34'15,"0"0"-2"-15,9 34-21 16,-2 2-11-16,5 5 1 16,4 8 0-16,0 7 0 15,2 0-2-15,-1 0 2 16,-4-6-11-16,-2-2-14 15,-2-8-10-15,-9-12 0 16,0-11-1-16,0-17-2 16,-24 0 11-16</inkml:trace>
        </inkml:traceGroup>
        <inkml:traceGroup>
          <inkml:annotationXML>
            <emma:emma xmlns:emma="http://www.w3.org/2003/04/emma" version="1.0">
              <emma:interpretation id="{47DA60C1-B7BB-40A5-B37E-14178B0D1716}" emma:medium="tactile" emma:mode="ink">
                <msink:context xmlns:msink="http://schemas.microsoft.com/ink/2010/main" type="inkWord" rotatedBoundingBox="6965,9153 7898,9148 7900,9651 6968,9656"/>
              </emma:interpretation>
              <emma:one-of disjunction-type="recognition" id="oneOf6">
                <emma:interpretation id="interp30" emma:lang="en-US" emma:confidence="1">
                  <emma:literal>to</emma:literal>
                </emma:interpretation>
                <emma:interpretation id="interp31" emma:lang="en-US" emma:confidence="0">
                  <emma:literal>too</emma:literal>
                </emma:interpretation>
                <emma:interpretation id="interp32" emma:lang="en-US" emma:confidence="0">
                  <emma:literal>toy</emma:literal>
                </emma:interpretation>
                <emma:interpretation id="interp33" emma:lang="en-US" emma:confidence="0">
                  <emma:literal>toe</emma:literal>
                </emma:interpretation>
                <emma:interpretation id="interp34" emma:lang="en-US" emma:confidence="0">
                  <emma:literal>tog</emma:literal>
                </emma:interpretation>
              </emma:one-of>
            </emma:emma>
          </inkml:annotationXML>
          <inkml:trace contextRef="#ctx0" brushRef="#br0" timeOffset="15515.7812">4554 1618 117 0,'0'0'35'0,"30"-28"-2"15,-7 20-18 1,12-3-19-16,15 11-11 16,4 0-8-16,7 0-4 15,2 0-2-15,0 11-1 0,-4-11-1 16,1 0 1-16</inkml:trace>
          <inkml:trace contextRef="#ctx0" brushRef="#br0" timeOffset="15356.5804">4734 1353 93 0,'0'0'36'16,"-10"-22"-2"-16,10 22-11 15,0 0-8-15,-12 35-6 0,12-7-7 16,0 7-1-16,4 9 1 15,4 9-2 1,-1-3 1-16,-2 0-1 16,5 6-10-16,-10-14-10 15,8-3-11-15,-8-8-3 0,0-6-1 16,0-25-1-16,-21 15 0 16</inkml:trace>
          <inkml:trace contextRef="#ctx0" brushRef="#br0" timeOffset="15857.4821">5223 1472 57 0,'-11'-16'26'16,"-10"3"0"-16,2 4-1 16,-5 4-3-16,-1 12-4 15,-5 2-3-15,7 16-4 16,-2 2-3-16,9 5-3 0,0 8-3 15,12 1-3 1,4 2 1-16,13 1-1 16,8-5-1-16,13-9 0 0,13-2 1 15,10-12 0-15,2-11 1 16,1-5 0-16,-1-14 1 16,-10-8-2-16,-6-10 1 15,-16-5-4-15,-18 2-1 16,-15-6-2-16,-9 5 1 15,-18 0 0-15,-5 1 1 16,-10 8 0-16,2 4-1 16,1 3 0-16,14 8-7 15,8 4-6-15,23 8-8 16,0 0-1-16,28 0 0 16,16 0-3-16,10 0 21 15</inkml:trace>
        </inkml:traceGroup>
        <inkml:traceGroup>
          <inkml:annotationXML>
            <emma:emma xmlns:emma="http://www.w3.org/2003/04/emma" version="1.0">
              <emma:interpretation id="{DBEFF863-D8F3-4BB5-9991-66EE52079660}" emma:medium="tactile" emma:mode="ink">
                <msink:context xmlns:msink="http://schemas.microsoft.com/ink/2010/main" type="inkWord" rotatedBoundingBox="8513,9113 11777,9095 11781,9924 8517,9942"/>
              </emma:interpretation>
              <emma:one-of disjunction-type="recognition" id="oneOf7">
                <emma:interpretation id="interp35" emma:lang="en-US" emma:confidence="1">
                  <emma:literal>"push"</emma:literal>
                </emma:interpretation>
                <emma:interpretation id="interp36" emma:lang="en-US" emma:confidence="0">
                  <emma:literal>"push'"</emma:literal>
                </emma:interpretation>
                <emma:interpretation id="interp37" emma:lang="en-US" emma:confidence="0">
                  <emma:literal>"push?</emma:literal>
                </emma:interpretation>
                <emma:interpretation id="interp38" emma:lang="en-US" emma:confidence="0">
                  <emma:literal>"push,</emma:literal>
                </emma:interpretation>
                <emma:interpretation id="interp39" emma:lang="en-US" emma:confidence="0">
                  <emma:literal>"push""</emma:literal>
                </emma:interpretation>
              </emma:one-of>
            </emma:emma>
          </inkml:annotationXML>
          <inkml:trace contextRef="#ctx0" brushRef="#br0" timeOffset="16175.8205">6139 1374 93 0,'-17'-23'34'16,"17"23"-2"-16,0 0-8 16,-21-12-8-16,21 12-5 0,0 18-10 15,0-2 0-15,0 5 0 16,0 6-1-16,12-3 0 16,1 4-1-16,7-1 1 15,0-7-10-15,7 0-9 16,0-11-7-16,5-9-5 15,-2 0-1-15,-3-16 0 16,1-5-1-16,-8-4 5 16</inkml:trace>
          <inkml:trace contextRef="#ctx0" brushRef="#br0" timeOffset="16331.3596">6352 1290 106 0,'0'0'33'15,"-19"14"-1"-15,19 5-7 16,-7 2-11-16,14 8-8 15,4 5-13-15,2-4-17 16,8-3-9-16,2-1 0 16,1-12-2-16,-2-6-3 15,-4-14-2-15</inkml:trace>
          <inkml:trace contextRef="#ctx0" brushRef="#br0" timeOffset="17158.5035">6814 1638 99 0,'-20'-34'34'0,"20"34"-1"16,-24-21-10-16,24 21-5 15,-16 10-5-15,9 7-10 16,1 7-2-16,6 15 0 0,-7 6 0 16,7 11-1-1,0 7 0-15,0-2-1 16,9-3 0-16,-4-3 0 16,3-6-5-16,-3-13-8 0,8-15-8 15,-13-21-3-15,0 0-2 16,14-15 0-16,-14-18 0 15,-7-13 3-15,0-14 9 16,-6-3 14-16,-1-9 15 16,1 2 8-16,2-6 3 15,11 10 0-15,0-1 0 16,20 18-2-16,7 12-4 16,12 11-6-16,7 18-6 15,6 8-4-15,2 20-2 16,-3 4 0-16,-4 11 1 15,-7 10 1-15,-15-5-1 16,-12 1 1-16,-13-6-2 0,-13 0 1 16,-11-9-1-16,-7-9 0 15,-9-4-1-15,-2-13-1 16,0 0-6 0,-6-8-5-16,17 0-4 0,-4-11-4 15,15 9-5-15,6-10-4 16,14 20-4-16,5-33 1 15,14 20 4-15,8 3 4 16</inkml:trace>
          <inkml:trace contextRef="#ctx0" brushRef="#br0" timeOffset="17587.8282">7257 1513 160 0,'-18'-5'34'15,"18"5"-4"-15,-16 21-26 16,16-1-4-16,0 7 0 16,5 3-2-16,10 9 1 15,-2-2-1-15,10 3 1 16,2-10-1-16,6 4 1 16,0-19-1-16,2-1 1 15,2-14 1-15,-3 0-3 16,-3-14-4-16,-3-6-2 15,-9-9-1-15,-1-1 0 0,-8-6 1 16,-2-4 8-16,-6 6 1 16,0 5 3-16,0 6 4 15,-6-2 3-15,6 25 0 16,0 0 1-16,0 0-2 16,0 0-7-16,11 34-1 15,-2-10-1-15,6 9 0 16,5 2-1-16,4 1 1 15,8 3-1-15,-4-9 1 16,6 5-7-16,-1-13-11 16,6-8-11-16,-2-14-3 15,3 0 1-15,-6-23-2 16,0-4-1-16</inkml:trace>
          <inkml:trace contextRef="#ctx0" brushRef="#br0" timeOffset="17921.0106">7993 1500 158 0,'-28'-7'34'16,"6"7"-4"-16,-6 11-21 15,28-11-9-15,-20 23-2 16,20-3 0-16,16 0 0 16,4-2 0-16,8 3-1 15,7-1 2-15,5 0 0 16,3 2 1-16,-4-4 0 15,-2 0 1-15,-7 2 1 0,-7 1 0 16,-8 0 0-16,-12 7 0 16,-10-3-1-1,-6-2 1-15,-10-1-5 16,-8-6-9-16,-3 4-6 0,-8-15-5 16,1-5-6-16,-2-7-2 15,6-13-2-15,9-8 0 16,14-7 2-16,14-6 15 15</inkml:trace>
          <inkml:trace contextRef="#ctx0" brushRef="#br0" timeOffset="18318.2722">8333 1402 164 0,'0'0'36'16,"-13"27"-6"-16,13 3-28 15,5 8-2-15,5 5 1 0,2 6-1 16,4 1 0-16,2 0 0 16,-2 1-1-16,1-4 0 15,-3-6 1-15,-1-7 0 16,-2-7-1-16,-8-5-7 16,-3-22-7-16,0 0-3 15,0-18-2-15,0-5 1 16,-7-17 0-16,7 2 4 15,0-9 5-15,11 4 13 16,2 3 9-16,3 4 5 16,8 14 1-16,3 7 0 15,7 15 0-15,4 0-4 16,3 14-4-16,-1 8-6 0,1 6-3 16,-3 5 0-16,0 3 0 15,-13 2 0-15,-1-3 0 16,-9 0-1-16,1-14-9 15,-8 0-16-15,-8-21-8 16,0 0 0-16,0 0-2 16,12-38-1-16,-12-2-2 15</inkml:trace>
          <inkml:trace contextRef="#ctx0" brushRef="#br0" timeOffset="18558.8955">9306 1301 130 0,'12'-20'34'15,"-12"20"-1"-15,0 0-17 16,16 20-16-16,-9 2 3 16,1 8-1-16,1 6 1 15,-2 2-2-15,-7-6 2 16,0 2-11-16,0-7-14 15,0-5-10-15,0-22-2 16,-20 14-1-16,20-14 0 16,-25-27-2-16</inkml:trace>
          <inkml:trace contextRef="#ctx0" brushRef="#br0" timeOffset="18723.655">9124 1340 134 0,'-10'26'37'16,"0"0"-1"-16,10 5-15 16,7 3-38-16,5-4-16 15,8-5 0-15,-2-11-3 16,0-14-2-16,-18 0-2 16</inkml:trace>
        </inkml:traceGroup>
        <inkml:traceGroup>
          <inkml:annotationXML>
            <emma:emma xmlns:emma="http://www.w3.org/2003/04/emma" version="1.0">
              <emma:interpretation id="{93347F5D-A640-4F8B-B463-A27CA55048D2}" emma:medium="tactile" emma:mode="ink">
                <msink:context xmlns:msink="http://schemas.microsoft.com/ink/2010/main" type="inkWord" rotatedBoundingBox="12894,9038 16520,9017 16525,9968 12899,9988"/>
              </emma:interpretation>
              <emma:one-of disjunction-type="recognition" id="oneOf8">
                <emma:interpretation id="interp40" emma:lang="en-US" emma:confidence="1">
                  <emma:literal>through</emma:literal>
                </emma:interpretation>
                <emma:interpretation id="interp41" emma:lang="en-US" emma:confidence="0">
                  <emma:literal>through h</emma:literal>
                </emma:interpretation>
                <emma:interpretation id="interp42" emma:lang="en-US" emma:confidence="0">
                  <emma:literal>Through h</emma:literal>
                </emma:interpretation>
                <emma:interpretation id="interp43" emma:lang="en-US" emma:confidence="0">
                  <emma:literal>throug h</emma:literal>
                </emma:interpretation>
                <emma:interpretation id="interp44" emma:lang="en-US" emma:confidence="0">
                  <emma:literal>throng h</emma:literal>
                </emma:interpretation>
              </emma:one-of>
            </emma:emma>
          </inkml:annotationXML>
          <inkml:trace contextRef="#ctx0" brushRef="#br0" timeOffset="19306.6696">10702 1297 129 0,'-12'-21'36'0,"12"21"-2"16,-21-16-12-16,21 16-21 15,-11 23 0-15,11 6 1 0,0 12 0 16,11 8-1-16,-2 6 0 16,1 8 0-16,-2-5 0 15,1-2-1-15,-4-1-6 16,-5-12-15-16,7-4-9 15,-7-18-4-15,0-21 0 16,-21 11-1-16,5-19-1 16</inkml:trace>
          <inkml:trace contextRef="#ctx0" brushRef="#br0" timeOffset="19862.5305">10483 1567 132 0,'0'0'34'0,"12"-25"0"0,3 10-11 15,14 7-24-15,8-7 0 16,9 4-8-16,5-5-8 16,9 3-6-16,-5-2-2 15,2 2-1-15,-10-7 1 16,-5 7 1-16,-8-4 7 16,-7-2 12-16,-7 3 20 15,-9-5 6-15,-11 21 4 16,9-33 0-16,-9 33 1 15,0-14-2-15,0 14-5 16,0 0-6-16,0 25-11 16,5-2 1-16,3 6-1 0,1 13 0 15,0 5-2-15,2 1 1 16,2 4-1 0,3 2 1-16,-2-4-2 0,0 1 0 15,-3-10-1-15,2-5 0 16,-2-14 1-16,-11-22-1 15,16 16 1-15,-16-16-1 16,0-31-1-16,6 1 0 16,-6-13 1-16,5-10 1 15,2 7 0-15,3-1 0 16,6 5 0-16,4 7 1 16,1 7 2-16,0 13-1 15,5 9 2-15,1 13-1 0,-2 15 0 16,-1-1 0-16,-2 6 0 15,-2 9 0-15,-2-2 0 16,-7 2 0-16,1 4-3 16,-5-9 1-16,-7-4-13 15,11 1-11-15,-11-14-6 16,0-14-3-16,0 0 0 16,0 0-1-16,23-15 1 15</inkml:trace>
          <inkml:trace contextRef="#ctx0" brushRef="#br0" timeOffset="20186.7469">11640 1464 137 0,'0'0'34'15,"0"0"-2"-15,0 0-18 16,14 36-13 0,-5-3 0-16,4 5 0 15,-1 3 0-15,2 0-1 0,-1 3 0 16,-1-9-1-16,-1-1 0 15,-1-8 1-15,-5-10-4 16,-5-16-4-16,0 0-3 16,0 0-2-16,-5-29 1 15,-4-3 0-15,9-5 2 16,-12-5 4-16,12-7 3 16,0 6 6-16,5-4 3 15,5 11 2-15,7 2-2 16,6 11-4-16,-1 7-11 0,5 5-7 15,0 11-6-15,0 0-6 16,2 11 1 0,-1-2 0-16,-1 7-1 0</inkml:trace>
          <inkml:trace contextRef="#ctx0" brushRef="#br0" timeOffset="20554.9931">12214 1427 88 0,'-32'-25'32'16,"10"15"-2"-16,4 10-8 15,-9 4-5-15,4 10-2 16,-4 5-6-16,6 15-5 16,1 0-1-16,2 4-1 15,5 5-2-15,9-2 0 0,4 1 0 16,20-6-2-16,7-3 2 15,8-11-1-15,9-8 1 16,3-14 0-16,2 0 0 16,1-8 0-16,-5-10-5 15,-15-7-6-15,-6-2-3 16,-17-8-3-16,-7 0-2 16,-8-7-1-16,-5 8 0 15,-13-2 0-15,5 3 5 16,-7 9 4-16,5-2-1 15,6 12-1-15,17 14-2 16,0 0 2-16,-10-22 0 0,10 22 13 16</inkml:trace>
          <inkml:trace contextRef="#ctx0" brushRef="#br0" timeOffset="20864.4908">12432 1382 130 0,'0'0'32'0,"6"21"-1"15,-6-1-14-15,7 9-10 16,6 6-6-16,1 5-1 16,7 4 0-16,6-3 0 15,6-1 1-15,4-4-2 16,-2-14 1-16,5-2 0 16,-5-12 0-16,5-8 0 0,-9-13 1 15,-5-4-1-15,-6-9-1 16,-8-11-2-16,-12-4-2 15,0-7 0 1,-5 5-1-16,-11-6 1 0,-2 14 0 16,-2-2-1-16,3 12-8 15,1 4-3-15,16 21-6 16,0 0-5-16,0 0 0 16,0 0-1-16,19 0 0 15</inkml:trace>
          <inkml:trace contextRef="#ctx0" brushRef="#br0" timeOffset="21410.3029">13213 1483 130 0,'0'-20'32'16,"-8"2"-6"-16,-3-4-13 0,-1 6-3 15,-3 1-10-15,-5 5 2 16,-6 6 0-16,-2 4 0 15,-7 9 0-15,5 6 1 16,-1 10-1-16,4 5-2 16,8 6 1-16,9 6-2 15,10 6 0-15,20-6-1 16,7-5 2-16,6 2-2 16,8-16 1-16,0-7 0 0,3-5 2 15,-3-11-1-15,-4-13 0 16,-10-7 0-1,-6-3-4-15,-8-11 0 16,-5-2 0-16,-8-4 0 0,0 4 3 16,-10 6 0-16,0 4 0 15,2 5 1-15,8 21 4 16,-11-16 2-16,11 16-2 16,0 27-1-16,12-4-1 15,7 6-2-15,2 7 1 16,6 9 0-16,3 5-2 15,-1 6 0-15,1 1 1 16,-1 1 0-16,-8 3 0 0,-3-5 1 16,-6-4 0-1,-12-4 0-15,0-9 0 16,-10-10 1-16,-10-12-1 16,-7-6 0-16,-3-11-9 0,-10-7-10 15,2-13-8-15,-6-10-6 16,9-9-1-16,2-11-1 15,15-6-2-15,11-3 1 16</inkml:trace>
          <inkml:trace contextRef="#ctx0" brushRef="#br0" timeOffset="21838.5892">13525 1199 131 0,'0'0'34'15,"0"0"0"-15,0 33-13 0,13 3-20 16,0 15 1-16,5 11-1 16,-1 0-1-16,3 3 0 15,-1-6 1-15,-1-7 0 16,-5-3-1-16,-3-9 0 16,0-12-2-16,-3-8 1 15,-7-20 1-15,0 0-1 16,15-5 0-16,-8-15-3 15,-1-14-1-15,5-8-1 16,-2-3 3-16,6-2 1 16,5-1 1-16,-3 6 0 15,7 12 1-15,3 8 2 16,2 15 2-16,5 16 1 0,3 17-1 16,-5 4-1-16,1 11-1 15,-4 2 0-15,-2 6 0 16,-4 0 2-16,-7 0-2 15,-5-3 0-15,-5-8-1 16,-6-6-1-16,0-11-18 16,0-21-15-16,0 0-2 15,0 0-3-15,-13-32-3 16,2-18-2-16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2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2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3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4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9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3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294BF-80C3-41EE-9E66-EB86504B7CB9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E76F-89CB-4495-A799-519F31C1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9.emf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customXml" Target="../ink/ink9.xml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8.emf"/><Relationship Id="rId24" Type="http://schemas.openxmlformats.org/officeDocument/2006/relationships/customXml" Target="../ink/ink15.xml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customXml" Target="../ink/ink8.xml"/><Relationship Id="rId19" Type="http://schemas.openxmlformats.org/officeDocument/2006/relationships/image" Target="../media/image12.emf"/><Relationship Id="rId4" Type="http://schemas.openxmlformats.org/officeDocument/2006/relationships/customXml" Target="../ink/ink5.xml"/><Relationship Id="rId9" Type="http://schemas.openxmlformats.org/officeDocument/2006/relationships/image" Target="../media/image7.emf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customXml" Target="../ink/ink22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4.emf"/><Relationship Id="rId4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27.emf"/><Relationship Id="rId4" Type="http://schemas.openxmlformats.org/officeDocument/2006/relationships/customXml" Target="../ink/ink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5.emf"/><Relationship Id="rId18" Type="http://schemas.openxmlformats.org/officeDocument/2006/relationships/customXml" Target="../ink/ink38.xml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customXml" Target="../ink/ink35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34.emf"/><Relationship Id="rId24" Type="http://schemas.openxmlformats.org/officeDocument/2006/relationships/customXml" Target="../ink/ink41.xml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10" Type="http://schemas.openxmlformats.org/officeDocument/2006/relationships/customXml" Target="../ink/ink34.xml"/><Relationship Id="rId19" Type="http://schemas.openxmlformats.org/officeDocument/2006/relationships/image" Target="../media/image38.emf"/><Relationship Id="rId4" Type="http://schemas.openxmlformats.org/officeDocument/2006/relationships/customXml" Target="../ink/ink31.xml"/><Relationship Id="rId9" Type="http://schemas.openxmlformats.org/officeDocument/2006/relationships/image" Target="../media/image33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43.emf"/><Relationship Id="rId4" Type="http://schemas.openxmlformats.org/officeDocument/2006/relationships/customXml" Target="../ink/ink43.xml"/><Relationship Id="rId9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customXml" Target="../ink/ink51.xml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emf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9" Type="http://schemas.openxmlformats.org/officeDocument/2006/relationships/image" Target="../media/image70.emf"/><Relationship Id="rId21" Type="http://schemas.openxmlformats.org/officeDocument/2006/relationships/image" Target="../media/image61.emf"/><Relationship Id="rId34" Type="http://schemas.openxmlformats.org/officeDocument/2006/relationships/customXml" Target="../ink/ink68.xml"/><Relationship Id="rId42" Type="http://schemas.openxmlformats.org/officeDocument/2006/relationships/customXml" Target="../ink/ink72.xml"/><Relationship Id="rId47" Type="http://schemas.openxmlformats.org/officeDocument/2006/relationships/image" Target="../media/image74.emf"/><Relationship Id="rId50" Type="http://schemas.openxmlformats.org/officeDocument/2006/relationships/customXml" Target="../ink/ink76.xml"/><Relationship Id="rId55" Type="http://schemas.openxmlformats.org/officeDocument/2006/relationships/image" Target="../media/image78.emf"/><Relationship Id="rId63" Type="http://schemas.openxmlformats.org/officeDocument/2006/relationships/image" Target="../media/image82.emf"/><Relationship Id="rId7" Type="http://schemas.openxmlformats.org/officeDocument/2006/relationships/image" Target="../media/image54.emf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9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56.emf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37" Type="http://schemas.openxmlformats.org/officeDocument/2006/relationships/image" Target="../media/image69.emf"/><Relationship Id="rId40" Type="http://schemas.openxmlformats.org/officeDocument/2006/relationships/customXml" Target="../ink/ink71.xml"/><Relationship Id="rId45" Type="http://schemas.openxmlformats.org/officeDocument/2006/relationships/image" Target="../media/image73.emf"/><Relationship Id="rId53" Type="http://schemas.openxmlformats.org/officeDocument/2006/relationships/image" Target="../media/image77.emf"/><Relationship Id="rId58" Type="http://schemas.openxmlformats.org/officeDocument/2006/relationships/customXml" Target="../ink/ink80.xml"/><Relationship Id="rId66" Type="http://schemas.openxmlformats.org/officeDocument/2006/relationships/customXml" Target="../ink/ink84.xml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23" Type="http://schemas.openxmlformats.org/officeDocument/2006/relationships/image" Target="../media/image62.emf"/><Relationship Id="rId28" Type="http://schemas.openxmlformats.org/officeDocument/2006/relationships/customXml" Target="../ink/ink65.xml"/><Relationship Id="rId36" Type="http://schemas.openxmlformats.org/officeDocument/2006/relationships/customXml" Target="../ink/ink69.xml"/><Relationship Id="rId49" Type="http://schemas.openxmlformats.org/officeDocument/2006/relationships/image" Target="../media/image75.emf"/><Relationship Id="rId57" Type="http://schemas.openxmlformats.org/officeDocument/2006/relationships/image" Target="../media/image79.emf"/><Relationship Id="rId61" Type="http://schemas.openxmlformats.org/officeDocument/2006/relationships/image" Target="../media/image81.emf"/><Relationship Id="rId10" Type="http://schemas.openxmlformats.org/officeDocument/2006/relationships/customXml" Target="../ink/ink56.xml"/><Relationship Id="rId19" Type="http://schemas.openxmlformats.org/officeDocument/2006/relationships/image" Target="../media/image60.emf"/><Relationship Id="rId31" Type="http://schemas.openxmlformats.org/officeDocument/2006/relationships/image" Target="../media/image66.emf"/><Relationship Id="rId44" Type="http://schemas.openxmlformats.org/officeDocument/2006/relationships/customXml" Target="../ink/ink73.xml"/><Relationship Id="rId52" Type="http://schemas.openxmlformats.org/officeDocument/2006/relationships/customXml" Target="../ink/ink77.xml"/><Relationship Id="rId60" Type="http://schemas.openxmlformats.org/officeDocument/2006/relationships/customXml" Target="../ink/ink81.xml"/><Relationship Id="rId65" Type="http://schemas.openxmlformats.org/officeDocument/2006/relationships/image" Target="../media/image83.emf"/><Relationship Id="rId4" Type="http://schemas.openxmlformats.org/officeDocument/2006/relationships/customXml" Target="../ink/ink53.xml"/><Relationship Id="rId9" Type="http://schemas.openxmlformats.org/officeDocument/2006/relationships/image" Target="../media/image55.emf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64.emf"/><Relationship Id="rId30" Type="http://schemas.openxmlformats.org/officeDocument/2006/relationships/customXml" Target="../ink/ink66.xml"/><Relationship Id="rId35" Type="http://schemas.openxmlformats.org/officeDocument/2006/relationships/image" Target="../media/image68.emf"/><Relationship Id="rId43" Type="http://schemas.openxmlformats.org/officeDocument/2006/relationships/image" Target="../media/image72.emf"/><Relationship Id="rId48" Type="http://schemas.openxmlformats.org/officeDocument/2006/relationships/customXml" Target="../ink/ink75.xml"/><Relationship Id="rId56" Type="http://schemas.openxmlformats.org/officeDocument/2006/relationships/customXml" Target="../ink/ink79.xml"/><Relationship Id="rId64" Type="http://schemas.openxmlformats.org/officeDocument/2006/relationships/customXml" Target="../ink/ink83.xml"/><Relationship Id="rId8" Type="http://schemas.openxmlformats.org/officeDocument/2006/relationships/customXml" Target="../ink/ink55.xml"/><Relationship Id="rId51" Type="http://schemas.openxmlformats.org/officeDocument/2006/relationships/image" Target="../media/image76.emf"/><Relationship Id="rId3" Type="http://schemas.openxmlformats.org/officeDocument/2006/relationships/image" Target="../media/image52.emf"/><Relationship Id="rId12" Type="http://schemas.openxmlformats.org/officeDocument/2006/relationships/customXml" Target="../ink/ink57.xml"/><Relationship Id="rId17" Type="http://schemas.openxmlformats.org/officeDocument/2006/relationships/image" Target="../media/image59.emf"/><Relationship Id="rId25" Type="http://schemas.openxmlformats.org/officeDocument/2006/relationships/image" Target="../media/image63.emf"/><Relationship Id="rId33" Type="http://schemas.openxmlformats.org/officeDocument/2006/relationships/image" Target="../media/image67.emf"/><Relationship Id="rId38" Type="http://schemas.openxmlformats.org/officeDocument/2006/relationships/customXml" Target="../ink/ink70.xml"/><Relationship Id="rId46" Type="http://schemas.openxmlformats.org/officeDocument/2006/relationships/customXml" Target="../ink/ink74.xml"/><Relationship Id="rId59" Type="http://schemas.openxmlformats.org/officeDocument/2006/relationships/image" Target="../media/image80.emf"/><Relationship Id="rId67" Type="http://schemas.openxmlformats.org/officeDocument/2006/relationships/image" Target="../media/image84.emf"/><Relationship Id="rId20" Type="http://schemas.openxmlformats.org/officeDocument/2006/relationships/customXml" Target="../ink/ink61.xml"/><Relationship Id="rId41" Type="http://schemas.openxmlformats.org/officeDocument/2006/relationships/image" Target="../media/image71.emf"/><Relationship Id="rId54" Type="http://schemas.openxmlformats.org/officeDocument/2006/relationships/customXml" Target="../ink/ink78.xml"/><Relationship Id="rId62" Type="http://schemas.openxmlformats.org/officeDocument/2006/relationships/customXml" Target="../ink/ink8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13" Type="http://schemas.openxmlformats.org/officeDocument/2006/relationships/image" Target="../media/image90.emf"/><Relationship Id="rId18" Type="http://schemas.openxmlformats.org/officeDocument/2006/relationships/customXml" Target="../ink/ink93.xml"/><Relationship Id="rId26" Type="http://schemas.openxmlformats.org/officeDocument/2006/relationships/customXml" Target="../ink/ink97.xml"/><Relationship Id="rId3" Type="http://schemas.openxmlformats.org/officeDocument/2006/relationships/image" Target="../media/image85.emf"/><Relationship Id="rId21" Type="http://schemas.openxmlformats.org/officeDocument/2006/relationships/image" Target="../media/image94.emf"/><Relationship Id="rId7" Type="http://schemas.openxmlformats.org/officeDocument/2006/relationships/image" Target="../media/image87.emf"/><Relationship Id="rId12" Type="http://schemas.openxmlformats.org/officeDocument/2006/relationships/customXml" Target="../ink/ink90.xml"/><Relationship Id="rId17" Type="http://schemas.openxmlformats.org/officeDocument/2006/relationships/image" Target="../media/image92.emf"/><Relationship Id="rId25" Type="http://schemas.openxmlformats.org/officeDocument/2006/relationships/image" Target="../media/image96.emf"/><Relationship Id="rId2" Type="http://schemas.openxmlformats.org/officeDocument/2006/relationships/customXml" Target="../ink/ink85.xml"/><Relationship Id="rId16" Type="http://schemas.openxmlformats.org/officeDocument/2006/relationships/customXml" Target="../ink/ink92.xml"/><Relationship Id="rId20" Type="http://schemas.openxmlformats.org/officeDocument/2006/relationships/customXml" Target="../ink/ink94.xml"/><Relationship Id="rId29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1" Type="http://schemas.openxmlformats.org/officeDocument/2006/relationships/image" Target="../media/image89.emf"/><Relationship Id="rId24" Type="http://schemas.openxmlformats.org/officeDocument/2006/relationships/customXml" Target="../ink/ink96.xml"/><Relationship Id="rId5" Type="http://schemas.openxmlformats.org/officeDocument/2006/relationships/image" Target="../media/image86.emf"/><Relationship Id="rId15" Type="http://schemas.openxmlformats.org/officeDocument/2006/relationships/image" Target="../media/image91.emf"/><Relationship Id="rId23" Type="http://schemas.openxmlformats.org/officeDocument/2006/relationships/image" Target="../media/image95.emf"/><Relationship Id="rId28" Type="http://schemas.openxmlformats.org/officeDocument/2006/relationships/customXml" Target="../ink/ink98.xml"/><Relationship Id="rId10" Type="http://schemas.openxmlformats.org/officeDocument/2006/relationships/customXml" Target="../ink/ink89.xml"/><Relationship Id="rId19" Type="http://schemas.openxmlformats.org/officeDocument/2006/relationships/image" Target="../media/image93.emf"/><Relationship Id="rId4" Type="http://schemas.openxmlformats.org/officeDocument/2006/relationships/customXml" Target="../ink/ink86.xml"/><Relationship Id="rId9" Type="http://schemas.openxmlformats.org/officeDocument/2006/relationships/image" Target="../media/image88.emf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9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emf"/><Relationship Id="rId4" Type="http://schemas.openxmlformats.org/officeDocument/2006/relationships/customXml" Target="../ink/ink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review</a:t>
            </a:r>
          </a:p>
          <a:p>
            <a:r>
              <a:rPr lang="en-US" dirty="0" smtClean="0"/>
              <a:t>Go over Conceptual Review Problems</a:t>
            </a:r>
          </a:p>
          <a:p>
            <a:r>
              <a:rPr lang="en-US" dirty="0" smtClean="0"/>
              <a:t>Test Review problems</a:t>
            </a:r>
          </a:p>
        </p:txBody>
      </p:sp>
    </p:spTree>
    <p:extLst>
      <p:ext uri="{BB962C8B-B14F-4D97-AF65-F5344CB8AC3E}">
        <p14:creationId xmlns:p14="http://schemas.microsoft.com/office/powerpoint/2010/main" val="32127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diagram of how a voltmeter and ammeter should be placed in a series circuit with two resistors to measure the voltage and current through one of the resistors.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tungsten wire in a light bulb has a diameter of 1.2 mm.  When turned on, the temperature increases from 20 C to 970 C.  This wire is 1 cm long.  What is the resistance of the tungsten at 970 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how a dimmer switch in your house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following resistors, create 2 circuits – one that maximizes and the other that minimizes the current.  Find the current in each.</a:t>
            </a:r>
          </a:p>
          <a:p>
            <a:pPr lvl="1"/>
            <a:r>
              <a:rPr lang="en-US" dirty="0" smtClean="0"/>
              <a:t>R1 = 6 ohms</a:t>
            </a:r>
          </a:p>
          <a:p>
            <a:pPr lvl="1"/>
            <a:r>
              <a:rPr lang="en-US" dirty="0" smtClean="0"/>
              <a:t>R2= 4 ohms</a:t>
            </a:r>
          </a:p>
          <a:p>
            <a:pPr lvl="1"/>
            <a:r>
              <a:rPr lang="en-US" dirty="0" smtClean="0"/>
              <a:t>R3 = 10 ohms</a:t>
            </a:r>
          </a:p>
          <a:p>
            <a:pPr lvl="1"/>
            <a:r>
              <a:rPr lang="en-US" dirty="0" smtClean="0"/>
              <a:t>Battery = 9 V</a:t>
            </a:r>
          </a:p>
        </p:txBody>
      </p:sp>
    </p:spTree>
    <p:extLst>
      <p:ext uri="{BB962C8B-B14F-4D97-AF65-F5344CB8AC3E}">
        <p14:creationId xmlns:p14="http://schemas.microsoft.com/office/powerpoint/2010/main" val="14489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you can find the voltage, current, and resistance in a series and parallel circuit.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the total resistance when you add a resistor in series?</a:t>
            </a:r>
          </a:p>
          <a:p>
            <a:r>
              <a:rPr lang="en-US" dirty="0" smtClean="0"/>
              <a:t>What happens to the total resistance when you add a resistor in parallel?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 ohm, 3 ohm, and 4 ohm resistor are connected to a 9 V battery.  Find the current and voltage for each resistor if they are</a:t>
            </a:r>
          </a:p>
          <a:p>
            <a:pPr lvl="1"/>
            <a:r>
              <a:rPr lang="en-US" dirty="0" smtClean="0"/>
              <a:t>Connected in series</a:t>
            </a:r>
          </a:p>
          <a:p>
            <a:pPr lvl="1"/>
            <a:r>
              <a:rPr lang="en-US" dirty="0" smtClean="0"/>
              <a:t>Connected in 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equations using Kirchhoff’s Rules to analyze the circuit.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3127573" y="3145804"/>
              <a:ext cx="1546920" cy="2085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7133" y="3133924"/>
                <a:ext cx="1563840" cy="21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868213" y="4188724"/>
              <a:ext cx="2294640" cy="1246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253" y="4170724"/>
                <a:ext cx="2326680" cy="12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1694773" y="3713884"/>
              <a:ext cx="1481040" cy="11426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0013" y="3695524"/>
                <a:ext cx="1515240" cy="11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28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length effect the resistance of an object?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tell if a material is </a:t>
            </a:r>
            <a:r>
              <a:rPr lang="en-US" dirty="0" err="1" smtClean="0"/>
              <a:t>nonohmic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 current, number of electrons per unit of time, and rates of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= Q/t</a:t>
            </a:r>
          </a:p>
          <a:p>
            <a:r>
              <a:rPr lang="en-US" dirty="0" smtClean="0"/>
              <a:t>Q = I * t</a:t>
            </a:r>
          </a:p>
          <a:p>
            <a:r>
              <a:rPr lang="en-US" dirty="0" smtClean="0"/>
              <a:t>Then convert to number of electrons</a:t>
            </a:r>
          </a:p>
          <a:p>
            <a:r>
              <a:rPr lang="en-US" dirty="0" smtClean="0"/>
              <a:t>Rate of flow =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cooked the pickle in class, we had it plugged in for 1.5 minutes.  The pickle had a resistance of about 250 ohms and the outlet was 120 V.</a:t>
            </a:r>
          </a:p>
          <a:p>
            <a:pPr lvl="1"/>
            <a:r>
              <a:rPr lang="en-US" dirty="0" smtClean="0"/>
              <a:t>Find the current through the pickle</a:t>
            </a:r>
          </a:p>
          <a:p>
            <a:pPr lvl="1"/>
            <a:r>
              <a:rPr lang="en-US" dirty="0" smtClean="0"/>
              <a:t>The power used</a:t>
            </a:r>
          </a:p>
          <a:p>
            <a:pPr lvl="1"/>
            <a:r>
              <a:rPr lang="en-US" dirty="0" smtClean="0"/>
              <a:t>The total number of electrons that passed through the pickle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428091" y="3395366"/>
              <a:ext cx="2490120" cy="1020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691" y="3380966"/>
                <a:ext cx="2512440" cy="10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3903051" y="4129406"/>
              <a:ext cx="4497840" cy="6850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8651" y="4116086"/>
                <a:ext cx="452628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0" name="Ink 69"/>
              <p14:cNvContentPartPr/>
              <p14:nvPr/>
            </p14:nvContentPartPr>
            <p14:xfrm>
              <a:off x="994251" y="5590286"/>
              <a:ext cx="5953320" cy="125424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0931" y="5576966"/>
                <a:ext cx="5980320" cy="12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" name="Ink 142"/>
              <p14:cNvContentPartPr/>
              <p14:nvPr/>
            </p14:nvContentPartPr>
            <p14:xfrm>
              <a:off x="7056291" y="6651206"/>
              <a:ext cx="192960" cy="12888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3331" y="6640406"/>
                <a:ext cx="209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4" name="Ink 143"/>
              <p14:cNvContentPartPr/>
              <p14:nvPr/>
            </p14:nvContentPartPr>
            <p14:xfrm>
              <a:off x="7293171" y="6637166"/>
              <a:ext cx="85320" cy="14616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9491" y="6627086"/>
                <a:ext cx="102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5" name="Ink 144"/>
              <p14:cNvContentPartPr/>
              <p14:nvPr/>
            </p14:nvContentPartPr>
            <p14:xfrm>
              <a:off x="7395411" y="6674606"/>
              <a:ext cx="126360" cy="10008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82091" y="6661646"/>
                <a:ext cx="142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6" name="Ink 145"/>
              <p14:cNvContentPartPr/>
              <p14:nvPr/>
            </p14:nvContentPartPr>
            <p14:xfrm>
              <a:off x="7529691" y="6671006"/>
              <a:ext cx="138240" cy="11916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16371" y="6657326"/>
                <a:ext cx="1537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7" name="Ink 146"/>
              <p14:cNvContentPartPr/>
              <p14:nvPr/>
            </p14:nvContentPartPr>
            <p14:xfrm>
              <a:off x="7670451" y="6644366"/>
              <a:ext cx="64080" cy="14976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56771" y="6635726"/>
                <a:ext cx="853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8" name="Ink 147"/>
              <p14:cNvContentPartPr/>
              <p14:nvPr/>
            </p14:nvContentPartPr>
            <p14:xfrm>
              <a:off x="7658211" y="6712766"/>
              <a:ext cx="112680" cy="432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45971" y="6699446"/>
                <a:ext cx="127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9" name="Ink 148"/>
              <p14:cNvContentPartPr/>
              <p14:nvPr/>
            </p14:nvContentPartPr>
            <p14:xfrm>
              <a:off x="7796451" y="6691526"/>
              <a:ext cx="161280" cy="10332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83131" y="6678926"/>
                <a:ext cx="176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0" name="Ink 149"/>
              <p14:cNvContentPartPr/>
              <p14:nvPr/>
            </p14:nvContentPartPr>
            <p14:xfrm>
              <a:off x="7928931" y="6688646"/>
              <a:ext cx="128880" cy="11232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15971" y="6675326"/>
                <a:ext cx="1522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1" name="Ink 150"/>
              <p14:cNvContentPartPr/>
              <p14:nvPr/>
            </p14:nvContentPartPr>
            <p14:xfrm>
              <a:off x="8063571" y="6673166"/>
              <a:ext cx="224640" cy="9216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50611" y="6661286"/>
                <a:ext cx="2415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2" name="Ink 151"/>
              <p14:cNvContentPartPr/>
              <p14:nvPr/>
            </p14:nvContentPartPr>
            <p14:xfrm>
              <a:off x="8277411" y="6658406"/>
              <a:ext cx="101880" cy="13464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64091" y="6645086"/>
                <a:ext cx="12780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8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leave a light on while you are away from school for 9 hours.  The light bulb says it has a current of 2 A and it is plugged in to a 120 V outlet.  If the cost of electricity is 8 cents/</a:t>
            </a:r>
            <a:r>
              <a:rPr lang="en-US" dirty="0" err="1" smtClean="0"/>
              <a:t>kWhr</a:t>
            </a:r>
            <a:r>
              <a:rPr lang="en-US" dirty="0" smtClean="0"/>
              <a:t>, how much money did you waste leaving the light on?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61251" y="4679486"/>
              <a:ext cx="5383800" cy="1534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370" y="4658606"/>
                <a:ext cx="5425923" cy="15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801811" y="4892246"/>
              <a:ext cx="56520" cy="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56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0" name="Ink 89"/>
              <p14:cNvContentPartPr/>
              <p14:nvPr/>
            </p14:nvContentPartPr>
            <p14:xfrm>
              <a:off x="5830491" y="6144686"/>
              <a:ext cx="47880" cy="2448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9611" y="6131006"/>
                <a:ext cx="85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1" name="Ink 90"/>
              <p14:cNvContentPartPr/>
              <p14:nvPr/>
            </p14:nvContentPartPr>
            <p14:xfrm>
              <a:off x="6073851" y="5988086"/>
              <a:ext cx="86040" cy="17136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2611" y="5969726"/>
                <a:ext cx="1116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" name="Ink 91"/>
              <p14:cNvContentPartPr/>
              <p14:nvPr/>
            </p14:nvContentPartPr>
            <p14:xfrm>
              <a:off x="6167091" y="5971886"/>
              <a:ext cx="236160" cy="21672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6211" y="5951006"/>
                <a:ext cx="277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3" name="Ink 92"/>
              <p14:cNvContentPartPr/>
              <p14:nvPr/>
            </p14:nvContentPartPr>
            <p14:xfrm>
              <a:off x="6236571" y="5963606"/>
              <a:ext cx="119160" cy="2484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19651" y="5943446"/>
                <a:ext cx="14076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4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diagram of how a voltmeter and ammeter should be placed in a series circuit with two resistors to measure the voltage and current through one of the resistors.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27131" y="3698846"/>
              <a:ext cx="7990560" cy="2507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971" y="3677966"/>
                <a:ext cx="8030880" cy="25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9" name="Ink 98"/>
              <p14:cNvContentPartPr/>
              <p14:nvPr/>
            </p14:nvContentPartPr>
            <p14:xfrm>
              <a:off x="907851" y="5276366"/>
              <a:ext cx="531360" cy="94752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611" y="5255486"/>
                <a:ext cx="55764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1341291" y="5404166"/>
              <a:ext cx="2374920" cy="99900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0051" y="5382926"/>
                <a:ext cx="2417040" cy="10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5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tungsten wire in a light bulb has a diameter of 1.2 mm.  When turned on, the temperature increases from 20 C to 970 C.  This wire is 1 cm long.  What is the resistance of the tungsten at 970 C?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1" name="Ink 90"/>
              <p14:cNvContentPartPr/>
              <p14:nvPr/>
            </p14:nvContentPartPr>
            <p14:xfrm>
              <a:off x="554691" y="4041206"/>
              <a:ext cx="8353080" cy="267876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811" y="4020326"/>
                <a:ext cx="8382240" cy="27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0" name="Ink 129"/>
              <p14:cNvContentPartPr/>
              <p14:nvPr/>
            </p14:nvContentPartPr>
            <p14:xfrm>
              <a:off x="2665371" y="6471566"/>
              <a:ext cx="257760" cy="22176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4131" y="6450686"/>
                <a:ext cx="3002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1" name="Ink 130"/>
              <p14:cNvContentPartPr/>
              <p14:nvPr/>
            </p14:nvContentPartPr>
            <p14:xfrm>
              <a:off x="3024291" y="6431246"/>
              <a:ext cx="395640" cy="24516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131" y="6410006"/>
                <a:ext cx="437040" cy="2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2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how a dimmer switch in your house works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14171" y="2770766"/>
              <a:ext cx="8010000" cy="1590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451" y="2752046"/>
                <a:ext cx="8048880" cy="16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following resistors, create 2 circuits – one that maximizes and the other that minimizes the current.  Find the current in each.</a:t>
            </a:r>
          </a:p>
          <a:p>
            <a:pPr lvl="1"/>
            <a:r>
              <a:rPr lang="en-US" dirty="0" smtClean="0"/>
              <a:t>R1 = 6 ohms</a:t>
            </a:r>
          </a:p>
          <a:p>
            <a:pPr lvl="1"/>
            <a:r>
              <a:rPr lang="en-US" dirty="0" smtClean="0"/>
              <a:t>R2= 4 ohms</a:t>
            </a:r>
          </a:p>
          <a:p>
            <a:pPr lvl="1"/>
            <a:r>
              <a:rPr lang="en-US" dirty="0" smtClean="0"/>
              <a:t>R3 = 10 ohms</a:t>
            </a:r>
          </a:p>
          <a:p>
            <a:pPr lvl="1"/>
            <a:r>
              <a:rPr lang="en-US" dirty="0" smtClean="0"/>
              <a:t>Battery = 9 V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3227331" y="3469166"/>
              <a:ext cx="1141920" cy="27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4731" y="3456566"/>
                <a:ext cx="11646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3336411" y="4698566"/>
              <a:ext cx="552240" cy="5320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5531" y="4678406"/>
                <a:ext cx="5940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5" name="Ink 104"/>
              <p14:cNvContentPartPr/>
              <p14:nvPr/>
            </p14:nvContentPartPr>
            <p14:xfrm>
              <a:off x="5967651" y="6171326"/>
              <a:ext cx="631800" cy="26532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7131" y="6154766"/>
                <a:ext cx="6620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6" name="Ink 125"/>
              <p14:cNvContentPartPr/>
              <p14:nvPr/>
            </p14:nvContentPartPr>
            <p14:xfrm>
              <a:off x="1753131" y="3109526"/>
              <a:ext cx="7315560" cy="365148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2971" y="3089008"/>
                <a:ext cx="7351560" cy="3688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7" name="Ink 126"/>
              <p14:cNvContentPartPr/>
              <p14:nvPr/>
            </p14:nvContentPartPr>
            <p14:xfrm>
              <a:off x="6340611" y="4146326"/>
              <a:ext cx="2237400" cy="57924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20091" y="4127246"/>
                <a:ext cx="22788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2" name="Ink 131"/>
              <p14:cNvContentPartPr/>
              <p14:nvPr/>
            </p14:nvContentPartPr>
            <p14:xfrm>
              <a:off x="6237651" y="3373046"/>
              <a:ext cx="738360" cy="2484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4691" y="3353529"/>
                <a:ext cx="754560" cy="5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" name="Ink 132"/>
              <p14:cNvContentPartPr/>
              <p14:nvPr/>
            </p14:nvContentPartPr>
            <p14:xfrm>
              <a:off x="3829251" y="3567086"/>
              <a:ext cx="602280" cy="19512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8371" y="3546244"/>
                <a:ext cx="636120" cy="222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6" name="Ink 175"/>
              <p14:cNvContentPartPr/>
              <p14:nvPr/>
            </p14:nvContentPartPr>
            <p14:xfrm>
              <a:off x="7462731" y="4937966"/>
              <a:ext cx="1367280" cy="54144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49771" y="4917446"/>
                <a:ext cx="1393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7" name="Ink 176"/>
              <p14:cNvContentPartPr/>
              <p14:nvPr/>
            </p14:nvContentPartPr>
            <p14:xfrm>
              <a:off x="7779171" y="5647886"/>
              <a:ext cx="241560" cy="12744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58291" y="5627006"/>
                <a:ext cx="271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8" name="Ink 177"/>
              <p14:cNvContentPartPr/>
              <p14:nvPr/>
            </p14:nvContentPartPr>
            <p14:xfrm>
              <a:off x="8039451" y="5664446"/>
              <a:ext cx="71280" cy="6840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26491" y="5651486"/>
                <a:ext cx="903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9" name="Ink 178"/>
              <p14:cNvContentPartPr/>
              <p14:nvPr/>
            </p14:nvContentPartPr>
            <p14:xfrm>
              <a:off x="8065371" y="5613326"/>
              <a:ext cx="50400" cy="612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3491" y="5602526"/>
                <a:ext cx="655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0" name="Ink 179"/>
              <p14:cNvContentPartPr/>
              <p14:nvPr/>
            </p14:nvContentPartPr>
            <p14:xfrm>
              <a:off x="8182731" y="5585966"/>
              <a:ext cx="202320" cy="11268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61851" y="5567246"/>
                <a:ext cx="23580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5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you can find the voltage, current, and resistance in a series and parallel circuit.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2771" y="2757446"/>
              <a:ext cx="2762280" cy="2352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971" y="2738006"/>
                <a:ext cx="2802960" cy="23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692931" y="3113126"/>
              <a:ext cx="1166400" cy="266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011" y="3096206"/>
                <a:ext cx="1186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4844811" y="2775806"/>
              <a:ext cx="3365640" cy="23868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3931" y="2754566"/>
                <a:ext cx="3407400" cy="24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6" name="Ink 75"/>
              <p14:cNvContentPartPr/>
              <p14:nvPr/>
            </p14:nvContentPartPr>
            <p14:xfrm>
              <a:off x="5033811" y="3180446"/>
              <a:ext cx="1348560" cy="3060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5811" y="3162086"/>
                <a:ext cx="137376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0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the total resistance when you add a resistor in series?</a:t>
            </a:r>
          </a:p>
          <a:p>
            <a:r>
              <a:rPr lang="en-US" dirty="0" smtClean="0"/>
              <a:t>What happens to the total resistance when you add a resistor in parallel?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76931" y="3828806"/>
              <a:ext cx="8273160" cy="1898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051" y="3809366"/>
                <a:ext cx="8297280" cy="19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2" name="Ink 81"/>
              <p14:cNvContentPartPr/>
              <p14:nvPr/>
            </p14:nvContentPartPr>
            <p14:xfrm>
              <a:off x="4476171" y="5549966"/>
              <a:ext cx="531360" cy="18792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5291" y="5528726"/>
                <a:ext cx="556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5001771" y="5574086"/>
              <a:ext cx="296280" cy="16524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0891" y="5552846"/>
                <a:ext cx="320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5247651" y="5566526"/>
              <a:ext cx="148320" cy="15696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6411" y="5545646"/>
                <a:ext cx="1908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5426931" y="5567966"/>
              <a:ext cx="205920" cy="1346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5691" y="5547086"/>
                <a:ext cx="230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6" name="Ink 85"/>
              <p14:cNvContentPartPr/>
              <p14:nvPr/>
            </p14:nvContentPartPr>
            <p14:xfrm>
              <a:off x="5606571" y="5553926"/>
              <a:ext cx="159480" cy="19764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5691" y="5533046"/>
                <a:ext cx="201240" cy="2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2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 ohm, 3 ohm, and 4 ohm resistor are connected to a 9 V battery.  Find the current and voltage for each resistor if they are</a:t>
            </a:r>
          </a:p>
          <a:p>
            <a:pPr lvl="1"/>
            <a:r>
              <a:rPr lang="en-US" dirty="0" smtClean="0"/>
              <a:t>Connected in series</a:t>
            </a:r>
          </a:p>
          <a:p>
            <a:pPr lvl="1"/>
            <a:r>
              <a:rPr lang="en-US" dirty="0" smtClean="0"/>
              <a:t>Connected in parallel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69491" y="4415606"/>
              <a:ext cx="1062000" cy="507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331" y="4396526"/>
                <a:ext cx="1082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6" name="Ink 105"/>
              <p14:cNvContentPartPr/>
              <p14:nvPr/>
            </p14:nvContentPartPr>
            <p14:xfrm>
              <a:off x="-69" y="5132366"/>
              <a:ext cx="831240" cy="25776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229" y="5113646"/>
                <a:ext cx="86868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5" name="Ink 134"/>
              <p14:cNvContentPartPr/>
              <p14:nvPr/>
            </p14:nvContentPartPr>
            <p14:xfrm>
              <a:off x="5058291" y="3064166"/>
              <a:ext cx="3828240" cy="204948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9931" y="3042926"/>
                <a:ext cx="3867480" cy="20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3" name="Ink 152"/>
              <p14:cNvContentPartPr/>
              <p14:nvPr/>
            </p14:nvContentPartPr>
            <p14:xfrm>
              <a:off x="5116611" y="3347486"/>
              <a:ext cx="1289880" cy="4356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01131" y="3338846"/>
                <a:ext cx="13086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0" name="Ink 219"/>
              <p14:cNvContentPartPr/>
              <p14:nvPr/>
            </p14:nvContentPartPr>
            <p14:xfrm>
              <a:off x="8501691" y="3535046"/>
              <a:ext cx="118800" cy="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1" name="Ink 250"/>
              <p14:cNvContentPartPr/>
              <p14:nvPr/>
            </p14:nvContentPartPr>
            <p14:xfrm>
              <a:off x="4979811" y="3613886"/>
              <a:ext cx="1114920" cy="40500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58931" y="3593006"/>
                <a:ext cx="115668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8" name="Ink 277"/>
              <p14:cNvContentPartPr/>
              <p14:nvPr/>
            </p14:nvContentPartPr>
            <p14:xfrm>
              <a:off x="110811" y="4172606"/>
              <a:ext cx="7135200" cy="243072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651" y="4154246"/>
                <a:ext cx="7172280" cy="24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0" name="Ink 299"/>
              <p14:cNvContentPartPr/>
              <p14:nvPr/>
            </p14:nvContentPartPr>
            <p14:xfrm>
              <a:off x="7746051" y="5313446"/>
              <a:ext cx="125280" cy="173160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25171" y="5292566"/>
                <a:ext cx="167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1" name="Ink 300"/>
              <p14:cNvContentPartPr/>
              <p14:nvPr/>
            </p14:nvContentPartPr>
            <p14:xfrm>
              <a:off x="7900851" y="5284286"/>
              <a:ext cx="92880" cy="4032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79971" y="5263046"/>
                <a:ext cx="1170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2" name="Ink 301"/>
              <p14:cNvContentPartPr/>
              <p14:nvPr/>
            </p14:nvContentPartPr>
            <p14:xfrm>
              <a:off x="7973571" y="5345486"/>
              <a:ext cx="86040" cy="16560"/>
            </p14:xfrm>
          </p:contentPart>
        </mc:Choice>
        <mc:Fallback>
          <p:pic>
            <p:nvPicPr>
              <p:cNvPr id="302" name="Ink 30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54491" y="5332166"/>
                <a:ext cx="10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3" name="Ink 302"/>
              <p14:cNvContentPartPr/>
              <p14:nvPr/>
            </p14:nvContentPartPr>
            <p14:xfrm>
              <a:off x="5196171" y="5200766"/>
              <a:ext cx="2503080" cy="101448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75291" y="5179886"/>
                <a:ext cx="253908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4" name="Ink 303"/>
              <p14:cNvContentPartPr/>
              <p14:nvPr/>
            </p14:nvContentPartPr>
            <p14:xfrm>
              <a:off x="8113971" y="5242886"/>
              <a:ext cx="214560" cy="164520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93451" y="5222366"/>
                <a:ext cx="2386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5" name="Ink 304"/>
              <p14:cNvContentPartPr/>
              <p14:nvPr/>
            </p14:nvContentPartPr>
            <p14:xfrm>
              <a:off x="8357691" y="5277446"/>
              <a:ext cx="160200" cy="15084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36811" y="5263406"/>
                <a:ext cx="184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6" name="Ink 305"/>
              <p14:cNvContentPartPr/>
              <p14:nvPr/>
            </p14:nvContentPartPr>
            <p14:xfrm>
              <a:off x="7881411" y="5690006"/>
              <a:ext cx="22320" cy="157680"/>
            </p14:xfrm>
          </p:contentPart>
        </mc:Choice>
        <mc:Fallback>
          <p:pic>
            <p:nvPicPr>
              <p:cNvPr id="306" name="Ink 30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60171" y="5669126"/>
                <a:ext cx="59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7" name="Ink 306"/>
              <p14:cNvContentPartPr/>
              <p14:nvPr/>
            </p14:nvContentPartPr>
            <p14:xfrm>
              <a:off x="7824171" y="5842286"/>
              <a:ext cx="145080" cy="16560"/>
            </p14:xfrm>
          </p:contentPart>
        </mc:Choice>
        <mc:Fallback>
          <p:pic>
            <p:nvPicPr>
              <p:cNvPr id="307" name="Ink 30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06531" y="5824646"/>
                <a:ext cx="168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8" name="Ink 307"/>
              <p14:cNvContentPartPr/>
              <p14:nvPr/>
            </p14:nvContentPartPr>
            <p14:xfrm>
              <a:off x="7798611" y="5689646"/>
              <a:ext cx="154080" cy="2052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83131" y="5670206"/>
                <a:ext cx="1742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9" name="Ink 308"/>
              <p14:cNvContentPartPr/>
              <p14:nvPr/>
            </p14:nvContentPartPr>
            <p14:xfrm>
              <a:off x="7996251" y="5780366"/>
              <a:ext cx="137520" cy="132120"/>
            </p14:xfrm>
          </p:contentPart>
        </mc:Choice>
        <mc:Fallback>
          <p:pic>
            <p:nvPicPr>
              <p:cNvPr id="309" name="Ink 3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0411" y="5762366"/>
                <a:ext cx="1746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0" name="Ink 309"/>
              <p14:cNvContentPartPr/>
              <p14:nvPr/>
            </p14:nvContentPartPr>
            <p14:xfrm>
              <a:off x="8188131" y="5719886"/>
              <a:ext cx="110880" cy="28440"/>
            </p14:xfrm>
          </p:contentPart>
        </mc:Choice>
        <mc:Fallback>
          <p:pic>
            <p:nvPicPr>
              <p:cNvPr id="310" name="Ink 30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167971" y="5699006"/>
                <a:ext cx="134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1" name="Ink 310"/>
              <p14:cNvContentPartPr/>
              <p14:nvPr/>
            </p14:nvContentPartPr>
            <p14:xfrm>
              <a:off x="8224851" y="5764886"/>
              <a:ext cx="74160" cy="21600"/>
            </p14:xfrm>
          </p:contentPart>
        </mc:Choice>
        <mc:Fallback>
          <p:pic>
            <p:nvPicPr>
              <p:cNvPr id="311" name="Ink 3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14411" y="5761646"/>
                <a:ext cx="87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2" name="Ink 311"/>
              <p14:cNvContentPartPr/>
              <p14:nvPr/>
            </p14:nvContentPartPr>
            <p14:xfrm>
              <a:off x="8306211" y="5601806"/>
              <a:ext cx="154080" cy="155160"/>
            </p14:xfrm>
          </p:contentPart>
        </mc:Choice>
        <mc:Fallback>
          <p:pic>
            <p:nvPicPr>
              <p:cNvPr id="312" name="Ink 31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87131" y="5583446"/>
                <a:ext cx="1771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13" name="Ink 312"/>
              <p14:cNvContentPartPr/>
              <p14:nvPr/>
            </p14:nvContentPartPr>
            <p14:xfrm>
              <a:off x="8487291" y="5606486"/>
              <a:ext cx="8280" cy="229320"/>
            </p14:xfrm>
          </p:contentPart>
        </mc:Choice>
        <mc:Fallback>
          <p:pic>
            <p:nvPicPr>
              <p:cNvPr id="313" name="Ink 31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69291" y="5591366"/>
                <a:ext cx="45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14" name="Ink 313"/>
              <p14:cNvContentPartPr/>
              <p14:nvPr/>
            </p14:nvContentPartPr>
            <p14:xfrm>
              <a:off x="8542731" y="5712326"/>
              <a:ext cx="93600" cy="10692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521851" y="5691806"/>
                <a:ext cx="117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5" name="Ink 314"/>
              <p14:cNvContentPartPr/>
              <p14:nvPr/>
            </p14:nvContentPartPr>
            <p14:xfrm>
              <a:off x="8635251" y="5700446"/>
              <a:ext cx="68040" cy="153720"/>
            </p14:xfrm>
          </p:contentPart>
        </mc:Choice>
        <mc:Fallback>
          <p:pic>
            <p:nvPicPr>
              <p:cNvPr id="315" name="Ink 3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14371" y="5683166"/>
                <a:ext cx="928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6" name="Ink 315"/>
              <p14:cNvContentPartPr/>
              <p14:nvPr/>
            </p14:nvContentPartPr>
            <p14:xfrm>
              <a:off x="8773851" y="5651486"/>
              <a:ext cx="61920" cy="21600"/>
            </p14:xfrm>
          </p:contentPart>
        </mc:Choice>
        <mc:Fallback>
          <p:pic>
            <p:nvPicPr>
              <p:cNvPr id="316" name="Ink 3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55131" y="5630606"/>
                <a:ext cx="87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7" name="Ink 316"/>
              <p14:cNvContentPartPr/>
              <p14:nvPr/>
            </p14:nvContentPartPr>
            <p14:xfrm>
              <a:off x="8775651" y="5747966"/>
              <a:ext cx="82800" cy="14760"/>
            </p14:xfrm>
          </p:contentPart>
        </mc:Choice>
        <mc:Fallback>
          <p:pic>
            <p:nvPicPr>
              <p:cNvPr id="317" name="Ink 31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757291" y="5729606"/>
                <a:ext cx="105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8" name="Ink 317"/>
              <p14:cNvContentPartPr/>
              <p14:nvPr/>
            </p14:nvContentPartPr>
            <p14:xfrm>
              <a:off x="7847931" y="6121286"/>
              <a:ext cx="181080" cy="141120"/>
            </p14:xfrm>
          </p:contentPart>
        </mc:Choice>
        <mc:Fallback>
          <p:pic>
            <p:nvPicPr>
              <p:cNvPr id="318" name="Ink 31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36051" y="6100406"/>
                <a:ext cx="1962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9" name="Ink 318"/>
              <p14:cNvContentPartPr/>
              <p14:nvPr/>
            </p14:nvContentPartPr>
            <p14:xfrm>
              <a:off x="8098491" y="6217406"/>
              <a:ext cx="46080" cy="28080"/>
            </p14:xfrm>
          </p:contentPart>
        </mc:Choice>
        <mc:Fallback>
          <p:pic>
            <p:nvPicPr>
              <p:cNvPr id="319" name="Ink 31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77611" y="6201566"/>
                <a:ext cx="70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20" name="Ink 319"/>
              <p14:cNvContentPartPr/>
              <p14:nvPr/>
            </p14:nvContentPartPr>
            <p14:xfrm>
              <a:off x="8195691" y="6131366"/>
              <a:ext cx="123840" cy="12780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177331" y="6110486"/>
                <a:ext cx="1454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1" name="Ink 320"/>
              <p14:cNvContentPartPr/>
              <p14:nvPr/>
            </p14:nvContentPartPr>
            <p14:xfrm>
              <a:off x="8376411" y="6122366"/>
              <a:ext cx="144720" cy="134280"/>
            </p14:xfrm>
          </p:contentPart>
        </mc:Choice>
        <mc:Fallback>
          <p:pic>
            <p:nvPicPr>
              <p:cNvPr id="321" name="Ink 32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55891" y="6102926"/>
                <a:ext cx="186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2" name="Ink 321"/>
              <p14:cNvContentPartPr/>
              <p14:nvPr/>
            </p14:nvContentPartPr>
            <p14:xfrm>
              <a:off x="8480811" y="6136046"/>
              <a:ext cx="81000" cy="5400"/>
            </p14:xfrm>
          </p:contentPart>
        </mc:Choice>
        <mc:Fallback>
          <p:pic>
            <p:nvPicPr>
              <p:cNvPr id="322" name="Ink 32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66051" y="6115886"/>
                <a:ext cx="100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23" name="Ink 322"/>
              <p14:cNvContentPartPr/>
              <p14:nvPr/>
            </p14:nvContentPartPr>
            <p14:xfrm>
              <a:off x="8639571" y="6132446"/>
              <a:ext cx="53280" cy="115560"/>
            </p14:xfrm>
          </p:contentPart>
        </mc:Choice>
        <mc:Fallback>
          <p:pic>
            <p:nvPicPr>
              <p:cNvPr id="323" name="Ink 32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18691" y="6113366"/>
                <a:ext cx="91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24" name="Ink 323"/>
              <p14:cNvContentPartPr/>
              <p14:nvPr/>
            </p14:nvContentPartPr>
            <p14:xfrm>
              <a:off x="8710491" y="6099326"/>
              <a:ext cx="155160" cy="154440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97891" y="6079166"/>
                <a:ext cx="1861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25" name="Ink 324"/>
              <p14:cNvContentPartPr/>
              <p14:nvPr/>
            </p14:nvContentPartPr>
            <p14:xfrm>
              <a:off x="8793651" y="6181046"/>
              <a:ext cx="62280" cy="1044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81051" y="6170246"/>
                <a:ext cx="7812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2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equations using Kirchhoff’s Rules to analyze the circuit. 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2139733" y="2105486"/>
              <a:ext cx="6079358" cy="4048183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1733" y="2084606"/>
                <a:ext cx="6116798" cy="4084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1694773" y="3713884"/>
              <a:ext cx="1481040" cy="114264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0013" y="3695524"/>
                <a:ext cx="15152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3179773" y="3804604"/>
              <a:ext cx="898200" cy="14266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3933" y="3790208"/>
                <a:ext cx="933120" cy="1459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Ink 37"/>
              <p14:cNvContentPartPr/>
              <p14:nvPr/>
            </p14:nvContentPartPr>
            <p14:xfrm>
              <a:off x="4168371" y="4407244"/>
              <a:ext cx="506122" cy="2649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4692" y="4394302"/>
                <a:ext cx="526280" cy="291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4237851" y="2296286"/>
              <a:ext cx="1326600" cy="3312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0291" y="2276846"/>
                <a:ext cx="133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7629771" y="6761006"/>
              <a:ext cx="270000" cy="16344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7891" y="6749126"/>
                <a:ext cx="2937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6" name="Ink 115"/>
              <p14:cNvContentPartPr/>
              <p14:nvPr/>
            </p14:nvContentPartPr>
            <p14:xfrm>
              <a:off x="4554291" y="4107789"/>
              <a:ext cx="1056240" cy="1404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36651" y="4087269"/>
                <a:ext cx="1090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0" name="Ink 119"/>
              <p14:cNvContentPartPr/>
              <p14:nvPr/>
            </p14:nvContentPartPr>
            <p14:xfrm>
              <a:off x="1912611" y="3999429"/>
              <a:ext cx="823320" cy="80856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93531" y="3979989"/>
                <a:ext cx="86220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7" name="Ink 126"/>
              <p14:cNvContentPartPr/>
              <p14:nvPr/>
            </p14:nvContentPartPr>
            <p14:xfrm>
              <a:off x="3189171" y="4383566"/>
              <a:ext cx="336600" cy="54900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68291" y="4362686"/>
                <a:ext cx="37836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8" name="Ink 127"/>
              <p14:cNvContentPartPr/>
              <p14:nvPr/>
            </p14:nvContentPartPr>
            <p14:xfrm>
              <a:off x="3301851" y="4035429"/>
              <a:ext cx="615960" cy="78984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1331" y="4014549"/>
                <a:ext cx="65628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0" name="Ink 129"/>
              <p14:cNvContentPartPr/>
              <p14:nvPr/>
            </p14:nvContentPartPr>
            <p14:xfrm>
              <a:off x="3384291" y="4380669"/>
              <a:ext cx="250920" cy="35352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64131" y="4363389"/>
                <a:ext cx="2829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5" name="Ink 134"/>
              <p14:cNvContentPartPr/>
              <p14:nvPr/>
            </p14:nvContentPartPr>
            <p14:xfrm>
              <a:off x="1445691" y="3030309"/>
              <a:ext cx="3330720" cy="287892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26251" y="3012309"/>
                <a:ext cx="3368880" cy="29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6" name="Ink 135"/>
              <p14:cNvContentPartPr/>
              <p14:nvPr/>
            </p14:nvContentPartPr>
            <p14:xfrm>
              <a:off x="1363971" y="5095629"/>
              <a:ext cx="1033560" cy="75888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54611" y="5080509"/>
                <a:ext cx="106308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1" name="Ink 140"/>
              <p14:cNvContentPartPr/>
              <p14:nvPr/>
            </p14:nvContentPartPr>
            <p14:xfrm>
              <a:off x="868213" y="4188806"/>
              <a:ext cx="2383958" cy="131220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5253" y="4171166"/>
                <a:ext cx="2418159" cy="13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2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 Ohm’s law and know how to determine if a resistor follows 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Ohm’s Law -&gt; V = IR</a:t>
            </a:r>
          </a:p>
          <a:p>
            <a:pPr lvl="1"/>
            <a:r>
              <a:rPr lang="en-US" dirty="0" smtClean="0"/>
              <a:t>Given 2, be able to calculate the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resistor follows Ohm’s Law if its resistance stays constant as V and I increase</a:t>
            </a:r>
          </a:p>
          <a:p>
            <a:pPr lvl="1"/>
            <a:r>
              <a:rPr lang="en-US" dirty="0" smtClean="0"/>
              <a:t>If it does, it’s </a:t>
            </a:r>
            <a:r>
              <a:rPr lang="en-US" dirty="0" err="1" smtClean="0"/>
              <a:t>Ohmic</a:t>
            </a:r>
            <a:r>
              <a:rPr lang="en-US" dirty="0" smtClean="0"/>
              <a:t>, if it doesn’t, it’s non-</a:t>
            </a:r>
            <a:r>
              <a:rPr lang="en-US" dirty="0" err="1" smtClean="0"/>
              <a:t>ohmic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length effect the resistance of an object?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26491" y="2737646"/>
              <a:ext cx="6915960" cy="852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851" y="2722166"/>
                <a:ext cx="6937560" cy="8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12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tell if a material is </a:t>
            </a:r>
            <a:r>
              <a:rPr lang="en-US" dirty="0" err="1" smtClean="0"/>
              <a:t>nonohmic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330731" y="6728966"/>
              <a:ext cx="1384560" cy="207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8851" y="6717086"/>
                <a:ext cx="14083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47891" y="2407166"/>
              <a:ext cx="7606080" cy="2138383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251" y="2390606"/>
                <a:ext cx="7643520" cy="21671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1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 and apply the factors that change the resistance of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temperature</a:t>
            </a:r>
            <a:r>
              <a:rPr lang="en-US" dirty="0"/>
              <a:t> </a:t>
            </a:r>
            <a:r>
              <a:rPr lang="en-US" dirty="0" smtClean="0"/>
              <a:t>increases resistance</a:t>
            </a:r>
          </a:p>
          <a:p>
            <a:r>
              <a:rPr lang="en-US" dirty="0" smtClean="0"/>
              <a:t>Increase in length increases resistance</a:t>
            </a:r>
          </a:p>
          <a:p>
            <a:r>
              <a:rPr lang="en-US" dirty="0" smtClean="0"/>
              <a:t>Increase in cross-sectional area decreases resistance</a:t>
            </a:r>
          </a:p>
          <a:p>
            <a:r>
              <a:rPr lang="en-US" dirty="0" smtClean="0"/>
              <a:t>Equations:</a:t>
            </a:r>
          </a:p>
          <a:p>
            <a:pPr lvl="1"/>
            <a:r>
              <a:rPr lang="en-US" dirty="0" smtClean="0"/>
              <a:t>R = p l/a</a:t>
            </a:r>
          </a:p>
          <a:p>
            <a:pPr lvl="1"/>
            <a:r>
              <a:rPr lang="en-US" dirty="0" err="1" smtClean="0"/>
              <a:t>Rf</a:t>
            </a:r>
            <a:r>
              <a:rPr lang="en-US" dirty="0" smtClean="0"/>
              <a:t> = Ro(1 + a(</a:t>
            </a:r>
            <a:r>
              <a:rPr lang="en-US" dirty="0" err="1" smtClean="0"/>
              <a:t>Tf</a:t>
            </a:r>
            <a:r>
              <a:rPr lang="en-US" dirty="0" smtClean="0"/>
              <a:t> – Ti))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04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the cost of electricity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– cents/kWh</a:t>
            </a:r>
          </a:p>
          <a:p>
            <a:r>
              <a:rPr lang="en-US" dirty="0" smtClean="0"/>
              <a:t>Convert energy to kilowatt hours </a:t>
            </a:r>
          </a:p>
          <a:p>
            <a:pPr lvl="1"/>
            <a:r>
              <a:rPr lang="en-US" dirty="0" smtClean="0"/>
              <a:t>Power in watts – P = IV</a:t>
            </a:r>
          </a:p>
          <a:p>
            <a:pPr lvl="1"/>
            <a:r>
              <a:rPr lang="en-US" dirty="0" smtClean="0"/>
              <a:t>Watts to kilowatts</a:t>
            </a:r>
          </a:p>
          <a:p>
            <a:pPr lvl="1"/>
            <a:r>
              <a:rPr lang="en-US" dirty="0" smtClean="0"/>
              <a:t>Multiply answer by time in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 Ohm’s law to simple series and parallel circuits and know the difference between a parallel and series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Voltages add, Currents all same, </a:t>
            </a:r>
            <a:r>
              <a:rPr lang="en-US" dirty="0" err="1" smtClean="0"/>
              <a:t>Rs</a:t>
            </a:r>
            <a:r>
              <a:rPr lang="en-US" dirty="0" smtClean="0"/>
              <a:t> add</a:t>
            </a:r>
          </a:p>
          <a:p>
            <a:pPr lvl="1"/>
            <a:r>
              <a:rPr lang="en-US" dirty="0" err="1" smtClean="0"/>
              <a:t>Vb</a:t>
            </a:r>
            <a:r>
              <a:rPr lang="en-US" dirty="0" smtClean="0"/>
              <a:t>= V1 + V2 + V3</a:t>
            </a:r>
          </a:p>
          <a:p>
            <a:pPr lvl="1"/>
            <a:r>
              <a:rPr lang="en-US" dirty="0" err="1" smtClean="0"/>
              <a:t>Ib</a:t>
            </a:r>
            <a:r>
              <a:rPr lang="en-US" dirty="0" smtClean="0"/>
              <a:t> = I1 = I2 = I3</a:t>
            </a:r>
          </a:p>
          <a:p>
            <a:pPr lvl="1"/>
            <a:r>
              <a:rPr lang="en-US" dirty="0" err="1" smtClean="0"/>
              <a:t>Req</a:t>
            </a:r>
            <a:r>
              <a:rPr lang="en-US" dirty="0" smtClean="0"/>
              <a:t> = R1 + R2 + R3</a:t>
            </a:r>
          </a:p>
          <a:p>
            <a:r>
              <a:rPr lang="en-US" dirty="0" smtClean="0"/>
              <a:t>Parallel</a:t>
            </a:r>
          </a:p>
          <a:p>
            <a:pPr lvl="1"/>
            <a:r>
              <a:rPr lang="en-US" dirty="0" smtClean="0"/>
              <a:t>Voltages all same, currents add, 1/</a:t>
            </a:r>
            <a:r>
              <a:rPr lang="en-US" dirty="0" err="1" smtClean="0"/>
              <a:t>Req</a:t>
            </a:r>
            <a:r>
              <a:rPr lang="en-US" dirty="0" smtClean="0"/>
              <a:t> adds</a:t>
            </a:r>
          </a:p>
          <a:p>
            <a:pPr lvl="1"/>
            <a:r>
              <a:rPr lang="en-US" dirty="0" err="1" smtClean="0"/>
              <a:t>Vb</a:t>
            </a:r>
            <a:r>
              <a:rPr lang="en-US" dirty="0" smtClean="0"/>
              <a:t> = V1 = V2 = V3</a:t>
            </a:r>
          </a:p>
          <a:p>
            <a:pPr lvl="1"/>
            <a:r>
              <a:rPr lang="en-US" dirty="0" err="1" smtClean="0"/>
              <a:t>Ib</a:t>
            </a:r>
            <a:r>
              <a:rPr lang="en-US" dirty="0" smtClean="0"/>
              <a:t> = I1 + I2 + I3</a:t>
            </a:r>
          </a:p>
          <a:p>
            <a:pPr lvl="1"/>
            <a:r>
              <a:rPr lang="en-US" dirty="0" smtClean="0"/>
              <a:t>1/</a:t>
            </a:r>
            <a:r>
              <a:rPr lang="en-US" dirty="0" err="1" smtClean="0"/>
              <a:t>Req</a:t>
            </a:r>
            <a:r>
              <a:rPr lang="en-US" dirty="0" smtClean="0"/>
              <a:t> = 1/R1 + 1/R2 + 1/R3</a:t>
            </a:r>
          </a:p>
          <a:p>
            <a:r>
              <a:rPr lang="en-US" dirty="0" smtClean="0"/>
              <a:t>Series – one path for current to follow</a:t>
            </a:r>
          </a:p>
          <a:p>
            <a:r>
              <a:rPr lang="en-US" dirty="0" smtClean="0"/>
              <a:t>Parallel – more than one closed path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Collapse and analyze parallel, series, and complex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Circle around – only one wire in and out</a:t>
            </a:r>
          </a:p>
          <a:p>
            <a:r>
              <a:rPr lang="en-US" dirty="0" smtClean="0"/>
              <a:t>Use Ohm’s law and the previous rules to 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cooked the pickle in class, we had it plugged in for 1.5 minutes.  The pickle had a resistance of about 250 ohms and the outlet was 120 V.</a:t>
            </a:r>
          </a:p>
          <a:p>
            <a:pPr lvl="1"/>
            <a:r>
              <a:rPr lang="en-US" dirty="0" smtClean="0"/>
              <a:t>Find the current through the pickle</a:t>
            </a:r>
          </a:p>
          <a:p>
            <a:pPr lvl="1"/>
            <a:r>
              <a:rPr lang="en-US" dirty="0" smtClean="0"/>
              <a:t>The power used</a:t>
            </a:r>
          </a:p>
          <a:p>
            <a:pPr lvl="1"/>
            <a:r>
              <a:rPr lang="en-US" dirty="0" smtClean="0"/>
              <a:t>The total number of electrons that passed through the pickle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leave a light on while you are away from school for 9 hours.  The light bulb says it has a current of 2 A and it is plugged in to a 120 V outlet.  If the cost of electricity is 8 cents/</a:t>
            </a:r>
            <a:r>
              <a:rPr lang="en-US" dirty="0" err="1" smtClean="0"/>
              <a:t>kWhr</a:t>
            </a:r>
            <a:r>
              <a:rPr lang="en-US" dirty="0" smtClean="0"/>
              <a:t>, how much money did you waste leaving the light 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1100</Words>
  <Application>Microsoft Office PowerPoint</Application>
  <PresentationFormat>On-screen Show (4:3)</PresentationFormat>
  <Paragraphs>111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Plan for Today (AP Physics I)</vt:lpstr>
      <vt:lpstr>Calculate current, number of electrons per unit of time, and rates of flow</vt:lpstr>
      <vt:lpstr>Apply Ohm’s law and know how to determine if a resistor follows Ohm’s law</vt:lpstr>
      <vt:lpstr>Know and apply the factors that change the resistance of an object</vt:lpstr>
      <vt:lpstr>Calculate the cost of electricity </vt:lpstr>
      <vt:lpstr>Apply Ohm’s law to simple series and parallel circuits and know the difference between a parallel and series circuit</vt:lpstr>
      <vt:lpstr>Collapse and analyze parallel, series, and complex circuits</vt:lpstr>
      <vt:lpstr>Example Problem - 1</vt:lpstr>
      <vt:lpstr>Example Problem - 2</vt:lpstr>
      <vt:lpstr>Example Problem - 3</vt:lpstr>
      <vt:lpstr>Example Problem - 4</vt:lpstr>
      <vt:lpstr>Example Problem - 5</vt:lpstr>
      <vt:lpstr>Example Problem - 6</vt:lpstr>
      <vt:lpstr>Example Problem - 7</vt:lpstr>
      <vt:lpstr>Example Problem - 8</vt:lpstr>
      <vt:lpstr>Example Problem - 9</vt:lpstr>
      <vt:lpstr>Example Problem - 10</vt:lpstr>
      <vt:lpstr>Example Problem - 11</vt:lpstr>
      <vt:lpstr>Example Problem - 12</vt:lpstr>
      <vt:lpstr>Example Problem - 1</vt:lpstr>
      <vt:lpstr>Example Problem - 2</vt:lpstr>
      <vt:lpstr>Example Problem - 3</vt:lpstr>
      <vt:lpstr>Example Problem - 4</vt:lpstr>
      <vt:lpstr>Example Problem - 5</vt:lpstr>
      <vt:lpstr>Example Problem - 6</vt:lpstr>
      <vt:lpstr>Example Problem - 7</vt:lpstr>
      <vt:lpstr>Example Problem - 8</vt:lpstr>
      <vt:lpstr>Example Problem - 9</vt:lpstr>
      <vt:lpstr>Example Problem - 10</vt:lpstr>
      <vt:lpstr>Example Problem - 11</vt:lpstr>
      <vt:lpstr>Example Problem - 12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23</cp:revision>
  <cp:lastPrinted>2013-05-01T11:39:48Z</cp:lastPrinted>
  <dcterms:created xsi:type="dcterms:W3CDTF">2013-04-29T12:54:49Z</dcterms:created>
  <dcterms:modified xsi:type="dcterms:W3CDTF">2014-05-19T12:24:50Z</dcterms:modified>
</cp:coreProperties>
</file>