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1" r:id="rId24"/>
    <p:sldId id="286" r:id="rId25"/>
    <p:sldId id="281" r:id="rId26"/>
    <p:sldId id="285" r:id="rId27"/>
    <p:sldId id="282" r:id="rId28"/>
    <p:sldId id="283" r:id="rId29"/>
    <p:sldId id="278" r:id="rId30"/>
    <p:sldId id="279" r:id="rId31"/>
    <p:sldId id="287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2.0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0B0B1B6-F93B-4885-AF98-917DA7276983}" emma:medium="tactile" emma:mode="ink">
          <msink:context xmlns:msink="http://schemas.microsoft.com/ink/2010/main" type="inkDrawing" rotatedBoundingBox="4096,6352 7491,6576 7480,6743 4084,6518" shapeName="Other"/>
        </emma:interpretation>
      </emma:emma>
    </inkml:annotationXML>
    <inkml:trace contextRef="#ctx0" brushRef="#br0">0 0 29,'29'10'16,"-29"-10"1,29 12 3,-29-12 1,38 13 1,-38-13-3,48 10-1,-48-10-3,64 9-1,-31-5-4,15 8-3,-10-2-4,17 3-3,3-4 0,6 11-1,13-4 1,6 0-1,11-4 1,2 4 0,10 4-1,0-4 1,3 0-1,-3-3 0,3-4 1,-6 1 0,-3-7-1,2 0 1,-5 0-1,-4-6 1,0 3-1,-3-3 1,-13 0 0,-3 6 0,0-6 0,-4 3 0,1 0-1,0 0 1,2-3 0,1 6 0,7-3 0,-1-3-1,-3-1 1,0 1 0,0 0 0,0 0-2,-9 6-5,-14-9-5,1 12-6,-20-9-3,-3 6-7,-32-3-4,29 0 0,-29 0 0,0 0 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17.9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498B73-0C0B-475F-A81E-2A06F4D5164A}" emma:medium="tactile" emma:mode="ink">
          <msink:context xmlns:msink="http://schemas.microsoft.com/ink/2010/main" type="writingRegion" rotatedBoundingBox="1402,8297 3992,5232 5431,6448 2841,9513"/>
        </emma:interpretation>
      </emma:emma>
    </inkml:annotationXML>
    <inkml:traceGroup>
      <inkml:annotationXML>
        <emma:emma xmlns:emma="http://www.w3.org/2003/04/emma" version="1.0">
          <emma:interpretation id="{BD5B7E09-F863-45DA-B409-56414CC83C02}" emma:medium="tactile" emma:mode="ink">
            <msink:context xmlns:msink="http://schemas.microsoft.com/ink/2010/main" type="paragraph" rotatedBoundingBox="1402,8297 3992,5232 5431,6448 2841,95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ECDD2A-18B0-4295-BD2D-767BB4D74731}" emma:medium="tactile" emma:mode="ink">
              <msink:context xmlns:msink="http://schemas.microsoft.com/ink/2010/main" type="line" rotatedBoundingBox="1402,8297 3992,5232 5431,6448 2841,9513"/>
            </emma:interpretation>
          </emma:emma>
        </inkml:annotationXML>
        <inkml:traceGroup>
          <inkml:annotationXML>
            <emma:emma xmlns:emma="http://www.w3.org/2003/04/emma" version="1.0">
              <emma:interpretation id="{5308EC64-DF8A-4A71-A0F7-B516BFA6458B}" emma:medium="tactile" emma:mode="ink">
                <msink:context xmlns:msink="http://schemas.microsoft.com/ink/2010/main" type="inkWord" rotatedBoundingBox="1402,8297 3992,5232 5431,6448 2841,9513">
                  <msink:destinationLink direction="with" ref="{E11E9058-FAD1-448E-8E9B-5AF06CE4E14A}"/>
                </msink:context>
              </emma:interpretation>
              <emma:one-of disjunction-type="recognition" id="oneOf0">
                <emma:interpretation id="interp0" emma:lang="en-US" emma:confidence="0">
                  <emma:literal>pm</emma:literal>
                </emma:interpretation>
                <emma:interpretation id="interp1" emma:lang="en-US" emma:confidence="0">
                  <emma:literal>em</emma:literal>
                </emma:interpretation>
                <emma:interpretation id="interp2" emma:lang="en-US" emma:confidence="0">
                  <emma:literal>fm</emma:literal>
                </emma:interpretation>
                <emma:interpretation id="interp3" emma:lang="en-US" emma:confidence="0">
                  <emma:literal>3m</emma:literal>
                </emma:interpretation>
                <emma:interpretation id="interp4" emma:lang="en-US" emma:confidence="0">
                  <emma:literal>93m</emma:literal>
                </emma:interpretation>
              </emma:one-of>
            </emma:emma>
          </inkml:annotationXML>
          <inkml:trace contextRef="#ctx0" brushRef="#br0">307 55 27,'-29'9'17,"-3"-2"0,32-7 0,-61 9 2,61-9 5,-61 4-1,61-4-1,-55-4-2,55 4-1,-42-12-4,42 12-2,-28-13-5,28 13-6,0 0-3,0 0 1,3-35-1,-3 35-1,0 0 1,41-17-1,-41 17 0,58-6 2,-22 12-1,2-2 0,1 9 0,2 6-1,-2 6 1,-7 1 0,0 6-1,-9 3 1,-10 4 0,-4 9 1,-12-7 0,-3 4 1,-7-3-1,-3-4 0,-7 1 1,-3-11-1,26-28 0,-48 45 0,48-45-1,-45 23 1,45-23 0,-32 3 1,32-3 0,0 0 0,0 0 0,-16-29 0,16 29 0,0 0 0,32-10-1,-32 10 0,36 10-1,-36-10 0,48 29 0,-19-10 0,0 7 0,-1-4 0,1 7 0,-6 6 0,-1 7 1,-2-4-1,-11 1 2,1-1-1,-10-3 0,-3 4 1,-7-7-1,10-32 1,-35 45-1,35-45 0,-58 22 0,19-16 0,1-6 0,-7-3 0,-3-6 0,3-1 0,0 0 0,6 1 0,4 2 0,35 7 0,-42-12-6,42 12-9,0 0-6,0 0-6,55-20-6,-17 11 2,20 6-2,-7-10 1,17 0 6</inkml:trace>
          <inkml:trace contextRef="#ctx0" brushRef="#br0" timeOffset="815.3447">763 426 38,'0'0'21,"0"0"2,0 0-3,-7 29-3,7-29 0,7 32-2,-7-32-1,19 51-2,0-16-2,-9-3-2,6 13-1,-3 0-1,6 0-3,-6 0-1,3-4-2,-6-5-2,-1-8 1,-9-28-2,13 29-1,-13-29 0,0 0 0,0 0 0,-3-48 1,0 16 0,-4-6 0,1-4 2,-4-3 0,7-3 3,6 0 1,-3-3 3,10 3 0,0 0 0,6 10 0,6 6 0,10 6-1,0 10-1,4 13-2,-1 6-3,0 13 0,4 6 0,-1 7 0,-6 6 0,-3 1 0,-3 2 0,-3 0 1,-7-6-1,0-3 1,-16-29 0,19 45-1,-19-45 0,0 0 0,0 0 0,0 0-1,0 0 1,0 0-1,10-41 1,-10 5 0,3-5 0,0-7 1,3 0 1,10 0 0,-3 6 1,7 10 1,-20 32-2,44-32 1,-44 32-1,52 19 1,-20 13-1,3 10-1,1 6-1,-4 16 0,6-7 1,-6 1-1,1-3 1,-11-7 0,-6-7 0,-10-12-10,-6-29-11,0 0-9,0 0-7,0 0-3,-19-54 0,10-7 2</inkml:trace>
          <inkml:trace contextRef="#ctx0" brushRef="#br0" timeOffset="-1581.2838">2060-1947 45,'26'-51'18,"-26"51"2,32-41-3,-32 41-1,35-42 0,-22 13 1,19 13 0,-32 16-1,58-42-3,-58 42-3,64-38-2,-32 25-2,10 7-3,-10 9-3,0 3-1,-32-6 1,52 32-2,-52-32 2,51 52-1,-28-17 0,-4 3 0,7 4 1,2 6 0,1 0-1,3 3 1,4 4 0,-1 2-1,0-5 1,1-4 0,-4-4 0,0-2 0,0-10 0,-3-6 0,-29-26 1,42 35-3,-42-35-12,35 26-10,-35-26-7,0 0-8,32 0 1,-32 0-3,10-29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05T20:31:19.3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5DB8E4D-0792-4AD2-925C-2D90ACF9AE8E}" emma:medium="tactile" emma:mode="ink">
          <msink:context xmlns:msink="http://schemas.microsoft.com/ink/2010/main" type="inkDrawing" rotatedBoundingBox="23190,13378 23205,13378 23205,13393 23190,13393" shapeName="Other"/>
        </emma:interpretation>
      </emma:emma>
    </inkml:annotationXML>
    <inkml:trace contextRef="#ctx0" brushRef="#br0">0 0,'0'0,"0"0,0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20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FC2D38-4B39-4F22-95AB-C79C0185FDA3}" emma:medium="tactile" emma:mode="ink">
          <msink:context xmlns:msink="http://schemas.microsoft.com/ink/2010/main" type="inkDrawing" rotatedBoundingBox="6190,9922 11070,9661 11076,9777 6196,10037" semanticType="underline" shapeName="Other">
            <msink:sourceLink direction="with" ref="{DE10AA97-48A3-4B3E-BAE0-B4AF446C62D1}"/>
            <msink:destinationLink direction="with" ref="{E11E9058-FAD1-448E-8E9B-5AF06CE4E14A}"/>
          </msink:context>
        </emma:interpretation>
      </emma:emma>
    </inkml:annotationXML>
    <inkml:trace contextRef="#ctx0" brushRef="#br0">0 242 34,'0'0'20,"0"0"3,0 0 2,0 0-1,0 0-1,0 0-3,28 29-2,-28-29-3,55-3-4,-20 3-7,10-3-3,10 3-1,9-3 0,10-1 0,13 1 0,9 3 0,4 0-1,12-3 1,0 0 0,7 3 0,-3-3 0,3-1 0,-7 1 0,4 0 0,2 3 0,11-3 0,-1 3 0,4-3-1,0 3 1,6 0 0,0-4 1,0 1-1,-3-3 0,-10-1 0,3 1 0,-6-4 1,7-2-1,-7-1 0,0-3 0,-3 3 0,-4-3 0,-2 3 0,-7 0 0,-4 0 1,-12 4-1,-6-1 1,-7 4-1,-10 3 1,-2-1-1,-8 1 1,1 0-1,-6 0-1,-1-4 1,0 4 0,-6 0 0,0 0 0,-3 0 0,-7-1 0,-3 4 0,-32 0-3,42 7-8,-42-7-8,32 9-5,-32-9-7,0 0-4,0 0 2,0 0 0,20-48 2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22.3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E10AA97-48A3-4B3E-BAE0-B4AF446C62D1}" emma:medium="tactile" emma:mode="ink">
          <msink:context xmlns:msink="http://schemas.microsoft.com/ink/2010/main" type="writingRegion" rotatedBoundingBox="7146,8270 11462,8270 11462,10098 7146,10098">
            <msink:destinationLink direction="with" ref="{85FC2D38-4B39-4F22-95AB-C79C0185FDA3}"/>
          </msink:context>
        </emma:interpretation>
      </emma:emma>
    </inkml:annotationXML>
    <inkml:traceGroup>
      <inkml:annotationXML>
        <emma:emma xmlns:emma="http://www.w3.org/2003/04/emma" version="1.0">
          <emma:interpretation id="{61D6909A-394E-4143-97A4-0B09922EE798}" emma:medium="tactile" emma:mode="ink">
            <msink:context xmlns:msink="http://schemas.microsoft.com/ink/2010/main" type="paragraph" rotatedBoundingBox="7146,8270 11462,8270 11462,10098 7146,100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5DB72F-1E0F-4B88-BA63-8573BA15A8A5}" emma:medium="tactile" emma:mode="ink">
              <msink:context xmlns:msink="http://schemas.microsoft.com/ink/2010/main" type="line" rotatedBoundingBox="7146,8270 11462,8270 11462,10098 7146,10098"/>
            </emma:interpretation>
          </emma:emma>
        </inkml:annotationXML>
        <inkml:traceGroup>
          <inkml:annotationXML>
            <emma:emma xmlns:emma="http://www.w3.org/2003/04/emma" version="1.0">
              <emma:interpretation id="{5141C5BD-625B-4415-8A5D-972BD812ED2E}" emma:medium="tactile" emma:mode="ink">
                <msink:context xmlns:msink="http://schemas.microsoft.com/ink/2010/main" type="inkWord" rotatedBoundingBox="7301,7813 11639,8698 11340,10167 7001,9282"/>
              </emma:interpretation>
              <emma:one-of disjunction-type="recognition" id="oneOf0">
                <emma:interpretation id="interp0" emma:lang="en-US" emma:confidence="0">
                  <emma:literal>sum,</emma:literal>
                </emma:interpretation>
                <emma:interpretation id="interp1" emma:lang="en-US" emma:confidence="0">
                  <emma:literal>3 my</emma:literal>
                </emma:interpretation>
                <emma:interpretation id="interp2" emma:lang="en-US" emma:confidence="0">
                  <emma:literal>3 m</emma:literal>
                </emma:interpretation>
                <emma:interpretation id="interp3" emma:lang="en-US" emma:confidence="0">
                  <emma:literal>3m,</emma:literal>
                </emma:interpretation>
                <emma:interpretation id="interp4" emma:lang="en-US" emma:confidence="0">
                  <emma:literal>3 m,</emma:literal>
                </emma:interpretation>
              </emma:one-of>
            </emma:emma>
          </inkml:annotationXML>
          <inkml:trace contextRef="#ctx0" brushRef="#br0">-6 178 73,'0'0'30,"0"-29"-3,0 29-4,17-32-3,-17 32-4,22-29-3,-22 29-4,32-19-5,-32 19-5,45-19 1,-16 13 0,9-4 0,7-3 0,0 4 0,4 2 0,2 4 0,-3 0 1,-3 6-1,-6 7 2,-7 2-1,-32-12 0,41 36 1,-41-36-1,10 54 1,-13-19-1,-7 0 0,-6 1-1,-6-1 1,2 0-1,20-35 0,-41 51-1,41-51 1,-36 26 0,36-26-1,0 0-1,0 0 1,0 0-1,0 0 1,0 0-2,0 0 2,36-38 0,-36 38 0,45-13 1,-45 13 0,54 0 0,-25 6 1,-29-6-1,48 29 1,-48-29 0,32 38 0,-32-38 0,13 48 0,-13-48 0,-3 52 0,3-52 0,-32 54 0,6-25 0,-9-3-1,-4 2 1,-2 1-1,-14-3 0,4-1 0,-7-5 1,3-4-1,4-10 0,3 0-1,6-9 0,10 0-3,3-19-10,29 22-8,-13-45-7,29 10-6,13-10 1,13 0 1,6-13-1</inkml:trace>
          <inkml:trace contextRef="#ctx0" brushRef="#br0" timeOffset="804.3704">1199-33 69,'-7'35'33,"7"-35"0,0 32-7,0-32-6,10 32-5,-10-32-4,22 54-4,-12-18-3,0 2-3,-4 4-1,4 3 0,-7-4 0,7 4 0,-7-13 0,-6-3-1,3-29 1,0 0-1,12 32 0,-12-32 0,0 0 0,10-48 0,-10 48 0,10-67 1,-1 28 0,1-9-1,6 0 2,3-3-1,7 0 0,3 6 0,3 3 0,3 13 1,4 4-1,-1 12 0,4 13 1,3 6-1,0 7 1,3 10-1,-3 2 1,0 4-1,-3 0 0,0 0 0,-7-4 0,-6-9 0,-29-16-1,48 26 1,-48-26-1,35-7 1,-35 7-1,29-38 1,-13 9-1,0-3 1,0 0 0,10-9 0,0 2 0,3 4 0,3 6 1,0 3-1,10 10 1,-4 10-1,4 9 1,0 13 0,-1 7 0,4 9 1,-3 3-1,-3 7 0,-4-1 1,-6 1-1,-3-4 0,-26-38-1,41 51-1,-41-51-14,0 0-16,0 0-5,0 0-7,29-48 1,-26-6-2</inkml:trace>
          <inkml:trace contextRef="#ctx0" brushRef="#br0" timeOffset="-1336.2125">3270 684 40,'0'0'23,"0"0"1,51 38 2,-51-38-4,65 16-2,-27-16-3,20 10-2,0-4-3,9 4-2,1-4-4,2 4-6,4 0 1,3 6-1,-6 6 2,-1-3-1,-9 7 0,-3 6 1,-6-3-1,-11 6-1,-9 3 2,-12 1-1,-14 2 0,-3 4 0,-9-3 1,-10 3-3,-7-4 2,-5 4 0,-8-6-1,-2-1 1,-1 0-1,4-5 0,-7-5 0,10-2 0,0 0 0,32-26 0,-45 48 0,45-48-1,-32 38-9,32-38-7,-26 32-8,26-32-8,0 0-5,-32 22-4,32-22-1,0 0 21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15.8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519 3442 90,'-29'0'35,"29"0"-1,-16-35-9,16 35-3,-23-67-5,20 28-3,-16-12-6,3 0-7,-4-10-1,-2-6 0,-1-1 0,1-5 0,6-7-1,-10-3 1,7 2 0,0-2 0,3-6-1,-1 2 1,1-3-1,-3-2-1,6-1 3,4-3-2,-4 0 1,3 3 0,1 3 0,-4 4 0,3 2 0,0 8 1,-2 5-1,-1 4 0,3 3 0,0-3-1,1 2 1,2-2 0,1-3 0,3-4-1,3-6 1,0 0 0,3 0 0,-3 3 0,3-3-1,0 6 1,1 4 0,-4 3-1,0 6 1,-4 6-1,1 7 1,-3 0-1,3 13 1,-7 0-1,4 6 0,6 29 0,-7-38 0,7 38-1,0 0-7,0 0-10,0 0-10,3-29-6,-3 29 0,0 0 1,0 0-1,0 0 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17.9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307 55 27,'-29'9'17,"-3"-2"0,32-7 0,-61 9 2,61-9 5,-61 4-1,61-4-1,-55-4-2,55 4-1,-42-12-4,42 12-2,-28-13-5,28 13-6,0 0-3,0 0 1,3-35-1,-3 35-1,0 0 1,41-17-1,-41 17 0,58-6 2,-22 12-1,2-2 0,1 9 0,2 6-1,-2 6 1,-7 1 0,0 6-1,-9 3 1,-10 4 0,-4 9 1,-12-7 0,-3 4 1,-7-3-1,-3-4 0,-7 1 1,-3-11-1,26-28 0,-48 45 0,48-45-1,-45 23 1,45-23 0,-32 3 1,32-3 0,0 0 0,0 0 0,-16-29 0,16 29 0,0 0 0,32-10-1,-32 10 0,36 10-1,-36-10 0,48 29 0,-19-10 0,0 7 0,-1-4 0,1 7 0,-6 6 0,-1 7 1,-2-4-1,-11 1 2,1-1-1,-10-3 0,-3 4 1,-7-7-1,10-32 1,-35 45-1,35-45 0,-58 22 0,19-16 0,1-6 0,-7-3 0,-3-6 0,3-1 0,0 0 0,6 1 0,4 2 0,35 7 0,-42-12-6,42 12-9,0 0-6,0 0-6,55-20-6,-17 11 2,20 6-2,-7-10 1,17 0 6</inkml:trace>
  <inkml:trace contextRef="#ctx0" brushRef="#br0" timeOffset="815.3447">763 426 38,'0'0'21,"0"0"2,0 0-3,-7 29-3,7-29 0,7 32-2,-7-32-1,19 51-2,0-16-2,-9-3-2,6 13-1,-3 0-1,6 0-3,-6 0-1,3-4-2,-6-5-2,-1-8 1,-9-28-2,13 29-1,-13-29 0,0 0 0,0 0 0,-3-48 1,0 16 0,-4-6 0,1-4 2,-4-3 0,7-3 3,6 0 1,-3-3 3,10 3 0,0 0 0,6 10 0,6 6 0,10 6-1,0 10-1,4 13-2,-1 6-3,0 13 0,4 6 0,-1 7 0,-6 6 0,-3 1 0,-3 2 0,-3 0 1,-7-6-1,0-3 1,-16-29 0,19 45-1,-19-45 0,0 0 0,0 0 0,0 0-1,0 0 1,0 0-1,10-41 1,-10 5 0,3-5 0,0-7 1,3 0 1,10 0 0,-3 6 1,7 10 1,-20 32-2,44-32 1,-44 32-1,52 19 1,-20 13-1,3 10-1,1 6-1,-4 16 0,6-7 1,-6 1-1,1-3 1,-11-7 0,-6-7 0,-10-12-10,-6-29-11,0 0-9,0 0-7,0 0-3,-19-54 0,10-7 2</inkml:trace>
  <inkml:trace contextRef="#ctx0" brushRef="#br0" timeOffset="-1581.2838">2060-1947 45,'26'-51'18,"-26"51"2,32-41-3,-32 41-1,35-42 0,-22 13 1,19 13 0,-32 16-1,58-42-3,-58 42-3,64-38-2,-32 25-2,10 7-3,-10 9-3,0 3-1,-32-6 1,52 32-2,-52-32 2,51 52-1,-28-17 0,-4 3 0,7 4 1,2 6 0,1 0-1,3 3 1,4 4 0,-1 2-1,0-5 1,1-4 0,-4-4 0,0-2 0,0-10 0,-3-6 0,-29-26 1,42 35-3,-42-35-12,35 26-10,-35-26-7,0 0-8,32 0 1,-32 0-3,10-29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05T20:31:19.3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0,'0'0,"0"0,0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20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0 242 34,'0'0'20,"0"0"3,0 0 2,0 0-1,0 0-1,0 0-3,28 29-2,-28-29-3,55-3-4,-20 3-7,10-3-3,10 3-1,9-3 0,10-1 0,13 1 0,9 3 0,4 0-1,12-3 1,0 0 0,7 3 0,-3-3 0,3-1 0,-7 1 0,4 0 0,2 3 0,11-3 0,-1 3 0,4-3-1,0 3 1,6 0 0,0-4 1,0 1-1,-3-3 0,-10-1 0,3 1 0,-6-4 1,7-2-1,-7-1 0,0-3 0,-3 3 0,-4-3 0,-2 3 0,-7 0 0,-4 0 1,-12 4-1,-6-1 1,-7 4-1,-10 3 1,-2-1-1,-8 1 1,1 0-1,-6 0-1,-1-4 1,0 4 0,-6 0 0,0 0 0,-3 0 0,-7-1 0,-3 4 0,-32 0-3,42 7-8,-42-7-8,32 9-5,-32-9-7,0 0-4,0 0 2,0 0 0,20-48 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22.3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-6 178 73,'0'0'30,"0"-29"-3,0 29-4,17-32-3,-17 32-4,22-29-3,-22 29-4,32-19-5,-32 19-5,45-19 1,-16 13 0,9-4 0,7-3 0,0 4 0,4 2 0,2 4 0,-3 0 1,-3 6-1,-6 7 2,-7 2-1,-32-12 0,41 36 1,-41-36-1,10 54 1,-13-19-1,-7 0 0,-6 1-1,-6-1 1,2 0-1,20-35 0,-41 51-1,41-51 1,-36 26 0,36-26-1,0 0-1,0 0 1,0 0-1,0 0 1,0 0-2,0 0 2,36-38 0,-36 38 0,45-13 1,-45 13 0,54 0 0,-25 6 1,-29-6-1,48 29 1,-48-29 0,32 38 0,-32-38 0,13 48 0,-13-48 0,-3 52 0,3-52 0,-32 54 0,6-25 0,-9-3-1,-4 2 1,-2 1-1,-14-3 0,4-1 0,-7-5 1,3-4-1,4-10 0,3 0-1,6-9 0,10 0-3,3-19-10,29 22-8,-13-45-7,29 10-6,13-10 1,13 0 1,6-13-1</inkml:trace>
  <inkml:trace contextRef="#ctx0" brushRef="#br0" timeOffset="804.3704">1199-33 69,'-7'35'33,"7"-35"0,0 32-7,0-32-6,10 32-5,-10-32-4,22 54-4,-12-18-3,0 2-3,-4 4-1,4 3 0,-7-4 0,7 4 0,-7-13 0,-6-3-1,3-29 1,0 0-1,12 32 0,-12-32 0,0 0 0,10-48 0,-10 48 0,10-67 1,-1 28 0,1-9-1,6 0 2,3-3-1,7 0 0,3 6 0,3 3 0,3 13 1,4 4-1,-1 12 0,4 13 1,3 6-1,0 7 1,3 10-1,-3 2 1,0 4-1,-3 0 0,0 0 0,-7-4 0,-6-9 0,-29-16-1,48 26 1,-48-26-1,35-7 1,-35 7-1,29-38 1,-13 9-1,0-3 1,0 0 0,10-9 0,0 2 0,3 4 0,3 6 1,0 3-1,10 10 1,-4 10-1,4 9 1,0 13 0,-1 7 0,4 9 1,-3 3-1,-3 7 0,-4-1 1,-6 1-1,-3-4 0,-26-38-1,41 51-1,-41-51-14,0 0-16,0 0-5,0 0-7,29-48 1,-26-6-2</inkml:trace>
  <inkml:trace contextRef="#ctx0" brushRef="#br0" timeOffset="-1336.2125">3270 684 40,'0'0'23,"0"0"1,51 38 2,-51-38-4,65 16-2,-27-16-3,20 10-2,0-4-3,9 4-2,1-4-4,2 4-6,4 0 1,3 6-1,-6 6 2,-1-3-1,-9 7 0,-3 6 1,-6-3-1,-11 6-1,-9 3 2,-12 1-1,-14 2 0,-3 4 0,-9-3 1,-10 3-3,-7-4 2,-5 4 0,-8-6-1,-2-1 1,-1 0-1,4-5 0,-7-5 0,10-2 0,0 0 0,32-26 0,-45 48 0,45-48-1,-32 38-9,32-38-7,-26 32-8,26-32-8,0 0-5,-32 22-4,32-22-1,0 0 21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25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1F5BD6-2DCD-4ABF-AB84-AE430B1558DB}" emma:medium="tactile" emma:mode="ink">
          <msink:context xmlns:msink="http://schemas.microsoft.com/ink/2010/main" type="inkDrawing" rotatedBoundingBox="3138,8894 7972,6145 8045,6274 3211,9023" semanticType="underline" shapeName="Other">
            <msink:sourceLink direction="with" ref="{61E5FFC4-908B-49B5-8EBC-04006779AF17}"/>
          </msink:context>
        </emma:interpretation>
      </emma:emma>
    </inkml:annotationXML>
    <inkml:trace contextRef="#ctx0" brushRef="#br0">90 2808 46,'-29'13'24,"29"-13"7,0 0-1,-35 6-5,35-6-1,0 0-4,-29 13-1,29-13-4,0 0-6,0 0-4,0 0-7,0 0 1,19-35-1,-19 35 0,42-32 0,-42 32 0,57-45 1,-15 16 0,6 0 1,4-6-1,6-3 1,6-4 0,6 4-1,7-4 2,-3 3-2,3 1 1,0-4 0,7 7 0,3 0-1,-7 0 1,3 0-1,1-4 1,3-3 0,-1-2-1,11-1 1,-4-3-1,0-7-1,10-2 2,-1-4-1,8 3 0,-1-3 1,0-3 0,-6-3-1,3 3 1,-7 0 1,-2 6-1,-4-2-1,-3-5 1,-4 8 0,-2-1 0,3 7-1,2-3 1,-2 2 0,3-2-1,-3 3 1,6 6 0,-3 0 0,0 0-1,-7 0 1,1 10 0,-10-3 0,6 2 0,-3 4 0,-6-6 0,2 3-1,-5-4 1,-1 1-1,1-4 1,-4-3-1,-6-3 1,0 4 1,-4-1-1,-2 3 0,-11 10 1,-5-3 0,-4 12 0,-32 23-1,32-16 0,-32 16-10,0 0-8,0 0-9,0 0-7,-42-6-1,42 6-3,-26-29 0,26 29 17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2.7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4B8405C-1D11-4F7D-A31E-0C42F85D9822}" emma:medium="tactile" emma:mode="ink">
          <msink:context xmlns:msink="http://schemas.microsoft.com/ink/2010/main" type="inkDrawing" rotatedBoundingBox="7664,5907 7941,7219 7419,7329 7142,6017" shapeName="Other"/>
        </emma:interpretation>
      </emma:emma>
    </inkml:annotationXML>
    <inkml:trace contextRef="#ctx0" brushRef="#br0">0 0 20,'48'6'17,"-3"10"-3,6 0 0,-6 7 0,7 2 1,-11 4 1,11 13 3,-14-4-3,10 17-1,-12-4-1,2 13-3,4-7-2,-4 11-3,-2-7-3,-4 3-4,-6-7 1,-10-6-1,0-3 0,-7-3 1,-15 0-1,-4-3 1,-12-1 0,-4 1 1,-12-4-1,2-2 1,-9 2-1,-3-3 1,3 4 0,0-4-1,7-3-1,2-3 1,36-29 0,-45 45-2,45-45-7,0 0-7,0 0-9,0 0-6,26-36-2,3-8-2,10-17 1,9-10 18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27.5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1E5FFC4-908B-49B5-8EBC-04006779AF17}" emma:medium="tactile" emma:mode="ink">
          <msink:context xmlns:msink="http://schemas.microsoft.com/ink/2010/main" type="writingRegion" rotatedBoundingBox="2956,6749 7852,5357 8227,6678 3331,8069">
            <msink:destinationLink direction="with" ref="{DC1F5BD6-2DCD-4ABF-AB84-AE430B1558DB}"/>
          </msink:context>
        </emma:interpretation>
      </emma:emma>
    </inkml:annotationXML>
    <inkml:traceGroup>
      <inkml:annotationXML>
        <emma:emma xmlns:emma="http://www.w3.org/2003/04/emma" version="1.0">
          <emma:interpretation id="{E810E4CF-FB43-4858-8DD5-46B39ACFA6CC}" emma:medium="tactile" emma:mode="ink">
            <msink:context xmlns:msink="http://schemas.microsoft.com/ink/2010/main" type="paragraph" rotatedBoundingBox="2956,6749 7852,5357 8227,6678 3331,80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66D99A-4CD2-4073-8B69-ACED4C513F03}" emma:medium="tactile" emma:mode="ink">
              <msink:context xmlns:msink="http://schemas.microsoft.com/ink/2010/main" type="line" rotatedBoundingBox="2956,6749 7852,5357 8227,6678 3331,8069"/>
            </emma:interpretation>
          </emma:emma>
        </inkml:annotationXML>
        <inkml:traceGroup>
          <inkml:annotationXML>
            <emma:emma xmlns:emma="http://www.w3.org/2003/04/emma" version="1.0">
              <emma:interpretation id="{C8B8B4C1-6C07-43AD-88D1-927330B64D27}" emma:medium="tactile" emma:mode="ink">
                <msink:context xmlns:msink="http://schemas.microsoft.com/ink/2010/main" type="inkWord" rotatedBoundingBox="2956,6749 7852,5357 8227,6678 3331,8069"/>
              </emma:interpretation>
              <emma:one-of disjunction-type="recognition" id="oneOf0">
                <emma:interpretation id="interp0" emma:lang="en-US" emma:confidence="0">
                  <emma:literal>3 m</emma:literal>
                </emma:interpretation>
                <emma:interpretation id="interp1" emma:lang="en-US" emma:confidence="0">
                  <emma:literal>3m 3</emma:literal>
                </emma:interpretation>
                <emma:interpretation id="interp2" emma:lang="en-US" emma:confidence="0">
                  <emma:literal>3m 7</emma:literal>
                </emma:interpretation>
                <emma:interpretation id="interp3" emma:lang="en-US" emma:confidence="0">
                  <emma:literal>3 m'</emma:literal>
                </emma:interpretation>
                <emma:interpretation id="interp4" emma:lang="en-US" emma:confidence="0">
                  <emma:literal>3m ]</emma:literal>
                </emma:interpretation>
              </emma:one-of>
            </emma:emma>
          </inkml:annotationXML>
          <inkml:trace contextRef="#ctx0" brushRef="#br0">70 189 72,'-42'39'42,"42"-39"-8,-29-3-5,29 3-8,7-36-5,-7 36-6,29-54-5,-13 25-4,3 0-1,-19 29 0,38-48 0,-38 48 0,36-29 0,-36 29 1,38-6 0,-38 6-1,55 16 1,-20-3-1,10 3 0,0 0 0,6 3 0,7 3 0,-3-2 0,-1-1 0,-5-3 0,-8 6 0,-2 1 0,-10-1-1,-29-22 0,25 48 1,-21-19-1,-14 0-1,0 3 1,-12 3 0,-10 0 0,3 0 1,0 4 0,-3-1 0,6-2 1,1-8-1,25-28 1,-33 39 0,33-39 1,0 0-1,-12 29 0,12-29 0,0 0 0,28 6-1,-28-6 0,36 10 0,-36-10 0,51 19 0,-22-3 0,3 6 0,0 1 0,-3 2 0,0 4 0,-3 6 0,-4 4-1,-6-7 1,-3 0-1,-10 3 0,-3-6 0,-6 0 0,-4-1 1,10-28 0,-41 39-1,8-23 2,-5 0-1,-10-3 1,-4 0-1,-9-4 0,-6 4 0,3-3-1,-7-7 2,13 3 0,4-3 0,15-3-2,4-6 2,35 6 0,-36-19-1,36 19-5,13-29-12,-13 29-6,55-48-8,-20 16-3,23-3-5,6-4-1,17-6 1</inkml:trace>
          <inkml:trace contextRef="#ctx0" brushRef="#br0" timeOffset="848.5591">1537 500 54,'-12'29'32,"12"-29"-2,-17 35-2,17-35-5,-6 35-5,6-6-2,0-29-4,-3 54-3,3-22-4,3 0-3,3 4-2,7 5 0,-6 1 0,-1-7 1,7 0-1,0-3 1,-13-32-1,16 42 0,-16-42 0,0 0-2,0 0 1,29-6 0,-29 6-1,6-55 0,1 20 0,-4-10 0,-3-3 2,3-6 0,-3 2-1,3 1 1,-3 0 0,3 9 0,-3 7 1,0 35 0,10-45 1,-10 45-1,29-16 0,-29 16 1,51 13 0,-12 0-1,6 0 0,9 3-1,4 3 0,3-3 0,-3 6 0,0-2 0,-10-4 0,-6 0 0,-10-4 0,-32-12 0,42 10 0,-42-10-1,0 0-1,0 0 1,25-32-1,-25 32 0,7-51-1,-4 22 1,7-6 0,2-4 1,5-2 0,2-4 0,3 3 1,7 1-1,13-1 2,-4 7-1,14 0 1,6 9-1,-1 0 2,8 13 0,-4 4 0,0 12 0,-3 10 0,-7 12 0,-13 14-1,-5 9 0,-11 13-1,-12 0 0,-7 6-1,-6-3 0,3 0-15,-13-22-13,13-42-6,0 0-1,0 0 0,-7-93-1</inkml:trace>
          <inkml:trace contextRef="#ctx0" brushRef="#br0" timeOffset="-1143.9995">4235-771 17,'-16'-45'15,"16"45"-2,-23-32 0,23 32 1,0 0 5,-32-10 6,32 10-2,0 0-2,0 0-3,0 0-2,0 0-2,0 0-3,0 0-5,32 23-6,-3-23-1,0 0 1,10-7-1,9 1 1,0-4 0,3 1 0,4-1 0,6 7 0,-10 0 0,1-1 0,-1 14 0,-12 0 1,-7 9-1,0 0 1,-32-19-1,45 51 0,-45-51 0,25 58 0,-12-26 0,-3 0-1,-4 3 0,4 4 0,-4-1 1,-2 7-2,2 0 2,-3 9-1,-6-3 0,0 4 0,-4-4 0,-2 3 0,-1-6 1,1 1 0,-8-11 0,8 4 0,-1-14 1,10-28 0,-16 39 0,16-39 0,0 0-13,-32 9-10,32-9-10,-29-32-3,29 32-6,-45-54 0,23 19 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25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90 2808 46,'-29'13'24,"29"-13"7,0 0-1,-35 6-5,35-6-1,0 0-4,-29 13-1,29-13-4,0 0-6,0 0-4,0 0-7,0 0 1,19-35-1,-19 35 0,42-32 0,-42 32 0,57-45 1,-15 16 0,6 0 1,4-6-1,6-3 1,6-4 0,6 4-1,7-4 2,-3 3-2,3 1 1,0-4 0,7 7 0,3 0-1,-7 0 1,3 0-1,1-4 1,3-3 0,-1-2-1,11-1 1,-4-3-1,0-7-1,10-2 2,-1-4-1,8 3 0,-1-3 1,0-3 0,-6-3-1,3 3 1,-7 0 1,-2 6-1,-4-2-1,-3-5 1,-4 8 0,-2-1 0,3 7-1,2-3 1,-2 2 0,3-2-1,-3 3 1,6 6 0,-3 0 0,0 0-1,-7 0 1,1 10 0,-10-3 0,6 2 0,-3 4 0,-6-6 0,2 3-1,-5-4 1,-1 1-1,1-4 1,-4-3-1,-6-3 1,0 4 1,-4-1-1,-2 3 0,-11 10 1,-5-3 0,-4 12 0,-32 23-1,32-16 0,-32 16-10,0 0-8,0 0-9,0 0-7,-42-6-1,42 6-3,-26-29 0,26 29 17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27.5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70 189 72,'-42'39'42,"42"-39"-8,-29-3-5,29 3-8,7-36-5,-7 36-6,29-54-5,-13 25-4,3 0-1,-19 29 0,38-48 0,-38 48 0,36-29 0,-36 29 1,38-6 0,-38 6-1,55 16 1,-20-3-1,10 3 0,0 0 0,6 3 0,7 3 0,-3-2 0,-1-1 0,-5-3 0,-8 6 0,-2 1 0,-10-1-1,-29-22 0,25 48 1,-21-19-1,-14 0-1,0 3 1,-12 3 0,-10 0 0,3 0 1,0 4 0,-3-1 0,6-2 1,1-8-1,25-28 1,-33 39 0,33-39 1,0 0-1,-12 29 0,12-29 0,0 0 0,28 6-1,-28-6 0,36 10 0,-36-10 0,51 19 0,-22-3 0,3 6 0,0 1 0,-3 2 0,0 4 0,-3 6 0,-4 4-1,-6-7 1,-3 0-1,-10 3 0,-3-6 0,-6 0 0,-4-1 1,10-28 0,-41 39-1,8-23 2,-5 0-1,-10-3 1,-4 0-1,-9-4 0,-6 4 0,3-3-1,-7-7 2,13 3 0,4-3 0,15-3-2,4-6 2,35 6 0,-36-19-1,36 19-5,13-29-12,-13 29-6,55-48-8,-20 16-3,23-3-5,6-4-1,17-6 1</inkml:trace>
  <inkml:trace contextRef="#ctx0" brushRef="#br0" timeOffset="848.5591">1537 500 54,'-12'29'32,"12"-29"-2,-17 35-2,17-35-5,-6 35-5,6-6-2,0-29-4,-3 54-3,3-22-4,3 0-3,3 4-2,7 5 0,-6 1 0,-1-7 1,7 0-1,0-3 1,-13-32-1,16 42 0,-16-42 0,0 0-2,0 0 1,29-6 0,-29 6-1,6-55 0,1 20 0,-4-10 0,-3-3 2,3-6 0,-3 2-1,3 1 1,-3 0 0,3 9 0,-3 7 1,0 35 0,10-45 1,-10 45-1,29-16 0,-29 16 1,51 13 0,-12 0-1,6 0 0,9 3-1,4 3 0,3-3 0,-3 6 0,0-2 0,-10-4 0,-6 0 0,-10-4 0,-32-12 0,42 10 0,-42-10-1,0 0-1,0 0 1,25-32-1,-25 32 0,7-51-1,-4 22 1,7-6 0,2-4 1,5-2 0,2-4 0,3 3 1,7 1-1,13-1 2,-4 7-1,14 0 1,6 9-1,-1 0 2,8 13 0,-4 4 0,0 12 0,-3 10 0,-7 12 0,-13 14-1,-5 9 0,-11 13-1,-12 0 0,-7 6-1,-6-3 0,3 0-15,-13-22-13,13-42-6,0 0-1,0 0 0,-7-93-1</inkml:trace>
  <inkml:trace contextRef="#ctx0" brushRef="#br0" timeOffset="-1143.9995">4235-771 17,'-16'-45'15,"16"45"-2,-23-32 0,23 32 1,0 0 5,-32-10 6,32 10-2,0 0-2,0 0-3,0 0-2,0 0-2,0 0-3,0 0-5,32 23-6,-3-23-1,0 0 1,10-7-1,9 1 1,0-4 0,3 1 0,4-1 0,6 7 0,-10 0 0,1-1 0,-1 14 0,-12 0 1,-7 9-1,0 0 1,-32-19-1,45 51 0,-45-51 0,25 58 0,-12-26 0,-3 0-1,-4 3 0,4 4 0,-4-1 1,-2 7-2,2 0 2,-3 9-1,-6-3 0,0 4 0,-4-4 0,-2 3 0,-1-6 1,1 1 0,-8-11 0,8 4 0,-1-14 1,10-28 0,-16 39 0,16-39 0,0 0-13,-32 9-10,32-9-10,-29-32-3,29 32-6,-45-54 0,23 19 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56.6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51228BA-E6F8-4B0D-8A2C-1A2C77978DCA}" emma:medium="tactile" emma:mode="ink">
          <msink:context xmlns:msink="http://schemas.microsoft.com/ink/2010/main" type="inkDrawing" rotatedBoundingBox="3675,8766 9068,5741 9151,5891 3758,8915" semanticType="underline" shapeName="Other">
            <msink:sourceLink direction="with" ref="{ED58F0CF-390E-471F-BC1D-F4B0AF60F9B2}"/>
          </msink:context>
        </emma:interpretation>
      </emma:emma>
    </inkml:annotationXML>
    <inkml:trace contextRef="#ctx0" brushRef="#br0">0 2983 74,'51'-19'32,"1"-16"-1,9 6-10,-3-9-4,12 9-1,-2-10-4,12 11-2,-3-8-5,3 4-5,1 0 0,-1 0 0,3-3 0,4-7-1,9 1 1,7-4 0,6-6 0,10-4-2,10-2 2,2-7-2,17-7 2,3 1-1,-3-10 1,-1-7-1,11-6 1,6-6 1,9-13-2,7 3 2,0-9-2,6-1 0,0 1 1,0-1-1,-6 4 1,-10 0 0,4 6-1,-14 6 1,-9 14 0,-9 2 0,-11 14 0,-15 9 0,-7 9 0,-6 10 0,-23 10 1,-6 6-1,-16 0 0,-7 7 0,-6 3 0,-6 3 0,-7 9-8,-32 7-11,0 0-8,0 0-8,0 0-2,0 0-3,-29-38 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58.1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D58F0CF-390E-471F-BC1D-F4B0AF60F9B2}" emma:medium="tactile" emma:mode="ink">
          <msink:context xmlns:msink="http://schemas.microsoft.com/ink/2010/main" type="writingRegion" rotatedBoundingBox="4086,6480 6549,6480 6549,7915 4086,7915">
            <msink:destinationLink direction="with" ref="{C51228BA-E6F8-4B0D-8A2C-1A2C77978DCA}"/>
            <msink:destinationLink direction="with" ref="{9378A842-7F02-417B-BDE4-1A4198714248}"/>
          </msink:context>
        </emma:interpretation>
      </emma:emma>
    </inkml:annotationXML>
    <inkml:traceGroup>
      <inkml:annotationXML>
        <emma:emma xmlns:emma="http://www.w3.org/2003/04/emma" version="1.0">
          <emma:interpretation id="{777024C2-FF97-458B-8B17-2E8C69FB6A1E}" emma:medium="tactile" emma:mode="ink">
            <msink:context xmlns:msink="http://schemas.microsoft.com/ink/2010/main" type="paragraph" rotatedBoundingBox="4086,6480 6549,6480 6549,7915 4086,79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2E6D6A-1990-4E66-9A03-B1EBA1919213}" emma:medium="tactile" emma:mode="ink">
              <msink:context xmlns:msink="http://schemas.microsoft.com/ink/2010/main" type="line" rotatedBoundingBox="4086,6480 6549,6480 6549,7915 4086,7915"/>
            </emma:interpretation>
          </emma:emma>
        </inkml:annotationXML>
        <inkml:traceGroup>
          <inkml:annotationXML>
            <emma:emma xmlns:emma="http://www.w3.org/2003/04/emma" version="1.0">
              <emma:interpretation id="{CACDDC6F-5074-4CD1-B549-CC4E7D0DCA0D}" emma:medium="tactile" emma:mode="ink">
                <msink:context xmlns:msink="http://schemas.microsoft.com/ink/2010/main" type="inkWord" rotatedBoundingBox="3849,6886 6199,5872 6657,6934 4307,7947"/>
              </emma:interpretation>
              <emma:one-of disjunction-type="recognition" id="oneOf0">
                <emma:interpretation id="interp0" emma:lang="en-US" emma:confidence="1">
                  <emma:literal>3m</emma:literal>
                </emma:interpretation>
                <emma:interpretation id="interp1" emma:lang="en-US" emma:confidence="0">
                  <emma:literal>} on</emma:literal>
                </emma:interpretation>
                <emma:interpretation id="interp2" emma:lang="en-US" emma:confidence="0">
                  <emma:literal>} in</emma:literal>
                </emma:interpretation>
                <emma:interpretation id="interp3" emma:lang="en-US" emma:confidence="0">
                  <emma:literal>} m</emma:literal>
                </emma:interpretation>
                <emma:interpretation id="interp4" emma:lang="en-US" emma:confidence="0">
                  <emma:literal>} or</emma:literal>
                </emma:interpretation>
              </emma:one-of>
            </emma:emma>
          </inkml:annotationXML>
          <inkml:trace contextRef="#ctx0" brushRef="#br0">21 61 29,'-32'0'17,"32"0"1,0 0-6,29-25 0,-29 25 1,39-20 1,-11 17 1,1-6 1,10 9 0,-10-4-2,13 11-1,-42-7-3,64 25-3,-64-25-1,54 48-1,-34-12-4,-4-1 0,-7 7-1,1 9 1,-10 0-1,0 7 0,-6-7 0,-4 3 1,-6-2-1,3-4 0,0-10 0,-6-3 0,19-35 0,-32 48 0,32-48 0,-26 32 0,26-32-1,0 0 0,0 0 1,0 0-1,0 0 0,0 0 1,0 0-1,42-22 1,-42 22 0,48 3 0,-48-3 0,42 29 0,-42-29 0,35 48 1,-19-16-2,-3 3 2,-7 0-1,1 1 1,-7-1-1,-3 0 0,-4-3 0,-6-3 1,0 0-1,-6 0-1,19-29 0,-54 44 1,25-28 0,-3-3-2,0-6 2,-4-11-2,36 4 1,-48-28-5,48 28-10,-16-32-8,16 32-4,19-42-4,7 13 0,9-9 1,7-4-1</inkml:trace>
          <inkml:trace contextRef="#ctx0" brushRef="#br0" timeOffset="663.5051">994 343 59,'0'0'32,"-3"32"1,3-32-8,-6 39-5,6-39-5,12 48-3,-2-16-2,-3 0-5,5 3-3,1-3-2,-13-32-1,36 45 1,-36-45-3,32 22-2,-32-22-4,32-3-1,-32 3-2,0 0 1,16-45-1,-16 45 1,9-45 1,-5 13 6,-4-9 4,3-4 3,3-7 4,1-5 3,15 6 2,1-4 0,9 10-1,-3-3 0,6 23-3,0-1 0,7 13-3,-10 13-5,4 7 1,-36-7-1,51 32 0,-51-32 0,45 41 0,-45-41 0,38 36 0,-38-36-1,45 12 0,-45-12-1,49-9-2,-49 9-1,48-39 1,-23 7-1,4-9 1,0-7 2,3-4 2,0-2 2,7 3 1,-4 0 2,4 12-1,-4 7 0,4 19-1,-7 10 0,0 19-3,3 10 1,-3 9-1,0 3 0,-3 4 0,7 0-7,-14-14-13,13-2-10,-35-26-3,49 0-1,-49 0-2,38-51 0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3:00.9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DDE17D2-7857-4752-AC14-36C27E74C81D}" emma:medium="tactile" emma:mode="ink">
          <msink:context xmlns:msink="http://schemas.microsoft.com/ink/2010/main" type="writingRegion" rotatedBoundingBox="7134,8354 9285,6640 10321,7940 8170,9654"/>
        </emma:interpretation>
      </emma:emma>
    </inkml:annotationXML>
    <inkml:traceGroup>
      <inkml:annotationXML>
        <emma:emma xmlns:emma="http://www.w3.org/2003/04/emma" version="1.0">
          <emma:interpretation id="{01C4C98D-19E0-42E9-AA9A-4190EB0EB616}" emma:medium="tactile" emma:mode="ink">
            <msink:context xmlns:msink="http://schemas.microsoft.com/ink/2010/main" type="paragraph" rotatedBoundingBox="7134,8354 9285,6640 10321,7940 8170,96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A3A45B-1DE2-4FA6-88E1-8F53AE2EF2F0}" emma:medium="tactile" emma:mode="ink">
              <msink:context xmlns:msink="http://schemas.microsoft.com/ink/2010/main" type="line" rotatedBoundingBox="7134,8354 9285,6640 10321,7940 8170,9654"/>
            </emma:interpretation>
          </emma:emma>
        </inkml:annotationXML>
        <inkml:traceGroup>
          <inkml:annotationXML>
            <emma:emma xmlns:emma="http://www.w3.org/2003/04/emma" version="1.0">
              <emma:interpretation id="{AD406E91-69F4-4B2F-8177-6E54B3C05A87}" emma:medium="tactile" emma:mode="ink">
                <msink:context xmlns:msink="http://schemas.microsoft.com/ink/2010/main" type="inkWord" rotatedBoundingBox="7134,8354 9285,6640 10321,7940 8170,9654"/>
              </emma:interpretation>
              <emma:one-of disjunction-type="recognition" id="oneOf0">
                <emma:interpretation id="interp0" emma:lang="en-US" emma:confidence="0">
                  <emma:literal>sons</emma:literal>
                </emma:interpretation>
                <emma:interpretation id="interp1" emma:lang="en-US" emma:confidence="0">
                  <emma:literal>son'</emma:literal>
                </emma:interpretation>
                <emma:interpretation id="interp2" emma:lang="en-US" emma:confidence="0">
                  <emma:literal>san'</emma:literal>
                </emma:interpretation>
                <emma:interpretation id="interp3" emma:lang="en-US" emma:confidence="0">
                  <emma:literal>sans</emma:literal>
                </emma:interpretation>
                <emma:interpretation id="interp4" emma:lang="en-US" emma:confidence="0">
                  <emma:literal>sais</emma:literal>
                </emma:interpretation>
              </emma:one-of>
            </emma:emma>
          </inkml:annotationXML>
          <inkml:trace contextRef="#ctx0" brushRef="#br0">0 0 70,'0'0'32,"0"0"-3,39 26-6,-10-16-3,-29-10-4,67 3-3,-28-3-6,12 0-7,4 0 0,9 0 1,0 0-1,-3 6 0,0 7 0,-6 6 0,-4 4 0,-9-1 0,-10 7 0,-13 3 0,-9 6 0,-4 1 1,-12 2-1,-7-2 0,-6 2 0,0 4 1,-7-3-1,7-1 0,-1-2 0,-2-10 0,22-29-1,-19 38 0,19-38-13,0 0-9,0 0-7,0 0-5,0 0 3,0 0-3,-39-6 1</inkml:trace>
          <inkml:trace contextRef="#ctx0" brushRef="#br0" timeOffset="924.3527">-1429 1560 85,'33'-19'25,"-33"19"-3,9-45-9,-9 45-4,13-39-1,-13 39-1,16-35 0,-16 35-1,0 0 1,29-22 0,-29 22 0,0 0-3,29 6-3,-29-6-1,0 0 1,22 39-1,-22-39 0,16 35 0,-16-35 0,10 38-1,-10-38 1,7 39 0,-7-39-1,-4 32 0,4-32-1,-3 32-1,3-32 1,0 0-1,-6 38 1,6-38 0,0 0 1,0 0 2,0 0 1,0 0 1,35 6-1,-35-6 1,32-12 0,-32 12-1,45-13-1,-16 6-1,3 7 0,-32 0 0,48 16 0,-48-16 1,42 45-1,-29-13 0,-10 7 0,-3-1 0,-13 1 0,4-4 0,-11-6 0,20-29 0,-48 41 0,48-41 0,-58 29 0,26-19 0,-3-7 1,0 6-1,2-5 0,1-4 0,32 0-7,-48-13-8,48 13-7,-19-29-7,19 29-5,13-58 3,12 20-1,1-4 0</inkml:trace>
          <inkml:trace contextRef="#ctx0" brushRef="#br0" timeOffset="1556.8472">-732 1518 93,'0'35'32,"7"7"-2,-1-7-10,13 4-5,-6-11-5,-13-28-4,42 45-3,-13-32-3,-29-13-2,45 7-1,-45-7-2,45-26 0,-45 26-1,42-55 0,-26 23 0,-4-6 0,5-4 1,-5 1 3,-2 2 1,3 7 4,-7-3 2,-6 35 0,23-48 2,-23 48-1,29-22 0,-29 22 0,38 16-1,-38-16-2,55 48-2,-30-13-1,4 3 0,0 4 0,7-4 0,-7-6 0,-29-32 0,54 48-1,-54-48 1,48 10 0,-48-10 0,36-19-1,-36 19 1,19-48 0,-19 48 0,13-55 0,-13 55 0,9-48 1,-9 48-1,10-32 0,-10 32 1,0 0-1,42 7 0,-42-7 1,54 41-1,-18-12 0,9 0 1,3 3-1,3-6 0,1-1 0,-4-12 0,-3-10-3,6-3-14,-22-13-12,3-3-4,-32 16-5,35-64-1,-28 20-1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3:00.4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3AC349A-507E-47EB-85F0-D61010634995}" emma:medium="tactile" emma:mode="ink">
          <msink:context xmlns:msink="http://schemas.microsoft.com/ink/2010/main" type="inkDrawing" rotatedBoundingBox="3810,8817 9268,7245 9302,7364 3845,8937" semanticType="underline" shapeName="Other"/>
        </emma:interpretation>
      </emma:emma>
    </inkml:annotationXML>
    <inkml:trace contextRef="#ctx0" brushRef="#br0">-6 1547 18,'0'0'9,"0"0"0,-7-29 1,7 29-1,0 0 0,32-13 2,-32 13 1,36-10 2,-36 10 0,41-9 0,-41 9 0,45-13 2,-45 13-2,48-16-1,-48 16-3,52-10-2,-52 10-2,58-9-2,-20 9-1,4-3-3,0 3 0,6 0 0,3-7 0,4-2-1,-1 5 2,7-8-2,4-1 1,-1-3 0,10-7 0,3 4 0,10-3-1,2-4 1,11 4 0,3-7 0,3 3-1,3-3 1,3 1 0,1-1 0,-7 0-1,0 0 1,0-6-1,-10 6 1,0-3-1,-6 3 1,-6 0 0,-4 7 0,-3 0-1,-6-1 1,3 1 0,-10 3 0,0 3 0,0-4-1,-3 8 1,-6-5 0,-4 1 0,-3 7 0,-6 2 0,-3-5 0,-1 2 0,-2 4-1,-1-4 1,-3 0-2,3-2 2,7-4-2,0 0 3,6-4-1,0 1 0,7-3 0,-7-1 0,10-2 2,-4 2-2,4 4 2,-3 0-3,6-4 1,0 4 0,9-3 0,4-1 0,3-2 0,10-1 0,-7-3 0,10 1 0,-3-1 0,-4 0 1,-2 3-2,-8 1 1,1 2 1,-6 4-1,-4 3 0,-9-3 0,-1 6 0,-6 3 0,1 1 0,-11-1 0,-3 7-1,-2 0 1,-33 3 0,44-7 0,-44 7 0,29 4-1,-29-4-3,0 0-9,0 0-8,0 0-5,0 0-5,0 0-3,-48 16 2,48-16 0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57.1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78A842-7F02-417B-BDE4-1A4198714248}" emma:medium="tactile" emma:mode="ink">
          <msink:context xmlns:msink="http://schemas.microsoft.com/ink/2010/main" type="inkDrawing" rotatedBoundingBox="8748,4860 9358,6485 8547,6789 7937,5165" semanticType="verticalRange" shapeName="Other">
            <msink:sourceLink direction="with" ref="{ED58F0CF-390E-471F-BC1D-F4B0AF60F9B2}"/>
          </msink:context>
        </emma:interpretation>
      </emma:emma>
    </inkml:annotationXML>
    <inkml:trace contextRef="#ctx0" brushRef="#br0">3865-1508 50,'32'-45'28,"-3"23"5,3-10-10,13 13-5,0-7-3,13 13-2,-3 1-2,6 5-2,-7 1-3,4 9-6,0 7 0,-4 6 0,1 6 0,-4 7 0,1 0 0,-1 9 0,-3 4 1,0 2-1,-3 11 0,-3-4 1,-13 10 0,0 3-1,-13 3 1,-6 7 0,-14 0 0,-2 2-1,-7 1 0,-9 0 1,2 0-1,1-3-1,-3 6 1,-1-7 0,7-2 0,-6-1-1,6-3 1,0-6 0,3-3-1,-3-10 0,6-6-13,-3-14-12,13-28-9,0 0-3,0 0-3,-19-51 0,19-26 28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56.6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2983 74,'51'-19'32,"1"-16"-1,9 6-10,-3-9-4,12 9-1,-2-10-4,12 11-2,-3-8-5,3 4-5,1 0 0,-1 0 0,3-3 0,4-7-1,9 1 1,7-4 0,6-6 0,10-4-2,10-2 2,2-7-2,17-7 2,3 1-1,-3-10 1,-1-7-1,11-6 1,6-6 1,9-13-2,7 3 2,0-9-2,6-1 0,0 1 1,0-1-1,-6 4 1,-10 0 0,4 6-1,-14 6 1,-9 14 0,-9 2 0,-11 14 0,-15 9 0,-7 9 0,-6 10 0,-23 10 1,-6 6-1,-16 0 0,-7 7 0,-6 3 0,-6 3 0,-7 9-8,-32 7-11,0 0-8,0 0-8,0 0-2,0 0-3,-29-38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58.1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21 61 29,'-32'0'17,"32"0"1,0 0-6,29-25 0,-29 25 1,39-20 1,-11 17 1,1-6 1,10 9 0,-10-4-2,13 11-1,-42-7-3,64 25-3,-64-25-1,54 48-1,-34-12-4,-4-1 0,-7 7-1,1 9 1,-10 0-1,0 7 0,-6-7 0,-4 3 1,-6-2-1,3-4 0,0-10 0,-6-3 0,19-35 0,-32 48 0,32-48 0,-26 32 0,26-32-1,0 0 0,0 0 1,0 0-1,0 0 0,0 0 1,0 0-1,42-22 1,-42 22 0,48 3 0,-48-3 0,42 29 0,-42-29 0,35 48 1,-19-16-2,-3 3 2,-7 0-1,1 1 1,-7-1-1,-3 0 0,-4-3 0,-6-3 1,0 0-1,-6 0-1,19-29 0,-54 44 1,25-28 0,-3-3-2,0-6 2,-4-11-2,36 4 1,-48-28-5,48 28-10,-16-32-8,16 32-4,19-42-4,7 13 0,9-9 1,7-4-1</inkml:trace>
  <inkml:trace contextRef="#ctx0" brushRef="#br0" timeOffset="663.5051">994 343 59,'0'0'32,"-3"32"1,3-32-8,-6 39-5,6-39-5,12 48-3,-2-16-2,-3 0-5,5 3-3,1-3-2,-13-32-1,36 45 1,-36-45-3,32 22-2,-32-22-4,32-3-1,-32 3-2,0 0 1,16-45-1,-16 45 1,9-45 1,-5 13 6,-4-9 4,3-4 3,3-7 4,1-5 3,15 6 2,1-4 0,9 10-1,-3-3 0,6 23-3,0-1 0,7 13-3,-10 13-5,4 7 1,-36-7-1,51 32 0,-51-32 0,45 41 0,-45-41 0,38 36 0,-38-36-1,45 12 0,-45-12-1,49-9-2,-49 9-1,48-39 1,-23 7-1,4-9 1,0-7 2,3-4 2,0-2 2,7 3 1,-4 0 2,4 12-1,-4 7 0,4 19-1,-7 10 0,0 19-3,3 10 1,-3 9-1,0 3 0,-3 4 0,7 0-7,-14-14-13,13-2-10,-35-26-3,49 0-1,-49 0-2,38-51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3.8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0F7751-59B6-4B4C-99F8-E4D4A0FC63DB}" emma:medium="tactile" emma:mode="ink">
          <msink:context xmlns:msink="http://schemas.microsoft.com/ink/2010/main" type="inkDrawing" rotatedBoundingBox="13035,6807 23288,6457 23298,6759 13046,7108" shapeName="Other"/>
        </emma:interpretation>
      </emma:emma>
    </inkml:annotationXML>
    <inkml:trace contextRef="#ctx0" brushRef="#br0">0 186 53,'80'41'34,"13"4"-1,4-19-8,25 9-5,-4-16-4,27 7-3,6-17-2,26 4-5,9-10-4,10 1-2,3-4 1,6 0-1,1 0 1,-4-4 0,-3 1-1,-6 3 1,-4-6 0,1-1 0,-1 1 0,1-7 0,2-6-1,4 3 1,0 0 0,0 0 0,0 3 0,-7 0-1,1 4 1,3 2 0,-4 4-1,-6 6 1,-3 1 0,0-1 0,-7-3-1,4-3 1,-1 3 0,1-10-1,-4 0 1,1 1-1,-4-7 1,3-4-1,-2 8 0,-4-1 0,-7-3 0,1 6 0,-1 4 1,-6-4-2,-3 4 2,0-4-1,-3 4 0,0-4 0,-1 4 0,1-1 0,-10-2 1,0 2-1,-6 4 0,-10 0 0,-10 3 0,-12 0 0,-7 3-1,-9-3 1,-7 0-1,-3 3 1,-10-3 0,-3-3-1,-3 6-1,-10-6-10,-7 6-8,-41-3-7,52-3-5,-52 3 2,0 0 0,-13-38 0,-6 9-1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3:00.9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70,'0'0'32,"0"0"-3,39 26-6,-10-16-3,-29-10-4,67 3-3,-28-3-6,12 0-7,4 0 0,9 0 1,0 0-1,-3 6 0,0 7 0,-6 6 0,-4 4 0,-9-1 0,-10 7 0,-13 3 0,-9 6 0,-4 1 1,-12 2-1,-7-2 0,-6 2 0,0 4 1,-7-3-1,7-1 0,-1-2 0,-2-10 0,22-29-1,-19 38 0,19-38-13,0 0-9,0 0-7,0 0-5,0 0 3,0 0-3,-39-6 1</inkml:trace>
  <inkml:trace contextRef="#ctx0" brushRef="#br0" timeOffset="924.3527">-1429 1560 85,'33'-19'25,"-33"19"-3,9-45-9,-9 45-4,13-39-1,-13 39-1,16-35 0,-16 35-1,0 0 1,29-22 0,-29 22 0,0 0-3,29 6-3,-29-6-1,0 0 1,22 39-1,-22-39 0,16 35 0,-16-35 0,10 38-1,-10-38 1,7 39 0,-7-39-1,-4 32 0,4-32-1,-3 32-1,3-32 1,0 0-1,-6 38 1,6-38 0,0 0 1,0 0 2,0 0 1,0 0 1,35 6-1,-35-6 1,32-12 0,-32 12-1,45-13-1,-16 6-1,3 7 0,-32 0 0,48 16 0,-48-16 1,42 45-1,-29-13 0,-10 7 0,-3-1 0,-13 1 0,4-4 0,-11-6 0,20-29 0,-48 41 0,48-41 0,-58 29 0,26-19 0,-3-7 1,0 6-1,2-5 0,1-4 0,32 0-7,-48-13-8,48 13-7,-19-29-7,19 29-5,13-58 3,12 20-1,1-4 0</inkml:trace>
  <inkml:trace contextRef="#ctx0" brushRef="#br0" timeOffset="1556.8472">-732 1518 93,'0'35'32,"7"7"-2,-1-7-10,13 4-5,-6-11-5,-13-28-4,42 45-3,-13-32-3,-29-13-2,45 7-1,-45-7-2,45-26 0,-45 26-1,42-55 0,-26 23 0,-4-6 0,5-4 1,-5 1 3,-2 2 1,3 7 4,-7-3 2,-6 35 0,23-48 2,-23 48-1,29-22 0,-29 22 0,38 16-1,-38-16-2,55 48-2,-30-13-1,4 3 0,0 4 0,7-4 0,-7-6 0,-29-32 0,54 48-1,-54-48 1,48 10 0,-48-10 0,36-19-1,-36 19 1,19-48 0,-19 48 0,13-55 0,-13 55 0,9-48 1,-9 48-1,10-32 0,-10 32 1,0 0-1,42 7 0,-42-7 1,54 41-1,-18-12 0,9 0 1,3 3-1,3-6 0,1-1 0,-4-12 0,-3-10-3,6-3-14,-22-13-12,3-3-4,-32 16-5,35-64-1,-28 20-1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3:00.4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-6 1547 18,'0'0'9,"0"0"0,-7-29 1,7 29-1,0 0 0,32-13 2,-32 13 1,36-10 2,-36 10 0,41-9 0,-41 9 0,45-13 2,-45 13-2,48-16-1,-48 16-3,52-10-2,-52 10-2,58-9-2,-20 9-1,4-3-3,0 3 0,6 0 0,3-7 0,4-2-1,-1 5 2,7-8-2,4-1 1,-1-3 0,10-7 0,3 4 0,10-3-1,2-4 1,11 4 0,3-7 0,3 3-1,3-3 1,3 1 0,1-1 0,-7 0-1,0 0 1,0-6-1,-10 6 1,0-3-1,-6 3 1,-6 0 0,-4 7 0,-3 0-1,-6-1 1,3 1 0,-10 3 0,0 3 0,0-4-1,-3 8 1,-6-5 0,-4 1 0,-3 7 0,-6 2 0,-3-5 0,-1 2 0,-2 4-1,-1-4 1,-3 0-2,3-2 2,7-4-2,0 0 3,6-4-1,0 1 0,7-3 0,-7-1 0,10-2 2,-4 2-2,4 4 2,-3 0-3,6-4 1,0 4 0,9-3 0,4-1 0,3-2 0,10-1 0,-7-3 0,10 1 0,-3-1 0,-4 0 1,-2 3-2,-8 1 1,1 2 1,-6 4-1,-4 3 0,-9-3 0,-1 6 0,-6 3 0,1 1 0,-11-1 0,-3 7-1,-2 0 1,-33 3 0,44-7 0,-44 7 0,29 4-1,-29-4-3,0 0-9,0 0-8,0 0-5,0 0-5,0 0-3,-48 16 2,48-16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2:57.1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3865-1508 50,'32'-45'28,"-3"23"5,3-10-10,13 13-5,0-7-3,13 13-2,-3 1-2,6 5-2,-7 1-3,4 9-6,0 7 0,-4 6 0,1 6 0,-4 7 0,1 0 0,-1 9 0,-3 4 1,0 2-1,-3 11 0,-3-4 1,-13 10 0,0 3-1,-13 3 1,-6 7 0,-14 0 0,-2 2-1,-7 1 0,-9 0 1,2 0-1,1-3-1,-3 6 1,-1-7 0,7-2 0,-6-1-1,6-3 1,0-6 0,3-3-1,-3-10 0,6-6-13,-3-14-12,13-28-9,0 0-3,0 0-3,-19-51 0,19-26 28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29.7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FC530DE-1C17-4C94-80FF-2D4134E0599B}" emma:medium="tactile" emma:mode="ink">
          <msink:context xmlns:msink="http://schemas.microsoft.com/ink/2010/main" type="inkDrawing" rotatedBoundingBox="5108,5690 5505,10378 5419,10385 5022,5697" semanticType="callout" shapeName="Other">
            <msink:sourceLink direction="with" ref="{8BD843AA-3142-4695-A422-DF265860E028}"/>
            <msink:sourceLink direction="with" ref="{ABD72801-4DD8-40FB-85F5-2FF786820CDD}"/>
          </msink:context>
        </emma:interpretation>
      </emma:emma>
    </inkml:annotationXML>
    <inkml:trace contextRef="#ctx0" brushRef="#br0">45 135 116,'-19'-58'35,"19"58"0,-13-45-9,13 45-10,0 0-7,-3-32-8,3 32-2,0 0 0,0 0-1,0 0 1,-10 32-1,10-32 1,-6 36 0,6-8 0,-3 8 1,6 5-1,0 14 1,0 9 0,4 13 0,2 6-1,-6 3 1,4 10 0,3 0 0,-1 10-1,1 0 1,-1 6 0,-2 3 0,2 4 0,4-1 0,0 1 0,-6 5 0,-4 1 1,0-6-2,0-10 2,4-7-2,-1-6 1,0-9 0,1-4 0,6-13-1,0-2 2,3-4-2,0 0 2,-3 3-1,3-3 0,0 3 0,-3 4 0,-4 2 1,1 4-1,-4 3 0,1 3 0,-4-2 1,-3 2-1,0-3 0,0-7 1,3 4-1,-3 3-1,3-6 1,0 3-1,1-7 1,-1 1-1,0-4 1,-3 3-1,3-5 2,4-8-1,-4-2 0,3-4 0,1 0 0,-4-6 1,7 3-1,-4-6 0,0-4 0,-2-3 0,-1 0 1,-3-35-1,3 48 0,-3-48 0,0 0 1,0 0-1,0 0-16,-13-41-14,13-20-8,3-19-4,4-29-1,6-22 0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30.7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BD843AA-3142-4695-A422-DF265860E028}" emma:medium="tactile" emma:mode="ink">
          <msink:context xmlns:msink="http://schemas.microsoft.com/ink/2010/main" type="inkDrawing" rotatedBoundingBox="2477,8142 9327,8177 9326,8320 2476,8285" semanticType="underline" shapeName="Other">
            <msink:destinationLink direction="with" ref="{DFC530DE-1C17-4C94-80FF-2D4134E0599B}"/>
          </msink:context>
        </emma:interpretation>
      </emma:emma>
    </inkml:annotationXML>
    <inkml:trace contextRef="#ctx0" brushRef="#br0">0 112 99,'0'0'35,"0"0"-1,0 0-10,42-22-5,-3 15-6,-1-12-4,13 6-8,7-3-1,10 3-1,2 4 1,11-1 0,-1 7 0,0 0-1,7 9 1,3-3 0,6 7-1,7 0 2,6-1-2,0 4 1,4 0 0,6 0-1,3-1 1,3-2 0,-6 3-1,9-4 1,-3-2 0,13-4-1,7 3 1,3-2 0,9-1 0,-3-6-1,13 3 1,0-4 0,0 1-1,-6 0 1,-7 0-1,0 0 1,-6-1-1,-1 1 1,-5-3 0,-8 3-1,5-1 1,-8 1-1,4 0 2,-3 0-2,-10 3 1,3-3 0,-6-1 0,9-2 1,-6 3-1,4 0-1,-4-1 1,-4 1 1,1-3-2,-3 9 1,-4-3 1,-9 10-2,-3-7 1,-7 3 0,-10 1 0,-9-4 0,-7 6 0,-12-5 0,-13 2 0,-10-3-2,-32-3-13,0 0-11,0 0-9,0 0 0,-45-29-1,-6 1 0,-10-11 0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33.8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BAF69F-F35C-4B07-BA25-99AA113D9EE7}" emma:medium="tactile" emma:mode="ink">
          <msink:context xmlns:msink="http://schemas.microsoft.com/ink/2010/main" type="writingRegion" rotatedBoundingBox="6417,5287 10142,5284 10144,8254 6420,8257"/>
        </emma:interpretation>
      </emma:emma>
    </inkml:annotationXML>
    <inkml:traceGroup>
      <inkml:annotationXML>
        <emma:emma xmlns:emma="http://www.w3.org/2003/04/emma" version="1.0">
          <emma:interpretation id="{2F4FFE69-E6A2-468A-8470-821D7F3FA372}" emma:medium="tactile" emma:mode="ink">
            <msink:context xmlns:msink="http://schemas.microsoft.com/ink/2010/main" type="paragraph" rotatedBoundingBox="6417,5287 10142,5284 10143,6370 6418,63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22809B-8E97-4445-8EF4-F3741899CFE1}" emma:medium="tactile" emma:mode="ink">
              <msink:context xmlns:msink="http://schemas.microsoft.com/ink/2010/main" type="line" rotatedBoundingBox="6417,5287 10142,5284 10143,6370 6418,6373"/>
            </emma:interpretation>
          </emma:emma>
        </inkml:annotationXML>
        <inkml:traceGroup>
          <inkml:annotationXML>
            <emma:emma xmlns:emma="http://www.w3.org/2003/04/emma" version="1.0">
              <emma:interpretation id="{ABD72801-4DD8-40FB-85F5-2FF786820CDD}" emma:medium="tactile" emma:mode="ink">
                <msink:context xmlns:msink="http://schemas.microsoft.com/ink/2010/main" type="inkWord" rotatedBoundingBox="7483,5286 10142,5284 10143,6370 7484,6372">
                  <msink:destinationLink direction="with" ref="{DFC530DE-1C17-4C94-80FF-2D4134E0599B}"/>
                  <msink:destinationLink direction="with" ref="{D087BAE6-F63F-4C2E-B939-314B15537594}"/>
                </msink:context>
              </emma:interpretation>
              <emma:one-of disjunction-type="recognition" id="oneOf0">
                <emma:interpretation id="interp0" emma:lang="en-US" emma:confidence="0">
                  <emma:literal>3 m</emma:literal>
                </emma:interpretation>
                <emma:interpretation id="interp1" emma:lang="en-US" emma:confidence="0">
                  <emma:literal>z my</emma:literal>
                </emma:interpretation>
                <emma:interpretation id="interp2" emma:lang="en-US" emma:confidence="0">
                  <emma:literal>z My</emma:literal>
                </emma:interpretation>
                <emma:interpretation id="interp3" emma:lang="en-US" emma:confidence="0">
                  <emma:literal>3 mg</emma:literal>
                </emma:interpretation>
                <emma:interpretation id="interp4" emma:lang="en-US" emma:confidence="0">
                  <emma:literal>z m</emma:literal>
                </emma:interpretation>
              </emma:one-of>
            </emma:emma>
          </inkml:annotationXML>
          <inkml:trace contextRef="#ctx0" brushRef="#br0">1120 7 80,'0'0'33,"0"0"-2,0 29-5,0-29-2,-25 45-5,18-13-7,-6 0-7,7 9-5,3 7 1,3-3-2,6 6 1,-3-3 0,7 0 0,0-9 0,2-1 0,-12-38-1,23 45 1,-23-45-1,0 0 1,0 0-1,32 10 0,-32-10 0,3-42 0,-6 7 1,3-10-1,3-3 0,-3-10 0,3-3 1,7 1 0,3 5 0,0 4 0,3 13 0,0 9 1,-16 29-1,38-23 1,-38 23 0,36 29 0,-36-29 0,41 51-1,-18-22 0,3 3 1,3-3-2,3-7 1,-32-22-1,54 36 1,-54-36-1,52 3 1,-52-3-1,41-19 1,-41 19-1,36-52 1,-20 20-1,6-3 1,1 3 0,-4-6 0,3 3 0,-22 35 0,45-49 1,-16 37-1,-29 12 1,48 6 0,-48-6 0,55 55 0,-20-14 0,-3 10-1,4 10 1,-1 0-1,7-7 0,-4 4-1,1-16-4,3-1-14,-42-41-10,51 48-7,-51-48 2,29 10-2,-29-10 0</inkml:trace>
          <inkml:trace contextRef="#ctx0" brushRef="#br0" timeOffset="-1525.0641">2617 33 85,'0'0'33,"0"0"-3,3-36-6,-3 36-3,38-6-5,-2 6-5,5-3-7,11 3-3,9 3 0,13 3 0,9 4 0,4 3 0,9 6-1,-6 7 1,-3 2-1,-7 8 0,-3 8 0,-16 4-2,-9 4 1,-14 5-1,-12 7 1,-10 0-1,-6 4 0,-10-1 1,-10 0 0,-6-3 1,0 3-1,-10-6 0,4-9 1,-4-8 0,0-5 1,26-39-1,-32 38-14,32-38-11,-35-25-8,16-14 0,6-12-1,-13-13-1,0-13-2</inkml:trace>
          <inkml:trace contextRef="#ctx0" brushRef="#br0" timeOffset="-660.6133">112 225 79,'-39'-36'36,"39"36"-5,-38-16-3,38 16-4,0 0-5,-29-28-5,29 28-6,-6-32-8,6 32 1,6-36-1,-6 36-1,22-35 0,-22 35 0,42-25 1,-10 15-1,0 7 1,10 0 0,0 6-1,3 6 0,-3 7-1,-4 4-1,-12 8 1,-13 8 0,-10 2 0,-10 10 0,-9-3 0,-3 3 1,-10 3 1,-6-3-1,3-6 1,0-4 0,6-9 0,26-29 1,-39 38 1,39-38 0,0 0 0,0 0 1,0 0-2,0 0 1,0 0 0,29-25 0,-29 25-3,39-3 1,-39 3-1,51 16 0,-51-16 0,42 35-1,-42-35 1,51 51-1,-35-22 0,4 6 0,-4 0 1,-10-3 0,1 4 0,-4-8 1,-6 4-1,3-32 1,-26 42-1,26-42 1,-51 39 0,51-39 1,-65 12-1,20-12 1,-3 4 0,3-11 1,3-2 0,4-11-1,38 20 1,-48-41-2,35 15-8,13 26-7,26-64-7,9 29-6,7-13-5,19 6-1,3-12-2,23-1 2,-4-9 19</inkml:trace>
        </inkml:traceGroup>
      </inkml:traceGroup>
    </inkml:traceGroup>
    <inkml:traceGroup>
      <inkml:annotationXML>
        <emma:emma xmlns:emma="http://www.w3.org/2003/04/emma" version="1.0">
          <emma:interpretation id="{7CAF9706-EED8-43AB-AA88-32D8EED98207}" emma:medium="tactile" emma:mode="ink">
            <msink:context xmlns:msink="http://schemas.microsoft.com/ink/2010/main" type="paragraph" rotatedBoundingBox="6658,7226 9636,5890 10155,7046 7177,83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4FFAF6-C466-45C1-AB25-9B6127EE29BA}" emma:medium="tactile" emma:mode="ink">
              <msink:context xmlns:msink="http://schemas.microsoft.com/ink/2010/main" type="line" rotatedBoundingBox="6658,7226 9636,5890 10155,7046 7177,8382"/>
            </emma:interpretation>
          </emma:emma>
        </inkml:annotationXML>
        <inkml:traceGroup>
          <inkml:annotationXML>
            <emma:emma xmlns:emma="http://www.w3.org/2003/04/emma" version="1.0">
              <emma:interpretation id="{0A88F6AE-704B-43A6-B918-4534954E756C}" emma:medium="tactile" emma:mode="ink">
                <msink:context xmlns:msink="http://schemas.microsoft.com/ink/2010/main" type="inkWord" rotatedBoundingBox="8466,6860 9802,6261 10155,7046 8818,7645">
                  <msink:destinationLink direction="with" ref="{D087BAE6-F63F-4C2E-B939-314B15537594}"/>
                </msink:context>
              </emma:interpretation>
              <emma:one-of disjunction-type="recognition" id="oneOf1">
                <emma:interpretation id="interp5" emma:lang="en-US" emma:confidence="0">
                  <emma:literal>1200</emma:literal>
                </emma:interpretation>
                <emma:interpretation id="interp6" emma:lang="en-US" emma:confidence="0">
                  <emma:literal>120°</emma:literal>
                </emma:interpretation>
                <emma:interpretation id="interp7" emma:lang="en-US" emma:confidence="0">
                  <emma:literal>1020°</emma:literal>
                </emma:interpretation>
                <emma:interpretation id="interp8" emma:lang="en-US" emma:confidence="0">
                  <emma:literal>2200</emma:literal>
                </emma:interpretation>
                <emma:interpretation id="interp9" emma:lang="en-US" emma:confidence="0">
                  <emma:literal>¥200</emma:literal>
                </emma:interpretation>
              </emma:one-of>
            </emma:emma>
          </inkml:annotationXML>
          <inkml:trace contextRef="#ctx0" brushRef="#br0" timeOffset="1780.5809">2710 1672 98,'0'0'34,"-36"19"-6,36-19-4,-44-22-7,15 3-5,29 19-4,-55-20-4,26 11-3,0 9 0,29 0 0,-54 3 0,54-3 0,-52 35 0,33-6-1,-3 3 1,2 0-1,4 6-1,0 7 1,6-3 0,4 3-1,9 3 0,0-3 1,14 6-1,2-9 0,3-1 0,10-9 0,7-6-1,6-10 1,0-10 0,6-12 0,1-7 0,-4-9 0,6-7 0,-5 0 1,-4-10-1,-4-2 0,-2-4 1,-7 0 0,-6 0 0,-4 1-1,-6 2 2,-6-6-1,-10 6 0,-10 1 0,-3 2 0,-6 4 1,-10 0-1,0 6 0,-6 3-1,0 4-1,2 9-4,-2-3-3,35 16-3,-51-13-5,51 13-3,0 0-3,0 0-4,0 0-3,-7-35 1,7 35 4,48-35 11</inkml:trace>
          <inkml:trace contextRef="#ctx0" brushRef="#br0" timeOffset="2335.8978">3413 1259 54,'-32'-38'34,"32"38"-3,-58-33-4,58 33-4,-67-28-3,35 18-4,-13-6-4,13 13-2,-7-4-6,7 7-3,3 0 0,29 0-1,-42 7 0,42-7 1,0 0-1,-29 38 0,29-38-1,-3 39 0,3-39 0,13 51 0,0-22-1,0 0 1,6-1-1,0 4 1,10-3 0,3-6 0,4-4 0,5-3 1,1-10-1,0-3 0,3-9 0,0-4 0,-4-6 0,-5-6 0,-1 0 1,-12-7 0,-1 0 0,-9 0 0,-7-3 0,-12-3 1,-10 3-1,-3 3 1,-14 7-2,-5-4-4,-4 13-5,-9 0-3,12 17-6,-9-11-5,13 7-10,3-3 0,32 3 0,-23-38 3,36-14 20</inkml:trace>
          <inkml:trace contextRef="#ctx0" brushRef="#br0" timeOffset="655.6288">475 1855 27,'0'0'21,"-36"-23"0,36 23 2,0 0 3,-41-22-3,41 22-1,0 0-3,0 0-2,-4 38-4,4-38-3,33 48-4,-14-13-6,10 4 0,9 6 1,1 3-1,-4 3 0,4 7 0,-7 2 1,0 4-2,-3 7 1,-10-1-1,-6 1 2,-7-4-3,-6 3 3,-3-5-2,-6-8 1,-4-12 0,3-7 0,0-6-1,10-32-6,-9 29-8,9-29-4,0 0-6,9-51-4,11 19-5,-1-22-4,13-7 4,3-13 10,7-12 24</inkml:trace>
          <inkml:trace contextRef="#ctx0" brushRef="#br0" timeOffset="1156.1476">1242 2034 87,'0'0'35,"0"0"-4,0 0-6,0 0-6,-3-39-5,3 39-5,19-35-7,-19 35-3,29-19 1,-29 19 0,29 0 0,-29 0 0,32 19 1,-32-19 0,23 45 0,-14-16 0,-5 3 0,-1 6 0,-6 7 0,-10 3-1,0 7 1,-6-4-1,-10 6 1,3-2-2,-3-7 1,7-3-1,2-10 1,20-35-2,-12 32-1,12-32 1,28-6-1,5-14 2,2-5 0,7 2 0,6-5 1,-3 5 1,6 7 0,0 0 0,-6 7 0,0 2-1,-6 4 0,3 6-9,-42-3-9,61 0-5,-61 0-7,41-6-3,-41 6-3,33-26 2,-33 26-1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31.8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087BAE6-F63F-4C2E-B939-314B15537594}" emma:medium="tactile" emma:mode="ink">
          <msink:context xmlns:msink="http://schemas.microsoft.com/ink/2010/main" type="inkDrawing" rotatedBoundingBox="5113,7832 9831,5750 9944,6006 5226,8088" semanticType="callout" shapeName="Other">
            <msink:sourceLink direction="with" ref="{ABD72801-4DD8-40FB-85F5-2FF786820CDD}"/>
            <msink:sourceLink direction="with" ref="{0A88F6AE-704B-43A6-B918-4534954E756C}"/>
          </msink:context>
        </emma:interpretation>
      </emma:emma>
    </inkml:annotationXML>
    <inkml:trace contextRef="#ctx0" brushRef="#br0">151 2130 28,'-51'13'20,"51"-13"4,-42 3 2,42-3 0,-32-9-2,32 9-2,0 0-1,-26-29-3,26 29-4,0 0-3,0-35-8,0 35-2,0 0-1,0 0 0,0-36-1,0 36 1,0 0-2,29-41 2,-29 41-1,55-48 0,-11 16 0,8-3 0,12-7 0,10 0 1,9 1 0,1-7 0,9 3-1,-3 0 1,6-6-1,7 3 1,6-7 0,7 4-1,6-7 1,6 4-1,10-4 1,7-3-1,6 4 1,9-7-1,-2 3 0,2 0 1,4-6 0,13 0 0,-1-4-1,7-2 1,7-11 1,-4 4-1,0 0 0,1-3 0,-8 9 1,-15 4-1,-10 6 1,-19 13-1,-26 12 0,-19 10-1,-19 10 1,-16 6-1,-23 7 0,-32 6 0,0 0 0,0 0-7,3 29-10,-3-29-8,0 0-7,-42 25-2,13-25-1,29 0 1,-54-19 7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29.7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45 135 116,'-19'-58'35,"19"58"0,-13-45-9,13 45-10,0 0-7,-3-32-8,3 32-2,0 0 0,0 0-1,0 0 1,-10 32-1,10-32 1,-6 36 0,6-8 0,-3 8 1,6 5-1,0 14 1,0 9 0,4 13 0,2 6-1,-6 3 1,4 10 0,3 0 0,-1 10-1,1 0 1,-1 6 0,-2 3 0,2 4 0,4-1 0,0 1 0,-6 5 0,-4 1 1,0-6-2,0-10 2,4-7-2,-1-6 1,0-9 0,1-4 0,6-13-1,0-2 2,3-4-2,0 0 2,-3 3-1,3-3 0,0 3 0,-3 4 0,-4 2 1,1 4-1,-4 3 0,1 3 0,-4-2 1,-3 2-1,0-3 0,0-7 1,3 4-1,-3 3-1,3-6 1,0 3-1,1-7 1,-1 1-1,0-4 1,-3 3-1,3-5 2,4-8-1,-4-2 0,3-4 0,1 0 0,-4-6 1,7 3-1,-4-6 0,0-4 0,-2-3 0,-1 0 1,-3-35-1,3 48 0,-3-48 0,0 0 1,0 0-1,0 0-16,-13-41-14,13-20-8,3-19-4,4-29-1,6-22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30.7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0 112 99,'0'0'35,"0"0"-1,0 0-10,42-22-5,-3 15-6,-1-12-4,13 6-8,7-3-1,10 3-1,2 4 1,11-1 0,-1 7 0,0 0-1,7 9 1,3-3 0,6 7-1,7 0 2,6-1-2,0 4 1,4 0 0,6 0-1,3-1 1,3-2 0,-6 3-1,9-4 1,-3-2 0,13-4-1,7 3 1,3-2 0,9-1 0,-3-6-1,13 3 1,0-4 0,0 1-1,-6 0 1,-7 0-1,0 0 1,-6-1-1,-1 1 1,-5-3 0,-8 3-1,5-1 1,-8 1-1,4 0 2,-3 0-2,-10 3 1,3-3 0,-6-1 0,9-2 1,-6 3-1,4 0-1,-4-1 1,-4 1 1,1-3-2,-3 9 1,-4-3 1,-9 10-2,-3-7 1,-7 3 0,-10 1 0,-9-4 0,-7 6 0,-12-5 0,-13 2 0,-10-3-2,-32-3-13,0 0-11,0 0-9,0 0 0,-45-29-1,-6 1 0,-10-11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33.1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112 225 79,'-39'-36'36,"39"36"-5,-38-16-3,38 16-4,0 0-5,-29-28-5,29 28-6,-6-32-8,6 32 1,6-36-1,-6 36-1,22-35 0,-22 35 0,42-25 1,-10 15-1,0 7 1,10 0 0,0 6-1,3 6 0,-3 7-1,-4 4-1,-12 8 1,-13 8 0,-10 2 0,-10 10 0,-9-3 0,-3 3 1,-10 3 1,-6-3-1,3-6 1,0-4 0,6-9 0,26-29 1,-39 38 1,39-38 0,0 0 0,0 0 1,0 0-2,0 0 1,0 0 0,29-25 0,-29 25-3,39-3 1,-39 3-1,51 16 0,-51-16 0,42 35-1,-42-35 1,51 51-1,-35-22 0,4 6 0,-4 0 1,-10-3 0,1 4 0,-4-8 1,-6 4-1,3-32 1,-26 42-1,26-42 1,-51 39 0,51-39 1,-65 12-1,20-12 1,-3 4 0,3-11 1,3-2 0,4-11-1,38 20 1,-48-41-2,35 15-8,13 26-7,26-64-7,9 29-6,7-13-5,19 6-1,3-12-2,23-1 2,-4-9 19</inkml:trace>
  <inkml:trace contextRef="#ctx0" brushRef="#br0" timeOffset="660.6133">1120 7 80,'0'0'33,"0"0"-2,0 29-5,0-29-2,-25 45-5,18-13-7,-6 0-7,7 9-5,3 7 1,3-3-2,6 6 1,-3-3 0,7 0 0,0-9 0,2-1 0,-12-38-1,23 45 1,-23-45-1,0 0 1,0 0-1,32 10 0,-32-10 0,3-42 0,-6 7 1,3-10-1,3-3 0,-3-10 0,3-3 1,7 1 0,3 5 0,0 4 0,3 13 0,0 9 1,-16 29-1,38-23 1,-38 23 0,36 29 0,-36-29 0,41 51-1,-18-22 0,3 3 1,3-3-2,3-7 1,-32-22-1,54 36 1,-54-36-1,52 3 1,-52-3-1,41-19 1,-41 19-1,36-52 1,-20 20-1,6-3 1,1 3 0,-4-6 0,3 3 0,-22 35 0,45-49 1,-16 37-1,-29 12 1,48 6 0,-48-6 0,55 55 0,-20-14 0,-3 10-1,4 10 1,-1 0-1,7-7 0,-4 4-1,1-16-4,3-1-14,-42-41-10,51 48-7,-51-48 2,29 10-2,-29-10 0</inkml:trace>
  <inkml:trace contextRef="#ctx0" brushRef="#br0" timeOffset="-864.451">2617 33 85,'0'0'33,"0"0"-3,3-36-6,-3 36-3,38-6-5,-2 6-5,5-3-7,11 3-3,9 3 0,13 3 0,9 4 0,4 3 0,9 6-1,-6 7 1,-3 2-1,-7 8 0,-3 8 0,-16 4-2,-9 4 1,-14 5-1,-12 7 1,-10 0-1,-6 4 0,-10-1 1,-10 0 0,-6-3 1,0 3-1,-10-6 0,4-9 1,-4-8 0,0-5 1,26-39-1,-32 38-14,32-38-11,-35-25-8,16-14 0,6-12-1,-13-13-1,0-13-2</inkml:trace>
  <inkml:trace contextRef="#ctx0" brushRef="#br0" timeOffset="1316.2421">475 1855 27,'0'0'21,"-36"-23"0,36 23 2,0 0 3,-41-22-3,41 22-1,0 0-3,0 0-2,-4 38-4,4-38-3,33 48-4,-14-13-6,10 4 0,9 6 1,1 3-1,-4 3 0,4 7 0,-7 2 1,0 4-2,-3 7 1,-10-1-1,-6 1 2,-7-4-3,-6 3 3,-3-5-2,-6-8 1,-4-12 0,3-7 0,0-6-1,10-32-6,-9 29-8,9-29-4,0 0-6,9-51-4,11 19-5,-1-22-4,13-7 4,3-13 10,7-12 24</inkml:trace>
  <inkml:trace contextRef="#ctx0" brushRef="#br0" timeOffset="1816.7609">1242 2034 87,'0'0'35,"0"0"-4,0 0-6,0 0-6,-3-39-5,3 39-5,19-35-7,-19 35-3,29-19 1,-29 19 0,29 0 0,-29 0 0,32 19 1,-32-19 0,23 45 0,-14-16 0,-5 3 0,-1 6 0,-6 7 0,-10 3-1,0 7 1,-6-4-1,-10 6 1,3-2-2,-3-7 1,7-3-1,2-10 1,20-35-2,-12 32-1,12-32 1,28-6-1,5-14 2,2-5 0,7 2 0,6-5 1,-3 5 1,6 7 0,0 0 0,-6 7 0,0 2-1,-6 4 0,3 6-9,-42-3-9,61 0-5,-61 0-7,41-6-3,-41 6-3,33-26 2,-33 26-1</inkml:trace>
  <inkml:trace contextRef="#ctx0" brushRef="#br0" timeOffset="2441.1942">2710 1672 98,'0'0'34,"-36"19"-6,36-19-4,-44-22-7,15 3-5,29 19-4,-55-20-4,26 11-3,0 9 0,29 0 0,-54 3 0,54-3 0,-52 35 0,33-6-1,-3 3 1,2 0-1,4 6-1,0 7 1,6-3 0,4 3-1,9 3 0,0-3 1,14 6-1,2-9 0,3-1 0,10-9 0,7-6-1,6-10 1,0-10 0,6-12 0,1-7 0,-4-9 0,6-7 0,-5 0 1,-4-10-1,-4-2 0,-2-4 1,-7 0 0,-6 0 0,-4 1-1,-6 2 2,-6-6-1,-10 6 0,-10 1 0,-3 2 0,-6 4 1,-10 0-1,0 6 0,-6 3-1,0 4-1,2 9-4,-2-3-3,35 16-3,-51-13-5,51 13-3,0 0-3,0 0-4,0 0-3,-7-35 1,7 35 4,48-35 11</inkml:trace>
  <inkml:trace contextRef="#ctx0" brushRef="#br0" timeOffset="2996.5111">3413 1259 54,'-32'-38'34,"32"38"-3,-58-33-4,58 33-4,-67-28-3,35 18-4,-13-6-4,13 13-2,-7-4-6,7 7-3,3 0 0,29 0-1,-42 7 0,42-7 1,0 0-1,-29 38 0,29-38-1,-3 39 0,3-39 0,13 51 0,0-22-1,0 0 1,6-1-1,0 4 1,10-3 0,3-6 0,4-4 0,5-3 1,1-10-1,0-3 0,3-9 0,0-4 0,-4-6 0,-5-6 0,-1 0 1,-12-7 0,-1 0 0,-9 0 0,-7-3 0,-12-3 1,-10 3-1,-3 3 1,-14 7-2,-5-4-4,-4 13-5,-9 0-3,12 17-6,-9-11-5,13 7-10,3-3 0,32 3 0,-23-38 3,36-14 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4.3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3DD5F5-E184-4534-BAB6-C533F0CDCD44}" emma:medium="tactile" emma:mode="ink">
          <msink:context xmlns:msink="http://schemas.microsoft.com/ink/2010/main" type="inkDrawing" rotatedBoundingBox="22097,7544 22263,5795 24074,5966 23908,7715" semanticType="enclosure" shapeName="Other"/>
        </emma:interpretation>
      </emma:emma>
    </inkml:annotationXML>
    <inkml:trace contextRef="#ctx0" brushRef="#br0">0-2 125,'67'0'31,"23"6"0,7-3-13,25 10-6,6-3-5,13 12-2,4 4-6,3 6 1,2 6-1,-8 4 1,-7 3-1,-20 6 0,-15 10 2,-20-4 0,-19 8-1,-26 2 0,-22-3 1,-19 9-2,-26 4 2,-20 3-1,-22 4-1,-12-1 1,-11 13-1,-9 0 1,-6 0-1,3 0 1,3-6 0,6-4 0,14-12-1,9-13 1,12-10-8,11-22-9,12-10-11,10-13-8,32-6-3,-29-51-1,26-19 0,12-17 25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4:31.8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151 2130 28,'-51'13'20,"51"-13"4,-42 3 2,42-3 0,-32-9-2,32 9-2,0 0-1,-26-29-3,26 29-4,0 0-3,0-35-8,0 35-2,0 0-1,0 0 0,0-36-1,0 36 1,0 0-2,29-41 2,-29 41-1,55-48 0,-11 16 0,8-3 0,12-7 0,10 0 1,9 1 0,1-7 0,9 3-1,-3 0 1,6-6-1,7 3 1,6-7 0,7 4-1,6-7 1,6 4-1,10-4 1,7-3-1,6 4 1,9-7-1,-2 3 0,2 0 1,4-6 0,13 0 0,-1-4-1,7-2 1,7-11 1,-4 4-1,0 0 0,1-3 0,-8 9 1,-15 4-1,-10 6 1,-19 13-1,-26 12 0,-19 10-1,-19 10 1,-16 6-1,-23 7 0,-32 6 0,0 0 0,0 0-7,3 29-10,-3-29-8,0 0-7,-42 25-2,13-25-1,29 0 1,-54-19 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15.33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78A62EA-85BE-454C-AD22-EE3E449494A2}" emma:medium="tactile" emma:mode="ink">
          <msink:context xmlns:msink="http://schemas.microsoft.com/ink/2010/main" type="inkDrawing" rotatedBoundingBox="4892,4904 5388,12082 5173,12097 4677,4919" semanticType="callout" shapeName="Other">
            <msink:sourceLink direction="with" ref="{AF297BE1-BA33-438D-852C-D2E76CC65BF9}"/>
            <msink:sourceLink direction="with" ref="{483D1698-2525-4563-8527-60DA256D8516}"/>
          </msink:context>
        </emma:interpretation>
      </emma:emma>
    </inkml:annotationXML>
    <inkml:trace contextRef="#ctx0" brushRef="#br0">-2 310 32,'13'-89'13,"0"9"0,-3 19-1,3 13 1,-4 13 4,-9 35 0,0 0 1,0 0 1,3 38 0,-3 23-2,-12 16-3,8 32-2,-5 25-4,2 36-1,-2 12-2,5 26-1,4 17-4,4 18 2,2 13-2,7 7 1,3 6-1,6 0 0,1-4 0,3-2-2,2-10 2,-2-6-1,6-14 1,0-12-1,-3-16 0,0-9 1,-3-17 0,0-6-1,-10-10 1,-4-6 0,1-7 0,-3-5 0,-4-8 0,1-5 0,-4-8 0,3-5 1,4-7-1,0-6 0,-1-10 0,-2-7 0,2-5 0,1-11 0,-4-5-1,-2-1 1,-8-10 0,4-2 1,-6-10-1,0 0 0,2-4-1,-2-2 1,0 5 0,2-2 0,4 3 0,0-7 1,0 7-2,0-3-1,4 3-12,-4-45-10,-10 41-8,10-41-2,-39-29 0,4-19-6,-13-29-3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16.31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F297BE1-BA33-438D-852C-D2E76CC65BF9}" emma:medium="tactile" emma:mode="ink">
          <msink:context xmlns:msink="http://schemas.microsoft.com/ink/2010/main" type="inkDrawing" rotatedBoundingBox="1948,8585 9206,8702 9202,8930 1944,8813" shapeName="Other">
            <msink:destinationLink direction="with" ref="{678A62EA-85BE-454C-AD22-EE3E449494A2}"/>
            <msink:destinationLink direction="with" ref="{0182DB9A-4A5C-4AF3-B940-6C69B8C0CCB5}"/>
          </msink:context>
        </emma:interpretation>
      </emma:emma>
    </inkml:annotationXML>
    <inkml:trace contextRef="#ctx0" brushRef="#br0">27 193 31,'0'0'23,"-16"-48"-1,13 20-4,3 28-2,-10-48 1,10 48 1,0-42 2,0 42-1,0 0-3,23-29-2,-23 29-3,38-6-2,-5 9-2,15 13-5,19-3-2,13 3-1,23 3 1,10-3-1,15-3 1,10-7 0,10 1-1,9-7 1,-3-4-1,7-2 1,9-4-1,4 1 1,2 2 0,4 7-1,3 0 1,0 0 0,0 7 0,-10 6-1,-2-1 1,-1 1 0,-10 3 0,4-6-1,-6 3 1,-1-1 0,0-2-1,-3 3 1,-3 0 0,0-4 0,-3 4-1,0 0 1,-10-4 0,0-2 0,0-1 0,-3-6 0,-4 0 0,-5-6-1,-7-4 1,-7-3 0,0-3 0,-6 0-1,-6 0 1,-1 0 0,1 4-1,-7-1 1,7 3 0,-10 10 0,-1-3-1,-2 6 1,-7 0-1,-2 4 1,-11-7 0,-6 6 0,-6 1 0,-7-1 0,-3-3 0,-7 0 0,-6 4-1,-32-7-13,39 6-14,-39-6-4,0 0-1,-52-13-1,-15-19-3,-20-19 0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18.06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182DB9A-4A5C-4AF3-B940-6C69B8C0CCB5}" emma:medium="tactile" emma:mode="ink">
          <msink:context xmlns:msink="http://schemas.microsoft.com/ink/2010/main" type="inkDrawing" rotatedBoundingBox="2133,5192 5226,8713 5040,8877 1946,5356" semanticType="callout" shapeName="Other">
            <msink:sourceLink direction="with" ref="{AF297BE1-BA33-438D-852C-D2E76CC65BF9}"/>
            <msink:sourceLink direction="with" ref="{483D1698-2525-4563-8527-60DA256D8516}"/>
          </msink:context>
        </emma:interpretation>
      </emma:emma>
    </inkml:annotationXML>
    <inkml:trace contextRef="#ctx0" brushRef="#br0">3012 3587 14,'0'0'9,"0"0"-2,0 0-1,-19-29 0,19 29 1,0 0 2,0 0 1,-23-38 2,23 38 2,0 0 2,-19-29 3,19 29 5,0 0-2,-23-35-1,23 35-2,0 0-3,0 0-3,-32-32-3,32 32-9,-16-39-1,16 39 0,-29-45 0,13 17 0,0-4 0,-6-4 0,-1-2 0,-2-4 0,-8-2 0,-2-5 0,-3-2 0,-1 0 0,-6-10 0,0 4 0,-3-8 0,-3 1 0,-4-3 0,-3 0 0,0 0 0,-3-1 0,-3 4 0,0 4 0,-7 2 0,1 4 0,-4 2 0,6 4 0,-2 3 0,5 1 0,1 2 0,3-3 0,3 0 0,4-3 0,-1 0 0,1-6 0,-4-7 0,0-6 0,-3-7 0,0-3 0,0-3 0,0 0 0,0-3 0,3-4 0,4 4 0,-1 3 0,4 10 0,2-1 0,1 4 0,0 0 0,0 6 0,3-3 0,0 6 0,0 4 0,7 3 0,2 6 0,1 0 0,9 3 0,-3 4 0,7 6 0,22 32 0,-42-55 0,42 55 0,-29-51 0,29 51 0,-32-42 0,32 42 0,-19-32 0,19 32 0,0 0 0,-19-32 0,19 32 0,0 0 0,0 0 0,0 0-1,0 0-17,0 0-6,32 39-8,19 9-1,4 3-1,25 29-2,10 10-2,22 12 11,17 17 16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21.6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9AC7BA7-4968-4236-856C-05124E67AC27}" emma:medium="tactile" emma:mode="ink">
          <msink:context xmlns:msink="http://schemas.microsoft.com/ink/2010/main" type="writingRegion" rotatedBoundingBox="1248,7443 2662,6416 3278,7264 1865,8292"/>
        </emma:interpretation>
      </emma:emma>
    </inkml:annotationXML>
    <inkml:traceGroup>
      <inkml:annotationXML>
        <emma:emma xmlns:emma="http://www.w3.org/2003/04/emma" version="1.0">
          <emma:interpretation id="{CA19E90A-9024-4EF3-BF76-E6035A579BC6}" emma:medium="tactile" emma:mode="ink">
            <msink:context xmlns:msink="http://schemas.microsoft.com/ink/2010/main" type="paragraph" rotatedBoundingBox="1248,7443 2662,6416 3278,7264 1865,82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92099EE-966C-49FB-8935-BF47A9A8AB56}" emma:medium="tactile" emma:mode="ink">
              <msink:context xmlns:msink="http://schemas.microsoft.com/ink/2010/main" type="line" rotatedBoundingBox="1248,7443 2662,6416 3278,7264 1865,8292"/>
            </emma:interpretation>
          </emma:emma>
        </inkml:annotationXML>
        <inkml:traceGroup>
          <inkml:annotationXML>
            <emma:emma xmlns:emma="http://www.w3.org/2003/04/emma" version="1.0">
              <emma:interpretation id="{483D1698-2525-4563-8527-60DA256D8516}" emma:medium="tactile" emma:mode="ink">
                <msink:context xmlns:msink="http://schemas.microsoft.com/ink/2010/main" type="inkWord" rotatedBoundingBox="1248,7443 2662,6416 3278,7264 1865,8292">
                  <msink:destinationLink direction="with" ref="{0182DB9A-4A5C-4AF3-B940-6C69B8C0CCB5}"/>
                  <msink:destinationLink direction="with" ref="{678A62EA-85BE-454C-AD22-EE3E449494A2}"/>
                </msink:context>
              </emma:interpretation>
              <emma:one-of disjunction-type="recognition" id="oneOf0">
                <emma:interpretation id="interp0" emma:lang="en-US" emma:confidence="0">
                  <emma:literal>of</emma:literal>
                </emma:interpretation>
                <emma:interpretation id="interp1" emma:lang="en-US" emma:confidence="0">
                  <emma:literal>off</emma:literal>
                </emma:interpretation>
                <emma:interpretation id="interp2" emma:lang="en-US" emma:confidence="0">
                  <emma:literal>quo</emma:literal>
                </emma:interpretation>
                <emma:interpretation id="interp3" emma:lang="en-US" emma:confidence="0">
                  <emma:literal>no.</emma:literal>
                </emma:interpretation>
                <emma:interpretation id="interp4" emma:lang="en-US" emma:confidence="0">
                  <emma:literal>moo</emma:literal>
                </emma:interpretation>
              </emma:one-of>
            </emma:emma>
          </inkml:annotationXML>
          <inkml:trace contextRef="#ctx0" brushRef="#br0">-1446 580 3,'-39'-16'2,"39"16"0,0 0-1,-26-29-2,26 29 0,0 0 0,0 0 1,-32-29 1,32 29-1,0 0 2,-32-9 0,32 9 0,-32 0 1,32 0 0,-45 0 0,45 0 1,-51-4 2,51 4 0,-52-6-1,52 6 1,-54-19 0,54 19 1,-45-26 1,45 26-1,-35-25 0,35 25 0,0 0 0,-33-36-1,33 36-1,0 0-1,0 0-1,0 0-2,0 0 0,0 0-1,7-29-1,-7 29 1,0 0 0,0 0-1,0 0 1,0 0-1,32-22 0,-32 22 0,0 0 1,0 0-1,0 0 0,0 0 1,0 0 0,0 0 1,0 0-1,0 0 1,0 0 1,0 0 1,0 0 1,0 0 0,0 0 1,0 0-1,0 0 1,0 0-1,0 0 0,0 0-1,0 0-1,0 0-1,0 0 0,0 0 0,0 0 0,0 0-1,0 0 1,0 0-1,0 0 0,0 0 1,0 0-1,0 0-1,0 0 2,0 0-1,0 0 0,0 0 0,0 0 1,0 0-1,0 0 1,0 0-1,0 0 1,0 0 0,0 0-1,0 0 1,0 0 0,0 0 0,0 0 1,0 0-1,0 0 1,-13-29-1,13 29 0,0 0 0,0 0 0,0 0 0,0 0-1,0 0 1,0 0-1,0 0 0,0 0 1,0 0-1,0 0 0,0 0 0,0 0 1,0 0-1,0 0 0,0 0 0,0 29 1,0-29-1,0 0 0,0 0 0,0 0 0,0 0 0,0 0 0,0 0 0,0 0 0,0 0 0,0 0 0,0 0 0,0 0 0,0 0 0,0 0 0,0 0 0,0 0 1,0 0-1,0 0 0,0 0 0,0 0 1,0 0 0,0 0 0,0 0 1,0 0-1,0 0 1,0 0 0,0 0 0,0 0 1,0 0-1,0 0 1,0 0 0,0 0 1,0 0 0,0 0 0,0 0 1,0 0 1,0 0 0,0 0-1,0 0-1,0 0 0,0 0-1,7 38 0,-7-38-2,6 45 0,0-13-1,-2-3 0,-4-29 0,16 58 0,-16-58 0,13 41 0,-13-41 0,12 29-1,-12-29 1,0 0 0,0 0 0,0 0 0,36 10 0,-36-10 0,29-10 0,-29 10 0,38-19 0,-9 9 0,0-2 0,6-1 0,-3-3 0,0 3 0,1-3 0,-1 3 0,-32 13 0,45-29 0,-45 29 0,38-19 0,-38 19 0,0 0 0,36-13-8,-36 13-3,0 0-3,0 0-3,0 0-1,19-38-2,-19 38 0,3-45 0,0 16 6,-3-3 4,0-9 4,-3-1 2,3 0 3,0 7 2,-6 0 3,6 35 3,-10-48 1,10 48 1,0 0 1,0 0 1,-32-7 0,32 7-1,-13 52-2,10-14-1,0 7-2,6 9 1,3 10 0,4 4-1,3 2-1,6 4 0,0-4 0,7 7-1,-7-6-1,10-7-2,-3-4-1,-1-2-1,-2-10 1,-4-9-3,-3-7-1,-16-32-3,32 35-1,-32-35-3,0 0-3,0 0-2,36-51-3,-30 9 2,1-3-1,5-13 2,1-6 2,0-3 2,10 0 2,-7 0 4,3 3 1,0 3 0,4 6 2,-1 4 1,1 3 3,-1 3 0,1 0 1,2 4 2,-2 2 2,-7 4 2,3 3 4,-13 3 1,-6 29 1,4-41-1,-4 41 1,0 0-1,-42-36 0,42 36 0,-45-6-2,45 6-2,-45 6-1,45-6-2,-48 23-1,48-23-1,-42 54-1,29-22-1,-3 20-1,10 5 0,-4 14 0,10 9 0,7 6 1,-1 1-1,7-7 1,3-10 1,10-9 0,-1-16 1,7-16 0,0-13 2,4-20 2,9-5 3,-13-26 1,10 3 0,-13-23-1,3 1-1,-10-17 0,1-2-2,-11-7-2,-5 3-3,-10 3-1,-7 4-1,-9 9 0,-10 3-2,-6 20-1,-7 6-3,0 19-3,-6 3-3,13 17-2,-7-4-2,42-3-3,-55 38-2,55-38 1,0 0 0,0 0 0,0 0 2,0 0 1,52-16 0,-17-13 4,3-3 2,1-3 2</inkml:trace>
          <inkml:trace contextRef="#ctx0" brushRef="#br0" timeOffset="527.5933">-611-227 27,'0'0'11,"0"0"2,0 0 0,0 0-1,0 0 1,0 0-1,0 0 0,-36-23-1,36 23 0,0 0-3,-29-22 0,29 22-1,0 0-2,0 0-2,0 0 0,-35 3-1,35-3-1,-3 42 0,3-42-1,6 54 0,4-25 0,3 6 0,3-3-1,-16-32 2,48 48-1,-48-48 2,51 29 1,-22-22 3,-29-7 3,55-10 1,-55 10 0,54-45 0,-34 13 0,-20 32-1,41-61-2,-41 61-3,36-51-3,-36 51-1,22-42 0,-22 42 0,0 0 0,4-32 0,-4 32 0,-17-32 0,17 32 0,-28-28-1,28 28 1,-49-42 0,17 23 0,-3 6 0,0 7-1,-1-1-4,7 14-6,-6-4-4,35-3-6,-42 32-5,42-32-4,-3 32-1,3-32-2,0 0 4,45-16 3,-13-16 2,-3-26 24</inkml:trace>
        </inkml:traceGroup>
      </inkml:traceGroup>
    </inkml:traceGroup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19.00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5C8FB56-8629-4B2E-BC64-655F433A41E2}" emma:medium="tactile" emma:mode="ink">
          <msink:context xmlns:msink="http://schemas.microsoft.com/ink/2010/main" type="inkDrawing" rotatedBoundingBox="3118,8383 3417,6996 3726,7062 3426,8450" shapeName="Other"/>
        </emma:interpretation>
      </emma:emma>
    </inkml:annotationXML>
    <inkml:trace contextRef="#ctx0" brushRef="#br0">480-6 33,'0'0'13,"0"0"-1,-32-3-1,32 3 0,0 0 0,-41 28 1,41-28 0,-36 32 0,36-32-1,-38 36 0,38-36 0,-42 35-2,42-35-1,-39 32-1,39-32-1,-38 38 0,38-38-1,-32 39 1,32-39-1,-32 35 1,32-35 0,-23 35 0,23-35-1,-25 39 0,15-11-1,-3 1-1,3 7-2,1 5 0,-4 4-1,0 6 0,0 4 0,7 9 0,-4-7 0,7 4-1,0 0 0,6 3 1,-3-6-2,6-4 2,1-3-2,2-6 2,1-3-1,3-7 1,-3-3 0,-10-32 0,25 48 0,-25-48 1,23 39-2,-23-39 1,0 0-8,29 35-6,-29-35-7,0 0-6,0 0-4,0 0-1,0 0-1,0 0 0,19-35 5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26.54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40B8EEB-A717-4856-B473-C39FFA8F285A}" emma:medium="tactile" emma:mode="ink">
          <msink:context xmlns:msink="http://schemas.microsoft.com/ink/2010/main" type="inkDrawing" rotatedBoundingBox="16510,4430 17744,11375 17566,11407 16331,4462" semanticType="callout" shapeName="Other">
            <msink:sourceLink direction="with" ref="{0AB6D836-A515-41B0-8DD3-9AD901679ED6}"/>
            <msink:sourceLink direction="with" ref="{A54063FB-9D6F-4319-BA55-0AC059D72320}"/>
          </msink:context>
        </emma:interpretation>
      </emma:emma>
    </inkml:annotationXML>
    <inkml:trace contextRef="#ctx0" brushRef="#br0">21-25 87,'-4'-45'36,"4"45"-6,0 0-5,0 0-5,0 0-4,-12 54-6,8-9-9,4 9-3,4 20 0,-1 19 0,3 13 1,1 25 0,9 23 1,3 22-1,3 19 1,4 13-1,3 13 0,3 13 2,7 6-2,-4 3 1,4-9-1,-4-3 2,3-17-2,-2-6 0,2-16 1,1-12-1,-4-7 2,0-10-2,1-3 1,-1 0 0,0 0 0,-2 0 2,-1 4-1,0-1-1,-3-6 0,0-7-1,-1-12 2,-2-7-1,-7-12 0,1-10-2,2-13 2,-3-10 1,1-2-1,-1-11 0,0 4 0,1-6 0,-1-7 1,-3 3-1,-3-6 1,3 3 0,-3-3-1,-1-4 1,1 1-1,-3-1 1,0 8-1,6-1 0,-4-4-1,-2-2 0,-3 0 1,-11-14-9,11-5-10,-7-39-10,0 0-10,-39-3-1,10-52-2,0-18 5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27.3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AB6D836-A515-41B0-8DD3-9AD901679ED6}" emma:medium="tactile" emma:mode="ink">
          <msink:context xmlns:msink="http://schemas.microsoft.com/ink/2010/main" type="inkDrawing" rotatedBoundingBox="14052,7812 21717,7153 21734,7350 14069,8009" shapeName="Other">
            <msink:destinationLink direction="with" ref="{340B8EEB-A717-4856-B473-C39FFA8F285A}"/>
          </msink:context>
        </emma:interpretation>
      </emma:emma>
    </inkml:annotationXML>
    <inkml:trace contextRef="#ctx0" brushRef="#br0">0 678 57,'35'6'38,"-2"-9"-8,15 6-6,3-13-4,23 4-4,9-13-2,20 6 0,10-6-5,12 3-5,10 0-4,9 0 0,10 6 0,4 4-1,5-1 1,4 4-1,10 0 1,3 0-1,9-1 0,1 4 0,9-3 1,3-3 0,13-1 0,4-2-1,9-4 1,3-6-1,7-7 1,6-3-1,9-6 1,7 0-1,4-3 1,-4-1 0,-3-3 0,0 7 0,-13 3 0,0-3 0,-16 6 1,-10 4-2,-19-4 2,-16 10-1,-16 3 1,-19 3-1,-23 0 1,-22 10-1,-29 9 0,-26-3-10,-13 20-9,-35-23-9,0 48-6,-32-19-3,-13-1-2,-16 8-5,-19-11 36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28.7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BCBA1F0-2E96-4576-823F-F8A7D1FAECC8}" emma:medium="tactile" emma:mode="ink">
          <msink:context xmlns:msink="http://schemas.microsoft.com/ink/2010/main" type="inkDrawing" rotatedBoundingBox="17159,7692 20097,10504 20006,10599 17068,7788" semanticType="callout" shapeName="Other">
            <msink:sourceLink direction="with" ref="{A54063FB-9D6F-4319-BA55-0AC059D72320}"/>
          </msink:context>
        </emma:interpretation>
      </emma:emma>
    </inkml:annotationXML>
    <inkml:trace contextRef="#ctx0" brushRef="#br0">0 0 14,'0'0'12,"0"0"-1,0 0 0,0 0 2,0 0 1,0 0 2,0 0 0,0 0 1,32 38 0,-32-38 0,0 0-2,0 0-3,29 42-1,-29-42-4,0 0-1,32 26-4,-32-26-1,35 22 0,-35-22-1,52 26 0,-17-4-1,4 4 1,6 2-2,3 11 2,6 3-2,7 2 2,4 11-2,5-7 2,-2 6 1,-1 1-1,-3-1 0,4 1 0,-4 2 1,-6-2-1,3-1 0,0 4 1,-3-4-1,-1 4 1,8 3-1,-11 3 0,4-3 1,-7-1-1,1 1 1,-1 0-1,4 0 1,-7 0-1,3-4 2,1 1-2,-1 3 0,7-4 1,0 1-1,-1-3 0,1-7 0,0-4 1,0 4-2,0-9 1,-4-4 1,1 0-1,-7-3 0,-3 4 0,-7 2 0,1 0 0,-4-2 0,-3 5 0,1-6 0,-8 4 0,1-4 1,-4-3-1,4 0 0,-3 0 1,-1-3-1,-22-29 0,42 54 0,-20-18 1,1-4-1,2 0 0,-2 0 0,-4 0-1,-19-32-6,36 51-12,-36-51-8,0 0-6,0 0-3,0 0-2,-36-35-4,4-13 26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30.26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24A630E-DEB4-400B-B0BA-E824A0607148}" emma:medium="tactile" emma:mode="ink">
          <msink:context xmlns:msink="http://schemas.microsoft.com/ink/2010/main" type="writingRegion" rotatedBoundingBox="17827,11503 17521,9521 19268,9251 19574,11234"/>
        </emma:interpretation>
      </emma:emma>
    </inkml:annotationXML>
    <inkml:traceGroup>
      <inkml:annotationXML>
        <emma:emma xmlns:emma="http://www.w3.org/2003/04/emma" version="1.0">
          <emma:interpretation id="{1E3ED549-BE3A-4CC6-BA67-1F1874F757AD}" emma:medium="tactile" emma:mode="ink">
            <msink:context xmlns:msink="http://schemas.microsoft.com/ink/2010/main" type="paragraph" rotatedBoundingBox="17827,11503 17521,9521 19268,9251 19574,112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1AA64E-3117-4150-B501-845287AC17ED}" emma:medium="tactile" emma:mode="ink">
              <msink:context xmlns:msink="http://schemas.microsoft.com/ink/2010/main" type="line" rotatedBoundingBox="17827,11503 17521,9521 19268,9251 19574,11234"/>
            </emma:interpretation>
          </emma:emma>
        </inkml:annotationXML>
        <inkml:traceGroup>
          <inkml:annotationXML>
            <emma:emma xmlns:emma="http://www.w3.org/2003/04/emma" version="1.0">
              <emma:interpretation id="{A54063FB-9D6F-4319-BA55-0AC059D72320}" emma:medium="tactile" emma:mode="ink">
                <msink:context xmlns:msink="http://schemas.microsoft.com/ink/2010/main" type="inkWord" rotatedBoundingBox="17827,11503 17521,9521 19268,9251 19574,11234">
                  <msink:destinationLink direction="with" ref="{DBCBA1F0-2E96-4576-823F-F8A7D1FAECC8}"/>
                  <msink:destinationLink direction="with" ref="{340B8EEB-A717-4856-B473-C39FFA8F285A}"/>
                </msink:context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58</emma:literal>
                </emma:interpretation>
                <emma:interpretation id="interp2" emma:lang="en-US" emma:confidence="0">
                  <emma:literal>38</emma:literal>
                </emma:interpretation>
                <emma:interpretation id="interp3" emma:lang="en-US" emma:confidence="0">
                  <emma:literal>to</emma:literal>
                </emma:interpretation>
                <emma:interpretation id="interp4" emma:lang="en-US" emma:confidence="0">
                  <emma:literal>yo</emma:literal>
                </emma:interpretation>
              </emma:one-of>
            </emma:emma>
          </inkml:annotationXML>
          <inkml:trace contextRef="#ctx0" brushRef="#br0">40 302 35,'0'0'32,"-36"-13"-1,27-16-6,9 29-6,13-51-3,6 22-2,-6-9-1,9 6-2,-6-7-3,13 11-3,-29 28-4,52-36 1,-23 27 0,-1 12 0,-28-3 0,55 45 0,-29-10-2,-7 3 0,0 7-1,-9 10 0,-4-1 0,-6-3-1,-6 1 1,-1-8 1,-5-5 0,2-4 1,10-35 1,-19 45-1,19-45 1,0 0-1,-7 29-1,7-29 0,0 0 0,0 0-1,48-3 0,-48 3 0,52 0 0,-14 3 1,1 3 2,6 13-1,0 4 1,0 6 0,-3 3 0,-4 6 0,-9 7-1,-7 3 0,-12 6-1,-7-2 0,-12-4 0,-7-7-1,-10-2 0,-9-10 0,-7-10-1,-3-6 0,3-10 0,0-6 0,4-7 0,6-6 0,3-3 1,29 19-4,-29-42-7,19 7-4,10 35-6,10-58-2,-10 58-5,38-57-2,-5 31-3,-1-6 5,3-6 18</inkml:trace>
          <inkml:trace contextRef="#ctx0" brushRef="#br0" timeOffset="556.4399">910-57 36,'-32'-3'19,"32"3"-2,0 0 0,-35 32-2,35-32-2,-13 45-1,3-13-2,10 10-1,-3 6-2,9 9-1,1 4-1,9 10 0,0-1-1,6 4 0,10-4 0,4-3 0,2-12 1,7-1-1,3-22 1,1-12-1,2-14 0,-3-12-2,0-14 1,-6-15-2,-3-10-1,-7-9 0,-3-7 0,-7-3 0,-6-3 0,-6-4 0,-10 4-1,-10 0 1,-16 3-1,-6 3 0,-13 0 0,-9 10 1,-4 3-1,0 9 1,4 11-3,-1 8-4,13 14-5,4 3-4,38 3-4,-48 16-3,48-16-4,-20 29-3,20-29 0,0 0 2,29 22 15</inkml:trace>
          <inkml:trace contextRef="#ctx0" brushRef="#br0" timeOffset="977.7947">1231-457 42,'-42'19'19,"-3"-3"-7,10 4-3,3-4-3,3 3-3,29-19 0,-35 35-4,35-35-3,0 38 0,0-38 0,29 42 0,0-20 1,3-2 0,13-8 1,0-2 3,6-7 4,-3-9 1,-6-10 1,0 0 0,-10-16 1,-10 3 0,-12-6-2,-10 0-1,-16-1-2,-7 1-2,-6 6-4,-3 4-3,0 9-4,-3 6-4,3 4-4,32 6-5,-48 12-3,48-12 1,0 0 25</inkml:trace>
          <inkml:trace contextRef="#ctx0" brushRef="#br0" timeOffset="-803.1682">-407-735 31,'0'0'33,"0"0"-5,0 0-10,0 0-5,0 0-3,0 0-2,0 0 1,20 28-1,-20-28-1,41 23 0,-12-17 0,7 10 0,2-6-1,7 6 0,3-10-2,7-3-1,3-3-2,3-6 0,0-4 0,3-12 0,0-7 0,4-3 1,-7-3-2,0 0 1,0-1-1,-7 1 0,-2 6-3,-11 4-5,1 18-5,-13-9-6,3 20-5,-32-4-6,0 0-5,23 28 2,-36 1-4,-6 10 27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2.0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29,'29'10'16,"-29"-10"1,29 12 3,-29-12 1,38 13 1,-38-13-3,48 10-1,-48-10-3,64 9-1,-31-5-4,15 8-3,-10-2-4,17 3-3,3-4 0,6 11-1,13-4 1,6 0-1,11-4 1,2 4 0,10 4-1,0-4 1,3 0-1,-3-3 0,3-4 1,-6 1 0,-3-7-1,2 0 1,-5 0-1,-4-6 1,0 3-1,-3-3 1,-13 0 0,-3 6 0,0-6 0,-4 3 0,1 0-1,0 0 1,2-3 0,1 6 0,7-3 0,-1-3-1,-3-1 1,0 1 0,0 0 0,0 0-2,-9 6-5,-14-9-5,1 12-6,-20-9-3,-3 6-7,-32-3-4,29 0 0,-29 0 0,0 0 16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34.63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09F91AF-D0D7-4661-944F-2A8FDE224BDD}" emma:medium="tactile" emma:mode="ink">
          <msink:context xmlns:msink="http://schemas.microsoft.com/ink/2010/main" type="inkDrawing" rotatedBoundingBox="8077,19051 8142,13838 8319,13840 8254,19053" semanticType="callout" shapeName="Other">
            <msink:sourceLink direction="with" ref="{52F5E929-339D-4121-8579-DB318E4C0A11}"/>
            <msink:sourceLink direction="with" ref="{B45E0F80-371E-40E7-B3FC-91B822CB691F}"/>
          </msink:context>
        </emma:interpretation>
      </emma:emma>
    </inkml:annotationXML>
    <inkml:trace contextRef="#ctx0" brushRef="#br0">63 24 38,'0'0'28,"26"-32"0,-26 32 3,0 0-4,0 0-3,0 0-2,0 0-4,0 0-3,6 32-4,-12-4-5,3 11-7,-4 18 0,4 11 1,0 9 0,0 15 0,3 11 1,0 9-1,3 6 1,7 11-1,2 8 0,1 7 1,3 10-1,-3 6 0,3 7 0,0-1 0,-3-3 1,-3-2-1,-4-8 0,-3-2 0,-3-4 0,0-6 0,-6 0 0,0-10-1,-7 0 1,0-6 0,-3 0 0,0-10-1,0-2 0,0-5 1,0-8-1,0-7 1,3 3 0,0-4 0,6-8 0,1-4 0,3-7 1,0-9-1,3-3 0,3-6 0,-3-10 0,3-7 1,0 0-1,0-2 0,1 5 0,2 1 0,-6-7 0,3 7-1,4-1 1,-1 4-2,-3-3 2,1 3-1,-4-7 0,0-3-8,6 20-8,-12-23-6,6 9-7,-7-9-5,7-32-8,0 0 2,-45 4-3,23-43 44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35.44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2F5E929-339D-4121-8579-DB318E4C0A11}" emma:medium="tactile" emma:mode="ink">
          <msink:context xmlns:msink="http://schemas.microsoft.com/ink/2010/main" type="inkDrawing" rotatedBoundingBox="5841,16409 11635,16936 11622,17078 5828,16551" shapeName="Other">
            <msink:destinationLink direction="with" ref="{F09F91AF-D0D7-4661-944F-2A8FDE224BDD}"/>
            <msink:destinationLink direction="from" ref="{552168AD-78C8-4EF4-BA7E-E773BA28B64B}"/>
          </msink:context>
        </emma:interpretation>
      </emma:emma>
    </inkml:annotationXML>
    <inkml:trace contextRef="#ctx0" brushRef="#br0">0-2 113,'39'12'42,"2"-12"-11,24 10-9,2-13-5,26 3-3,-3-3-6,19 6-4,7-3-4,9 3 0,7 0 1,6 4-1,6-1 1,4 0-2,9 1 1,1 2 0,2 4 0,4 0 0,-3 3 0,2 3 0,-2 0 0,0 7 0,-7-7 0,-3 0 0,0-3 0,-7-3-1,1 0 2,-7 0-2,-3-3 1,3 2 0,0 1-1,3-6 1,0 5 0,4 4 0,2-3-1,-2 0 1,3-3-1,-10 2 1,-7-2 0,-9 3-1,-6-4 1,-10 4 0,-13 0 0,-6-3 0,-13-1 1,-13 4 0,-10-3 0,-16-1-1,-35-9 0,29 23-10,-29-23-11,0 0-11,-61 41-6,13-28-6,-10-13-1,-15-6 0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37.44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52168AD-78C8-4EF4-BA7E-E773BA28B64B}" emma:medium="tactile" emma:mode="ink">
          <msink:context xmlns:msink="http://schemas.microsoft.com/ink/2010/main" type="inkDrawing" rotatedBoundingBox="6858,18780 7894,16530 8812,16952 7777,19203" semanticType="callout" shapeName="Other">
            <msink:sourceLink direction="from" ref="{52F5E929-339D-4121-8579-DB318E4C0A11}"/>
            <msink:sourceLink direction="to" ref="{B45E0F80-371E-40E7-B3FC-91B822CB691F}"/>
          </msink:context>
        </emma:interpretation>
      </emma:emma>
    </inkml:annotationXML>
    <inkml:trace contextRef="#ctx0" brushRef="#br0">1376 207 4,'0'0'8,"0"0"-2,-29-22-1,29 22 0,0 0 1,0 0 0,-19-32 1,19 32 0,0 0 0,-3-29-1,3 29-1,0 0 0,-3-32 0,3 32-1,0 0-1,-10-29 1,10 29 1,0 0 0,-13-32 1,13 32-1,0 0 0,0 0 0,-13-32-1,13 32 0,0 0-2,0 0 0,0 0 0,0 0 0,0 0 3,0 0 0,0 0 1,-13 35 0,13-35 1,0 0 1,-16 36 0,16-36 1,-22 45 0,12-7 0,-6-6-1,0 10-1,-6-4 0,6 7-1,-7 0-2,4 3-1,-4 0-2,-2 0-2,-1 3 1,-3 7-1,0-7 0,0 7 1,-6-4-1,0 4 1,-4-4 0,4 4-1,-4-1 1,-3-2 0,1-1 1,-4-3-1,3 4-1,-3-1 2,0 4-1,3-7 0,1 10 0,2-3 0,1-4 0,9 4 1,-3-10-1,9-3-1,-3-4 1,7-2 1,19-39-1,-32 44 0,32-44 0,-29 42 0,29-42 0,-22 48 0,22-48 0,-23 42 0,23-42 0,-22 48-2,22-48 2,-26 51-1,26-51 1,-26 45-2,26-45 3,0 0-2,-32 38 2,32-38 0,0 0-6,0 0-6,0 0-6,0 0-7,0 0-8,0 0-2,0 0-1,-13-35-2,13 35 6</inkml:trace>
    <inkml:trace contextRef="#ctx0" brushRef="#br0" timeOffset="1067.4655">483 1655 33,'0'0'20,"0"0"-5,0 32-3,0-32-1,13 32-1,-13-32-1,20 41 1,-20-41 1,25 45 1,-25-45 1,29 42-1,-29-42 0,39 38 1,-39-38 0,41 29-2,-41-29-1,52 16-3,-23-13-1,9 1-2,-2-11-2,5-2-2,7-1-1,1-9 0,-1 6 1,0-10 0,0 1 0,-6 3-2,3 6-6,-16-6-6,3 16-8,-32 3-6,29-16-6,-29 16-3,0 0-2,0 0 2,-36 22 15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39.59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693558F-F6F3-4F37-A833-18BBFEC36C62}" emma:medium="tactile" emma:mode="ink">
          <msink:context xmlns:msink="http://schemas.microsoft.com/ink/2010/main" type="writingRegion" rotatedBoundingBox="7410,18581 8068,18581 8068,19116 7410,19116"/>
        </emma:interpretation>
      </emma:emma>
    </inkml:annotationXML>
    <inkml:traceGroup>
      <inkml:annotationXML>
        <emma:emma xmlns:emma="http://www.w3.org/2003/04/emma" version="1.0">
          <emma:interpretation id="{894D4C0A-AC28-4022-9555-27592743D5D0}" emma:medium="tactile" emma:mode="ink">
            <msink:context xmlns:msink="http://schemas.microsoft.com/ink/2010/main" type="paragraph" rotatedBoundingBox="7410,18581 8068,18581 8068,19116 7410,191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D13956-52A6-49B5-88CD-CD4CD504E895}" emma:medium="tactile" emma:mode="ink">
              <msink:context xmlns:msink="http://schemas.microsoft.com/ink/2010/main" type="line" rotatedBoundingBox="7410,18581 8068,18581 8068,19116 7410,19116"/>
            </emma:interpretation>
          </emma:emma>
        </inkml:annotationXML>
        <inkml:traceGroup>
          <inkml:annotationXML>
            <emma:emma xmlns:emma="http://www.w3.org/2003/04/emma" version="1.0">
              <emma:interpretation id="{B45E0F80-371E-40E7-B3FC-91B822CB691F}" emma:medium="tactile" emma:mode="ink">
                <msink:context xmlns:msink="http://schemas.microsoft.com/ink/2010/main" type="inkWord" rotatedBoundingBox="7410,18581 8068,18581 8068,19116 7410,19116">
                  <msink:destinationLink direction="with" ref="{F09F91AF-D0D7-4661-944F-2A8FDE224BDD}"/>
                  <msink:destinationLink direction="to" ref="{552168AD-78C8-4EF4-BA7E-E773BA28B64B}"/>
                </msink:context>
              </emma:interpretation>
              <emma:one-of disjunction-type="recognition" id="oneOf0">
                <emma:interpretation id="interp0" emma:lang="en-US" emma:confidence="0">
                  <emma:literal>10</emma:literal>
                </emma:interpretation>
                <emma:interpretation id="interp1" emma:lang="en-US" emma:confidence="0">
                  <emma:literal>co</emma:literal>
                </emma:interpretation>
                <emma:interpretation id="interp2" emma:lang="en-US" emma:confidence="0">
                  <emma:literal>100</emma:literal>
                </emma:interpretation>
                <emma:interpretation id="interp3" emma:lang="en-US" emma:confidence="0">
                  <emma:literal>(0</emma:literal>
                </emma:interpretation>
                <emma:interpretation id="interp4" emma:lang="en-US" emma:confidence="0">
                  <emma:literal>€0</emma:literal>
                </emma:interpretation>
              </emma:one-of>
            </emma:emma>
          </inkml:annotationXML>
          <inkml:trace contextRef="#ctx0" brushRef="#br0">98 20 19,'-38'-23'15,"38"23"-2,0 0-2,0 0-1,-32 0 0,32 0-3,0 0 0,0 0-1,0 0 1,-29 19 1,29-19 1,0 0 1,3 45-2,-3-45 1,10 58-2,-4-20 1,4 7-4,3 6-2,-1-9-5,4 12-4,-3-12-3,3-4-3,-16-38-3,29 36-5,-29-36-3,0 0-2,39-39 1,-33 4 4,7 0 18</inkml:trace>
          <inkml:trace contextRef="#ctx0" brushRef="#br0" timeOffset="541.964">368 10 13,'0'0'14,"0"0"-3,0 0-3,0 0-1,0 0-2,0 0-1,-16 29 0,16-29-1,0 0 1,-10 41-1,10-41-1,0 39 1,0-39-2,10 51 1,-10-51-1,22 58 1,-22-58-1,36 57 1,-17-28 0,-19-29-1,45 42 1,-45-42 0,42 19 1,-42-19 0,35 0-1,-35 0 1,29-26 0,-29 26 0,26-44 0,-13 8-1,-13 36 0,22-70-1,-16 35 1,1-4-2,-4 4 1,-3 0-1,-3 3-1,3 32-2,-16-51-1,16 51-1,-26-29-1,26 29-1,-32-13-1,32 13-1,-35 3 1,35-3-1,-29 10-1,29-10-2,0 0-2,0 0 0,0 0 1,0 0 12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41.20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08380BE8-1420-47AD-924C-C5FB85F4CB91}" emma:medium="tactile" emma:mode="ink">
          <msink:context xmlns:msink="http://schemas.microsoft.com/ink/2010/main" type="writingRegion" rotatedBoundingBox="8303,18421 8585,18421 8585,18763 8303,18763"/>
        </emma:interpretation>
      </emma:emma>
    </inkml:annotationXML>
    <inkml:traceGroup>
      <inkml:annotationXML>
        <emma:emma xmlns:emma="http://www.w3.org/2003/04/emma" version="1.0">
          <emma:interpretation id="{866B835A-CE72-4B92-A322-01C5C9F509AE}" emma:medium="tactile" emma:mode="ink">
            <msink:context xmlns:msink="http://schemas.microsoft.com/ink/2010/main" type="paragraph" rotatedBoundingBox="8303,18421 8585,18421 8585,18763 8303,187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DD64AD-AB87-44FE-A719-28DF236A4212}" emma:medium="tactile" emma:mode="ink">
              <msink:context xmlns:msink="http://schemas.microsoft.com/ink/2010/main" type="line" rotatedBoundingBox="8303,18421 8585,18421 8585,18763 8303,18763"/>
            </emma:interpretation>
          </emma:emma>
        </inkml:annotationXML>
        <inkml:traceGroup>
          <inkml:annotationXML>
            <emma:emma xmlns:emma="http://www.w3.org/2003/04/emma" version="1.0">
              <emma:interpretation id="{CCCE77ED-E6E6-47A8-8592-E6AFFE39E089}" emma:medium="tactile" emma:mode="ink">
                <msink:context xmlns:msink="http://schemas.microsoft.com/ink/2010/main" type="inkWord" rotatedBoundingBox="8303,18421 8585,18421 8585,18763 8303,18763"/>
              </emma:interpretation>
              <emma:one-of disjunction-type="recognition" id="oneOf0">
                <emma:interpretation id="interp0" emma:lang="en-US" emma:confidence="0">
                  <emma:literal>o</emma:literal>
                </emma:interpretation>
                <emma:interpretation id="interp1" emma:lang="en-US" emma:confidence="0">
                  <emma:literal>G</emma:literal>
                </emma:interpretation>
                <emma:interpretation id="interp2" emma:lang="en-US" emma:confidence="0">
                  <emma:literal>O</emma:literal>
                </emma:interpretation>
                <emma:interpretation id="interp3" emma:lang="en-US" emma:confidence="0">
                  <emma:literal>0</emma:literal>
                </emma:interpretation>
                <emma:interpretation id="interp4" emma:lang="en-US" emma:confidence="0">
                  <emma:literal>8</emma:literal>
                </emma:interpretation>
              </emma:one-of>
            </emma:emma>
          </inkml:annotationXML>
          <inkml:trace contextRef="#ctx0" brushRef="#br0">249 141 36,'-3'-29'14,"3"29"-2,0 0 0,0 0-1,0 0 0,0 0-1,-33-16 2,33 16-1,0 0-1,-32-13 0,32 13-3,-32-6-1,32 6-3,-35 3-1,35-3-2,-42 9-2,42-9-1,-35 26-1,35-26 1,-26 32 0,26-32 0,-9 45 1,12-13-2,-3-32 0,19 48 1,-19-48-1,35 38 2,-35-38 0,52 26 1,-52-26 2,54 6 3,-54-6 2,48-6 2,-48 6 0,39-29-1,-39 29 0,22-48-1,-15 19-2,-7-12-2,3 6-3,-9-10-4,2 9-3,-8 1-3,12 35-4,-23-38-3,23 38-4,-35 3-3,35-3-1,-36 38 0,36-38 4,-28 48 22</inkml:trace>
        </inkml:traceGroup>
      </inkml:traceGroup>
    </inkml:traceGroup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44.447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2D41C3E0-2BC9-4BD3-A155-F35E0DEC28A0}" emma:medium="tactile" emma:mode="ink">
          <msink:context xmlns:msink="http://schemas.microsoft.com/ink/2010/main" type="inkDrawing" rotatedBoundingBox="27105,11422 27542,17929 27177,17954 26739,11447" semanticType="callout" shapeName="Other">
            <msink:sourceLink direction="with" ref="{C5539FB1-D675-492B-8B0D-25B51AD2A97F}"/>
            <msink:sourceLink direction="with" ref="{D44CCE79-D7C1-48F3-9309-7BCD1F70994B}"/>
          </msink:context>
        </emma:interpretation>
      </emma:emma>
    </inkml:annotationXML>
    <inkml:trace contextRef="#ctx0" brushRef="#br0">-1 16 58,'0'-32'40,"0"32"-2,7-32-11,-7 32-5,0 0-3,0 0-4,-7 32-2,7-32-3,0 57-6,3-18-2,4 12-1,6 7 1,3 22-1,0 16 1,-3 22-1,3 7-1,0 16-1,0 16 1,-7 3 0,-2 13 0,-4-3 1,0 3-2,-3-4 1,-3 4 1,0 0-1,-4-3 0,4 0 0,-3-1 0,3 4 0,-1-9 0,1-1-1,0 0 1,3-6 0,0-3 0,-3-7 1,3-9-1,0-7 0,0-9-1,0-10 1,3-10-1,3-12 1,-2-7 0,-1-9-1,3-10 0,1-6 1,-4-7 0,0-3 0,3 0 0,-2 0 0,2 0 0,1-6 0,2 9-1,-2-3 1,5-3 0,-2 6 0,-3-3 0,2-3 0,1 3 0,-1 6 0,4 4 0,3 3 1,-3 9 0,6 1-1,4 9 1,6-4 0,0 1-1,0 0 1,-1-6-1,5-7 0,-4-13 0,-7-10 0,-3-8 0,-3-5 0,-16-28 0,20 29 0,-20-29 0,0 0 0,0 0 0,0 0 0,0 0 0,19 35 0,-19-35-1,6 29 0,-6-29 0,10 48 0,-10-48-1,3 45-7,-3-45-7,0 0-9,-13 29-3,13-29-1,-41-67-1,12-13 0,9-23 0,-2-35 4,9-28 7,10-23 13,9-19 6</inkml:trace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45.48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5539FB1-D675-492B-8B0D-25B51AD2A97F}" emma:medium="tactile" emma:mode="ink">
          <msink:context xmlns:msink="http://schemas.microsoft.com/ink/2010/main" type="inkDrawing" rotatedBoundingBox="24143,14906 31097,14754 31103,15025 24149,15177" semanticType="underline" shapeName="Other">
            <msink:sourceLink direction="with" ref="{737C4705-F915-4AF2-AB70-00C19EAB9828}"/>
            <msink:destinationLink direction="with" ref="{2D41C3E0-2BC9-4BD3-A155-F35E0DEC28A0}"/>
            <msink:destinationLink direction="with" ref="{DB711B0F-839C-4AD7-AF2B-A6D155B0EE8E}"/>
          </msink:context>
        </emma:interpretation>
      </emma:emma>
    </inkml:annotationXML>
    <inkml:trace contextRef="#ctx0" brushRef="#br0">0 176 67,'0'0'37,"32"9"-4,-32-9-10,0 0-3,38-12-4,-38 12-2,52-4-3,-11 4-4,-2 0-4,9-3-3,13 3-1,10 3 1,9 4 0,10-1 0,6 4 1,13 3-1,10 3 1,7 3-1,-1 0 1,0-3 0,3 3-1,-2-3 0,-4-3 0,-7 0 0,-5-3-1,-11-1 1,1-6 0,-7 4-1,-3-7 1,-4 0 0,1-3 0,-3 3 0,5-4 0,-2 1 0,6 0 0,-3 0 0,10-4 0,3 1 0,2 6 0,5-6 0,-1-4 0,6 4 0,1-4 0,6-3 0,7 7 0,2-1 0,7-2 0,4 2 1,2 4-1,4-6 0,3 2 1,-4 1-1,1-7-1,3 3 1,-3 4 1,3-4-2,3 1 1,-3 2 0,0 1 0,-7-1 0,-2-2 0,-17-4 0,-6-3 0,-13 6-1,-17-2 1,-11-1 1,-14 0-1,-10 3 0,-12 7 0,-3 0 1,-39 3 1,38 6-1,-38-6-1,0 0 0,0 0-3,-29 29-11,29-29-7,-58 3-8,23-9-4,-10-10 0,3 0 0,-6-13-1,10-9 3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47.619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B711B0F-839C-4AD7-AF2B-A6D155B0EE8E}" emma:medium="tactile" emma:mode="ink">
          <msink:context xmlns:msink="http://schemas.microsoft.com/ink/2010/main" type="inkDrawing" rotatedBoundingBox="27122,14963 28573,10954 28727,11009 27275,15019" semanticType="callout" shapeName="Other">
            <msink:sourceLink direction="with" ref="{C5539FB1-D675-492B-8B0D-25B51AD2A97F}"/>
            <msink:sourceLink direction="with" ref="{D44CCE79-D7C1-48F3-9309-7BCD1F70994B}"/>
          </msink:context>
        </emma:interpretation>
      </emma:emma>
    </inkml:annotationXML>
    <inkml:trace contextRef="#ctx0" brushRef="#br0">-5 4009 23,'0'0'9,"0"0"-3,0 0-3,0 0 0,0 0 1,0 0 1,0 0 2,13-32 1,-13 32 1,0 0 1,0 0 0,0 0 0,0 0 0,3-29 0,-3 29-1,0 0 0,0 0 0,0 0-1,0 0 1,0 0 0,-3-32 0,3 32 0,13-32-1,-10 3-2,16-6 0,-3-10-1,10-3-1,3-9-1,9-7-2,1-4 0,0-2-1,2 3 0,-2-4 0,-1 1 0,-2-4 2,-4 4-2,0-4 1,0-3 0,3-3 0,-6-3-1,3 0 1,4-4-1,-4 1 0,3-4 0,-3 0-1,0-2 1,0-1 0,1 0 0,-1-3 0,0 3-1,0-6 1,0-4 1,0-6-1,-3 0 0,3-9 0,-6-7 1,6-3-1,-3-3 1,0 3-2,6 3 1,-3 9 1,4 11-1,-1 15 1,-3 16 0,-6 10 0,-4 16 0,1 10 0,-11 3-1,1 3 0,-6 3 0,-7 29 0,16-51 0,-16 51 0,13-42 1,-13 42-1,0 0 0,0 0-1,0 0 0,0 0 1,0 0-1,0 0 0,0 0 0,-10 38 0,10-38 0,-6 55 1,6-20-7,0-35-8,-4 74-8,1-29-5,10 3-5,-7-7-2,3 1-2,-3-4-1,-3-6 17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8:48.623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37C4705-F915-4AF2-AB70-00C19EAB9828}" emma:medium="tactile" emma:mode="ink">
          <msink:context xmlns:msink="http://schemas.microsoft.com/ink/2010/main" type="writingRegion" rotatedBoundingBox="27991,12990 31726,11508 32546,13575 28811,15057">
            <msink:destinationLink direction="with" ref="{C5539FB1-D675-492B-8B0D-25B51AD2A97F}"/>
          </msink:context>
        </emma:interpretation>
      </emma:emma>
    </inkml:annotationXML>
    <inkml:traceGroup>
      <inkml:annotationXML>
        <emma:emma xmlns:emma="http://www.w3.org/2003/04/emma" version="1.0">
          <emma:interpretation id="{E7CD3547-DAC4-45A9-8800-D146319BC7F5}" emma:medium="tactile" emma:mode="ink">
            <msink:context xmlns:msink="http://schemas.microsoft.com/ink/2010/main" type="paragraph" rotatedBoundingBox="27991,12990 31726,11508 32546,13575 28811,150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FA4FDA9-9467-4956-9399-659C193532F8}" emma:medium="tactile" emma:mode="ink">
              <msink:context xmlns:msink="http://schemas.microsoft.com/ink/2010/main" type="line" rotatedBoundingBox="27991,12990 31726,11508 32546,13575 28811,15057"/>
            </emma:interpretation>
          </emma:emma>
        </inkml:annotationXML>
        <inkml:traceGroup>
          <inkml:annotationXML>
            <emma:emma xmlns:emma="http://www.w3.org/2003/04/emma" version="1.0">
              <emma:interpretation id="{D44CCE79-D7C1-48F3-9309-7BCD1F70994B}" emma:medium="tactile" emma:mode="ink">
                <msink:context xmlns:msink="http://schemas.microsoft.com/ink/2010/main" type="inkWord" rotatedBoundingBox="27991,12990 31726,11508 32546,13575 28811,15057">
                  <msink:destinationLink direction="with" ref="{DB711B0F-839C-4AD7-AF2B-A6D155B0EE8E}"/>
                  <msink:destinationLink direction="with" ref="{2D41C3E0-2BC9-4BD3-A155-F35E0DEC28A0}"/>
                </msink:context>
              </emma:interpretation>
              <emma:one-of disjunction-type="recognition" id="oneOf0">
                <emma:interpretation id="interp0" emma:lang="en-US" emma:confidence="0">
                  <emma:literal>770°</emma:literal>
                </emma:interpretation>
                <emma:interpretation id="interp1" emma:lang="en-US" emma:confidence="0">
                  <emma:literal>77-0°</emma:literal>
                </emma:interpretation>
                <emma:interpretation id="interp2" emma:lang="en-US" emma:confidence="0">
                  <emma:literal>170°</emma:literal>
                </emma:interpretation>
                <emma:interpretation id="interp3" emma:lang="en-US" emma:confidence="0">
                  <emma:literal>70°</emma:literal>
                </emma:interpretation>
                <emma:interpretation id="interp4" emma:lang="en-US" emma:confidence="0">
                  <emma:literal>7700</emma:literal>
                </emma:interpretation>
              </emma:one-of>
            </emma:emma>
          </inkml:annotationXML>
          <inkml:trace contextRef="#ctx0" brushRef="#br0">31 65 86,'0'0'39,"-32"-29"-4,32 29-11,0-29-5,0 29-4,28-19-3,-28 19-4,65 3-3,-11 13-5,10 3-1,20 17 0,12 12 0,13 3 0,4 13 0,12 10 1,-6 9 0,3 3 0,-10 10-1,-9 0 1,-10 4-1,-16 2 0,-3 4 0,-19-4 0,-7-2 0,-16-8 1,-6-2-1,-10-10 1,-13-13 0,-6-9 0,-4-10 0,-2-16 0,-4 0 0,13-32 0,-19 42 0,19-42 0,-16 29 0,16-29-2,0 0-4,3 35-6,-3-35-4,0 0-2,0 0-4,0 0-4,29-13-5,-29 13-1,22-32 4,-15 3 1,5 0 17</inkml:trace>
          <inkml:trace contextRef="#ctx0" brushRef="#br0" timeOffset="1046.1671">1238-220 58,'0'0'29,"7"35"-4,-7-35-4,0 0-1,0 0-3,51 22-2,-51-22-1,64-19-1,-32 0-2,16 3-3,-6-6-2,6 6-6,0 3 0,-3 10 0,0 3-1,-6 9 1,-7 4 0,-3 6 1,-29-19-1,42 42 0,-42-42 1,29 54-1,-20-18 1,4 2-1,-7 4 1,1 9-1,3 10 1,-1 3-1,10 3 0,1 10 1,2 6-1,1 0 0,2 4 0,4-4 1,0-3-2,0-6 2,-6-7-2,-1-16 0,1-9 0,-23-42-4,35 35-6,-35-35-5,13-29-5,-23-6-5,0-7-2,-15-15-4,-4-1-2,-7 0 2,-12-12 4,7 16 22</inkml:trace>
          <inkml:trace contextRef="#ctx0" brushRef="#br0" timeOffset="1240.672">1787 359 85,'3'-38'39,"-3"38"-4,55-35-5,-13 19-8,0-13-5,12 10-6,-6 6-8,4 0-10,2 10-6,-6-3-6,4 15-7,-7-9-5,0 10-3,-10-13-4,4-1 1,-11-2 6</inkml:trace>
          <inkml:trace contextRef="#ctx0" brushRef="#br0" timeOffset="1784.4199">2744-342 47,'0'0'25,"-38"10"-5,38-10 2,-52 3-3,23 0-2,29-3-1,-57 16-4,57-16-1,-58 39-4,35-11-2,1 11-4,3 15-1,9 14-2,3 15-1,14 13 0,6 16 1,12 3 1,8 7 2,11-10 4,17-13 2,4-25 0,9-16 0,3-36 1,6-19-1,-6-32-1,13-16-1,-19-19-3,-1 0-1,-15-6-1,-4-4 1,-15 10-1,-11 0 0,-12 7 0,-10-1 0,-15-3 0,-14-3 0,-13 3 0,-9-3-1,-6 3 1,-4 0-1,-6 13 1,-1 10-1,8 16-3,5-1-6,17 20-5,3-7-6,32 10-6,0 0-5,0 0-7,0 0-1,42-28 3,2 21 18</inkml:trace>
          <inkml:trace contextRef="#ctx0" brushRef="#br0" timeOffset="2240.2547">3775-598 88,'-45'6'41,"45"-6"-4,-64-3-10,35 0-7,-13-19-6,10 9-3,0-3-4,0 3-3,32 13-3,-55-16-1,55 16 0,-38 19 0,25 10-1,3 9-1,4 14-1,9 2-1,7 10 1,9-3-1,16 0 0,10-13 2,10-10 2,9-15 1,7-17 1,6-19 0,-3-16 1,-4-3 0,-6-16 0,-12-6-1,-10-4-2,-20 4 1,-12 3-1,-17 9 1,-18 10-1,-17 6 1,-10 20-5,-18 3-5,9 22-7,-13-6-7,13 12-10,6-9-1,23-9-1,32-7-1,-32-74 2</inkml:trace>
        </inkml:traceGroup>
      </inkml:traceGroup>
    </inkml:traceGroup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4:55:18.42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4380 11,'14'-21'10,"-14"21"0,13-37-1,-3 17 0,0-6-1,2 1-1,2-5 0,-1-3-1,5-2 2,1-2-5,1 3 2,0-5-2,5 4 2,-3-7-2,4 3 1,1-3-2,1 0 1,-2-3 0,4 0-1,-2 1 0,2 0-1,-5-2 1,3 5-2,-2 1 1,-1 1-1,0 2 2,-1 3-2,0-1 1,-2 2 0,0 3 0,1 0 1,-2-4-1,3 4 0,-5-3 0,4 3 0,0-2 0,0-1 0,-1-3 0,3 1-1,1-2 1,-1 0 0,1 2 0,1-2 0,-1 2-1,1 1 2,-1-1-2,-1 3 1,2 0 0,0-1-1,-1-1 0,2-1 0,0 2 1,0-1-1,0-1 0,2 0 0,-5 3 0,1-3 0,-2 5 1,-2 0-1,-1 2 0,-2-2 0,-3 1 1,0 1-1,2-2 1,-2 4-1,1-4 0,-1 2 1,0-2-1,2 2 1,-2-4 0,3 4 0,-3-1 0,2-4 0,-2 5-1,2-4 1,-2-2-1,0 1 1,1-2-1,-3 0 0,3-3 1,0 3-1,0-5 0,2-1 0,1 1 1,0-8-1,2 2 0,0-1 0,2-1 1,-1-1-1,1 1 0,-1 1 0,-1 2 1,-1 7-1,0-3 0,-1 2 0,1 2 0,-2 2 0,0 0 1,-1 1-1,1-1 0,2-4 1,-2-1-2,0 1 2,1 0-2,-3 1 2,-1-3-1,2 4-1,-5 2 1,1 3 0,-4 4 1,0 0-1,-1-6 0,3-1 0,0-2 1,3-5-1,1-2 0,4-6 0,4-1 0,-2 3 0,3 4 0,-3 7-1,-2 7 0,-6 6-1,0 8 0,-14 16 0,0 0-2,0 0-1,0 0-3,0 0-2,0 0-6,0 0-5,-14-7-10,14 7 2,0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2.7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20,'48'6'17,"-3"10"-3,6 0 0,-6 7 0,7 2 1,-11 4 1,11 13 3,-14-4-3,10 17-1,-12-4-1,2 13-3,4-7-2,-4 11-3,-2-7-3,-4 3-4,-6-7 1,-10-6-1,0-3 0,-7-3 1,-15 0-1,-4-3 1,-12-1 0,-4 1 1,-12-4-1,2-2 1,-9 2-1,-3-3 1,3 4 0,0-4-1,7-3-1,2-3 1,36-29 0,-45 45-2,45-45-7,0 0-7,0 0-9,0 0-6,26-36-2,3-8-2,10-17 1,9-10 18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4:55:22.2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context xml:id="ctx1">
      <inkml:inkSource xml:id="inkSrc7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1" timeString="2012-09-17T14:55:31.140"/>
    </inkml:context>
  </inkml:definitions>
  <inkml:trace contextRef="#ctx0" brushRef="#br0">-1 366 17,'0'0'11,"1"-23"-1,4 4-1,5-1-1,2-3 0,1-1 0,3-1-1,-1 0 0,4-1-2,-2 1-1,3 4-1,-4-4 0,5 6 0,-3-4-1,1 7 0,-1-1-1,1 4 1,-1 3-1,-2-1-1,0 9 1,-1 6-1,1 5 1,-1 3-1,-3 11 0,-2 2 1,-6 6-1,-1 6 1,-4 2-1,-2 0 1,-7 0-1,1 3 1,-3-8-1,0 1 1,3-2-1,0-6-1,2-4 2,1-6-2,6-17 1,-7 23-1,7-23 0,0 0 1,0 0 0,0 0 2,0 0-2,16-26 2,-7 8-1,3 0 1,2-3-1,1 0 1,6 4-2,-4-1 0,4 4 1,0 1-1,1 6 0,0 6 0,-3-1 1,3 9 0,-4 4-1,3 6 2,-4 3-1,0 6 0,-1 6 1,0 6 0,-4 1 0,1 5 0,-5 0-1,-1 0 1,-3-1-1,-2-1 0,-5-7-1,-3-3 1,-1 0-1,-5-6 1,-1-1-1,-4-2 1,-3 0-1,-1-4 0,-4 0 0,-3-3 0,-2-2 0,2 0 0,0-3 0,2-2 0,4 0 0,2-8-1,6 5-1,14-6-2,-14-2-5,14 2-7,-3-37-14,17 21 0,-2-17 0</inkml:trace>
  <inkml:trace contextRef="#ctx0" brushRef="#br0" timeOffset="1187.5">937-32 1,'-19'-4'24,"19"4"2,-13 13-9,13-13-2,0 0-2,-14 14-4,14-14-1,2 23-2,4-8-2,-2 5-2,4 6 1,-1 2-1,3 6 0,1-1-1,0 1 0,0-2 0,4 1-1,-7-6 1,4-3-1,-3-4 0,0-5 1,-9-15-1,12 20 0,-12-20 0,0 0 1,0 0-1,0 0 0,0 0 0,0 0 1,-6-23-1,0 7 0,-1-2 0,-4-4-1,2-5 0,-1-6 0,0-3 0,-2-2 0,5-3 1,-2-7-1,4-1 0,2-4 0,2 0 1,2 0-1,5 2 1,3 0 0,4 0-1,2 7 2,1 5-1,4 6 0,2 6 0,3 6 1,0 9-1,3 10 0,-2 9 1,2 7-1,0 11 0,0 5 0,-2 7 0,-4 2 1,1 5-1,-5-5 0,-2 3 1,-2-9-1,-4-6 0,-4-3 1,1-8-1,-7-16 0,3 20 0,-3-20 0,0 0 0,0 0-1,-9-18 1,5 0-1,1-1 0,0-9-1,3 0 1,-2-9 0,7-2 0,-1 0 0,7-1 0,-1-5 1,5 7-1,2 1 2,1 3-1,4 3 0,-1 6 1,4 2 0,-1 7 0,2 9 0,1 3 1,1 6 0,1 2 0,2 10 0,-1-4 0,2 12 0,-2-7 0,-1 7-1,-4-5 1,0 4-1,-7-3 0,-2 0 0,-1-4-2,-15-14-1,18 21-7,-18-21-20,0 0-3,0 0 2,-31-25 0</inkml:trace>
  <inkml:trace contextRef="#ctx0" brushRef="#br0" timeOffset="-2078.125">2718-2063 4,'0'0'11,"0"0"1,13-7 0,-13 7-1,22-5 1,-7 2-2,4-5-1,1 0 0,6-1-2,1-5-1,5 0-1,-1-7-1,7 1 0,-5-8-2,5 7 0,-4-6 0,0 4-1,-1-5 1,-2 4-1,-2 1 1,-1 1-1,-3 3 0,0 0 1,-3-2-1,2 3 0,-5-1 1,5 1-1,-5 0-1,2 4 1,-2-2 0,-1 6-1,-2-1 1,-3 6-1,-13 5 0,21-11 0,-21 11 0,0 0 0,16-1 1,-16 1-1,0 0 1,0 0-1,12 19 1,-12-19-1,4 30 1,-2-11 0,-2 8-1,0 4 1,-2 5-1,-1 6 1,0 4 0,2 3 0,-4 4-1,2 0 1,-1 0 0,2-2-1,0-4 1,2-4-1,-2-6 1,2-4-1,0-5 0,2-5 0,-1-3 0,0-4-1,-1-16 0,0 19-2,0-19-2,0 0-3,0 0-9,0 0-14,0 0 0,3-21 1</inkml:trace>
  <inkml:trace contextRef="#ctx0" brushRef="#br0" timeOffset="2468.75">1637 713 2,'0'0'17,"0"0"-2,0 0 0,0 0-2,0 0-1,0 0-1,0 0-1,13-12-3,-13 12 0,13 2-2,-13-2-1,21 8 0,-8-1-1,6 4 0,0 1-1,4 4 0,2 4-1,3 4 1,-2 1 0,5 5 0,-3 2 0,0 5 1,-4-4-1,2 8 0,-6-4 0,-1 0 0,-7 2 0,1 1 0,-4-1-1,1 1 0,-6 1 0,1-4 0,-4 0-1,-1-2 1,-1-5-1,-1 0 1,-2-2-1,0-3 0,-2 0 1,0-2-1,0-1 1,1 0-1,-2-1 1,1 0-1,0 0 1,-1-3-3,1 1 3,6-19-3,-10 30 2,10-30-2,-8 21 0,8-21-3,0 0-4,0 0-9,-13-17-12,13 17-2,4-48 1,4 16 0</inkml:trace>
  <inkml:trace contextRef="#ctx0" brushRef="#br0" timeOffset="3453.125">2421 768 0,'-13'7'20,"13"-7"2,0 0-1,-6-20-13,6 20-2,11-29-1,0 13 0,3-5 1,2 3-1,2-1 1,2 4-1,1 0 2,1 8-2,-1-1 1,2 12 0,-2 1-1,3 9-1,-7 2-1,5 9 0,-5 1-1,2 10 0,-7-1-1,1 4 0,-6 3-1,-1 2 1,-4-5-1,-4 5 1,-1 0-1,-6-4 0,-2 4 0,-4-1 0,-3 3 0,-4-1 0,0 5 0,-3-3 0,-2-1 0,2 0 0,3-5 0,3-4 0,3-8-1,5-6 1,4-3 0,7-20 0,-5 19 1,5-19 0,0 0 0,21 2 0,-21-2 1,25-11-1,-10 3 1,4 2-1,2-3 0,2 2 0,1 0 0,6 4 1,-1-1-1,3 3 0,1 1-1,1 0 1,-2 3-1,-1 1 1,-1 3-1,-4 0 0,-2 0 0,-5 2 0,-4-1-1,-15-8-1,19 16-1,-19-16-2,6 16-7,-6-16-15,-18-9-4,18 9-3,-17-26 3</inkml:trace>
  <inkml:trace contextRef="#ctx0" brushRef="#br0" timeOffset="4390.625">3190 715 19,'0'0'20,"0"0"-3,0 0-1,-15-16-1,15 16-1,-16-9-4,16 9-1,-18-7-3,18 7-2,-19-5 0,19 5-2,-20 2 0,20-2-1,-23 10 0,23-10 0,-20 20-1,20-20 0,-21 33 0,12-12 0,0 6 0,1 3 0,2 3 1,1 6-1,2 5 2,2 2-1,4 5 1,1 2 1,5 5-1,0-5 1,4 2-1,2-8 0,4 1 0,0-10 0,5-1 0,0-8-1,2-3 1,1-8 1,2-1 0,-5-6-1,2-1 0,-2-6-1,0-2 1,-5-8-1,3-2-1,-3-6 1,2-2 0,1-4-1,1-1 0,2-2 0,2-5 0,1 2 0,2-6 0,-1-3 0,1-2 0,-1-6 0,1-2 0,-5-5 0,-3-1 0,-6-2-1,-7 0 1,-6 2 0,-6-2-1,-10 2 0,-8 4 0,-6 3 0,-7 0 0,-1 8 0,-3 3 0,-2 10 0,-3 3 0,5 10 0,-1 1 0,5 9-1,1 5 0,6 1 0,-1-1-1,12 4-3,-5-9-6,21 0-9,0 0-11,-16-7 0,16 7 1</inkml:trace>
  <inkml:trace contextRef="#ctx0" brushRef="#br0" timeOffset="5234.375">4018 296 10,'-28'-25'21,"28"25"-8,-19-16-1,19 16-1,-24-14 0,11 5 1,-1 7-2,-2-3-2,3 5-1,-5-4-1,3 4-2,-1-1 0,1 1-1,2 0-1,0 1 0,13-1-1,-24 8-1,24-8 1,-20 19-1,20-19 0,-18 33 0,9-10-1,3 2 1,-3 3 0,5 2 0,-2 4 1,2-4-2,4 1 1,1 1 0,4-4 1,2-1 0,3-8 0,3-1 0,4-13 1,5 4 1,-1-13-1,4-3 1,1-3-1,4-4 0,-2-8 0,3 1 1,-3-3-2,0 1 2,-3-4-2,0 6 1,-6-7-2,0 5 1,-4 0 1,-5-2-2,-2 1 0,-5-4 0,-5 1 0,-5-1-2,-5 5 1,-9 0-1,-1 9 0,-7 5 0,-2 7 0,-8 6-1,5 10 0,-5-2-3,12 9-6,-2 2-19,2-16 0,27-7 1,-24-1 0</inkml:trace>
  <inkml:trace contextRef="#ctx1" brushRef="#br0">3129 1085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4:57:30.51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138 3853 6,'0'0'24,"-4"-23"1,2 7-8,-4-7-2,6 23-2,-5-39-3,5 39 1,-5-32-4,5 32 1,-3-24-2,3 24-1,-1-27-2,1 27 1,-2-37-1,4 16 0,-4-11-1,2 3 0,-1-10 0,2-2-1,-4-1 2,3-2-2,-3-2 1,3 4-2,-3-2 2,0 1-2,0 1 1,2 3 0,-2-1-1,2 5 1,-2-1-1,0-1 0,-2 0 1,2 2-1,-1 0 0,-1 1 1,1 1-1,1-2 0,-3-1 0,3 3 1,-1-2 0,2 3-1,-2-3 1,1 1-1,0 1 1,0-1 0,2 1-1,-1-1 0,-1-1 1,0 0-1,2 1 0,-1-1 1,-1 0-1,2 3 0,-2-2 1,0-1-1,0-2 0,1 0 0,1-2 1,0 1-1,-2-3 0,1 1 0,2-1 0,0 4 0,0 0 1,2 2-1,-2 0 0,1 1 0,2 2 0,0-5 0,0 2 0,-2 0 1,2-2-1,0 0 0,2 0 0,1-4 0,-2-3 0,2 5 0,0 1 0,1-3 0,-1 1 0,0-1 0,-2 4 0,-1-2 0,0 4 0,-3 3 0,2-1 0,-1 1 0,-1-1 0,2 3 0,-1-4 0,2 1 0,0-1 0,2-3 0,-1 2 0,0 0 0,2-2 0,-1 1 0,-1-1 0,1-3 0,-1 1-1,0 0 1,-1 1-1,2-1 1,-4 0-1,2 0 1,-1 4 0,-2 3 0,1 0 0,1 4 0,-1 0 0,-1 3 0,0 4 0,0 2-1,0 19 1,2-27 0,-2 27 0,-2-19 0,2 19-1,0 0 0,0-18-1,0 18-1,0 0-2,-7-17-5,7 17-10,0 0-14,0 0-1,0 0 0,4-16 2</inkml:trace>
  <inkml:trace contextRef="#ctx0" brushRef="#br0" timeOffset="1375">-481 573 16,'0'0'15,"0"0"0,17 0 0,-17 0 0,18-9-1,-18 9-2,18-18-1,-11 2-1,8 2-2,-6-7-2,7 2-1,-4-8-2,4 3 0,2-4-1,1-1 0,-1-4-1,2 5 0,2-6 0,0 6 0,1-2 0,0 0 0,-2 0-1,1 0 1,-1 4-1,-1-1 0,-2 1 1,1 3-1,-4 2 0,1 1 0,-1 1 0,0 3 0,-2 0 0,0 2 0,-13 14 0,22-23 0,-22 23 0,24-19 0,-24 19 0,21-18 0,-21 18 0,16-12 0,-16 12 0,15-11 0,-15 11 0,0 0 0,17-10-1,-17 10 1,0 0 0,18-4 0,-18 4 0,0 0 0,18 4 0,-18-4 0,0 0 0,19 7 0,-19-7 0,13 3 0,-13-3 0,16 7 0,-16-7 0,18 7 0,-18-7 0,21 7 1,-21-7-1,23 15 0,-9-7 0,-1 1 1,0 5-1,2 0 0,-2 8 1,3 0-1,-1 3 1,1 2-1,-1 3 0,1 1 1,1 1-1,-1 1 1,0-1-1,-1 0 1,0 0-1,-2 1 1,2-3-1,-2 0 0,-1 2 0,-3-2 3,-1 0-2,0 0-1,-2-4 1,0-1 0,-3-6 0,-2 2 0,-1-21 0,2 25-1,-2-25 0,0 0 1,0 0-2,0 0 0,0 0-6,-20-9-14,10-16-12,6-1-2,-10-18 1,7-7-1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4:57:35.75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0-2 4,'0'0'9,"21"-4"-1,-21 4 0,24 4-1,-24-4-1,25 5-1,-25-5-1,25 9 0,-12-2-1,3 0 1,1 3 0,-1 1-1,2 1 1,-2-3 0,3 3 0,0-3 2,5-2-2,-5-1-1,3-3 1,0-3-1,5 0-1,-1-2 0,1 2 0,-1-1-1,1 2 0,0 1 0,2 3 0,-2-1-1,-1 1 1,-1 0 0,0-1-1,-1 1 1,0 1 0,1-5 0,0 3 0,-2-2 0,5-1 0,-4-1 0,4 2 0,-3-4 0,2 1 1,-2-3-1,4 1 0,1-5 0,1 3 0,4-2 0,0 0 0,4-2 0,2 4 0,2-4 0,0 4 0,0-2 0,-1 3-1,0-3 1,-1 4 0,-1-1 0,0 1 0,-4-1-1,3 2 1,-4-3 0,1 3 0,1 1 0,2-3 0,-3 2 0,2 1 0,0 1 0,1-2-1,-1 2 1,2-2-1,-2 0 1,-1 2-1,2-2 1,2 2-1,-1 0 1,0 0-1,1 0 1,0 2-1,-2-2 1,-1 2-1,-1 2 0,-2-3 1,-2 1-1,1 2 0,-5-1 1,1 1-1,-2-1 0,-2 1 1,4-4-1,-4 5 0,2-5 0,3 4 0,-3-4 0,3 5 1,-1-5-1,1 5 0,-2 0 0,4 1 1,-2-1-1,-2 2 1,4 0-1,-2 0 0,-2-2 1,2 1-1,-1-3 0,-2 1 1,-2-3-1,1 1 1,-3 0-1,-2-2 0,-2 0 1,-2 0-1,-3 0 0,0 0 0,-15 0 0,19-2 0,-19 2 0,0 0 0,13-2 0,-13 2 0,0 0-1,0 0-1,0 0-1,0 0-4,0 0-6,0 0-14,0 0-6,0 0 2,-10-28-1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4:57:4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2529 8,'0'0'20,"0"0"-7,0 0-3,0 0-1,0 0 0,9-26-1,-3 10 0,-6 16-1,11-33 0,0 17-2,-5-4 1,-6 20-1,16-30-1,-16 30 0,19-33-1,-6 17-1,-1-5 0,3 3-1,0-5 1,5 1-1,1-5 0,3 4 1,4-7-1,1-3 1,8 1-1,0-3 2,3-4-2,1 4 0,2 0-1,0-1 1,-1 5-1,1 4 1,-4-3-1,0 4 0,-5 3-1,2 0 2,-8 0 0,0 0-1,-6 2 1,2-2 0,-5 0 0,0 2 0,-1-2 0,-1-2 0,0 1 0,0-3 0,2-1 0,-1 2 0,0-3 0,1 1 0,-1 2-1,1-1 1,-1 1 0,1 3-1,-4-3 0,4 1 1,-3 0-1,0 1 0,0-3 1,1 2-1,-1 1 0,2-1 1,-2 2-1,2 2 0,-1-2 0,1 4 1,3-2-1,-1-1 0,4-2 1,1 1-1,3-4 2,3-3-1,3-1-1,3-1 2,0 0-2,1-1 2,0 3-3,1-2 3,-2 0-2,-1 4 0,-3 2 0,-1-1 0,2-1 0,-1 0 0,-1-2 0,1 2 0,-1-2 0,2 0 0,0 0 0,3-2 0,-2-1 0,2 1 0,3 0 0,0 0 0,-2 1 0,-1-1 0,1 2 0,-2 2 0,-4 5 0,-5-2-1,-3 6 1,-7 3-1,-1 7 1,-16 9-1,18-10-1,-18 10-1,0 0-1,0 0-3,-13 10-9,13-10-15,-24 7-2,24-7 2,-28-5-1</inkml:trace>
  <inkml:trace contextRef="#ctx0" brushRef="#br0" timeOffset="1046.875">1882-10 13,'-20'-5'20,"20"5"-7,0 0-3,0 0-1,7-18 0,-7 18 0,0 0 0,13-18-1,-13 18-2,15-7 1,-15 7-1,16-5 0,-16 5-1,20 0 0,-4 2 0,-3-4-2,8 4 1,-2-4-1,8 2-1,-1-4 0,7 1-1,1-2 0,-1-2 0,4 0 0,0-2 0,-3 0 0,0 0-1,-3 0 1,-4 0-1,-4 1 1,-4 2 0,-1-1-1,-3 4 1,-2-1-1,0 1 1,-13 3-1,26 0 0,-26 0 1,23 3-1,-23-3 0,22 6 0,-22-6 0,24 10 0,-24-10 1,23 12-1,-23-12 0,23 16 0,-23-16 0,19 20 0,-19-20 0,15 23 0,-15-23 1,10 30-1,-9-13 0,1 1 2,-2 3-2,-2 0 1,-1 2-1,0 2 1,-2-1 0,0 5 0,1-3-1,-2 0 1,1 1-1,2-1 0,0 3 1,2-1-1,1 0 0,-2-3 1,2 3-1,2-2 1,-2-1-1,0 0 1,0-6-1,0 0 1,0-19-1,1 29 0,-1-29 1,2 17-1,-2-17 0,0 0-1,0 0 0,0 0-2,0 0-8,0 0-20,-15-7-2,12-12-1,-6-24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4:57:37.06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31 0 6,'0'0'10,"16"7"1,-16-7-1,0 0 0,13 11 0,-13-11-1,0 0 0,12 15-1,-12-15 1,0 0-2,22 20-1,-22-20 0,22 14-1,-22-14-1,30 12 1,-15-8-2,8 3 0,-1 0 0,3 0-1,0 0 0,2 0 0,-2 0-1,0 4 1,-3-3-1,0 5 0,-4-3 0,1 3 1,-5-1-1,0 0 0,-14-12 0,22 27 0,-22-27 0,17 24-1,-17-24 1,10 23 0,-10-23-1,7 23 0,-7-23 1,3 25-1,-3-25 0,0 26 0,0-26 0,-1 29 1,-2-12-1,3-17 0,-7 34 0,1-17 0,0 5 0,-3-3 1,-1 4-1,-2 0 0,-2 3 0,0 1 0,-1-1 0,-3 0 0,-1-1 0,-2 2 0,-1-1 0,-3 0 0,-1 1 0,-1-1 0,-1 1 0,0-3 1,1 5-1,-1-5 1,5-1 0,1-2 0,3-1 0,-1-1 0,6-5 0,14-14-1,-24 23 0,24-23-1,-12 16 1,12-16 0,0 0 0,0 0 0,-4 18 0,4-18 0,0 0 0,0 0 0,0 0-1,0 0 1,0 0-2,0 0 0,0 0-5,0 0-13,12-23-11,1 7-2,-9-18 1,10 3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06T14:39:28.95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08C83A4-E234-4444-BF41-6EEBE4F3372C}" emma:medium="tactile" emma:mode="ink">
          <msink:context xmlns:msink="http://schemas.microsoft.com/ink/2010/main" type="writingRegion" rotatedBoundingBox="25511,13219 28256,13219 28256,13961 25511,13961"/>
        </emma:interpretation>
      </emma:emma>
    </inkml:annotationXML>
    <inkml:traceGroup>
      <inkml:annotationXML>
        <emma:emma xmlns:emma="http://www.w3.org/2003/04/emma" version="1.0">
          <emma:interpretation id="{6AE4A4B4-60DB-4BA4-BB26-02E68871F246}" emma:medium="tactile" emma:mode="ink">
            <msink:context xmlns:msink="http://schemas.microsoft.com/ink/2010/main" type="paragraph" rotatedBoundingBox="25511,13219 28256,13219 28256,13961 25511,139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B3EC85-392E-4109-A8F6-9B0CE04F55C7}" emma:medium="tactile" emma:mode="ink">
              <msink:context xmlns:msink="http://schemas.microsoft.com/ink/2010/main" type="line" rotatedBoundingBox="25511,13219 28256,13219 28256,13961 25511,13961"/>
            </emma:interpretation>
          </emma:emma>
        </inkml:annotationXML>
        <inkml:traceGroup>
          <inkml:annotationXML>
            <emma:emma xmlns:emma="http://www.w3.org/2003/04/emma" version="1.0">
              <emma:interpretation id="{D085BBBA-AAFB-419A-91B9-44D42F577B18}" emma:medium="tactile" emma:mode="ink">
                <msink:context xmlns:msink="http://schemas.microsoft.com/ink/2010/main" type="inkWord" rotatedBoundingBox="25511,13219 25526,13219 25526,13234 25511,1323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-989-727,'0'0,"0"0</inkml:trace>
        </inkml:traceGroup>
        <inkml:traceGroup>
          <inkml:annotationXML>
            <emma:emma xmlns:emma="http://www.w3.org/2003/04/emma" version="1.0">
              <emma:interpretation id="{F6342358-A16B-4007-B7E1-9F2FC6662F8B}" emma:medium="tactile" emma:mode="ink">
                <msink:context xmlns:msink="http://schemas.microsoft.com/ink/2010/main" type="inkWord" rotatedBoundingBox="26500,13946 28256,13946 28256,13961 26500,13961"/>
              </emma:interpretation>
              <emma:one-of disjunction-type="recognition" id="oneOf1">
                <emma:interpretation id="interp5" emma:lang="en-US" emma:confidence="1">
                  <emma:literal>_</emma:literal>
                </emma:interpretation>
                <emma:interpretation id="interp6" emma:lang="en-US" emma:confidence="0">
                  <emma:literal>-</emma:literal>
                </emma:interpretation>
                <emma:interpretation id="interp7" emma:lang="en-US" emma:confidence="0">
                  <emma:literal>•</emma:literal>
                </emma:interpretation>
                <emma:interpretation id="interp8" emma:lang="en-US" emma:confidence="0">
                  <emma:literal>.</emma:literal>
                </emma:interpretation>
                <emma:interpretation id="interp9" emma:lang="en-US" emma:confidence="0">
                  <emma:literal>y</emma:literal>
                </emma:interpretation>
              </emma:one-of>
            </emma:emma>
          </inkml:annotationXML>
          <inkml:trace contextRef="#ctx0" brushRef="#br1" timeOffset="-12102.3498">0 0,'0'0,"0"0,0 0,0 0,0 0,0 0,0 0,0 0,0 0,364 0,-284 0,-19 0,-1 0,21 0,20 0,20 0,-20 0,0 0,-20 0,-1 0,-39 0,19 0,1 0,-21 0,1 0,-21 0,0 0,20 0,-19 0,19 0,-20 0,0 0,1 0,-1 0,0 0,-20 0,20 0,0 0,-20 0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26.1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26314CD-F47E-4E92-91E7-88824DAFD437}" emma:medium="tactile" emma:mode="ink">
          <msink:context xmlns:msink="http://schemas.microsoft.com/ink/2010/main" type="inkDrawing" rotatedBoundingBox="3719,9637 4342,14923 4068,14955 3445,9669" semanticType="callout" shapeName="Other">
            <msink:sourceLink direction="with" ref="{3C0794C6-A2CD-4F72-BEFE-800F7F4FE8BB}"/>
          </msink:context>
        </emma:interpretation>
      </emma:emma>
    </inkml:annotationXML>
    <inkml:trace contextRef="#ctx0" brushRef="#br0">80 61 16,'0'0'6,"0"0"1,-32-13-1,32 13 0,0 0 0,0 0-1,0 0 1,-29-16-2,29 16 0,0 0 0,0 0-2,0 0 0,-19-32-1,19 32-2,0 0-1,0 0 0,0 0 0,0 0 0,0 0 0,0 0 0,29-13 0,-29 13 3,0 0 0,0 0 2,0 0 0,0 0 2,29 10 1,-29-10 1,0 0 0,16 38 1,-16-38 0,16 55 0,-3-17-2,0 4 0,0 12-1,-1 4-1,1 6 0,0 6-1,3 4 0,-3 3-2,3 0 1,0 3-1,3-3 0,1 3 0,-4-7 0,9 7-1,-2-6 0,-1 6 1,1-3-1,6 9 0,-10 1 0,3 6 0,-2 3 0,-7-3 0,-1-1 0,-2-5 0,-4-1 1,-6-2 0,4-11 1,-4 1 0,3-4 2,-3 4-1,0-10 1,0 6 0,3-2 0,-6-7 3,9 6-2,-6-6 1,0 3-2,0-10 2,7 10-2,-7 0 1,6-3-2,-3 0-1,1 0 0,-1-7-1,6 1-1,-2-4 0,-1 0 1,1-3-1,2-3 0,1-7 0,0 4 0,-1-4 0,4 7 0,0 0 0,-7 3 0,4 0-1,0 3 1,-4 10 0,0 3 0,-6 7 0,0-1 0,10 7 1,-10 0 0,-6 0-1,2 0 1,-2-4 0,3 4 0,0-7 0,-1-2 0,-5-14-1,6 4 0,6-4 1,3-3-1,1-6 0,2-6 0,1-4 0,-4 3 0,4 1 1,0-10-1,-4-1 0,-6-28 0,13 55 0,-13-55-10,6 38-7,-6-38-7,0 0-5,0 0-4,0 0-1,0 0 1,-22-51-2,9 13 16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27.1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0315876-8622-497C-A2ED-2148436E67F2}" emma:medium="tactile" emma:mode="ink">
          <msink:context xmlns:msink="http://schemas.microsoft.com/ink/2010/main" type="inkDrawing" rotatedBoundingBox="2879,12854 6033,13249 6022,13337 2868,12942" semanticType="callout" shapeName="Other">
            <msink:sourceLink direction="with" ref="{3C0794C6-A2CD-4F72-BEFE-800F7F4FE8BB}"/>
            <msink:sourceLink direction="with" ref="{90A3B306-45A3-49B0-B2A5-0A4FCD941C6F}"/>
          </msink:context>
        </emma:interpretation>
      </emma:emma>
    </inkml:annotationXML>
    <inkml:trace contextRef="#ctx0" brushRef="#br0">58 39 10,'-32'-6'9,"32"6"-2,0 0 1,-29-7 2,29 7 1,0 0 0,0 0 0,0 0 2,0 0 0,0 0 0,32-12 1,-32 12-3,55-13 1,-13 13 0,-4-3-1,20 3-1,-10 0-2,10 9 0,-3 1-2,9 6 0,-13-3-1,10 6-1,0-3-1,7 6-1,2-6-1,4 0 0,3 0-1,4-3 0,5-3 0,1-1 0,0-2 0,-4-1 1,-3-3-1,-2-3 0,-5 3 0,1-3 0,-3 4 0,-7-1 1,-6 0-1,3 3 0,-6 4 0,-1 0 0,-3-4 0,1 4 0,-4-1-1,3 4 1,1-3 0,-1-1 0,4-5 0,3 2 0,6-3 0,-3 4 0,3-4 1,-3-3-1,6 6 0,-9 1-1,3 2 1,-3-2 0,-10 5 0,-3-2 0,-9 0 0,-4-1 0,-32-9 0,45 13 0,-45-13 0,0 0 0,32 19-9,-32-19-9,0 0-11,0 0-4,0 0 0,-36 23-2,36-23-6,-38-4 9</inkml:trace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31.15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C0794C6-A2CD-4F72-BEFE-800F7F4FE8BB}" emma:medium="tactile" emma:mode="ink">
          <msink:context xmlns:msink="http://schemas.microsoft.com/ink/2010/main" type="inkDrawing" rotatedBoundingBox="12243,11056 13437,11139 13341,12502 12147,12418" rotationAngle="1426336220" semanticType="enclosure">
            <msink:destinationLink direction="with" ref="{926314CD-F47E-4E92-91E7-88824DAFD437}"/>
            <msink:destinationLink direction="with" ref="{80315876-8622-497C-A2ED-2148436E67F2}"/>
          </msink:context>
        </emma:interpretation>
      </emma:emma>
    </inkml:annotationXML>
    <inkml:trace contextRef="#ctx0" brushRef="#br0">3921 413 36,'0'0'28,"32"48"-5,3-22-8,0-7-2,20 10 2,-4-7 1,20 16-1,-3-12-2,15 16-2,-3-17 0,7 17-2,0-10-2,-4 10-3,1-4-4,-10 0-1,-7 4 1,-12 0-1,-7 6 1,-16-3 0,-16-1 0,-10 1 0,-15 6 0,-11-3 0,-15 10 0,-3 0 1,-11 3-1,-5-1 0,-1 4 1,1-6-2,2 0 1,4-4-1,13-6-5,-1-19-6,17 6-6,19-35-4,0 0-6,0 0-2,0 0-4,0 0-4,0-57 13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06T14:39:33.2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C15855B-9497-4A78-B7A4-3BF557F090D1}" emma:medium="tactile" emma:mode="ink">
          <msink:context xmlns:msink="http://schemas.microsoft.com/ink/2010/main" type="inkDrawing" rotatedBoundingBox="30840,8515 31264,8515 31264,8530 30840,8530" shapeName="Other"/>
        </emma:interpretation>
      </emma:emma>
    </inkml:annotationXML>
    <inkml:trace contextRef="#ctx0" brushRef="#br0">424 0,'0'0,"0"0,0 0,0 0,-424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3.8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0 186 53,'80'41'34,"13"4"-1,4-19-8,25 9-5,-4-16-4,27 7-3,6-17-2,26 4-5,9-10-4,10 1-2,3-4 1,6 0-1,1 0 1,-4-4 0,-3 1-1,-6 3 1,-4-6 0,1-1 0,-1 1 0,1-7 0,2-6-1,4 3 1,0 0 0,0 0 0,0 3 0,-7 0-1,1 4 1,3 2 0,-4 4-1,-6 6 1,-3 1 0,0-1 0,-7-3-1,4-3 1,-1 3 0,1-10-1,-4 0 1,1 1-1,-4-7 1,3-4-1,-2 8 0,-4-1 0,-7-3 0,1 6 0,-1 4 1,-6-4-2,-3 4 2,0-4-1,-3 4 0,0-4 0,-1 4 0,1-1 0,-10-2 1,0 2-1,-6 4 0,-10 0 0,-10 3 0,-12 0 0,-7 3-1,-9-3 1,-7 0-1,-3 3 1,-10-3 0,-3-3-1,-3 6-1,-10-6-10,-7 6-8,-41-3-7,52-3-5,-52 3 2,0 0 0,-13-38 0,-6 9-1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34.4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11738A-1DCF-4050-AE87-C54ADF5DCE29}" emma:medium="tactile" emma:mode="ink">
          <msink:context xmlns:msink="http://schemas.microsoft.com/ink/2010/main" type="inkDrawing" rotatedBoundingBox="8110,8808 8979,12514 8768,12564 7898,8857" semanticType="callout" shapeName="Other">
            <msink:sourceLink direction="with" ref="{6741D608-2752-4595-9986-5AA7E3AD8825}"/>
            <msink:sourceLink direction="with" ref="{6A74AD39-F080-4FAD-B280-2282EBE59FAB}"/>
          </msink:context>
        </emma:interpretation>
      </emma:emma>
    </inkml:annotationXML>
    <inkml:trace contextRef="#ctx0" brushRef="#br0">13-17 11,'7'-29'7,"-7"29"0,0 0 0,0 0 2,0 0-1,0 0 2,0 0 0,0 0-1,0 0 0,0 0-2,-16 42-1,16-42-2,0 57 1,-3-18-2,3 6-1,0 6 1,3 6-1,0 7-1,0 4 1,4 9 0,-1 6-2,0 0 1,4 4 0,-3-7-1,2 3 0,1-3 1,3 0-1,-1-10 1,5-6 1,2 4 0,-3-8 1,6 8-1,-2-1 0,-1-3 0,3 3 0,1-3 0,3 0 0,-4-6 0,4 3 0,-1-4-1,4 1 1,-3-7-1,3 1 1,-7 2-1,1 0 1,-1 4-1,-2 9 0,-1-3 0,-6 0 1,3 4-1,-3 2 1,-1-6 1,4 3-2,-6-9 1,6 0 1,-3-10-1,0 6 2,-3-9 2,2 3-1,-5-3 2,2 3 1,-9-3 0,10 0 1,-13-1-1,9 4-2,-6-3-3,3-3 1,-3-1-3,0-2-1,0 3-1,0-4-2,0 7 0,-6-13-6,12 9-3,-15-12-5,15 6-3,-6-35-6,-6 36-4,6-36-4,0 0-2,0 0 3,-42-64 10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35.2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6351D4-F4FD-40C8-8813-0E236E118623}" emma:medium="tactile" emma:mode="ink">
          <msink:context xmlns:msink="http://schemas.microsoft.com/ink/2010/main" type="inkDrawing" rotatedBoundingBox="7005,10474 10553,10612 10546,10777 6998,10639" semanticType="callout" shapeName="Other">
            <msink:sourceLink direction="with" ref="{6A74AD39-F080-4FAD-B280-2282EBE59FAB}"/>
          </msink:context>
        </emma:interpretation>
      </emma:emma>
    </inkml:annotationXML>
    <inkml:trace contextRef="#ctx0" brushRef="#br0">0 3 19,'55'23'21,"-55"-23"-1,41 0-8,-41 0-2,52-7 2,-23 7 2,-29 0 2,57-3 2,-57 3-1,55 0 1,-55 0-3,64-3-3,-35 0-2,16 3-2,0-4-3,10 1-1,2 0-3,11 3-1,2 0 0,4 0 1,10 3-1,3 0 0,-1 7 0,4 0 0,10 6 0,2-7 0,1 7 0,3-3 0,0 0 0,-3-7-1,3-3 0,-7-3 0,-2-3 0,-7-3 1,-7-7-1,1 7 0,-10-1 0,-4-2 1,-6 2 0,-3 1 0,-3-1 0,-6 7 0,-1-3 0,0 3 1,-2 0-1,-1 3 1,0 1-1,0 5 1,0 4 0,0-3 0,1 6-1,-4 3 1,-4-6-1,1 3 0,0 0 0,-4 0 0,-2 3-5,-4-13-6,6 7-8,-38-13-7,55 16-7,-55-16-2,35 3-5,-35-3-1,0 0 20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39.11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1065C88-A6E1-4035-B721-32E615436452}" emma:medium="tactile" emma:mode="ink">
          <msink:context xmlns:msink="http://schemas.microsoft.com/ink/2010/main" type="inkDrawing" rotatedBoundingBox="10974,15673 12824,15809 12765,16618 10914,16481" semanticType="callout" shapeName="Other">
            <msink:destinationLink direction="with" ref="{BC91302B-BCA9-4057-BB04-491D82FBA144}"/>
          </msink:context>
        </emma:interpretation>
      </emma:emma>
    </inkml:annotationXML>
    <inkml:trace contextRef="#ctx0" brushRef="#br0">-522 4224 42,'7'48'24,"-1"7"-7,1 6-4,-4-4-1,3 1 0,1-4 0,2 4-3,1-4-1,3 1-2,0-4-2,3-3-2,3-6 0,3 3-2,1-7 1,6-6-1,6-3 1,4-3 1,2-10 1,4-4 1,10-8 1,6-4 3,6-10-1,10 0 1,4-15-1,9-4-1,6-3-1,7 0-2,-7 0-1,7 3-2,-10-3 0,-6 10 0,-1 9-3,-15 6-6,3 7-7,-16-3-5,-1 10-6,-12-14-5,-6 1-6,-10-10-1,-23-29 1,-9-13 37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</inkml:traceFormat>
        <inkml:channelProperties>
          <inkml:channelProperty channel="X" name="resolution" value="159.96094" units="1/cm"/>
          <inkml:channelProperty channel="Y" name="resolution" value="284.375" units="1/cm"/>
        </inkml:channelProperties>
      </inkml:inkSource>
      <inkml:timestamp xml:id="ts0" timeString="2013-09-06T14:39:41.8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09D1E9C-B2CF-4878-8DE1-A64B9C5B6A15}" emma:medium="tactile" emma:mode="ink">
          <msink:context xmlns:msink="http://schemas.microsoft.com/ink/2010/main" type="writingRegion" rotatedBoundingBox="32717,8961 33989,8961 33989,12905 32717,12905"/>
        </emma:interpretation>
      </emma:emma>
    </inkml:annotationXML>
    <inkml:traceGroup>
      <inkml:annotationXML>
        <emma:emma xmlns:emma="http://www.w3.org/2003/04/emma" version="1.0">
          <emma:interpretation id="{AD683458-06DF-4D4E-9589-D51579CF2D9C}" emma:medium="tactile" emma:mode="ink">
            <msink:context xmlns:msink="http://schemas.microsoft.com/ink/2010/main" type="paragraph" rotatedBoundingBox="32717,8961 33989,8961 33989,12905 32717,129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C9EB85-2AE7-43ED-B22B-3E359DE31853}" emma:medium="tactile" emma:mode="ink">
              <msink:context xmlns:msink="http://schemas.microsoft.com/ink/2010/main" type="line" rotatedBoundingBox="32717,8961 33989,8961 33989,12905 32717,12905"/>
            </emma:interpretation>
          </emma:emma>
        </inkml:annotationXML>
        <inkml:traceGroup>
          <inkml:annotationXML>
            <emma:emma xmlns:emma="http://www.w3.org/2003/04/emma" version="1.0">
              <emma:interpretation id="{01959DF6-D55C-4422-BDB6-81F10FDB7B4E}" emma:medium="tactile" emma:mode="ink">
                <msink:context xmlns:msink="http://schemas.microsoft.com/ink/2010/main" type="inkWord" rotatedBoundingBox="32265,12809 32985,8781 33989,8961 33268,12988"/>
              </emma:interpretation>
              <emma:one-of disjunction-type="recognition" id="oneOf0">
                <emma:interpretation id="interp0" emma:lang="en-US" emma:confidence="0">
                  <emma:literal>:</emma:literal>
                </emma:interpretation>
                <emma:interpretation id="interp1" emma:lang="en-US" emma:confidence="0">
                  <emma:literal>=</emma:literal>
                </emma:interpretation>
                <emma:interpretation id="interp2" emma:lang="en-US" emma:confidence="0">
                  <emma:literal>F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1070 0,'0'0,"0"0,0 0,0 0,-464 171,322-149,1-22,20 0,0 0,40 0</inkml:trace>
          <inkml:trace contextRef="#ctx0" brushRef="#br1" timeOffset="25368.8481">-202 3929,'0'0</inkml:trace>
        </inkml:traceGroup>
      </inkml:traceGroup>
    </inkml:traceGroup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43.1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C91302B-BCA9-4057-BB04-491D82FBA144}" emma:medium="tactile" emma:mode="ink">
          <msink:context xmlns:msink="http://schemas.microsoft.com/ink/2010/main" type="inkDrawing" rotatedBoundingBox="10919,14142 11361,18213 11222,18228 10780,14157" semanticType="callout" shapeName="Other">
            <msink:sourceLink direction="with" ref="{B1065C88-A6E1-4035-B721-32E615436452}"/>
            <msink:sourceLink direction="with" ref="{0BDA1EDC-90D6-4BF6-8657-5496839A988E}"/>
          </msink:context>
        </emma:interpretation>
      </emma:emma>
    </inkml:annotationXML>
    <inkml:trace contextRef="#ctx0" brushRef="#br0">0 0 24,'6'57'14,"0"1"0,1 3-1,3 0 0,-4-1 2,7 11 1,-4-7 1,4 13-1,-3-13-2,3 6 0,-4-9 0,11 13-1,-7-10-2,3 6-2,-4-3-2,8 7-1,-7 3 0,3 6-2,-4 0-2,1 1-2,-3 2 1,3 4-1,-4-4 1,-2 4-1,2-4 1,1 1-1,-7 2 1,7 1 0,-4-3-1,1-1 0,-1 1 1,1-4 0,-4 0-1,0 0 0,0-9 0,-3 3 0,0-7 0,-3-3 0,3 1 0,-3 2-1,0-9 1,3 3-1,3-3 1,-3 0 0,6-4 0,1 4-1,-1 0 1,4-10 0,-1 7 0,1 0 0,-4 2 0,4-2 0,0 0 0,-1-10 1,-2-3-2,2-4 2,-2-2-1,-1-7 0,-6-32-1,19 44 0,-19-44-7,17 29-5,-17-29-6,0 0-5,41-6-7,-34-26-4,6-10-5,-10-3 2,-10-19 4,1-6 32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43.96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2230AA1-9C2B-4F62-8E12-1986DE3C6CC0}" emma:medium="tactile" emma:mode="ink">
          <msink:context xmlns:msink="http://schemas.microsoft.com/ink/2010/main" type="inkDrawing" rotatedBoundingBox="9478,16138 14956,15972 14964,16230 9485,16395" shapeName="Other"/>
        </emma:interpretation>
      </emma:emma>
    </inkml:annotationXML>
    <inkml:trace contextRef="#ctx0" brushRef="#br0">-17 103 57,'3'35'27,"-3"-6"-2,0-29-9,0 0 1,0 0 2,48 22-2,-19-38-1,16 10-1,3-13-2,13 9-2,10-6-4,16 6-4,9 7-3,10 0 0,10 12 0,2 1 0,11 9 0,2 4 0,4 2 0,3 1 0,-6-4-1,3 1 0,3-7 1,3-3-1,-3-10 1,0-3 0,4-10-1,-4-3 1,3-9 0,-6-4-1,0 1 1,-3-7 0,-1 3-1,4 0 1,3 3-1,3 4 1,4 6-1,-1 0 1,4 3 0,3 7-1,-6-1 1,2 4 0,-15 0 0,3 3 0,-7 3-1,-6 7 1,-9-1-4,-17-2-4,-3 9-4,-22-13-5,0 13-4,-33-19-3,-3 9-5,-35-6-3,0 0 1,16-35 4,-16 35 2,-45-48 23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40:00.77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F0FC1C1-7296-4E83-A87B-9456D833B662}" emma:medium="tactile" emma:mode="ink">
          <msink:context xmlns:msink="http://schemas.microsoft.com/ink/2010/main" type="writingRegion" rotatedBoundingBox="5358,11949 6035,11949 6035,12932 5358,12932">
            <msink:destinationLink direction="with" ref="{6A74AD39-F080-4FAD-B280-2282EBE59FAB}"/>
          </msink:context>
        </emma:interpretation>
      </emma:emma>
    </inkml:annotationXML>
    <inkml:traceGroup>
      <inkml:annotationXML>
        <emma:emma xmlns:emma="http://www.w3.org/2003/04/emma" version="1.0">
          <emma:interpretation id="{1424E0C0-FB34-4151-87C8-A21A3A665CDD}" emma:medium="tactile" emma:mode="ink">
            <msink:context xmlns:msink="http://schemas.microsoft.com/ink/2010/main" type="paragraph" rotatedBoundingBox="5358,11949 6035,11949 6035,12932 5358,129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D9A681-4D63-446B-BEBB-8B6EDCE5B708}" emma:medium="tactile" emma:mode="ink">
              <msink:context xmlns:msink="http://schemas.microsoft.com/ink/2010/main" type="line" rotatedBoundingBox="5358,11949 6035,11949 6035,12932 5358,12932"/>
            </emma:interpretation>
          </emma:emma>
        </inkml:annotationXML>
        <inkml:traceGroup>
          <inkml:annotationXML>
            <emma:emma xmlns:emma="http://www.w3.org/2003/04/emma" version="1.0">
              <emma:interpretation id="{90A3B306-45A3-49B0-B2A5-0A4FCD941C6F}" emma:medium="tactile" emma:mode="ink">
                <msink:context xmlns:msink="http://schemas.microsoft.com/ink/2010/main" type="inkWord" rotatedBoundingBox="5358,11949 6035,11949 6035,12932 5358,12932">
                  <msink:destinationLink direction="with" ref="{80315876-8622-497C-A2ED-2148436E67F2}"/>
                </msink:context>
              </emma:interpretation>
              <emma:one-of disjunction-type="recognition" id="oneOf0">
                <emma:interpretation id="interp0" emma:lang="en-US" emma:confidence="0">
                  <emma:literal>\</emma:literal>
                </emma:interpretation>
                <emma:interpretation id="interp1" emma:lang="en-US" emma:confidence="0">
                  <emma:literal>1</emma:literal>
                </emma:interpretation>
                <emma:interpretation id="interp2" emma:lang="en-US" emma:confidence="0">
                  <emma:literal>7</emma:literal>
                </emma:interpretation>
                <emma:interpretation id="interp3" emma:lang="en-US" emma:confidence="0">
                  <emma:literal>)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-5151-3177 16,'0'0'7,"0"0"-1,0 0-1,-3 29 0,3-29-2,0 0 0,38 19 0,-38-19-1,36 20-1,-36-20-1,38 19 1,-38-19 1,45 25-1,-45-25 2,52 20-1,-24-8 1,1-5 0,3 6 1,-3 6 0,3-3 0,-3 3-1,-29-19 0,52 51-1,-27-15 1,-2 8-1,-4 1-1,0 6 0,-3 4 0,1 2 0,-5 4-1,1 0 1,-6 0-1,-1-10 0,-3 0 0,-3-6 0,4-9 0,-4-8 0,0-28-1,3 32 0,-3-32-2,0 0-2,0 0-2,0 0-2,0 0-2,29-9-3,-29 9-5,19-42-1,-3 13 15,-10-16 5</inkml:trace>
        </inkml:traceGroup>
      </inkml:traceGroup>
    </inkml:traceGroup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53.87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0 225 44,'0'0'15,"0"0"-1,0 0-4,0 0-3,0 0 1,32-38-1,-32 38-1,32-29 0,-32 29-1,42-35-3,-42 35-2,45-35-3,-45 35-2,45-36-1,-45 36 1,42-32 0,-42 32-1,41-19 1,-41 19 0,45 0 1,-45 0 2,45 13 1,-45-13 1,48 32 2,-19-6 2,-6 3 2,6 6 5,0 3 1,12 10 3,-9-6 3,20 12-2,-1-9-1,13 6-2,-3-6-2,20 0-2,-7-3-2,12-1-3,4 1-4,0-4 0,3 1 1,4-4-1,15 7 0,0-7 1,4 3-1,9 1 1,0-4-1,7 0 1,3-6-1,3 0 0,-6-7 0,-1-6 1,1 3-1,-4-3 0,4 4 0,-7-1 0,-3 6 0,-3 1 0,-6 6 0,-11 3 0,1 7 0,-3 3 0,-10 3 0,-1 3 0,-2 0 0,0 0 0,3 1 0,0 2 0,-4-6 0,4 3 0,-3-6 0,0 0 0,-4 0 0,1 0 0,-10-4 0,3-2 0,-10-1 0,-3 1 0,-6 5 0,-3-2 0,-4 0 0,-3 6 0,4 0 0,-1 3 0,4-6 0,9 0 1,6-4-1,8-2 0,5-4 0,4-3 0,-1-6 1,1-1-1,0 4 0,-10-3 0,-3-1 0,-4 7-1,-2-3 2,-4 3-1,-6 3 0,3 4-1,-3-4 2,-4 3-2,1 4 2,-4 0-2,-6-4 1,-3 4-1,-3-7 1,-7-3 0,0 3 0,-3-6 0,-4 0 0,-25-29 0,49 51 0,-49-51 0,44 45 0,-44-45 0,45 51 0,-22-22-1,-1 0 1,1 0 0,3 6 0,2-3 0,1 3 0,-3-3-1,0 0 1,-26-32-7,41 42-8,-41-42-8,0 0-8,0 0-2,-32-55 0,0-2-3,-3-23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40:02.41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8DC97AA-CF98-40C8-8EA5-75FD7322F1AE}" emma:medium="tactile" emma:mode="ink">
          <msink:context xmlns:msink="http://schemas.microsoft.com/ink/2010/main" type="writingRegion" rotatedBoundingBox="9738,10553 10130,10553 10130,11408 9738,11408">
            <msink:destinationLink direction="with" ref="{6A74AD39-F080-4FAD-B280-2282EBE59FAB}"/>
          </msink:context>
        </emma:interpretation>
      </emma:emma>
    </inkml:annotationXML>
    <inkml:traceGroup>
      <inkml:annotationXML>
        <emma:emma xmlns:emma="http://www.w3.org/2003/04/emma" version="1.0">
          <emma:interpretation id="{7D8B992F-383F-4906-BF98-C16D470D88DD}" emma:medium="tactile" emma:mode="ink">
            <msink:context xmlns:msink="http://schemas.microsoft.com/ink/2010/main" type="paragraph" rotatedBoundingBox="9738,10553 10130,10553 10130,11408 9738,114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EEFE283-4F40-4CEA-AB7D-ABA7D4B8D368}" emma:medium="tactile" emma:mode="ink">
              <msink:context xmlns:msink="http://schemas.microsoft.com/ink/2010/main" type="line" rotatedBoundingBox="9738,10553 10130,10553 10130,11408 9738,11408"/>
            </emma:interpretation>
          </emma:emma>
        </inkml:annotationXML>
        <inkml:traceGroup>
          <inkml:annotationXML>
            <emma:emma xmlns:emma="http://www.w3.org/2003/04/emma" version="1.0">
              <emma:interpretation id="{6741D608-2752-4595-9986-5AA7E3AD8825}" emma:medium="tactile" emma:mode="ink">
                <msink:context xmlns:msink="http://schemas.microsoft.com/ink/2010/main" type="inkWord" rotatedBoundingBox="9738,10553 10130,10553 10130,11408 9738,11408">
                  <msink:destinationLink direction="with" ref="{9611738A-1DCF-4050-AE87-C54ADF5DCE29}"/>
                </msink:context>
              </emma:interpretation>
              <emma:one-of disjunction-type="recognition" id="oneOf0">
                <emma:interpretation id="interp0" emma:lang="en-US" emma:confidence="1">
                  <emma:literal>}</emma:literal>
                </emma:interpretation>
                <emma:interpretation id="interp1" emma:lang="en-US" emma:confidence="0">
                  <emma:literal>)</emma:literal>
                </emma:interpretation>
                <emma:interpretation id="interp2" emma:lang="en-US" emma:confidence="0">
                  <emma:literal>\</emma:literal>
                </emma:interpretation>
                <emma:interpretation id="interp3" emma:lang="en-US" emma:confidence="0">
                  <emma:literal>3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13 102 19,'0'0'6,"0"0"1,-16-29 1,16 29-2,0 0 0,-6-29 0,6 29-3,0 0 1,16-32-1,-16 32 0,0 0 0,0 0 0,29-13 0,-29 13 1,0 0 2,0 0-2,35 45 1,-35-45 0,29 54-1,-10-18 0,1-1-2,2 7 1,4 2-2,0 4 0,-1 4 0,4-11 0,0 7-1,-7-6 0,1 6 1,-4-6-1,-9-7 1,-1 0-1,-5-3 0,-8 3 0,1-6-4,-10 0 0,13-29-4,-32 48-2,32-48-3,-29 35-4,29-35-5,0 0-3,-35-32 6,42-6 19</inkml:trace>
        </inkml:traceGroup>
      </inkml:traceGroup>
    </inkml:traceGroup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49.779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AB2F917-1AFB-4000-B91D-87A543E52482}" emma:medium="tactile" emma:mode="ink">
          <msink:context xmlns:msink="http://schemas.microsoft.com/ink/2010/main" type="writingRegion" rotatedBoundingBox="10512,15126 11231,15126 11231,16503 10512,16503">
            <msink:destinationLink direction="with" ref="{6A74AD39-F080-4FAD-B280-2282EBE59FAB}"/>
          </msink:context>
        </emma:interpretation>
      </emma:emma>
    </inkml:annotationXML>
    <inkml:traceGroup>
      <inkml:annotationXML>
        <emma:emma xmlns:emma="http://www.w3.org/2003/04/emma" version="1.0">
          <emma:interpretation id="{73323C80-E8EB-4B4A-843F-F299168267E3}" emma:medium="tactile" emma:mode="ink">
            <msink:context xmlns:msink="http://schemas.microsoft.com/ink/2010/main" type="paragraph" rotatedBoundingBox="10512,15126 11231,15126 11231,16503 10512,165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FE93B8-5808-4465-BA1A-C25DC340F588}" emma:medium="tactile" emma:mode="ink">
              <msink:context xmlns:msink="http://schemas.microsoft.com/ink/2010/main" type="line" rotatedBoundingBox="10512,15126 11231,15126 11231,16503 10512,16503"/>
            </emma:interpretation>
          </emma:emma>
        </inkml:annotationXML>
        <inkml:traceGroup>
          <inkml:annotationXML>
            <emma:emma xmlns:emma="http://www.w3.org/2003/04/emma" version="1.0">
              <emma:interpretation id="{0BDA1EDC-90D6-4BF6-8657-5496839A988E}" emma:medium="tactile" emma:mode="ink">
                <msink:context xmlns:msink="http://schemas.microsoft.com/ink/2010/main" type="inkWord" rotatedBoundingBox="10512,15126 11231,15126 11231,16503 10512,16503">
                  <msink:destinationLink direction="with" ref="{BC91302B-BCA9-4057-BB04-491D82FBA144}"/>
                </msink:context>
              </emma:interpretation>
              <emma:one-of disjunction-type="recognition" id="oneOf0">
                <emma:interpretation id="interp0" emma:lang="en-US" emma:confidence="0">
                  <emma:literal>)</emma:literal>
                </emma:interpretation>
                <emma:interpretation id="interp1" emma:lang="en-US" emma:confidence="0">
                  <emma:literal>}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,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0 0 55,'16'41'25,"3"-5"0,0-4-7,14 13-1,-5-13 0,17 6-3,-9-3-2,12 7-1,-13-10-2,13 13-1,-9-10 0,3 3-5,-4 4-2,-2-4-2,-8 1 2,1-1-2,0 1 2,-3-4-2,-4 0 1,1-6 0,-23-29 0,32 54 0,-16-25 0,0 0 1,-9 3-1,-1 0 1,-3 3-1,-3 4 1,-3-1-1,-3 1 1,-11-1-1,-5-6 0,-4 0 0,-9 0 0,-7-6 0,-6-4 0,-3 4 0,-4-4-1,4-6 1,-4-3 0,10 0 0,3-10 0,14 0-1,28-3 1,-42-3 0,42 3-7,0 0-7,0 0-5,0 0-7,0 0-3,0 0-4,0 0-2,16 29 1,-16-29 8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0:44.3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0-2 125,'67'0'31,"23"6"0,7-3-13,25 10-6,6-3-5,13 12-2,4 4-6,3 6 1,2 6-1,-8 4 1,-7 3-1,-20 6 0,-15 10 2,-20-4 0,-19 8-1,-26 2 0,-22-3 1,-19 9-2,-26 4 2,-20 3-1,-22 4-1,-12-1 1,-11 13-1,-9 0 1,-6 0-1,3 0 1,3-6 0,6-4 0,14-12-1,9-13 1,12-10-8,11-22-9,12-10-11,10-13-8,32-6-3,-29-51-1,26-19 0,12-17 25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40:08.9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D66F335-F47D-48CC-969A-3D57A3338F46}" emma:medium="tactile" emma:mode="ink">
          <msink:context xmlns:msink="http://schemas.microsoft.com/ink/2010/main" type="inkDrawing" rotatedBoundingBox="11987,11477 16593,11314 16604,11631 11998,11794" shapeName="Other">
            <msink:destinationLink direction="with" ref="{2D8AEC97-CADB-4BAF-8815-2CFE62AF3909}"/>
          </msink:context>
        </emma:interpretation>
      </emma:emma>
    </inkml:annotationXML>
    <inkml:trace contextRef="#ctx0" brushRef="#br0">67 386 33,'-48'-32'25,"48"32"-3,-20-57-10,20 18-4,4 4-2,5 0-1,-9 35 0,23-48-1,-23 48 0,25-32-2,-25 32 2,36-16 0,-36 16 1,45-16 2,-10 13 2,0-4 4,17 10-1,-7-12-1,19 12 0,-3-3-2,16 6-1,-10-6-1,20 4-4,3-1-3,13-6 0,9 3 0,7-4 0,10 1 0,5 0 0,14 0-1,0-4 2,-4 4-2,4-3 0,0 3 1,3-4 0,6 1-1,0-1 0,1 1 1,-4 3-1,3 0 1,-3-1-1,-9 4 1,-4 0-1,-9 0 1,-10 4 0,-3-4 0,-1 0-1,-8 0 1,-4 0 0,-10 0-1,-9-4 1,-13 8-2,-13-8-9,-4 11-9,-28-7-8,0 6-5,-29-6-4,0 0-3,0 0-1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40:08.2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8AEC97-CADB-4BAF-8815-2CFE62AF3909}" emma:medium="tactile" emma:mode="ink">
          <msink:context xmlns:msink="http://schemas.microsoft.com/ink/2010/main" type="inkDrawing" rotatedBoundingBox="13778,9477 14154,13630 13900,13653 13524,9499" semanticType="callout" shapeName="Other">
            <msink:sourceLink direction="with" ref="{DD66F335-F47D-48CC-969A-3D57A3338F46}"/>
            <msink:sourceLink direction="with" ref="{6A74AD39-F080-4FAD-B280-2282EBE59FAB}"/>
          </msink:context>
        </emma:interpretation>
      </emma:emma>
    </inkml:annotationXML>
    <inkml:trace contextRef="#ctx0" brushRef="#br0">228 0 14,'-36'16'25,"4"7"-5,0-1-7,3-3 3,29-19-3,-45 39 4,45-39 0,-32 25 4,32-25-3,-13 32-3,13-32-2,-6 39-5,6-39-1,-3 54-3,3-19-3,6 7-2,-3 9 1,7 4 0,0 6 0,2 12 1,4 4-1,4 10 1,-4 9-1,3 6 1,-3 7-1,3 6 1,1 7-1,-4 3 0,0 3 1,0 0-1,0 3 0,-3-3 0,0-3 1,-1 0-1,-2 3 0,3 0 0,0 0-1,-4-3 1,1-3 0,0 0 0,3-4 0,-4-6 0,1-6 0,-1-13 0,1-4 1,-4-5-1,4-4 0,-7-7 0,4-2 0,-7-10 0,0-4 0,-3 1 0,-1-10 1,4-6-1,-3-4 0,-3-3 0,2-6 0,4-29 0,-3 42 0,3-42-4,0 0-8,0 0-7,0 0-7,0 0-5,-6-58-4,-1 13-5,-2-16 0,-10-16 20</inkml:trace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6T14:39:30.55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4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A74AD39-F080-4FAD-B280-2282EBE59FAB}" emma:medium="tactile" emma:mode="ink">
          <msink:context xmlns:msink="http://schemas.microsoft.com/ink/2010/main" type="inkDrawing" rotatedBoundingBox="4185,9977 14352,11586 13541,16711 3374,15101" hotPoints="4444,12789 8055,10767 13115,12197 11452,16224" semanticType="enclosure" shapeName="Quadrilateral">
            <msink:sourceLink direction="with" ref="{6AB2F917-1AFB-4000-B91D-87A543E52482}"/>
            <msink:sourceLink direction="with" ref="{CF0FC1C1-7296-4E83-A87B-9456D833B662}"/>
            <msink:sourceLink direction="with" ref="{98DC97AA-CF98-40C8-8EA5-75FD7322F1AE}"/>
            <msink:destinationLink direction="with" ref="{9611738A-1DCF-4050-AE87-C54ADF5DCE29}"/>
            <msink:destinationLink direction="with" ref="{2D8AEC97-CADB-4BAF-8815-2CFE62AF3909}"/>
            <msink:destinationLink direction="with" ref="{4B6351D4-F4FD-40C8-8813-0E236E118623}"/>
          </msink:context>
        </emma:interpretation>
      </emma:emma>
    </inkml:annotationXML>
    <inkml:trace contextRef="#ctx0" brushRef="#br0">0 0 32,'0'0'17,"0"0"-3,0 0-2,0 0-1,0 0 2,0 0 1,0 0-2,0 0-1,0 0 0,0 0-1,0 0-1,6 29-1,-6-29-2,29 16 1,-29-16 1,51 32-1,-18-20 0,8 14 0,4 0-3,10 6 1,-1 0-3,11 0-1,2 3-1,1 0 0,5 0 0,1-3 0,7 4 0,2-7-1,-3-1 1,7-2 0,-3 0 0,2-4 0,1 4 0,3-1 0,0-2 0,0 2 0,6 1 0,-3 3-1,3-4 1,4 7 0,-4-6 0,1 0 0,-4 2 0,3 1 0,-6 3 0,6-3 0,-2 0 0,2 0 0,7-7-1,9 4 1,7-7 0,3-3 0,10 0 0,-4 0 0,4 0 0,-4-3 0,1 0-1,-11-1 1,-8 1 0,-11 0 0,-9-3 0,-3-1 0,-13 1 0,-4-4 0,-6 4 0,-9-4 0,-4 1-1,-6-4 1,-6 3 0,-7-3-3,0 10-8,-32-13-5,35 16-5,-35-16-6,0 0-3,0 0-5,0 0 1,0 0 2,-41 13 19</inkml:trace>
    <inkml:trace contextRef="#ctx0" brushRef="#br1" timeOffset="-7592.0971">-4660 2642 33,'0'0'20,"0"0"-3,0 0-3,0 0-1,0 0 0,0 0-1,0 0-1,0 0-2,0 0-1,39-42-2,-39 42 0,48-38-1,-19 15-2,3 1-1,6-1 0,11-6 0,2 1-1,0-8 0,7 1 0,0 0 0,3-3 0,3-1 0,-3 1-1,0-1 0,-3 1 0,3 3 0,3-1 1,-9 8-1,6-4 1,-10 3-1,-3 3 1,1 4-1,-1-1 0,-10 1 0,1 3 0,-1-4 0,-2 4 0,2-3 0,1-1 1,-1 1-1,1-1 0,9 1 0,-3 0 0,3-1 0,4 1-1,-1-1 1,0 1 0,4-4 0,0 1-2,-4-1 2,0-6 0,1 0 0,-1-3 0,0 0 0,-2 3 0,-1-7-1,0 7 1,0-3 0,3 6 0,-2 0 0,-1 4 0,0-1-1,0 4 1,-6 2 0,6-2 0,-9 3 0,-4 0 0,3 3 0,-2-4-1,2-2 1,-2 3 0,2-1 0,1-2-1,-1 0 1,1-1 0,3-2 0,-1 2 0,1-2-1,3-1 1,3 0 0,-6-6-1,9 0 1,1-3 0,-1 6 0,-3-6-1,4 3 1,-7 3-1,-1 0 0,-2 1 0,0 8 0,-7 4 0,-3 0 0,-3 3 0,0 1 1,-29 12 0,52-20-1,-52 20 1,48-16 0,-48 16-1,42-16 1,-42 16 0,44-16 0,-44 16 0,42-19 0,-42 19 0,39-19 0,-39 19 0,35-29 0,-35 29 1,39-29-1,-39 29 0,35-25 0,-35 25 0,29-23-1,-29 23-3,0 0-3,32-12-2,-32 12-2,0 0-3,0 0-4,13 35-4,-13-35-2,-7 35 2,7-35 1,-19 29 7</inkml:trace>
    <inkml:trace contextRef="#ctx0" brushRef="#br2" timeOffset="18509.4334">-4242 2193 10,'6'-32'4,"-6"32"1,0 0 0,0 0 0,0 0 1,0 0 1,0 0 2,0 0 1,0 0 3,0 0-1,0 0 0,0 0-2,0 0 0,0 0 0,0 0-1,0 0 0,29-19-2,-29 19 2,0 0-1,42 26 2,-42-26-1,38 25-1,-38-25-2,58 45 0,-26-26-2,7 4-2,-1-1 0,4 4 0,0-4-2,3 7 0,0 0 1,3 0-2,-3-4 2,0 4-1,0-3-1,3-1 2,-3 4-2,3-6 1,-3 2 1,0-9-1,6 10 0,-2-1 0,8 4 0,-2-3 0,6-1 0,3 1 0,7 6 0,3-3 1,3 3-1,3 0 0,3-3 0,1 0 0,-1-1 0,-2-2 0,2 0 0,1-1 0,-10 1 0,3-7 0,-7 0 0,-2 4 0,-1-1 0,1-3 0,-11-3 1,1 4-2,3-4 1,0 3 1,3 0 0,1-6-1,2 3 0,-3 0 0,1 3 0,-1-6 0,0 3 1,-6 0-1,0 0 0,-4 3 1,-2 4 0,-1-1-1,7 0 1,0 7-1,-1 0 0,4 0 0,-3 0 0,3-1 0,0-5-1,0 9 1,-6-3 1,-4 0-2,4-1 1,-4 4 1,-3 0-1,1 0 0,-4 0 0,-4 0 0,7-3 0,-6-3 0,6 3 0,-3 0 0,7-4 0,-4 4 0,10 0 0,-4 0 0,1 3 0,3 0 0,-1 3 0,1 0 0,-3 4 0,-1-1 1,1 0-2,0 4 2,-1 3-2,1-10 2,-1 0-2,-2 1 2,-4-11-2,3 1 1,-3-4 0,1-6 0,-1 0 0,-3-3 0,0 0 0,0 0 0,0-1 1,0 1-1,3 0 0,3 0 0,1 3 0,-4-3 0,3 6 0,-3-3 0,4 6 0,-4-2 0,-3 5 0,-7 4 0,4 0 0,-7 6 0,1-3 0,-1 0 0,-3-3 0,-3 3-1,3-7 0,-3-5 1,0 2 0,-29-22 0,55 35 0,-23-19 0,-3 0-1,9 4 2,-6-1-2,7 0 1,-7 3 0,3-2 0,0 5 0,-2 1 0,-1 3 0,-32-29 0,58 57 0,-30-28 0,5 0 0,-1 0 0,-32-29 0,54 45 0,-54-45-2,39 32-9,-39-32-8,0 0-7,29 16-6,-29-16-1,0 0-1,-32-39-1,32 39 3</inkml:trace>
    <inkml:trace contextRef="#ctx0" brushRef="#br1" timeOffset="-6075.4496">-800 198 13,'0'0'15,"0"0"-3,0 0-4,29 4-1,-29-4 1,32-16 1,-32 16 0,48-20-1,-48 20 1,58-25-1,-29 15-2,6 1-1,-6 2-1,7 1-2,-4-1 0,3 7-1,0 3 0,-3 4 0,7-1 0,-4 7 0,4 0-1,-4 0 1,1 6-2,-1 0 1,-3 0 0,0-3 0,-32-16 1,48 36-1,-48-36 1,29 44 0,-29-44 0,23 52 0,-17-24 0,0 1 0,-6 3 1,4-3-1,-4 0 1,-4 3-2,4-32-4,-9 51-5,9-51-6,-7 39-5,7-39-3,0 0-1,0 0-6,0 0 14</inkml:trace>
    <inkml:trace contextRef="#ctx0" brushRef="#br3" timeOffset="7956.4327">5147 944 8,'4'-41'7,"-1"6"2,-6 6 0,3 29 2,-4-35 2,4 35 0,0 0 1,0 0 0,-32 12 0,32-12-1,-25 48-1,2-16 1,7 20 0,-13-4-1,3 19 0,-9 7-2,3 12-1,-10 7 0,1 9-4,-8 4-2,4-3-2,-6 15 0,0 0-1,-1 4 1,1 0-1,0 0 1,-1-4 0,1 0 0,3 7 0,-4-6 0,7-4 0,0-3-1,0-3 1,0 6-1,-3 1 1,3 2-1,-3 4 1,0 3 0,-3 0 0,2 3-1,1 0 2,3-7-1,-3 4-1,3-3 1,0 3-1,0-3 1,-3-4-1,3-6 1,0-3-1,0-13 0,7-10 0,2-18 0,4-7 0,10-20-1,2-12 0,20-29 1,-25 38-1,25-38 1,0 0 0,0 0-1,-10 29 1,10-29-8,0 0-6,0 0-8,0 0-5,0 0-3,16-48-4,-16 48-1,-9-61-3,-11 17 8</inkml:trace>
    <inkml:trace contextRef="#ctx0" brushRef="#br4" timeOffset="39568.5365">4499 2309 54,'0'0'26,"22"38"-5,-22-38-14,39 29-5,-7-20-2,16 4 1,10 3-2,12 7 1,4-1 0,16 4-1,-3-4-2,13-3-2,-4-3-3,3-3-4,1-6-4,-4-4-5,4 3-5,-20-12 9,4 6 17</inkml:trace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0:24.9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52 8,'38'9'26,"-21"-14"1,17 12 2,-9-5-12,6-8-4,11 10-2,-2-9-2,12 10-2,-5-12 0,15 12-1,-9-8 0,11 6 0,-2-5-3,6 6 0,-4-2 0,6 3-1,-8-2 0,1 5 0,1-3-1,-2 2 1,-5-2-1,2 2 0,-4 0 0,-1 2 0,2-2 0,2 2 0,-5-2 0,2 0 0,-1 0 0,1 0-1,-1-3 1,1 3 0,-3-6-1,-1 3 1,-1-4 0,4 0 0,-1-2 0,0-1 0,1-3-1,4-1 1,1-1 0,4-1 0,2-4 0,0 1-1,0 1 0,3 1 1,-2-1-1,1 4 0,-1-2 0,1 4 0,-1-2 1,0 0-1,-2 2 0,-1 0 0,1 1 1,-2 0-1,-2 1 0,-2 1 1,-4 4-1,1 0 0,-1-2 0,0 1 1,-6 1-1,-1 0 0,-2 0 0,-1 0 0,-4-2 0,-3 1 1,-2-1-1,-1 0 0,1-1 1,-1-1-1,0-2 0,-1 1 0,-2-1 0,-2 1 0,-1 1 0,-4-2-1,-5 4 1,-6-1-2,-13 1 1,18 0-2,-18 0-3,0 0-12,0 0-18,-13-6-1,-1 1 0,1-2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0:28.51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426 3443 19,'0'0'28,"0"0"1,0 0 3,-6 22-12,6-22-7,0 0-1,0 0-3,0 0-1,-5-22-2,5 22 0,-3-21-2,3 21 0,-4-40-1,2 15 0,-4-12 0,5-3-1,-6-12 0,2-2 0,-1-11 0,3-4 0,-4-7-1,4-5 0,-3-5 0,0 3 0,0-2 0,-1 2 0,-2-1-1,0 1 1,-3 5 0,2 6-1,-3-2 1,1 4-1,0 1 1,0 2-1,-1 3 1,1 3-1,2-6 0,1 2 0,-1 1 0,-1-1-1,0-2 1,0 2 0,0-8-1,-1 3 1,-2 1 0,0 1 0,0-1 0,0 0 0,2 0 0,0 1 0,2 4 1,-1 2-2,3-5 2,0 2-1,4 4-1,-1 1 2,4 1-2,-2 3 2,1 3-2,2 4 2,0 7-2,-1 5 1,1 1 0,-2 8 0,2 3 0,0 4 0,-1 5 0,1 16 0,1-24-1,-1 24 1,2-18-1,-2 18 0,0 0 0,4-17-1,-4 17 0,0 0 0,0 0-2,6-16-1,-6 16-9,0 0-22,0 0 0,0 0-2,0 0 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0:39.96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0 3212 7,'0'0'22,"0"0"1,0 0-4,0 0-12,0 0 2,16-7-1,-16 7-1,22-14 0,-7 9 0,-2-13-1,3 3-1,-3-3-1,7 2 1,-9-5-1,9 1-1,-7-1 0,9 4-1,-6-1 0,8 4 0,-3-5-1,-1 6 0,2-3 0,2 6 0,-2-4 0,3 1 0,0-2-1,0 2 1,0-3 0,2 2-1,1-3 1,-1 1-1,1-4 1,1 3-1,-1-3 1,2 1 0,-2-2-1,0 0 1,-2 0-1,2-2 0,-4 3 0,2-3 0,-2 0 0,0 0 0,-1 1 0,-1-1 0,2 0 0,0 3 0,1-1 0,-2 2 0,2 1 0,0-1 0,2 1 0,1-1 0,-1-1 0,1-1 0,-2 0 0,5-4 0,-1 1 0,1-1 0,1-1 0,1-4 0,2 2 0,2 1 0,3-6 0,0 4 0,-1-1 0,3 0 0,-3 1 0,3-1 0,-1 0 0,-1-4 0,-5 6 0,1-2 0,-4 2 0,-2 1 0,-1 1 0,-4 3 0,-1 0 0,0 2 0,-2-2 0,-2 2 1,2-2-1,1-2 0,-1 1 0,1-5 0,2 1 0,0-2-1,2 0 1,1-3-1,3 1 0,2-1 0,2-3 2,0-1-2,5 0 1,0-3 0,3-1 0,1-3 0,2-2 0,0 2 0,-1 2 0,1-2 0,-2 0 0,1 3 0,0-1 1,1 1-1,-2 3 0,1-1 0,-3 0 0,1 2 0,1-2 0,1-3 0,-4 5 1,0-2 0,2-1-2,-3 1 2,3 0-1,-2 2 0,-1 2 0,-2 7 0,-2-2-1,-3 5 1,-4 4 0,-1 3 0,-8 4 0,-2 0 0,-18 14 0,24-17 0,-24 17 0,14-15 0,-14 15 0,14-14 0,-14 14 0,17-21 0,-17 21 0,21-24 0,-21 24 0,22-23 0,-22 23 0,19-18 0,-19 18-1,0 0 1,15-12-1,-15 12-1,0 0-2,0 0-2,0 0-9,0 0-15,-13 7-2,13-7 1,-17 0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0:33.4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1464 3166 22,'-19'-23'29,"19"23"0,-14-2-5,14 2-8,0 0-1,-10 21-3,19 7-5,-11 1-1,11 16-2,-7 5 0,5 17 0,-7 1-1,8 17-1,-8 0 0,4 3 0,-6-2-1,5-1 0,-3-11 0,2-7 0,-2-13 0,1-10-1,1-14 1,1-9 0,-3-21-1,0 20 1,0-20 0,0 0 0,-3-34 0,0 8-1,1-8 1,-3-10-1,2-7 1,-3-5-1,4-6 0,-1-5 0,0-3 1,3-4-1,0 0 0,0-4 0,5 1-1,-2 3 2,0 5-1,1 5 1,-1 10-1,1 6 1,1 9-1,2 11 1,-1 7-1,1 5 0,-7 16 1,24-16-1,-6 16 0,4 4 0,2 5 0,4 3 0,3 2 0,2 4 1,3 1-1,-1 2 0,-1 0 1,2 4-1,-4 2 1,2 1-2,-4 0 3,-2 2-3,-3 2 3,-5 1-2,-1 1 0,-1 4 0,-6-4 1,-2 5 0,-2 3 0,-1 4 0,-1 1-1,-2 3 1,1 1 0,-2 2 0,0 0-1,1-1 1,1-2-1,0-4 0,1-4 0,0-7 1,0-5-1,2-5 0,-3-8 0,-5-17-1,11 22 1,-11-22-2,0 0 0,0 0-1,0 0-4,0-20-12,0 20-18,-9-26 1,2 5-1,-2-6 1</inkml:trace>
  <inkml:trace contextRef="#ctx0" brushRef="#br0" timeOffset="640.625">1688 3684 14,'0'0'27,"0"0"0,0 0 1,0 0-14,0 0-4,0 0-1,0 0-1,0 0-2,19 10 0,-19-10 0,24 6 0,-11-10 0,12 8 0,-4-11-1,10 5-1,1-9-1,10 4 0,-4-7-1,5 2-1,0-2 1,-1 1-1,-3-1 0,-2 5 0,-6 1-1,-8 2 0,-4 5 0,-5-1-1,-14 2-2,0 0-3,16 12-20,-16-12-9,-16 11 0,2-8-2</inkml:trace>
  <inkml:trace contextRef="#ctx0" brushRef="#br1" timeOffset="-2718.75">5002-204 50,'0'0'32,"-6"-18"2,6 18-9,0 0-9,0 0-5,0 0-3,-9 23-2,12 9-2,-3 1-1,4 17-1,-1 3 1,5 14-1,-4 0-1,2 7 1,0-4-2,0-1 2,-2-6-2,1-6 1,-1-11-1,-2-9 1,-1-8-2,1-9 1,-2-20 0,0 0-1,0 0 1,0 0-1,-6-30 0,0 2 0,1-9 1,-1-11-1,-1-5 0,0-5 0,1-2 1,0-2 0,0 1 0,2-3 0,-1 1-1,5 1 1,0 1-1,3 2 1,2 1-1,0 2 1,3 3 0,2 4-1,2 6 2,3 5-1,1 8 1,5 5-1,2 7 0,4 11 0,1 7 1,1 9-1,2 9 0,0 8 0,-1 8 0,-4 4 0,-2 6 0,-5 2 1,-3 5 0,-4 2 0,-4-3 0,-6-1-1,-4-3 1,-7 0 0,-5-2 0,-3-2 0,-7-7-1,-1 0 0,-5-5 0,-1-1 0,1-8 1,1-5-1,3-6 0,4-6 0,4-8 0,18 4-1,-16-21 1,16 5 0,7-1 0,5-3 0,6 1 0,4-1 0,3 3 0,3-1 0,6 0 0,3 4 0,1 4 0,1 3 0,0 5 0,3 7 0,-2 6 0,-4 8 0,-3 8 0,-4 6 1,-5 6-1,-5 3 1,-6 6-1,-5 1 1,-7 4 0,-5 0-1,-5-2 0,-6-2 1,-7-3 0,-3-2-1,-9-5 0,-3-4 1,-9-5-1,1-5 1,-5-6-1,-1-3 0,3-7 0,2-6 0,5-6 0,5-4-1,8-2 1,3-7-2,10 6-2,-2-15-8,12 9-24,5 16 0,-10-28-1,10 28 0</inkml:trace>
  <inkml:trace contextRef="#ctx0" brushRef="#br0" timeOffset="-7703.125">3597 1097 14,'0'0'26,"0"0"2,-4 17 1,4-17-14,23 20-2,-9-12 0,14 10-3,-6-7-2,12 8-2,0-5-1,10 4 0,-3-4-2,7 3 0,-3-1 0,4 4-1,0-4 1,1 5-1,-6-2 0,2 4-1,-8-4 1,1 4-1,-7 0 1,-3 5-1,-5-3 0,-3 5 1,-9-2-1,-4 6 0,-5-1 0,-3 2 0,-6 1 0,-2 1 0,-7 0 0,-3 2 0,-5-2-1,-3 1 1,-3-1-1,-4 2 0,0 3 1,-4 1-1,0-5 0,1 1 0,2-2 0,3 0-1,3-3 2,2-3-1,1-6 0,6-5 0,2-3 1,3-3-1,14-14 0,-20 20 0,20-20 0,0 0 0,0 0 0,-14 17 0,14-17 0,0 0-1,0 0 0,0 0-1,0 0-3,0 0-11,0 0-21,0 0 1,0-24-2,7 1 2</inkml:trace>
  <inkml:trace contextRef="#ctx0" brushRef="#br2" timeOffset="9140.625">968 0 19,'0'0'29,"24"7"2,-24-7 1,23-27-14,-4 15-9,-8-11-1,9-2-4,0-3-6,-1-11-11,1-5-17,9 7-3,-12-14 2,8 12-1</inkml:trace>
  <inkml:trace contextRef="#ctx0" brushRef="#br2" timeOffset="8906.25">813-326 34,'-7'16'29,"7"-16"2,12-26-2,4 3-21,0-16-3,12-1-2,2-10-1,2 1-2,5 3-4,-3-2-3,1 17-5,-10 2-6,-4 8-12,-2 34 1,-19-13 0</inkml:trace>
  <inkml:trace contextRef="#ctx0" brushRef="#br2" timeOffset="9890.625">1424-1011 27,'0'0'28,"-10"19"0,10 8 2,6 1-19,-3 2-3,13 12-4,3 7 1,10 11-1,-1 2 0,12 10-1,-1-3 0,2 3-1,-3-5-1,2-5 0,-6-7 0,-7-13-1,-2-9-1,-9-13 1,-16-20-2,18-2 0,-17-14 0,-8-16-2,-2-6 0,-10-17-1,1-3 1,-10-13-1,3 4 1,-8-8 0,7-3 2,-5 2 1,6-1 1,3 8 0,5 0 2,7 9 0,4 6 1,11 10 0,1 10 1,11 18-1,1 6 2,13 13-1,-3 6-1,13 17 1,-1-1-1,7 19 1,2-2-2,4 10 1,-6-1-1,4 7 2,-6 2-2,-2 1 0,-5-4-1,-2-6 0,-11-7 0,-4-9-2,-2-5 0,-9-12-1,3-2-5,-13-16-6,0 0-19,0-23-1,-11 0-1,-3 2 1</inkml:trace>
  <inkml:trace contextRef="#ctx0" brushRef="#br2" timeOffset="10140.625">1741-579 59,'0'0'31,"19"-23"0,-10 1-12,6-16-15,6 1-2,5-4-2,-1-1-4,8 7-10,-4 6-15,-2-13-3,5 12 2,-10-14 0</inkml:trace>
  <inkml:trace contextRef="#ctx0" brushRef="#br2" timeOffset="10562.5">2116-1128 25,'0'0'28,"16"-12"2,-10-7 0,6-2-17,6 1-4,-1-10-4,5 4 0,4-4-3,-1 0-2,1 3-2,-4 3-1,2 4-5,-11-1-5,5 9-5,-18 12-12,7-21 1,-7 21 1</inkml:trace>
  <inkml:trace contextRef="#ctx0" brushRef="#br2" timeOffset="10859.3748">2079-1466 16,'-4'32'27,"4"-32"1,7 44 1,6-9-15,2-3-2,13 12-5,0-5 0,10 10-2,-2-5 0,7 4-3,-3-10 0,-2-2 0,-3-5-3,-5-9-1,-1 0-4,-11-18-7,3-9-17,-7-1-2,-11-18 1,2-3 0</inkml:trace>
  <inkml:trace contextRef="#ctx0" brushRef="#br2" timeOffset="11968.75">2472-1801 29,'-17'-5'30,"-3"-13"1,20 18-1,-9-33-14,3-6-5,16 7-5,1-14-1,11 4-3,3-4 1,7 6-2,1-1 0,2 11 0,0 6-1,4 6 0,-7 6 1,4 8 0,-5 4 2,0 11-2,-3 3 0,-2 7 1,-4 4-1,1 5 1,-9 5-2,-2 2 1,-5 2-1,-7-1 0,-5 1 0,-4-2 0,-5-2-1,-2-1 1,-2-6 0,4-3 0,-4-6 0,5-6 0,13-13 0,-18 14-1,18-14 1,0 0 0,0 0 0,-1-23 0,1 23 0,14-30 0,-3 10 0,2 1 0,5-2 1,1 1-1,1 1 1,4 5-1,-2 0 1,3 5 0,-1 6 0,4 6-1,-6 4 1,2 7 0,-2 4 0,-2 6 1,0 6-1,-3 6 0,-5 2 0,-2 7 0,-7 0 0,-4 3 0,-5 0-1,-4-1 1,-5-3 1,-3-2-2,-4-5 2,-1-3-2,-6-2 2,0-6-2,-3-5 1,-1-5-1,1-7 1,2-2-2,1-3 1,4-8-1,2-3-1,6-9 0,17 16-15,-21-10-18,17-8-1,-1-3 0,2-11-1</inkml:trace>
  <inkml:trace contextRef="#ctx0" brushRef="#br2" timeOffset="11265.625">2464-1891 38,'0'0'31,"0"0"1,0 0 0,10 39-16,-7-21-8,15 15-3,-3 2-1,11 11 1,0 0-3,6 7 0,-1 0 0,3 1-1,-3-1 1,1-7-3,-4-2 0,-3-14-2,-2 0 0,-23-30-5,28 18-4,-30-34-8,4-12-13,-7 1 0,-11-20 1,-2 6 1</inkml:trace>
  <inkml:trace contextRef="#ctx0" brushRef="#br2" timeOffset="7125">3571-1873 7,'0'0'24,"0"0"-1,9-18-3,-9 18-3,0 0-4,13-7-3,-13 7-2,20-2-2,0 4-1,-6-5-1,10 4-1,-5-1 0,5 8 0,-4-3 0,3 5-1,-6 3 0,2 4 0,-7 1 0,2 5 0,-3-2-1,0 4 1,-7 1-1,2 4 1,-5-3-2,1 4 2,-2-3-2,0 4 1,-4 0-1,1 0 2,0 1-2,-2 1 1,2 4 0,-1-4-1,-1 3 2,2 0-2,0-5 1,1-1-1,-1-2 2,3-7-2,-2-6 0,2-16 1,-1 23-2,1-23-1,0 0-8,0 0-19,-9-32-4,7 6-1,-5-18 0</inkml:trace>
  <inkml:trace contextRef="#ctx0" brushRef="#br1" timeOffset="-4250">3739-1646 22,'10'-28'27,"3"19"1,-13 9-9,17-26-5,3 17 1,-5-10-3,15 8-2,-10-12-2,13 9-2,-5-14-1,7 5 0,-2-9-1,6 0-1,0-5-1,2 2 0,0-5-1,2 1 0,0 5 1,-2 3-2,-2 1 1,-4 9-1,-4 5 1,-4 5-1,-4 6 0,-1 5 1,-4 3-1,-2 8 1,-2 3-1,0 9 1,-2 5 0,0 7 0,-3 6-1,0 10 1,-2 2-1,-1 5 1,-2 2-1,1 0 1,-2-2-1,1-3 1,1-4-1,0-7 0,1-7 0,2-7 0,1-5 0,-2-8-1,3-1-2,-10-16-7,18-7-24,-18 7-2,15-34-1,-8 10 1</inkml:trace>
  <inkml:trace contextRef="#ctx0" brushRef="#br2" timeOffset="8015.625">67 8 30,'-28'-10'31,"28"10"3,-25 3-2,25-3-15,-9 30-6,1-7-4,14 14-2,0 7-1,12 11-2,1 7 0,8 8 0,1 1-1,6 4 1,-2-2-1,3 1 1,-2-13-2,-2-2 1,-5-8-2,-1-16-1,-4-3 0,-6-22-2,0-6-3,-17-25-5,8 1-8,-13-17-14,-10-21 0,-2 3 2,-7-13 0</inkml:trace>
  <inkml:trace contextRef="#ctx0" brushRef="#br2" timeOffset="8625">-4 107 24,'0'0'29,"-18"-30"0,18 30 3,-3-37-19,-1 2-4,10 1-2,-3-8-3,8 3-1,4-5-1,3 7 0,3 0-1,4 9-1,1 5 1,4 9-1,4 9 1,0 7-1,-2 13 0,2 8 1,-2 11 0,-4 8 0,-3 9-1,-5 6 0,-9 8 1,-5 2-1,-4 0 1,-8 0-1,-6-6-1,-1-6 2,-5-6-1,2-10 0,0-11 1,4-7 0,12-21-1,-21 13 0,21-13 1,-7-21-1,10 1 0,1-4 0,5-3-1,3-5 1,3 1 0,5-1 0,4 6 0,4-1 0,4 6 0,4 5 0,4 6 0,2 8 1,3 4 0,2 10 0,-4 4 0,-1 7 1,-2 1-1,-1 8 1,-7-2-1,-1 4 0,-9-3 0,-1-1 0,-5-5-1,-4-4 0,-3-2-1,-9-19-3,0 0-8,0 0-16,-2-33-5,-4-2-2,-5-20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0:51.15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22-3299 31,'0'0'30,"-14"-32"2,14 32 1,0 0-15,-27-28-4,27 28-4,0 0-1,0 0-3,-12 25-2,15 5-1,0 10-1,5 17-1,0 10 1,4 10-1,0 6 0,3 3 1,0-1-1,-2-7 0,-1-15 0,-1-10 0,-2-14-1,-3-13 0,-6-26 0,0 0 0,0 0 0,-6-21-1,-4-11 1,0-10-1,-2-9 0,-1-9 0,2-12 0,4-6-1,2-3 2,4 0-2,8 2 2,1 1-1,5 11 1,5 7-1,-1 16 1,5 14 0,2 13 0,4 13 1,-1 11-1,4 14 1,0 9 0,4 13 0,5 6 0,1 7 0,-1 1 0,0 8 1,0 0-1,1 6 0,-4-4 0,-2 1 1,-5-4-2,-2-4 1,-5-2 0,0-9-1,-6-5 0,-3-10-1,-4-4-1,-10-30-1,10 23-2,-10-23-6,-6-20-19,-4 1-6,-11-13 1,-1-1-1</inkml:trace>
  <inkml:trace contextRef="#ctx0" brushRef="#br0" timeOffset="234.375">15-2675 74,'0'0'35,"15"12"-2,8-26 1,11-7-31,18-2-1,7-7 0,10-2-3,9 4-4,-8-9-11,4 16-16,-8 12-1,-11 2-1,-5 13 2</inkml:trace>
  <inkml:trace contextRef="#ctx0" brushRef="#br0" timeOffset="734.375">1231-2923 66,'0'0'33,"14"-13"-1,-14 13 1,0 0-23,30-14-6,-8 7 0,9 5-1,3-5-1,10 4-1,1-3 0,3 1-1,-2 0-1,-3 0 0,-6 3-2,-9-4-1,1 8-2,-16-12-4,5 11-7,-18-1-14,0 0-2,0 0 1,-16-26 1</inkml:trace>
  <inkml:trace contextRef="#ctx0" brushRef="#br0" timeOffset="1000">1396-3301 58,'-3'25'32,"-4"0"-1,13 17 1,10 14-24,-3 4-1,18 21 1,-4-3-3,11 12-1,-1 0-2,4 1-1,-2-11-1,-4-13-3,-4-7-2,-12-25-11,2-9-19,-7-8 1,-14-18 0,9-25 2</inkml:trace>
  <inkml:trace contextRef="#ctx0" brushRef="#br0" timeOffset="1468.75">2215-3394 48,'0'0'31,"0"0"1,6 40 0,1 6-16,5-2-10,13 23 2,-3 4-3,12 15-1,-2-1-1,7 1-1,-5-10-1,0-11-1,-5-12-3,-7-20-1,2-8-3,-24-25-8,24-10-8,-17-10-10,-10-19-1,0-3 2,-10-16 2</inkml:trace>
  <inkml:trace contextRef="#ctx0" brushRef="#br0" timeOffset="2125">2383-3179 47,'-16'-25'30,"16"25"3,-9-35-2,6 3-14,13 6-7,-2-16-4,9 3-2,1-9-2,9 1 0,-1-3 0,7 8-1,-1 5-1,4 11 1,-4 4 0,2 14-1,-3 9 1,1 17 0,-4 8 1,-1 11-1,-6 9 0,-2 5 0,-7 9 0,-5 4-1,-6-3 1,-4 3-1,-5-6 0,-6-3 0,-3-6 0,-4-5-1,-1-7 0,-2-7 1,4-5 0,-1-9-1,5-4 0,2-5 0,14-7 0,0 0 0,0 0 1,11-21-1,8 5 0,5-2 1,7-3 0,4 4 0,5 1 1,3 3-1,1 1 1,3 8 0,-3 3 0,4 4 0,-7 8 1,2 5-1,-8 1 1,-1 8 0,-10 5 0,-4 2 0,-8 3-1,-5 4 1,-8-2-1,-6 3 0,-10-5 0,-5 2 0,-7-1 0,-5-5-1,-11-4 1,0-4-1,-8-4 0,-2-6 1,0-1-1,-1-5 0,2-2-1,2-3 0,6 7-1,4-11-1,12 13-3,-5-20-8,35 9-18,-22-7-4,22 7 0,1-30 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0:56.28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0 158 66,'25'-5'35,"9"-9"-1,18-2 1,15 0-27,0-10 0,15 10-3,-5-2-2,1 6-2,-2 5-1,-9 0-2,-6 10 0,-14-6-4,5 12-12,-14-7-15,-7-10 0,-1 3-2,-11-12 2</inkml:trace>
  <inkml:trace contextRef="#ctx0" brushRef="#br0" timeOffset="-312.5">21-578 34,'0'0'28,"-3"19"2,3 8 1,-11 1-12,4 3-12,11 19-1,-7 3 0,11 15-1,-8 3 0,9 10-1,-8-2-1,6 6 0,-4-6-1,0-3 0,-3-4-1,2-5-1,-2-14 1,0-7-1,0-13 0,0-6-1,0-11 1,0-16 0,0 0 1,1-27 0,-4-1 0,2-7 0,-1-13-1,-1-10 1,2-9-1,-2-5 0,3-7 0,2-10-1,2-2 1,0-3-1,4 4 1,2-3-1,5 5 0,1 7 1,3 9-1,2 10 1,3 13 0,1 13 0,1 12 0,4 18 1,-1 19 2,2 13-2,-1 11 1,1 13 0,3 6 0,2 11 0,0 9 0,1 10 0,-3 2 0,4 9 0,-3 0 0,2 2 0,-6-6-1,0-1 1,-6-9-2,2-8 0,-6-13 0,-4-7-1,-2-13 0,-5-9-1,-1-8 0,-9-25-3,9 25 1,-9-25-6,-6-20-22,0 3-4,-7-6 2,-3-4-2</inkml:trace>
  <inkml:trace contextRef="#ctx0" brushRef="#br0" timeOffset="546.875">1267-18 68,'-1'16'33,"1"-16"0,23-5 0,5 5-23,0-11-3,17 9-1,-1-6-2,9 4-2,2 1 1,4 3-1,0-2-1,1 5 0,-4 1-1,-3 1 0,-2 4-3,-9-4-1,1 9-5,-15-14-8,0 6-18,-3 1 0,-8-7 0,-1 3 2</inkml:trace>
  <inkml:trace contextRef="#ctx0" brushRef="#br0" timeOffset="1843.75">2296-538 72,'-14'-42'33,"22"14"-1,1-13 2,5-6-27,19 6-1,-5-8-2,13 8 0,-3-5-2,8 15 1,-2 1 0,5 10-1,-6 4 0,6 11-1,-5 5 1,3 13-1,-3 2-1,-1 12 1,-3 3-1,-3 9 0,-5 3 1,-8 5-2,-6-1 1,-8 2 0,-9 1-1,-8-1-1,-9 1 1,-14-3 0,-4-2-1,-5-7 1,-4 5-1,-3-8 2,3-1-1,2-5 1,4-6 0,9-5-1,7-4 1,7-3 0,14-10 0,0 0 1,0 0-1,32-16 0,-7 4 0,9-4 1,4-3-1,4-1 0,-1 1 0,0 5 0,-1 3 0,-3 8 0,-1 5 0,-5 8 1,-3 6 0,-2 12 0,-2 7 0,-1 11 1,-2 5 0,1 11 0,-6 0-1,1 5 1,-7 1 0,-1 5-1,-6-6-1,-3 0 0,-9-9 0,-6-2-1,-7-5 1,-5-3-1,-9-8 1,-4-8-1,-12-7 1,-3-4 0,-4-5 1,-3-2-1,0-5 1,1-4-1,0 0 0,5-5 0,10 0 0,6-5-1,11 0 0,8-9-2,21 14-2,-13-41-11,28 18-22,2-3 1,7-6 1,6-5 0</inkml:trace>
  <inkml:trace contextRef="#ctx0" brushRef="#br0" timeOffset="1031.25">2372-769 68,'0'0'34,"-4"30"0,5-1 1,5 9-26,-9-4-1,14 24-2,-5 5-2,7 20 0,-3-2-1,6 11 0,-2 0-2,2 3 1,-3-4-2,0-4 1,1-4-2,-4-13 0,0-6-3,-4-20-2,8 1-6,-16-29-6,2-16-18,21 4 1,-20-27 0,4-11 1</inkml:trace>
  <inkml:trace contextRef="#ctx0" brushRef="#br0" timeOffset="3109.375">3833-231 48,'-13'5'29,"13"-5"3,0 0-1,0 0-16,0 0-4,17 2-3,7 5-3,-5-9 0,11 11-1,2-9-1,7 5-2,3-1 0,3-1-1,3-3-1,1-1-1,4 4-2,-10-10-3,6 14-8,-21-10-10,-5 4-7,-7 5-2,-16-6 2,-6 24 0</inkml:trace>
  <inkml:trace contextRef="#ctx0" brushRef="#br0" timeOffset="3359.375">3913 229 64,'0'0'33,"14"14"-2,-14-14 1,20-4-22,-1 6-7,3-4-1,6 2-2,6-1-2,0-6-8,10 3-15,2 4-7,-6-9 0,5 6 0</inkml:trace>
  <inkml:trace contextRef="#ctx0" brushRef="#br0" timeOffset="4343.75">4854-517 35,'0'0'29,"0"0"1,-4 18 0,1 10-13,1-1-7,11 15-2,-6 4-3,10 15 2,-5 3-3,5 13 0,-4-3-1,4 8 0,-4-8-2,1 1 1,-4-1-1,0-1-2,-3-12 1,0-8-1,-2-9 0,1-7 0,-1-9 0,-1-6-1,0-22 2,0 0 0,0 0-1,-1-16 2,-1-5-1,1-8 0,-1-2 1,-1-8 0,0-2-1,1-4 1,-1-5-1,0-4 0,0-6 0,0-4 0,1 1-1,4-8 0,1 1 1,3 1 0,5 0 0,1 8 0,4 6 0,4 11 1,0 5 0,2 16 0,2 6 0,3 11 1,2 13-1,3 9 0,1 7 1,5 9-2,-1 7 1,4 5 0,-2 7-1,-1 5 2,-4 2-1,-1 6 0,-5-4 0,-3 5 1,-6-3-1,-1 1 1,-4-1-1,-2-4-2,-3-5 1,0-6-1,-3-4 0,0-8-1,0-3 0,-5-9-1,3-6-1,-4-17-2,6 20-8,-6-20-17,-13-7-4,13 7 0,-15-23 0</inkml:trace>
  <inkml:trace contextRef="#ctx0" brushRef="#br0" timeOffset="4656.25">4940 291 60,'32'-6'32,"-10"-11"0,12 1-1,9 2-22,-5-9-1,11 9-4,-2 0-2,2 5 0,-4 4 0,1 3-2,-2 4-2,-4-4-2,5 12-9,-11-3-19,-2-7-1,0 7 0,-9-10 0</inkml:trace>
  <inkml:trace contextRef="#ctx0" brushRef="#br0" timeOffset="5140.625">5878 77 54,'19'23'33,"-19"-23"0,24 4 0,-7 5-18,3-15-8,12 6-3,-3-5-1,7 5-1,-1-4-1,2 4-1,0 2-1,-4-4-1,0 6-1,-9-9-3,7 10-6,-16-14-9,0 4-12,-1 3-1,-14 2 2,0 0 0</inkml:trace>
  <inkml:trace contextRef="#ctx0" brushRef="#br0" timeOffset="5593.75">6034-162 31,'-10'16'26,"16"19"0,-11-9 3,7 4-21,13 14 0,-5-7-3,9 7 1,-3-5 0,8 7-2,-6-6 0,2 3-2,-2-6 0,-3 2-1,-5-4-1,-1-4-1,-5 1-2,-5-9-5,5 0-8,-4 0-15,0-23-1,-6 16 1,6-16 0</inkml:trace>
  <inkml:trace contextRef="#ctx0" brushRef="#br0" timeOffset="6328.125">7185-730 38,'-18'2'29,"-8"-11"2,5 11-1,5 3-19,-11-10-1,27 5-3,-32 12-1,22 4-1,-7-7 1,4 16-2,-5-3 0,2 19-1,-3 1 0,1 15 0,-4 6-2,3 9 1,0 8-1,3 4 0,4 3-1,4-3 1,5-3-1,8-3 1,4-4-1,7-5-1,5-9 1,5-8-1,4-8 1,4-5-1,1-9 1,3-5-2,1-11 1,-2-9-1,2-1-2,-11-17-6,12 3-22,-9-8-3,-7-12 0,-5-3 1</inkml:trace>
  <inkml:trace contextRef="#ctx0" brushRef="#br0" timeOffset="6593.75">7287 53 48,'15'12'31,"-15"-12"1,26 2-1,-10 5-18,7-14-11,5-2-3,7 7-6,-6-12-11,4 0-12,5 7-3,-8-9 2,5 6 1</inkml:trace>
  <inkml:trace contextRef="#ctx0" brushRef="#br0" timeOffset="6953.125">7768-439 74,'0'0'36,"0"0"-1,0 0-6,-11 26-21,25 11-1,-4 0-4,11 16 0,-1 4 0,8 10-1,-1 0 0,3 3 0,-2-5-1,0-1 1,-3-8-2,-6-1 0,-1-9 0,-5-11-2,0-3 0,-13-32-3,15 28-1,-15-28-9,1-23-17,-5-5-5,-3-11 0,-5-9 2</inkml:trace>
  <inkml:trace contextRef="#ctx0" brushRef="#br0" timeOffset="7656.25">7774-439 64,'0'0'34,"-6"-19"-1,6 19 2,19-23-26,-6 0-3,14 7-3,-1-7 1,13 9-2,4-6 1,5 10-2,4-1 1,4 8-1,-3 5-1,0 5 0,0 3 0,-4 8 0,-5 5 0,-5 3-1,-10 8 0,-7 1 0,-7 7-1,-12 1 1,-6 4-2,-15-5 0,-2 8-1,-14-10 1,-3 3 0,-9-10 0,2-1 1,-5-8 0,3-1 4,8-5-1,3-9 1,10 0 0,8-9 0,17 0-1,0 0 1,30-27-1,1 8 0,7-1-1,8 3 1,6-1-1,-1 6 0,1 7 0,-2 5 0,-1 8 0,-7 8 0,-2 7 1,-4 5 0,-4 9 0,-7 0 1,-3 6-1,-8-1 1,-3 4 0,-8 0-1,-1-1-1,-8-2 0,-1-1 0,-5-5 0,-6-5-2,-4-4 1,-8-5-1,-2-7 1,-11-7-1,-1-2 1,-8-7-1,-1-2 1,-6-5 0,6 1-1,-2-4 0,16 5-3,-3-17-5,23 17-10,1-7-13,13-8-2,10 1 3,4-9-1</inkml:trace>
  <inkml:trace contextRef="#ctx0" brushRef="#br0" timeOffset="8140.625">8593-1144 50,'26'51'32,"1"-2"2,14 13-1,6 12-21,2-16-2,19 20-3,-5-11-1,11 14-1,-9-9 1,6 11-2,-15-11 0,3 9 0,-19-3-3,-5 3 1,-17 0-1,-8 0 1,-11-5-2,-7 1 0,-8-4 0,-5-5-1,-1-6 0,-4-7 0,5-9-1,0-9-1,8-4-1,-2-24-7,15-9-27,0 0 1,0 0-2,6-32 1</inkml:trace>
  <inkml:trace contextRef="#ctx0" brushRef="#br1" timeOffset="20328.125">5987 2331 25,'16'-12'31,"2"-14"3,10 3-2,0 2-11,-1-22-9,20 13-2,-12-14-3,14 11-2,-8-11-1,1 10-2,-6-4 1,1 8-1,-4 0-1,-2 5 0,-5 2 1,1 5-2,-2 1 1,0 4-1,-3 3 0,2 3 1,-1 2-1,1 1 0,3 0 0,-2 4 0,1 0 1,1 4-1,-1 0 0,1 3 0,-2 1 1,-1 3-1,-4 5 0,-2 3 1,-3 4-1,-2 4 0,-3-3 0,-1 3 1,-2 3-1,-1 0 0,-1 0 0,1-2 1,0-2-2,-2-5 0,3 6-1,-2-11-2,7 10-9,-12-26-21,0 0-2,14 5-1,-11-22 1</inkml:trace>
  <inkml:trace contextRef="#ctx0" brushRef="#br1" timeOffset="19718.75">6624 5329 32,'-1'29'32,"1"-29"0,0 0 1,-6 21-12,6-21-12,0-20-2,-1-1 0,8 5-2,-6-12-1,4 3-1,-5-6 0,3-1 0,-3-7-1,1 0 0,-1-3 0,2-4-1,-4-3 1,2-2-2,-3-2 1,2 0 0,-1-2 0,-1-1-1,0-4 1,-1 6 0,0-6 0,1 1-1,-5 3 1,2-2 0,0 0 0,1 1 0,-1 1 0,1 1-1,-1 1 1,3-1 0,2-7-2,-1 2 2,2-1-2,-1 1 1,1-2 0,-2 0 0,2-1 0,-1 1 0,0 4 1,-1 2-1,-1 3 1,0 4-1,-1-1 0,-1 6 0,-1 0 1,2 4-1,0 1 0,1 2 0,0-2 1,3 2-1,1-2 0,1 2 1,1 0-1,-1 0 1,3-5-1,-1 0 0,1-2 0,2-4 0,-1-1 0,1-3 0,-2 0 0,1-5 0,0 3 0,0-3 0,-2 3 0,-1 2 0,0 7 0,-2 1 0,2 7 0,-3 5 0,0 5 0,2 3 0,-2 4 0,0 20 0,0-26 0,0 26-1,0 0 0,-3-18-1,3 18-2,0 0-5,-6 32-24,-3-16-5,0 7-1,-6 0 0</inkml:trace>
  <inkml:trace contextRef="#ctx0" brushRef="#br1" timeOffset="21703.125">7138 2799 19,'1'-16'31,"-5"-7"2,11 3 1,7-1-12,-7-16-7,21 11-4,-9-17-3,15 10-2,-6-6-3,7 6-1,-1-1 0,2 11-1,1 6-1,0 8 1,-6 7-1,-2 9 1,-4 9-1,-6 7 0,-4 9 0,-6 5 0,-11 5 0,-5 6 0,-6-1 0,-5-1-1,-4 0 1,-2-6 0,-2-3 0,-1-3 0,2-9 0,5-8 0,3-3 0,4-7 0,13-7 0,-13-3 0,13 3 0,9-27 0,-1 10-1,6-4 1,0 1 0,4-1 0,4 3 0,2 6 0,1 3 0,2 6 0,1 4 0,0 8 0,1 5 1,2 9 0,-3 5 0,-1 8 0,-2 1 1,-2 7 0,-3-4 0,-4 8 1,-6-4-1,-4 5 0,-7-5-1,-7 0 1,-5-5-1,-6-4 0,-9-1 0,-6-8 0,-6-4 0,-6-8-1,-1-4 1,-2-4-1,-2-1 1,2-3-1,0-1 0,8-1 0,6 2 0,7-2-1,5 0 0,6-3-1,17 3-2,-14-18-7,28 7-24,-3-8-3,6-6-1,-3-8 1</inkml:trace>
  <inkml:trace contextRef="#ctx0" brushRef="#br1" timeOffset="21046.875">7248 2557 53,'0'0'35,"-11"21"-1,11-21 1,-14 21-21,19 11-6,-7-7-3,8 21-1,-1-2 0,4 16-2,-2 3 0,2 8 0,-2 1-1,2 4 0,-5-2 0,1-6 0,-2-8-1,0-7 0,-2-14 0,-2-11-1,2-9-1,-1-19 0,0 0-2,-7-24-1,7 4-3,-15-27-6,14 12-7,-13-17-13,1-9-1,1 4 1,-3-6 1</inkml:trace>
  <inkml:trace contextRef="#ctx0" brushRef="#br2" timeOffset="26609.375">7315 7159 49,'13'0'34,"-13"0"0,30-21 1,2 14-26,-7-15-5,12 12 3,-2-10-3,10 10 0,-4-6-1,2 9-1,-3 5-2,-3-1-1,-3 17-6,-15-12-13,-2 13-15,-3 5-1,-11-4-1,-3 1 1</inkml:trace>
  <inkml:trace contextRef="#ctx0" brushRef="#br2" timeOffset="27890.625">8113 6887 27,'-4'-23'31,"-7"-8"3,8 6-2,5 4-14,-11-18-5,18 14-4,-11-17-1,16 9-4,-4-13 0,9 9-1,-3-7-1,9 9 0,-1-1 0,4 5-1,0 4 0,3 6-1,0 5 1,2 7 0,3 8-1,3 4 0,-1 8 0,1 6 1,-1 6-2,-3 9 2,-2 1-2,-5 4 1,-9 6 0,-7 1 0,-9 3-1,-8-1 1,-8 2-1,-8-4 0,-7 3 0,-6-3 0,-1-3 0,-3-4 1,1-4-1,3-3 0,4-5 0,4-7 0,8-2 0,5-8 1,13-8 0,0 0 0,0 0 0,9-15 1,4-3 0,5 0 0,5-3-1,4 2 1,-1-1 0,2 5-1,2 4 1,-1 6-1,2 6 0,0 10 1,-3 3-1,2 9 0,-4 9 1,1 8-1,-3 4 1,-2 7-1,-5 2 1,-3 4-1,-7 3 1,-4 0-1,-7-2 1,-7-2 0,-5-5-1,-6-5 0,-6-5 0,-6-8 1,-10-5-1,-4-3 0,-2-7 0,-3-4 0,0-4 0,0-3 0,3-1 0,4-5 0,11-2 0,5-5-1,9-1 0,4-7-2,17 14-7,-12-32-24,19 8-2,2-6-2,4-7 1</inkml:trace>
  <inkml:trace contextRef="#ctx0" brushRef="#br2" timeOffset="27125">8013 6570 48,'0'0'32,"3"39"2,-3-9-1,-2 7-22,13 17-5,-4 3-2,11 10-1,-2 9 0,4 8-2,-2-1 1,6 5-1,-6 0 1,2 2-2,-2-7 2,0-4-1,-2-12-1,0-10 0,-3-8-1,-1-17 0,-2-13-1,-10-19-2,0 0-1,8-33-5,-4 6-4,-19-24-8,10-3-12,-4-3 0,-5-6 0</inkml:trace>
  <inkml:trace contextRef="#ctx0" brushRef="#br2" timeOffset="26078.125">6561 8477 9,'13'32'22,"-13"-32"2,8 23-12,2-4-3,-1-1 3,8 6 0,-5-4-1,9 10 0,-11-6-2,12 10-1,-8-9-1,6 10-2,-6-11 0,5 10-2,-4-8 0,2 3 0,-2-6-1,1-2 1,-1-4-2,3-3 1,-5-3-1,5-2 1,-2-9-1,3-4 1,0-5 0,5-5-1,-2-7 1,5 2-1,-1-8 0,7-4 1,-1-6-1,3 0 1,1-6-1,1 5 0,-2 1 0,2 1 0,-6 5 0,-1 6-1,-7 7 0,-2 8 0,-5 4 0,-16 6 0,19 7-1,-19-7-1,6 18-4,-6-18-17,-13-3-14,13 3 1,-22-22-3,5-2 3</inkml:trace>
  <inkml:trace contextRef="#ctx0" brushRef="#br0" timeOffset="33859.375">550 8615 32,'8'-22'28,"-10"-9"1,11-5-5,3 1-14,-3-11-1,10 4-4,-1-9-1,8 5-1,1 0 0,8 8-1,0 0-1,5 14 0,3 3 0,4 14 0,-1 8 0,1 10 0,-4 5 0,0 8-1,-6 12 2,-5 6-2,-8 2 1,-9 7-1,-7 2 0,-6 2 0,-10 5 0,-5 0 0,-6-8-1,-3 0 1,-5-5 0,-1-5 0,-1-8-1,2-8 1,5-10-1,3-11 1,4-5 0,15 0-1,-10-29 1,13 2-1,9 2 1,2-3 0,4 2 0,4 1 0,3 4 0,3 5 1,0 6 1,5 8 0,-2 5 0,6 11 0,-2 2 1,3 14 1,-4-2-1,3 11 0,-7 3-1,1 6 0,-8-2-1,-1 1 1,-5-2-2,-3-3 1,-2-5-2,-6-9-1,3-3-1,-9-25-3,7 23-8,-7-23-13,-8-18-7,6 0-1,-2-12 1</inkml:trace>
  <inkml:trace contextRef="#ctx0" brushRef="#br0" timeOffset="33250">713 8237 33,'-12'16'29,"12"-16"3,-6 25-2,4 5-18,-1-7-5,14 21-2,-4 5-2,6 16-1,-2 2 1,3 13-1,-5 1 0,3 3 0,-6-3-2,-2-5 1,-2-7-2,-5-14-1,1-4-3,-8-23-2,9-5-6,-13-27-6,14 4-12,-16-33-2,3-2 3</inkml:trace>
  <inkml:trace contextRef="#ctx0" brushRef="#br0" timeOffset="34156.25">1596 8556 41,'21'9'31,"-8"-14"0,8 3 0,2-3-24,1-8-3,9 6-1,-1-1-2,0 4 0,5 4-4,-6-3-3,6 11-12,-4 3-12,-13-6-2,2 11 2,-22-16 0</inkml:trace>
  <inkml:trace contextRef="#ctx0" brushRef="#br0" timeOffset="34390.6248">1713 8844 48,'3'19'34,"9"-3"0,1-11 0,6-10-21,8 1-9,2-4 0,7-1-4,2-2-5,-6-12-13,4 7-15,-2 8-2,-8-5 1,-2 6 0</inkml:trace>
  <inkml:trace contextRef="#ctx0" brushRef="#br0" timeOffset="35171.875">2222 8241 35,'-16'-12'31,"16"12"2,-18-4-1,18 4-16,6 25-9,-2 3 0,12 18-4,1 7 0,6 17 1,-2 6-2,4 12 0,-1 0 0,-2 2-1,-5-5 0,1-8-1,-6-12 0,-3-12 0,0-14-1,-5-18 0,-4-21-1,0 0 1,-3-17-1,-4-19 0,-1-4-1,-2-15 1,-2-7 0,-1-12-1,3-1 0,1-8 1,4 2-1,5-4 1,5 6 0,2 5 2,9 9 0,5 13 2,3 10-1,4 16 2,0 8 0,3 23 0,-3 13 1,7 19-1,-7 9 2,6 16-3,-7 6 2,2 17-2,-5-1 2,2 10-2,-5-8 0,0 1 0,-2-12 0,0-2-1,-1-15-2,-3-14 0,-1-9-2,-14-35-3,22 28-13,-22-28-16,-7-24-1,-5-5 0,-5-13 1</inkml:trace>
  <inkml:trace contextRef="#ctx0" brushRef="#br0" timeOffset="35421.875">2423 8763 52,'0'0'34,"16"7"0,1-23-2,3-11-25,19 1-3,1-6-2,9-1-2,4 3-3,-1-4-8,5 13-19,-5 12-2,-9 2-2,-1 14 1</inkml:trace>
  <inkml:trace contextRef="#ctx0" brushRef="#br0" timeOffset="35781.25">3228 8553 48,'13'7'31,"-13"-7"2,30 2-2,-5-4-26,-3-3-3,5 1-2,5 4-4,-7-7-9,3 0-18,5 12-1,-13-7 0,5 10 1</inkml:trace>
  <inkml:trace contextRef="#ctx0" brushRef="#br0" timeOffset="36140.6248">3643 8273 53,'-2'35'34,"4"-7"-1,4 13 0,11 11-26,-8 1-3,9 20-1,1 1 0,2 8 0,1 5-2,1 1 0,0-5-1,-4-6 0,0-10-2,-7-17-3,1-6-3,-13-44-7,12 19-14,-12-19-6,-5-32 2,-4-1 0</inkml:trace>
  <inkml:trace contextRef="#ctx0" brushRef="#br0" timeOffset="36796.875">3650 8400 58,'0'-27'35,"6"4"-1,0-3 0,0-6-25,11 9-5,3-2-2,6 6 0,2 5-1,5 9 0,-2 5 0,1 5-1,-1 4 1,2 3-2,-7 7 2,-4 4-2,-1 2 2,-6 1-3,-4 4 2,-6 2-2,-5 3 1,-6-1-1,-6 1 1,-6-3-1,-2 3 0,-5-3 0,0 1 1,-3-3 0,1-5 1,3-2 0,5-9 1,5-3 0,14-11 1,0 0-1,0-20 0,16 4 0,3-5 0,7 4-1,5-3 1,3 4 0,2 6 0,1 6-1,3 6 1,-1 9 0,0 6 0,-1 8 1,-4 7-1,1 6 1,-5 3 0,-2 10 0,-9-2 0,-4 6 0,-6-2 0,-5 0 0,-8-6-1,-8 1 0,-4-9 0,-8-4 0,-8-7-1,-5-7 1,-7-5-1,-4-4 1,-3-5-1,-4-1 0,-1-6 0,1-2-1,10 0-2,2-10-3,18 8-23,1-11-8,9-7 0,10-13-1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11.2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5 29,'0'0'27,"16"9"3,-16-9-1,0 0-18,30-7-5,-12 1 0,7 10 0,-2-9-1,8 8-1,-4-5 1,5 9-1,-4-5-1,5 5 0,-5-3 1,6 3-2,-3 0 0,3 0-1,0 0 1,4 2-1,-1-2 1,6 0-1,1-4 0,5 4 0,1-5 1,4 2-1,1-4 0,2 0 0,2 0 0,3 0-1,-4 0 1,1 0 0,-1 1-1,-1 1 1,-1 0-1,2 3 1,-7-3-1,2 3 1,-1 1-1,0-1 0,-2 0 0,0 2 1,-4 2-1,-2-2 0,0 4 0,-2-3 0,-6 1 0,3 0 1,-5 0-1,3-2 0,-2 0 0,0-2 0,-1-1 0,3-1 1,2 1-1,1-4 0,2 2 0,1-1 0,4-1 0,1 0 1,5 0-1,3-1 0,0-1 0,1 0 0,1 0 1,-1 1-1,-1 1 0,0-2 0,-1 4 0,-3-1 0,-2 1 0,-1 2 0,1-1 0,-3-1 1,2 3-1,-1-1 0,-2-1 0,0 1 0,-2-1 0,-1-1 0,-2 2 0,0-1 0,-2-1 0,-1 0 0,-1-2 1,0 0-1,1-2 0,1 2 0,-1-4 0,-1 3 0,0-3 1,0 2-1,0 1 0,-2-1 0,-3-2 0,-1 4 0,-3 0-1,-4 0 1,-2 2 0,-6-2 0,-1 2-1,-15-2 1,24 7 0,-24-7 0,19 7-1,-19-7 1,24 7 0,-24-7 0,25 3 0,-25-3 0,25 4-1,-11-6 1,0 2 0,1-2-1,-1-1 1,0-1-1,2 3-1,-16 1 1,26-7-2,-26 7-4,20 0-11,-20 0-15,0 0-2,0 0-1,-20-11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3-09-05T20:31:15.8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11E9058-FAD1-448E-8E9B-5AF06CE4E14A}" emma:medium="tactile" emma:mode="ink">
          <msink:context xmlns:msink="http://schemas.microsoft.com/ink/2010/main" type="inkDrawing" rotatedBoundingBox="4648,5931 5111,9380 4932,9404 4470,5954" semanticType="callout" shapeName="Other">
            <msink:sourceLink direction="with" ref="{5308EC64-DF8A-4A71-A0F7-B516BFA6458B}"/>
            <msink:sourceLink direction="with" ref="{85FC2D38-4B39-4F22-95AB-C79C0185FDA3}"/>
          </msink:context>
        </emma:interpretation>
      </emma:emma>
    </inkml:annotationXML>
    <inkml:trace contextRef="#ctx0" brushRef="#br0">519 3442 90,'-29'0'35,"29"0"-1,-16-35-9,16 35-3,-23-67-5,20 28-3,-16-12-6,3 0-7,-4-10-1,-2-6 0,-1-1 0,1-5 0,6-7-1,-10-3 1,7 2 0,0-2 0,3-6-1,-1 2 1,1-3-1,-3-2-1,6-1 3,4-3-2,-4 0 1,3 3 0,1 3 0,-4 4 0,3 2 0,0 8 1,-2 5-1,-1 4 0,3 3 0,0-3-1,1 2 1,2-2 0,1-3 0,3-4-1,3-6 1,0 0 0,3 0 0,-3 3 0,3-3-1,0 6 1,1 4 0,-4 3-1,0 6 1,-4 6-1,1 7 1,-3 0-1,3 13 1,-7 0-1,4 6 0,6 29 0,-7-38 0,7 38-1,0 0-7,0 0-10,0 0-10,3-29-6,-3 29 0,0 0 1,0 0-1,0 0 2</inkml:trace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13.18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3346 5996 41,'15'12'30,"-2"-23"3,12 3-1,9 2-21,-4-11-4,14 10 0,-7-6-3,10 10-1,-3-4 0,3 7-1,-2-2-1,-2 5-1,-4 1 1,0-2-1,-5 5-1,-5-7-5,-1 10-10,-9-1-17,-19-9 1,17 2-3,-17-2 3</inkml:trace>
  <inkml:trace contextRef="#ctx0" brushRef="#br0" timeOffset="-312.5">3373 5578 37,'-12'17'28,"12"-17"1,-10 18 0,11 2-20,-5-5-3,9 19-1,-5-4-1,8 16 1,-5-2 1,6 10-2,-6 3 1,4 6-2,-7-5 1,4 0-3,-5-8 1,2-4-1,-2-11-1,2-7 0,-1-28 0,-1 16 0,1-16-1,1-28 0,1 0 0,-2-9 1,1-2-3,-2-9 2,4-1-2,-3-6 2,1 1-1,1-3 2,1 3-2,1-3 2,4 3-1,0 2 1,3 1 0,2 7 1,2 7 0,2 6-1,1 4 1,4 9 1,-1 8-1,3 5 1,-1 5 0,4 10-1,-1 2 0,2 10 1,0 2-1,2 12 1,-5 1 0,1 8 1,-5 5-1,0 3 1,-8-1 0,2 7-1,-8-6 0,1 1 0,-3-3-1,0 0-1,-1-7 1,1-1-2,-2-8 2,3-2-2,-2-6 1,-1-6-2,1-5 1,-4-16-1,5 16-2,-5-16-1,0 0-8,0 0-18,0 0-5,-13-27 1,2 10 0</inkml:trace>
  <inkml:trace contextRef="#ctx0" brushRef="#br0" timeOffset="-1328.125">5623 4829 29,'0'0'30,"13"7"1,-13-7 0,23-9-13,3 18-9,-7-7-1,15 12-2,-5-5 0,13 8 0,-3-1-1,9 7-1,-7-4-1,6 8 0,-4-8-1,3 6 0,-5-2 0,0 0-1,-5-4 0,-2 0 0,-2-1 0,-2 1-1,-4 1 0,-4-1 1,-4 1-1,-5-1 1,-7 4-1,-4 0 0,-8 3 0,-6 2 1,-9 2-1,-7-1 0,-6 4 0,-6 2 0,-4 2 0,-3 2 0,-2-2 0,1 2 0,3-6 0,5 3 1,8-8-1,5-5 0,8-7 1,19-16-1,-14 15-1,14-15 1,0 0-2,20-24-2,-2 19-6,-14-18-21,10 3-4,-3-6-3,-3-6 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21.6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-6-3 5,'-1'16'23,"1"-16"2,0 0 1,0 0-10,0 0-4,6 23-2,-6-23-1,8 18 0,-8-18-1,12 26-1,-10-8-1,5 13-1,-5-1-1,2 13-1,-3 4 0,2 6 0,-3 5-1,2 6-1,-2-1 0,1 8-1,-1-4 2,2 1-3,-2 1 2,1 0-1,1-1 1,1 7 0,-2-9 0,2 5 0,-1-1 0,1 5 1,-2-3-2,2 0 2,-2-1-2,1 3 0,-2-2 0,3-2 0,-2-3 1,2-2-2,-1-3 1,1-2 0,0-2 0,0-5 0,0 0 0,1-2 1,0-3-1,-1-1 0,2 1 0,-2-2 1,1 0-1,1-6 1,-1 1-1,-1-6 0,0 2 0,1-4 1,-1-3-1,0-2 0,0 1 0,-1-3 0,-1-1 0,1-1 1,-1 3-1,-1-1 0,2 3 0,-2 2 0,1-1 0,1 4-1,-1-3 2,-1 3-2,2-2 1,-1-1 0,2-1 0,-2-1 0,2-3 0,0 0 0,-1-3 0,2-2 0,-1-1 0,2-3-1,-5-17 1,5 25 0,-5-25 0,6 18-1,-6-18 1,8 19 0,-8-19 0,7 27 0,-2-8-1,-2 0 1,1 3 0,-3-1-1,2-2 0,-1-1 1,-1-2-1,-1-16 0,3 22 0,-3-22-1,-1 16 1,1-16-2,0 0-1,0 0-4,0 0-12,0 0-14,0 0-1,-9-19 1,0-2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27.703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 contextRef="#ctx0" brushRef="#br0">0-4 2,'0'0'13,"0"0"-2,0 0 3,15 2 2,-15-2 0,19 8 2,-4 5-2,-15-13-1,26 26-2,-26-26-3,30 35-3,-20-15-1,11 10 0,-8-4-2,8 11 1,-5 0-2,6 5 0,-3-1-1,5 5 1,-2 1-1,5 6 0,2-2-1,5 6 1,0-4 0,3 3-1,0-1 0,6 1 1,-1-3 0,6-2-1,-3 2 1,5 0-1,2 0 0,4 0-1,2-2 2,2 3-2,1 3 0,-1 3 0,1-6 0,4 3 1,-3 3-1,0 1 0,0 1 0,1 1 1,-1 3-1,4-5 0,-1 1 0,0 1 0,2-3 0,2 0 0,0-5-1,-1 0 1,0-3-1,0 1 1,0-2-1,-3 0 1,-3 1 0,0 0 0,0 0 0,-2 0 0,2 1 0,-3-2 0,-1 1 0,-1-3 0,-1-2 0,-1-1 0,-4 2 0,-2-4 0,-3-2 0,0 1 1,-4-3-2,-2-1 1,1 3 1,-1-1-2,-3-3 2,0 1-2,-2-4 2,-2 1-2,-1-3 2,-1-1-1,-4-6 0,1-1 0,-1 0 0,1-2 0,-2-2 0,4 0 0,-1-2 0,1 2 0,1-1 1,3-1-1,-1 1 0,3-1 0,1 0 0,0 1 0,1-3 0,5-1 0,0-2 1,-2 2-1,2-3 0,1-1 0,0 0 0,0 2 0,-1 0 0,0 4 0,-2 0 0,2 1 0,-2 2 0,-2-1 0,-1 1 0,1 0 1,-1-2-1,-1 2 0,0-1 0,1-1 0,-1 2 0,0 1 1,-2-3-1,2 2 0,-3-2 0,1 1 0,-1-1 0,-1 1 0,-1-5 0,-2 3 0,-2-2 0,-2-2 0,-4 0 0,2-3 0,-3-1 0,-5-3 0,-3-1-1,-13-6 0,18 8-1,-18-8-2,0 0-3,-22-17-15,6 12-16,-8-8 0,-1-3 0,-3-8 0</inkml:trace>
  <inkml:trace contextRef="#ctx0" brushRef="#br0" timeOffset="593.75">4800 3499 32,'0'0'31,"19"13"2,-19-13-1,0 0-21,26 35-1,-26-35-2,28 37-2,-13-19-1,7 8 1,-1-5-3,4 7 0,-1-6-1,5 6 0,-1-7 0,3 5 0,-3 1-1,0 3 0,-4 2 0,-2 3 0,-4 2-1,-4 3 1,-8 3 0,-4 1-1,-8-2 1,-9 2-1,-7-2 1,-6-1-1,-6 1 1,-7 0-1,-5-3 1,-3 0-1,1-2 1,2-5-1,5-6 1,4-5 0,7-5-1,8-7 0,9-2 0,13-7 0,0 0 0,0 0-1,14 4-1,-14-4-2,33 5-5,-33-5-23,25-11-5,-25 11 0,19-28-1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52.73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1895 328 43,'0'0'31,"-3"-30"2,3 10-3,0 20-17,3-42-3,7 21-4,0-11-1,8 6-2,1-6-1,8 7 0,5-1-1,8 5 0,2 3-1,2 6 1,2 1-1,-1 9 0,1 2 0,-2 4 0,-4 3 0,-5 2 0,-2 3 0,-8 4 1,-3 3-1,-6 4 1,-7 0 0,-6 4-1,-9 4 1,-6 3 0,-7 3-1,-4 3 1,-8 1-2,-5-1 1,-2 3 0,0-3 1,-1-3-2,4-3 2,4-10-2,4-1 2,7-7-1,5-5 0,15-11-1,0 0 1,0 0 0,0 0 0,0 0 0,21-27-1,-5 15 1,3-2 0,3 0 0,2 1 0,4 5-1,-2-1 1,4 5 0,-1 4 0,2 6 0,0 4 0,2 4 0,-4 7 1,-1 1-1,-1 6 1,-5 2 0,-1 7 0,-8 1 1,-3 5-2,-7-1 1,-4 4-1,-10-2 2,-5 4-2,-7-4 1,-6 0 0,-9-6-1,-3-4 1,-8-1-1,-4-4 0,-6-5 1,0-4-1,0-3 0,1-4 0,5-3 0,8-3 0,6-3 0,10-2 0,8-2-1,6-6-2,15 6-1,-10-19-6,25 14-15,-5-13-10,5-5-2,5-3 2,4-15-1</inkml:trace>
  <inkml:trace contextRef="#ctx0" brushRef="#br0" timeOffset="-781.25">1982 144 30,'0'0'28,"-21"13"2,15 8-1,2 7-15,-6 0-5,8 20-2,-4-2-2,8 15-1,-5 1 1,6 10-1,-6-1 1,7 3-3,-7-7 1,5-4-3,-4-10 2,1-7-4,-1-9 2,1-9-2,1-10 0,0-18-3,0 0-3,-9-16-6,12-4-12,-2-10-5,-7-15-2,6 1 2</inkml:trace>
  <inkml:trace contextRef="#ctx0" brushRef="#br0" timeOffset="-1890.625">6 380 25,'0'0'29,"0"0"3,-9-21-7,9 21-7,0 0-4,0 0-4,-5-16-2,5 16-1,0 0-2,0 0-1,7-21-1,-7 21 0,12-21-1,-12 21-1,20-33 0,-5 15 0,3-5 0,4-2-1,5-3 1,5 0-1,3-2 0,2 2 0,2 5 1,-1 2-1,0 3 0,-2 4 0,-2 5 0,-3 6 0,-3 3 0,-5 3 0,-2 1-1,0 5 1,-2-1 1,-1 5-1,-4 1 0,3 2 1,-6 1-1,4 3 0,1-1 1,-1 4 0,0 2-1,0 1 1,-1 4-1,-2 2 1,1 0-1,-2 3 1,-4 0 0,-1 0-1,-3-1 1,-3-1 0,-4-3 0,-2 2 0,-8 0 0,1 1 0,-6-1-1,-3 1 1,-6 1 0,0 3-1,-2 0 0,1 2-2,1-4 2,-2 0-1,4-3 1,-1 0-2,5-1 2,1-6-1,2-2 1,3-4 0,3-3-1,13-16 2,-21 23-1,21-23-1,0 0 1,-13 12 0,13-12-1,0 0 0,0 0 1,0 0-1,0 0 0,0 0 0,0 0 1,19 4 0,-4-4 0,5 0 0,7-2 0,8 0 1,5-1 0,7 1 0,5-1-1,4 3 1,0 0 0,0 3 0,-3 1-1,-4 3 1,-6 0-1,-5 2 0,-7-2 0,-6 0 1,-4-2-2,-5-2 2,-16-3-1,22 6-1,-22-6 0,0 0-1,18 3-2,-18-3-11,0 0-22,3-21 1,-3 21-2,7-35 1</inkml:trace>
  <inkml:trace contextRef="#ctx0" brushRef="#br0" timeOffset="-1343.75">1265 537 34,'0'0'27,"-21"11"1,21-11-2,0 0-17,0 0-6,-13 19-1,13-19-2,0 0 1,-3 21 0,3-21 0,0 16 1,0-16 1,0 0 0,4 16 0,-4-16 1,0 0 1,0 0-2,0 0 0,0-18 0,0 18-1,0-24 0,0 24-1,-1-25 0,1 25-1,-6-23 1,6 23-1,-15-5 0,15 5 0,-20 23 0,6-2 0,2 2 0,-1 2 0,1-1-1,4-4-2,5 1-2,3-21-8,0 0-17,0 0-3,0 0 1,3-32 0</inkml:trace>
  <inkml:trace contextRef="#ctx0" brushRef="#br0" timeOffset="640.625">1876-351 9,'0'0'26,"0"0"2,0 0 1,0 0-12,-8-19-2,8 19-3,0 0-2,0 0-2,0 0-1,0 0-1,14-2 0,-14 2-1,17 2-1,1 3 0,-2-5-1,9 3 0,5-1-1,10 7 1,-1-9-2,10 2 1,1-9-1,9 3 1,3-6-2,6 3 1,-3-8 0,3 0 0,-3 1 0,-3 3-1,-6 4 0,-7 0 0,-10 2-1,-9 1 0,-8 2 0,-9 1-1,-13 1-1,0 0-1,14 10-2,-14-10-7,-17-2-18,17 2-3,-29 4-1,11-4 1</inkml:trace>
  <inkml:trace contextRef="#ctx0" brushRef="#br0" timeOffset="1171.875">2429-774 16,'0'0'25,"0"0"2,0 0 1,19 14-13,-6-16-3,14 8-2,-5-6 0,16 8-2,-4-6-2,11 9 0,-4-6-2,6 7 1,-3-5-2,4 6-1,-7-3 0,2 8 0,-6-4 0,-2 6-1,-6-3 0,-2 6 1,-8 0-1,-1 5 1,-9 4-1,-6 0 1,-11 6-1,-2 5 0,-9 1 0,-5 2-1,-7 1 1,-3 2-1,-3-4 0,2 2 0,1-8 0,5-4 1,2-7-1,5-5 1,7-7-1,2-4 0,13-12-1,0 0 0,0 0-1,0 0-2,0 0-7,0 0-21,18-24-4,-4 4 0,0-8 1</inkml:trace>
  <inkml:trace contextRef="#ctx0" brushRef="#br0" timeOffset="3718.75">-565 3493 13,'11'16'28,"-11"-16"0,0 0 1,4-18-12,-5 2-7,1 16-3,10-35-1,2 12-2,0-7 0,7 5-1,0-6 0,7 6 0,1 0-1,5 10-1,5 0 0,3 10 0,0 5 0,1 7 0,-1 9-1,0 5 1,-3 6-1,-2 3 1,-8 7-1,-2 3 2,-4 1-1,-4 3 0,-5 0 2,-2 3-2,-7-3 1,2 2-1,-5-5 1,-2 1-1,-4-1 0,1-1 0,-6-6-1,-1 1 1,-1-5-1,-2 0 1,-1-4-2,-2-1 2,2 0-2,-1-4 1,2 0-1,0 0 1,0-3 0,1 1-1,-1 0 1,0 1 0,2-6 0,-1 4 0,14-18 0,-23 22 1,23-22-2,-15 16 1,15-16 0,0 0 1,0 0-1,0 0 1,22 2 0,-4-4 0,3-1 1,7-1-1,1-1 0,5 1-1,1-1 1,2 2-1,-1 1 1,-1-2-1,-1 4 0,-3 0 0,0 2 0,-4 2 0,-5-1 0,-3 1 0,-4 1 0,-15-5 0,22 12-1,-22-12-1,0 0-1,0 0-3,18 25-10,-18-25-15,0 0-4,0 0 0,-6-18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58.1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 23,'0'0'27,"0"0"2,0 0 0,35 18-17,-11-22-4,14 8 1,0-9-2,12 8-1,-2-6-1,8 6-1,-6-5-1,3 4 0,-1-2-1,2 4 2,-5-3-3,3 3 1,-2-2-1,1 3 1,2-1-1,4 1-1,-1-3 1,4 1 0,2 1 0,4 1-1,1-2 1,2 1 0,-2 0-1,-2 1 1,-1-3 0,1 1 0,-6 1 0,0-3 0,-3 1-1,-1 2 1,0-1 0,1 1-1,-5 1 1,4 0 0,2 1-1,1-1 1,4-2 0,0-1-1,1-2 1,2 0 0,6-2-1,1-1 1,1-2 0,2 1-1,2-3 1,4 0-1,3-2 1,1 2-1,1-2 1,0 2-1,-2-2 1,1 2-1,-2 0 0,-2 2 0,-3 0 1,-3 3-1,1 0 0,-5 2 1,1 2-1,-4 0 0,-2-1 0,-1 5 0,-2-3 0,-2 1 0,-3-2 1,-1 1-1,2-1 0,-1 0 0,-1-2 1,-1 1-1,0 1 1,0-2-1,-3 2 0,1 0 0,-7 1 0,-3 1 0,-7 1 0,-6-1-1,-6-1 0,-6 1 1,-19-4-2,16 12 0,-16-12-1,-14 12-2,14-12-3,-36 14-7,21-7-18,-8-1-2,-2-10-1,1 1 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1:59.20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3016 2657 31,'-3'45'28,"-3"-19"2,12 16-1,-1 6-19,-5 1-2,7 16-1,-3-3-1,7 10 0,-5-8-1,7 3-2,-7-9 0,6-2-2,-7-6-2,3-20-3,-1 3-7,-7-33-12,0 0-9,0 0-1,-3-30 1</inkml:trace>
  <inkml:trace contextRef="#ctx0" brushRef="#br0" timeOffset="781.25">3040 2714 37,'0'0'29,"0"-37"3,9 12-2,2-10-19,1-6-4,15 6-1,-4-4-2,11 6-1,-3 1 1,9 9-2,-3 9 0,1 9 1,1 3-2,-1 11 1,-1-2-2,0 11 1,-2 3-1,-1 5 1,-3 1-1,-3 1 0,-6 7 1,-7-3-1,-8 5 0,-11 2 1,-11-2-1,-11 5 0,-8 2 0,-10 2 0,-8-2-1,-3 0 1,1-4 0,2-1 0,6-7 1,9-4-1,6-10 1,11-6 0,20-12 0,-13 4 0,13-4-1,22-18 1,-3 2-1,3-3 1,7 1 0,1-3-1,4 3 0,-2 1 0,1 3 1,-1 5-1,2 4 0,0 6 1,0 3-1,3 6 1,-6 3 0,4 8 0,-2-2 1,1 9 0,-8-1 0,2 3-1,-8-2 1,-4 4-1,-7-1 1,-5 1-2,-10 2 1,-7-1-1,-9 4 1,-12 0-1,-6 0 0,-10 0 0,-8 0 0,-4-5 0,-1-2 0,-2-5 0,4-8 1,7-6-1,4-6 1,7-5-1,12-5 1,4 1-2,11-5 1,3 1-2,13 8-1,-10-20-3,10 20-15,17 2-16,-17-2 1,22-18-1,-11 3 0</inkml:trace>
  <inkml:trace contextRef="#ctx0" brushRef="#br0" timeOffset="-2265.625">672 3745 20,'0'0'27,"-15"7"0,15-7 1,0 0-15,-15 9-7,15-9-2,0 0-2,0 0 0,-16 17 0,16-17 0,-7 23 1,4-7-1,3-16 0,-2 28 1,2-28 0,3 16-1,-3-16 0,16-3 0,-16 3 0,27-30-1,-12 9 1,-4-2-2,4 2 0,-6 1-1,0 4 0,-9 16-2,0 0 0,0 0-1,-13-1-2,-1 8-6,14-7-13,-10 28-6,-5-25 2,15-3 0</inkml:trace>
  <inkml:trace contextRef="#ctx0" brushRef="#br0" timeOffset="-531.25">5911 3505 33,'35'7'27,"-19"-7"2,11 6 0,3 4-19,-2-5-1,13 10-3,-4-8 0,8 7-1,-2-6 0,7 5-1,-7-1-1,4 0 1,-8-1-1,-2 3-1,-8 2-1,-7 7 1,-5-2-1,-9 7 0,-6-1 0,-7 6 1,-6 1-1,-7 1 0,-9 0 0,-1 4 1,-9-2-1,-1 4-1,-5-4 0,1 0 1,-3-2-1,5-2 0,2-5 1,4-1-1,6-9 0,6-4 1,7-2-2,15-12 1,-15 11-2,15-11-1,0 0-6,0 0-19,18-20-7,-6 4-1,-3-15 2</inkml:trace>
  <inkml:trace contextRef="#ctx0" brushRef="#br1" timeOffset="3109.375">7920 3507 2,'0'0'23,"17"19"2,-17-19 0,25 18-8,1-6-3,4-10-2,11 7-2,0-14-2,11 6-1,0-13-2,5 3-2,1-1-1,1-4-1,-6 3 0,1 0-1,-2 3 0,-2-1 0,-4 7-1,-5-3-1,-2 6-1,-8-2-3,1 8-1,-13-5-4,0 10-9,-7 7-10,-12-19 1,-4 37 1</inkml:trace>
  <inkml:trace contextRef="#ctx0" brushRef="#br1" timeOffset="3484.375">8155 4050 21,'16'32'27,"-16"-32"2,34 19 1,0-10-16,1-15-1,18 8-4,-2-12-1,12 6-2,1-8-2,8 3-1,-7-2-2,0 3-1,-5 1-2,-10 1-1,-1 10-7,-18-4-12,-10 7-10,-5 9 0,-16-16 0</inkml:trace>
  <inkml:trace contextRef="#ctx0" brushRef="#br1" timeOffset="9296.8748">12609 2536 14,'0'0'27,"25"-7"0,-19-11 2,12-12-17,1 14-5,0-12-2,5 11 0,-2-6 0,6 10-1,-6-1-1,8 2 0,-5 8-1,3 4-1,-2 4-1,2 5 1,-1 3-1,-1 4 0,-1 7 0,-2 5 0,-3 0 0,-1 4 1,-5 3-1,-3-1 1,-6 1-1,-2 0 1,-5-7 0,-1 4 0,-3-5 0,-4 1 0,-2-4 0,-1 3 0,-3 1-1,0 0 0,-5 4 1,2 1 0,-3-1-1,-2 3 0,2-1 1,-2 1-1,1-5 0,-2 4 1,4-4-1,0-2 0,2-2 0,3-1 0,3-4 0,2-2 0,11-19 0,-13 27 0,13-27 0,-4 16 0,4-16 1,0 0-1,0 0 0,0 0 0,19 3 1,-19-3-1,22-10 1,-6 4 0,3-4 0,6 3 1,3-6-1,9 6 1,3-3 1,10 4-1,0-1 0,8 4 0,-2 1 0,2 4-1,-2 1 0,-3 3 0,-9 1 0,-4 3 0,-11-1-1,-5 0 1,-9 0-2,-15-9 0,3 16-2,-18-20-5,15 4-16,-30 7-10,10-17-3,1-3 2,-1-13 0</inkml:trace>
  <inkml:trace contextRef="#ctx0" brushRef="#br1" timeOffset="9843.75">13449 1884 23,'0'0'27,"-14"14"2,14-14-10,0 0-6,-1 16-2,13 0-1,-12-16-1,32 17-2,-11-13 0,16 10-1,-2-12-1,17 6 0,-1-8-2,8 2 0,3-2-2,3 0 1,-1-2-2,-5 1 1,-5-1-2,-7 0 1,-7 2-2,-12 0 0,-4 7-2,-24-7-3,22 13-6,-22-13-15,0 0-7,-19 12 0,3-17 1</inkml:trace>
  <inkml:trace contextRef="#ctx0" brushRef="#br1" timeOffset="7875">13592 2499 23,'-20'-11'30,"20"11"3,-8-24-1,9-10-15,11 18-6,-5-21-3,17 9-2,-1-12-1,14 6 0,-3-3-1,11 5-2,0 1 0,5 8-1,2 7-1,1 5 0,0 11 1,-1 7-1,0 9 0,-4 7 0,-5 11-1,-6 4 2,-8 5-2,-6 2 1,-12 5-1,-11-1 1,-10 4-1,-12-5 0,-9-3 0,-12-2 0,-10-3 0,-7-1 0,-4-5 1,-2-3 0,2-6-1,5 0 2,9-8-2,9-3 2,11-1-1,13-6 0,17-7 0,0 0 0,19-14 1,10-1-1,10 0 0,5-7 1,9 1-1,5 2 0,1 3 0,-2 6 0,-1 4 1,-3 10-1,-1 5 1,-2 10 0,-9 4 0,-1 9 0,-7 6 2,-4 12-2,-8-1 2,-5 6-1,-13 1 0,-4 6 0,-14-2 0,-6 1-1,-7-8 0,-7 0 0,-10-9-1,-6-3 1,-8-8-1,-6-8 0,-3-8 0,-4-6 1,-1-9-1,3 0 0,2-4 0,7-5 0,13-4-1,5 1 0,13 1-2,5-7-3,25 16-10,-16-14-20,19-4 0,4 1-2,5-6 2</inkml:trace>
  <inkml:trace contextRef="#ctx0" brushRef="#br1" timeOffset="7140.625">13577 2525 35,'-2'27'29,"-6"-6"3,5 12-1,4 8-22,-4-4-4,9 16 1,-6-2-1,9 16 0,-8-5 0,5 8-1,-3-5 0,2 0-2,-5-8 0,-2-6-1,2-12-1,-3-11-1,5-10-3,-2-18-4,0 0-8,1-37-12,2-4-7,5-5 0,-3-17 2</inkml:trace>
  <inkml:trace contextRef="#ctx0" brushRef="#br1" timeOffset="10250">13837 1655 5,'0'0'26,"0"0"1,3 21 1,14-16-16,5-1-3,14 6 0,-1-5-2,12 10 0,-1-5-2,6 6-1,-7 0 0,6 5-1,-9 0-1,0 9 1,-11-3-1,-3 8 0,-12-2 0,-6 8 0,-11-2-1,-7 3 0,-11-3 0,-3-1 0,-7-1-1,-1-1 1,-5-1 0,2-5 0,2-2-1,3-7 1,6 0-4,-1-15-9,23-6-20,-14 0-1,13-21-2,10-2 1</inkml:trace>
  <inkml:trace contextRef="#ctx0" brushRef="#br1" timeOffset="6500">20163 3542 29,'15'23'28,"-15"-23"2,22 4-12,-1 12-7,-2-13-1,13 15-1,-5-11-1,16 9-2,-8-8-1,8 12-1,-2-10 0,5 8-1,-6-4-1,2 9 2,-5-5-2,-1 6-1,-5-3 1,0 6-1,-9-2 0,-5 1 1,-8 0-1,-6 1 0,-9 1-1,-7-2 2,-10 4-1,-8 4 0,-9-6 0,-2 4 1,-2-6-1,1 2 1,1-3-1,5 0 0,4-8 0,10-1-1,3 0 1,4-2-1,16-14 0,-20 27 0,11-11-1,9-16 1,-18 33-1,5-14 1,-4 4-1,-2-1 0,0 2-1,-2-6-1,7 5-3,-10-23-17,24 0-13,-16-20 1,11-17-2,7-19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2:04.92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-13 31 13,'0'18'25,"0"-18"0,0 0-7,24-7 0,-8-2-3,16 9 0,-1-12-3,18 10-2,-6-10-3,14 12-2,-2-7-1,10 9 0,0-2-1,10 5-1,-3-2 1,7 6-1,-1-4 0,4 2-1,1-1 0,3-1 0,-4 0 0,1 1 0,-4-5-1,3 3 1,0-4-1,1 2 0,-3-2 0,-2 0 1,1-4-1,-2 2 0,0 1 0,-3-3 0,-4 2 0,0 1 0,-5-1-1,1 0 1,-1 0 0,0 2 0,-5 2 0,1 0 0,1 1 0,-3 1 0,0 1 0,-2 0 1,-2 3-1,-2-1 0,2 0 0,1 0 0,-2-4 0,4 2 0,1-1 1,3-2-1,4-2 0,1 0 0,3 2 0,3-2 0,-1 0 0,0 0 1,2 0-1,-3 0 0,0 1 0,1-1 0,-6 0 0,-1-1 1,-1 1-1,-1 0 0,-1 0 1,0 0-1,-4 0 0,-2-2 0,-2 2 0,1 0 0,-5 0 1,-1 0-1,-5 2 0,-3-1 0,1 3 0,-5-2 0,-1 1 0,-2-1 1,5 0-1,-1-1 0,3-1 0,4-1 0,3-3 1,7-1-1,4 0 0,6-3 0,3 1 0,6 0 0,4 0 1,1 2-1,3-2 0,2 3 0,-2 1 0,1 1 1,-5-1-1,0 1 0,-1 0 0,-2 2 0,1 0 1,-4-2-1,-1 2 0,-1 2 0,-2 2 0,-1-1 0,-5 1 0,0-1 0,-3 3 0,-3-3 0,-3 2 1,0-1-1,-1-1 0,1-1 0,-3 0 1,3 0-1,0-2 1,2-2-1,1-2 1,0 3-1,0-5 0,1 3 0,-1-1 1,1-1-1,0 1 0,1-1 0,1 0 0,0 0-1,1 1 1,2 1 0,4-1 0,-1 4-1,0 0 1,2 0 0,-2 2 1,1 0-2,-1 1 2,0 1-1,-2 1-1,2-2 1,-3 3 0,0-1 0,-1 2 0,-1-2 0,1 2 0,1-1-1,-5-1 1,1-2 0,1 1 0,1 0 0,-1-3 0,-1 3 0,-5-2 0,-3 1 0,-1-1 0,-5 1 0,-6-1 0,-4 2 0,0-1 0,-4 1 0,-4-3 0,-1 3 1,0-4-1,-1 2 0,-2-2 0,0 0 0,-1-2 1,0 0-1,-1 0 0,-1 2 0,2-1 0,-3-1 0,-1 0 0,-2 0-1,-1 2 1,-14 0 0,17 0 0,-17 0 0,0 0-1,0 0 1,0 0-1,0 0-2,0 0-1,0 0-2,0 0-5,0 0-13,0 0-12,3-19-2,-3 19 3,5-18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2-09-17T15:02:10.32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11398 5054 26,'0'0'27,"-24"-14"1,24 14 0,-21 7-18,2-3-2,5 15-2,-9 1 0,6 15 0,-8 11 0,3 17-2,-7 6 0,3 21-1,-2 7 1,6 15-2,-3 7 1,10 9-2,0-4 1,12 1-1,8-11 1,12-6-1,8-17 0,11-13 0,8-20-1,9-14-1,11-17 1,2-17-2,5-3-3,-8-21-5,11 4-18,-8-8-5,-8-8-3,-5-1 3</inkml:trace>
  <inkml:trace contextRef="#ctx0" brushRef="#br0" timeOffset="640.625">11985 5936 64,'0'0'34,"34"3"0,-6-22-1,3-11-28,12 3-4,8-3-2,2-1-3,12 13-6,-6-7-11,3 13-12,5 7-1,-7-2 2,7 5 0</inkml:trace>
  <inkml:trace contextRef="#ctx0" brushRef="#br0" timeOffset="437.5">12047 5204 35,'0'0'29,"6"18"0,4 8 2,6 15-20,-7 1-4,12 27-1,-5 8-1,8 27-1,-7 4-1,7 13 1,-9 5-2,1-3 0,-3-10-2,1-9-1,-4-20-1,-3-20-2,4-11-6,-11-30-13,0-23-10,0 0 0,-3-43 2</inkml:trace>
  <inkml:trace contextRef="#ctx0" brushRef="#br0" timeOffset="1406.25">13010 5795 22,'-3'-34'27,"12"18"-2,-9 16-4,3-26-5,-3 26-4,5 24-1,1 10-2,-9 7-2,8 15-2,-6 2 0,8 16-1,-4 7-2,8-2 0,-1-8 0,9-6-1,3-17 0,8-17-1,4-22 0,3-18-1,5-20 0,0-19-1,3-7 0,-5-13 1,-3-5-1,-7-6-1,-5 9 1,-9 1 0,-3 11 1,-5 10 1,-8 13 0,-2 17 1,2 18 0,0 0 1,-10 44-1,10 6 1,0 4 0,6 13 0,1 2 2,8 8-2,4-4 0,9-3-1,6-15 1,9-9-1,6-16 0,7-18-1,1-17 1,7-18 0,-4-16-1,-1-14 0,-4-5 0,-8-11 0,-6 0-1,-11 3 0,-5 6 0,-13 1 0,-7 12 0,-9 5 0,-8 13 0,-8 10-1,-3 12 0,-6 0-3,7 16-2,-11-9-11,13 3-14,20-3-1,-22 14 0,22-14 1</inkml:trace>
  <inkml:trace contextRef="#ctx0" brushRef="#br0" timeOffset="1734.375">14391 5729 36,'-4'32'30,"-2"-4"2,12 16 0,7 9-20,-5 0-4,12 14-2,-7 2-1,13 5-2,-7-5-1,3-6-4,-1-8-1,-8-20-6,6-7-16,-19-28-8,15-12 0,-14-23 1</inkml:trace>
  <inkml:trace contextRef="#ctx0" brushRef="#br0" timeOffset="1875">14354 5257 38,'-14'0'24,"24"32"-3,-13-16-8,6 1-37,22 19-2,-9-21-1</inkml:trace>
  <inkml:trace contextRef="#ctx0" brushRef="#br0" timeOffset="2468.75">15327 5823 18,'-5'-21'28,"5"21"1,-19-25-2,1 0-11,18 25-4,-36-40-4,18 24-1,-13-5-2,6 8-2,-6-2 0,0 9-1,-3 5-1,0 8-1,1 5 0,0 11 0,2 9 0,3 12 0,7 10 0,5 10 1,10 8-1,10 5 0,9 8 1,14-2-1,5-7 1,14-8 0,4-13-1,11-13 0,2-13-1,1-17-1,1-9-3,-9-24-3,4 7-10,-11-12-14,-11-11 0,-4 0 0,-15-9 2</inkml:trace>
  <inkml:trace contextRef="#ctx0" brushRef="#br0" timeOffset="2937.5">15532 6128 33,'1'28'30,"-1"-28"3,16 16-2,7-9-17,-9-14-6,16 10-1,-4-12-1,11 6-2,-1-9 0,5-1-2,-1-3-1,3 2 0,-6-7 0,-1 0 0,-3-2-1,-4-3 0,-8-1 0,-5-3 0,-7 0 0,-7-1-1,-7-1 0,-10-3 0,-7 1 1,-9 2-1,-6 6 0,-10 8 0,-4 13 1,-7 7 0,-2 15 1,1 17-1,1 14 1,8 13 0,3 10-1,13 6 1,9 6 0,16 2 0,13-10 0,20-2-1,17-17 1,17-10-1,17-14 0,12-13-1,9-14-2,-5-22-10,13-3-20,-10-6-2,-14-15 1,-11-1-1</inkml:trace>
  <inkml:trace contextRef="#ctx0" brushRef="#br0" timeOffset="3703.125">17435 6020 20,'-13'-51'28,"5"25"1,-14-17 1,-3 1-17,3 5-4,-7-7-4,0 7-1,-6-2 0,1 13-1,-6 1-1,2 9-1,-5 7 1,0 13-1,-1 10-1,1 11 1,5 15-1,1 13 1,9 12 0,7 8 0,13 8-1,9 3 0,11 1 1,13-1-1,9-15 0,9-11 0,8-15 0,7-15-1,-1-19 1,4-16 1,-2-16-3,-6-13 2,-3-4-1,-7-11 0,-9-4 0,-11-7 1,-5 1 0,-9-3 0,-9 8 1,-1 7 1,-7 5-1,1 12 1,-5 16 0,12 16 0,-12 25 1,12 13-1,3 10 0,7 12 1,5 7-2,7 7-1,6-7 0,5-4-1,7-10-2,0-14-3,11-4-7,-11-21-17,6-19-4,2-16 0,-3-20 2</inkml:trace>
  <inkml:trace contextRef="#ctx0" brushRef="#br0" timeOffset="4187.5">18460 5773 17,'0'0'28,"-22"2"1,5 2 2,-14 3-14,-3-13-9,7 14-2,-8-7-1,5 8-1,-4 3-2,2 3 0,1 4-2,3-1 0,4 4 0,4 0 0,6 2-1,7-1 1,10-3 0,7-1 0,8-7 0,8 1 1,7-6-1,5 0 1,6-4 0,7 3 0,0 1 1,7 3-1,-7 3 1,1 6 1,-3 4-2,-5 9 1,-9 6-1,-5 10 0,-15 0 1,-9 4-2,-9 1 0,-8 2 0,-11-4 1,-9-2-1,-10-12 2,-3-5-1,-6-11-1,-1-8 1,3-10-1,0-8 0,9-6-2,2-17-8,20 2-20,7-6-4,7-7-1,11-1 0</inkml:trace>
  <inkml:trace contextRef="#ctx0" brushRef="#br0" timeOffset="4859.375">13195 6734 19,'0'0'28,"0"0"0,12 53 3,1 3-18,-4 8-4,11 24-1,-5 7 0,13 21-1,-6-8-1,8 12-1,-5-13 0,3 1-2,-4-15-1,1-8-2,-2-17-1,-5-16-3,1-8-2,-7-27-4,9-3-11,-7-23-12,-2-20-1,3-8 2</inkml:trace>
  <inkml:trace contextRef="#ctx0" brushRef="#br0" timeOffset="5390.625">14197 7328 24,'-14'-32'27,"5"16"1,-13-15 1,-3-1-22,5 4-2,-6-2 0,3 5-2,-4 0 1,4 10-2,-5 4-1,3 11 1,-2 11-2,3 11 1,-2 12 0,5 13 0,-2 13 0,6 16 1,4 4 1,10 9-1,3 1 1,12 4-1,9-11 1,13-6-1,8-21 0,11-19 0,6-19-1,5-21-1,4-20 1,0-18-1,-9-14 0,-6-11 0,-13-10-2,-14 2 2,-11-2-2,-17 2 1,-15 5 0,-13 4 1,-5 10-1,-9 13 1,-4 14 0,0 10-1,0 15 0,7 6 0,10 13-3,3-4-4,22 10-11,8-1-13,-2-21 0,35 19 1</inkml:trace>
  <inkml:trace contextRef="#ctx0" brushRef="#br0" timeOffset="6156.25">14605 7139 16,'0'0'25,"3"20"0,-6 3-5,8 7-9,9 17-2,-2 8-1,10 17 0,-1-1-1,6 8-3,-4-7 0,5-1-2,-3-11-2,-1-11 0,-3-16-1,-7-13-1,3-11 0,-17-9-1,17-18 0,-15-5-1,1-7 0,-5-14-1,1-2 2,-4-10 0,-1-2 0,5-4 2,-1 0 1,4 2 2,4 4 0,6 12 2,4 0 0,9 14 0,4 7 1,10 16-1,-1 5 0,12 13-1,0 3 0,9 12-1,-2 2 0,5 8 0,-2 2 0,1 1-1,-5 0 1,-2 2-1,-10-1 1,-5 1-2,-8-1 0,-11-3-3,0 0-2,-16-12-5,6 5-9,-8-7-11,-2-23-3,-2 17 2</inkml:trace>
  <inkml:trace contextRef="#ctx0" brushRef="#br0" timeOffset="7000">16388 7494 18,'0'0'27,"-17"-39"1,14 14 3,0-1-21,-5-13-2,3 9-1,-8-12 0,0 12-1,-10-6-1,1 12-1,-9 1-2,-1 12-1,-7 8 0,-3 12-1,-4 12 0,0 10 0,3 19 1,1 10-1,3 7 0,8 7 0,11 1 1,9 1 0,16-7 0,12-7-1,14-22 1,15-13 1,10-20-1,9-16 0,3-18-1,1-11 0,-2-13 1,-8-9-1,-6-2-1,-12 0 0,-8 8 0,-13-1 1,-6 9-2,-11 6 2,-6 6 0,-5 11-1,8 23 2,-23-19-1,8 21 0,15-2 1,-24 28 0,18-3 0,2 6 1,10 10 0,1-1 1,11 10-1,4-1 0,12 7 0,1 1 0,10 6 0,0-1-1,8 7 0,-4-1 0,1 10 0,-8-2-1,-7 1 1,-10 1-1,-10-4 0,-12-5 0,-16-6 0,-14-5 0,-11-14-1,-13-5 0,-9-13 0,-9-8 1,-5-9 0,-4-4-1,4-7 0,8-5-1,4-5 0,16 1-3,5-13-4,27 11-10,2-9-14,18-8-2,14-4 1,3-12 1</inkml:trace>
  <inkml:trace contextRef="#ctx0" brushRef="#br0" timeOffset="7562.5">16637 6515 22,'4'20'30,"-4"-20"1,9 35 2,1-9-16,5-1-9,21 17-1,-1-3 0,20 21 1,-4-3-1,14 13-1,0-3-3,7 12 1,-7-3-2,2 10 0,-11 3 0,-6 0-1,-10 1 0,-8 0 0,-16 0 0,-8 2-1,-11-6 1,-10-5-1,-8-7 0,-9-7 1,-2-9-1,-3-7 0,1-10 0,1-11 0,5-5-2,3-17-2,12 3-6,-2-22-24,19-8-2,5-13-2,9-12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5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6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2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6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1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6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0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943C-2B45-4B84-A392-305C34480E8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4D47-64C3-48E4-AE6A-0FDD4AB5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customXml" Target="../ink/ink32.xml"/><Relationship Id="rId4" Type="http://schemas.openxmlformats.org/officeDocument/2006/relationships/customXml" Target="../ink/ink29.xml"/><Relationship Id="rId9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5.xml"/><Relationship Id="rId5" Type="http://schemas.openxmlformats.org/officeDocument/2006/relationships/image" Target="../media/image18.emf"/><Relationship Id="rId4" Type="http://schemas.openxmlformats.org/officeDocument/2006/relationships/customXml" Target="../ink/ink34.xml"/><Relationship Id="rId9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5" Type="http://schemas.openxmlformats.org/officeDocument/2006/relationships/image" Target="../media/image18.emf"/><Relationship Id="rId4" Type="http://schemas.openxmlformats.org/officeDocument/2006/relationships/customXml" Target="../ink/ink38.xml"/><Relationship Id="rId9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image" Target="../media/image26.emf"/><Relationship Id="rId18" Type="http://schemas.openxmlformats.org/officeDocument/2006/relationships/customXml" Target="../ink/ink49.xml"/><Relationship Id="rId26" Type="http://schemas.openxmlformats.org/officeDocument/2006/relationships/customXml" Target="../ink/ink53.xml"/><Relationship Id="rId3" Type="http://schemas.openxmlformats.org/officeDocument/2006/relationships/image" Target="../media/image21.emf"/><Relationship Id="rId21" Type="http://schemas.openxmlformats.org/officeDocument/2006/relationships/image" Target="../media/image30.emf"/><Relationship Id="rId34" Type="http://schemas.openxmlformats.org/officeDocument/2006/relationships/customXml" Target="../ink/ink57.xml"/><Relationship Id="rId7" Type="http://schemas.openxmlformats.org/officeDocument/2006/relationships/image" Target="../media/image23.emf"/><Relationship Id="rId12" Type="http://schemas.openxmlformats.org/officeDocument/2006/relationships/customXml" Target="../ink/ink46.xml"/><Relationship Id="rId17" Type="http://schemas.openxmlformats.org/officeDocument/2006/relationships/image" Target="../media/image28.emf"/><Relationship Id="rId25" Type="http://schemas.openxmlformats.org/officeDocument/2006/relationships/image" Target="../media/image32.emf"/><Relationship Id="rId33" Type="http://schemas.openxmlformats.org/officeDocument/2006/relationships/image" Target="../media/image36.emf"/><Relationship Id="rId2" Type="http://schemas.openxmlformats.org/officeDocument/2006/relationships/customXml" Target="../ink/ink41.xml"/><Relationship Id="rId16" Type="http://schemas.openxmlformats.org/officeDocument/2006/relationships/customXml" Target="../ink/ink48.xml"/><Relationship Id="rId20" Type="http://schemas.openxmlformats.org/officeDocument/2006/relationships/customXml" Target="../ink/ink50.xml"/><Relationship Id="rId29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.xml"/><Relationship Id="rId11" Type="http://schemas.openxmlformats.org/officeDocument/2006/relationships/image" Target="../media/image25.emf"/><Relationship Id="rId24" Type="http://schemas.openxmlformats.org/officeDocument/2006/relationships/customXml" Target="../ink/ink52.xml"/><Relationship Id="rId32" Type="http://schemas.openxmlformats.org/officeDocument/2006/relationships/customXml" Target="../ink/ink56.xml"/><Relationship Id="rId37" Type="http://schemas.openxmlformats.org/officeDocument/2006/relationships/image" Target="../media/image38.emf"/><Relationship Id="rId5" Type="http://schemas.openxmlformats.org/officeDocument/2006/relationships/image" Target="../media/image22.emf"/><Relationship Id="rId15" Type="http://schemas.openxmlformats.org/officeDocument/2006/relationships/image" Target="../media/image27.emf"/><Relationship Id="rId23" Type="http://schemas.openxmlformats.org/officeDocument/2006/relationships/image" Target="../media/image31.emf"/><Relationship Id="rId28" Type="http://schemas.openxmlformats.org/officeDocument/2006/relationships/customXml" Target="../ink/ink54.xml"/><Relationship Id="rId36" Type="http://schemas.openxmlformats.org/officeDocument/2006/relationships/customXml" Target="../ink/ink58.xml"/><Relationship Id="rId10" Type="http://schemas.openxmlformats.org/officeDocument/2006/relationships/customXml" Target="../ink/ink45.xml"/><Relationship Id="rId19" Type="http://schemas.openxmlformats.org/officeDocument/2006/relationships/image" Target="../media/image29.emf"/><Relationship Id="rId31" Type="http://schemas.openxmlformats.org/officeDocument/2006/relationships/image" Target="../media/image35.emf"/><Relationship Id="rId4" Type="http://schemas.openxmlformats.org/officeDocument/2006/relationships/customXml" Target="../ink/ink42.xml"/><Relationship Id="rId9" Type="http://schemas.openxmlformats.org/officeDocument/2006/relationships/image" Target="../media/image24.emf"/><Relationship Id="rId14" Type="http://schemas.openxmlformats.org/officeDocument/2006/relationships/customXml" Target="../ink/ink47.xml"/><Relationship Id="rId22" Type="http://schemas.openxmlformats.org/officeDocument/2006/relationships/customXml" Target="../ink/ink51.xml"/><Relationship Id="rId27" Type="http://schemas.openxmlformats.org/officeDocument/2006/relationships/image" Target="../media/image33.emf"/><Relationship Id="rId30" Type="http://schemas.openxmlformats.org/officeDocument/2006/relationships/customXml" Target="../ink/ink55.xml"/><Relationship Id="rId35" Type="http://schemas.openxmlformats.org/officeDocument/2006/relationships/image" Target="../media/image3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emf"/><Relationship Id="rId7" Type="http://schemas.openxmlformats.org/officeDocument/2006/relationships/image" Target="../media/image2.png"/><Relationship Id="rId2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20.emf"/><Relationship Id="rId4" Type="http://schemas.openxmlformats.org/officeDocument/2006/relationships/customXml" Target="../ink/ink6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4.xml"/><Relationship Id="rId13" Type="http://schemas.openxmlformats.org/officeDocument/2006/relationships/image" Target="../media/image6.png"/><Relationship Id="rId3" Type="http://schemas.openxmlformats.org/officeDocument/2006/relationships/image" Target="../media/image250.emf"/><Relationship Id="rId7" Type="http://schemas.openxmlformats.org/officeDocument/2006/relationships/image" Target="../media/image270.emf"/><Relationship Id="rId12" Type="http://schemas.openxmlformats.org/officeDocument/2006/relationships/image" Target="../media/image5.png"/><Relationship Id="rId2" Type="http://schemas.openxmlformats.org/officeDocument/2006/relationships/customXml" Target="../ink/ink6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3.xml"/><Relationship Id="rId11" Type="http://schemas.openxmlformats.org/officeDocument/2006/relationships/image" Target="../media/image4.png"/><Relationship Id="rId5" Type="http://schemas.openxmlformats.org/officeDocument/2006/relationships/image" Target="../media/image260.emf"/><Relationship Id="rId10" Type="http://schemas.openxmlformats.org/officeDocument/2006/relationships/image" Target="../media/image3.png"/><Relationship Id="rId4" Type="http://schemas.openxmlformats.org/officeDocument/2006/relationships/customXml" Target="../ink/ink62.xml"/><Relationship Id="rId9" Type="http://schemas.openxmlformats.org/officeDocument/2006/relationships/image" Target="../media/image28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8.xml"/><Relationship Id="rId13" Type="http://schemas.openxmlformats.org/officeDocument/2006/relationships/image" Target="../media/image50.emf"/><Relationship Id="rId18" Type="http://schemas.openxmlformats.org/officeDocument/2006/relationships/customXml" Target="../ink/ink73.xml"/><Relationship Id="rId26" Type="http://schemas.openxmlformats.org/officeDocument/2006/relationships/customXml" Target="../ink/ink77.xml"/><Relationship Id="rId3" Type="http://schemas.openxmlformats.org/officeDocument/2006/relationships/image" Target="../media/image45.emf"/><Relationship Id="rId21" Type="http://schemas.openxmlformats.org/officeDocument/2006/relationships/image" Target="../media/image54.emf"/><Relationship Id="rId34" Type="http://schemas.openxmlformats.org/officeDocument/2006/relationships/customXml" Target="../ink/ink81.xml"/><Relationship Id="rId7" Type="http://schemas.openxmlformats.org/officeDocument/2006/relationships/image" Target="../media/image47.emf"/><Relationship Id="rId12" Type="http://schemas.openxmlformats.org/officeDocument/2006/relationships/customXml" Target="../ink/ink70.xml"/><Relationship Id="rId17" Type="http://schemas.openxmlformats.org/officeDocument/2006/relationships/image" Target="../media/image52.emf"/><Relationship Id="rId25" Type="http://schemas.openxmlformats.org/officeDocument/2006/relationships/image" Target="../media/image56.emf"/><Relationship Id="rId33" Type="http://schemas.openxmlformats.org/officeDocument/2006/relationships/image" Target="../media/image60.emf"/><Relationship Id="rId2" Type="http://schemas.openxmlformats.org/officeDocument/2006/relationships/customXml" Target="../ink/ink65.xml"/><Relationship Id="rId16" Type="http://schemas.openxmlformats.org/officeDocument/2006/relationships/customXml" Target="../ink/ink72.xml"/><Relationship Id="rId20" Type="http://schemas.openxmlformats.org/officeDocument/2006/relationships/customXml" Target="../ink/ink74.xml"/><Relationship Id="rId29" Type="http://schemas.openxmlformats.org/officeDocument/2006/relationships/image" Target="../media/image58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7.xml"/><Relationship Id="rId11" Type="http://schemas.openxmlformats.org/officeDocument/2006/relationships/image" Target="../media/image49.emf"/><Relationship Id="rId24" Type="http://schemas.openxmlformats.org/officeDocument/2006/relationships/customXml" Target="../ink/ink76.xml"/><Relationship Id="rId32" Type="http://schemas.openxmlformats.org/officeDocument/2006/relationships/customXml" Target="../ink/ink80.xml"/><Relationship Id="rId37" Type="http://schemas.openxmlformats.org/officeDocument/2006/relationships/image" Target="../media/image62.emf"/><Relationship Id="rId5" Type="http://schemas.openxmlformats.org/officeDocument/2006/relationships/image" Target="../media/image46.emf"/><Relationship Id="rId15" Type="http://schemas.openxmlformats.org/officeDocument/2006/relationships/image" Target="../media/image51.emf"/><Relationship Id="rId23" Type="http://schemas.openxmlformats.org/officeDocument/2006/relationships/image" Target="../media/image55.emf"/><Relationship Id="rId28" Type="http://schemas.openxmlformats.org/officeDocument/2006/relationships/customXml" Target="../ink/ink78.xml"/><Relationship Id="rId36" Type="http://schemas.openxmlformats.org/officeDocument/2006/relationships/customXml" Target="../ink/ink82.xml"/><Relationship Id="rId10" Type="http://schemas.openxmlformats.org/officeDocument/2006/relationships/customXml" Target="../ink/ink69.xml"/><Relationship Id="rId19" Type="http://schemas.openxmlformats.org/officeDocument/2006/relationships/image" Target="../media/image53.emf"/><Relationship Id="rId31" Type="http://schemas.openxmlformats.org/officeDocument/2006/relationships/image" Target="../media/image59.emf"/><Relationship Id="rId4" Type="http://schemas.openxmlformats.org/officeDocument/2006/relationships/customXml" Target="../ink/ink66.xml"/><Relationship Id="rId9" Type="http://schemas.openxmlformats.org/officeDocument/2006/relationships/image" Target="../media/image48.emf"/><Relationship Id="rId14" Type="http://schemas.openxmlformats.org/officeDocument/2006/relationships/customXml" Target="../ink/ink71.xml"/><Relationship Id="rId22" Type="http://schemas.openxmlformats.org/officeDocument/2006/relationships/customXml" Target="../ink/ink75.xml"/><Relationship Id="rId27" Type="http://schemas.openxmlformats.org/officeDocument/2006/relationships/image" Target="../media/image57.emf"/><Relationship Id="rId30" Type="http://schemas.openxmlformats.org/officeDocument/2006/relationships/customXml" Target="../ink/ink79.xml"/><Relationship Id="rId35" Type="http://schemas.openxmlformats.org/officeDocument/2006/relationships/image" Target="../media/image61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86.xml"/><Relationship Id="rId13" Type="http://schemas.openxmlformats.org/officeDocument/2006/relationships/image" Target="../media/image380.emf"/><Relationship Id="rId18" Type="http://schemas.openxmlformats.org/officeDocument/2006/relationships/customXml" Target="../ink/ink91.xml"/><Relationship Id="rId3" Type="http://schemas.openxmlformats.org/officeDocument/2006/relationships/image" Target="../media/image330.emf"/><Relationship Id="rId21" Type="http://schemas.openxmlformats.org/officeDocument/2006/relationships/image" Target="../media/image42.emf"/><Relationship Id="rId7" Type="http://schemas.openxmlformats.org/officeDocument/2006/relationships/image" Target="../media/image350.emf"/><Relationship Id="rId12" Type="http://schemas.openxmlformats.org/officeDocument/2006/relationships/customXml" Target="../ink/ink88.xml"/><Relationship Id="rId17" Type="http://schemas.openxmlformats.org/officeDocument/2006/relationships/image" Target="../media/image40.emf"/><Relationship Id="rId2" Type="http://schemas.openxmlformats.org/officeDocument/2006/relationships/customXml" Target="../ink/ink83.xml"/><Relationship Id="rId16" Type="http://schemas.openxmlformats.org/officeDocument/2006/relationships/customXml" Target="../ink/ink90.xml"/><Relationship Id="rId20" Type="http://schemas.openxmlformats.org/officeDocument/2006/relationships/customXml" Target="../ink/ink9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5.xml"/><Relationship Id="rId11" Type="http://schemas.openxmlformats.org/officeDocument/2006/relationships/image" Target="../media/image370.emf"/><Relationship Id="rId5" Type="http://schemas.openxmlformats.org/officeDocument/2006/relationships/image" Target="../media/image340.emf"/><Relationship Id="rId15" Type="http://schemas.openxmlformats.org/officeDocument/2006/relationships/image" Target="../media/image39.emf"/><Relationship Id="rId10" Type="http://schemas.openxmlformats.org/officeDocument/2006/relationships/customXml" Target="../ink/ink87.xml"/><Relationship Id="rId19" Type="http://schemas.openxmlformats.org/officeDocument/2006/relationships/image" Target="../media/image41.emf"/><Relationship Id="rId4" Type="http://schemas.openxmlformats.org/officeDocument/2006/relationships/customXml" Target="../ink/ink84.xml"/><Relationship Id="rId9" Type="http://schemas.openxmlformats.org/officeDocument/2006/relationships/image" Target="../media/image360.emf"/><Relationship Id="rId14" Type="http://schemas.openxmlformats.org/officeDocument/2006/relationships/customXml" Target="../ink/ink8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ustomXml" Target="../ink/ink96.xml"/><Relationship Id="rId3" Type="http://schemas.openxmlformats.org/officeDocument/2006/relationships/image" Target="../media/image43.emf"/><Relationship Id="rId7" Type="http://schemas.openxmlformats.org/officeDocument/2006/relationships/image" Target="../media/image450.emf"/><Relationship Id="rId2" Type="http://schemas.openxmlformats.org/officeDocument/2006/relationships/customXml" Target="../ink/ink9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5.xml"/><Relationship Id="rId11" Type="http://schemas.openxmlformats.org/officeDocument/2006/relationships/image" Target="../media/image470.emf"/><Relationship Id="rId5" Type="http://schemas.openxmlformats.org/officeDocument/2006/relationships/image" Target="../media/image44.emf"/><Relationship Id="rId10" Type="http://schemas.openxmlformats.org/officeDocument/2006/relationships/customXml" Target="../ink/ink97.xml"/><Relationship Id="rId4" Type="http://schemas.openxmlformats.org/officeDocument/2006/relationships/customXml" Target="../ink/ink94.xml"/><Relationship Id="rId9" Type="http://schemas.openxmlformats.org/officeDocument/2006/relationships/image" Target="../media/image460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vector-addi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2.emf"/><Relationship Id="rId4" Type="http://schemas.openxmlformats.org/officeDocument/2006/relationships/customXml" Target="../ink/ink6.xml"/><Relationship Id="rId9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customXml" Target="../ink/ink18.xml"/><Relationship Id="rId4" Type="http://schemas.openxmlformats.org/officeDocument/2006/relationships/customXml" Target="../ink/ink15.xml"/><Relationship Id="rId9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</a:p>
          <a:p>
            <a:r>
              <a:rPr lang="en-US" dirty="0" smtClean="0"/>
              <a:t>New Unit – motion in 2 Dimensions</a:t>
            </a:r>
          </a:p>
          <a:p>
            <a:r>
              <a:rPr lang="en-US" dirty="0" smtClean="0"/>
              <a:t>Notes on adding vectors graphically</a:t>
            </a:r>
          </a:p>
          <a:p>
            <a:r>
              <a:rPr lang="en-US" dirty="0" smtClean="0"/>
              <a:t>Homework: </a:t>
            </a:r>
            <a:r>
              <a:rPr lang="en-US" dirty="0" err="1" smtClean="0"/>
              <a:t>Ch</a:t>
            </a:r>
            <a:r>
              <a:rPr lang="en-US" dirty="0" smtClean="0"/>
              <a:t> 3.1 due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would you name this?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152067" y="2216642"/>
              <a:ext cx="1719000" cy="1021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1547" y="2210522"/>
                <a:ext cx="1758240" cy="10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1126867" y="2078762"/>
              <a:ext cx="1779120" cy="758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9947" y="2060042"/>
                <a:ext cx="1814400" cy="79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29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323067" y="2082002"/>
              <a:ext cx="1954080" cy="1074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4787" y="2078402"/>
                <a:ext cx="1979640" cy="10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1474987" y="2332922"/>
              <a:ext cx="883080" cy="5169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6707" y="2315282"/>
                <a:ext cx="895320" cy="5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2698627" y="2494202"/>
              <a:ext cx="782640" cy="7210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89627" y="2481962"/>
                <a:ext cx="809640" cy="75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/>
              <p14:cNvContentPartPr/>
              <p14:nvPr/>
            </p14:nvContentPartPr>
            <p14:xfrm>
              <a:off x="1377427" y="2629202"/>
              <a:ext cx="1963800" cy="557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69867" y="2611562"/>
                <a:ext cx="1989000" cy="58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/>
              <p14:cNvContentPartPr/>
              <p14:nvPr/>
            </p14:nvContentPartPr>
            <p14:xfrm>
              <a:off x="2866387" y="1818842"/>
              <a:ext cx="380880" cy="5940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59907" y="1801202"/>
                <a:ext cx="405360" cy="62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14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about these 2?</a:t>
            </a:r>
          </a:p>
          <a:p>
            <a:r>
              <a:rPr lang="en-US" dirty="0" smtClean="0"/>
              <a:t>How are they different?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323067" y="2082002"/>
              <a:ext cx="1954080" cy="1074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4787" y="2078402"/>
                <a:ext cx="1979640" cy="10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1474987" y="2332922"/>
              <a:ext cx="883080" cy="5169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6707" y="2315282"/>
                <a:ext cx="895320" cy="5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2698627" y="2494202"/>
              <a:ext cx="782640" cy="7210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89627" y="2481962"/>
                <a:ext cx="809640" cy="75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/>
              <p14:cNvContentPartPr/>
              <p14:nvPr/>
            </p14:nvContentPartPr>
            <p14:xfrm>
              <a:off x="1377427" y="2629202"/>
              <a:ext cx="1963800" cy="557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69867" y="2611562"/>
                <a:ext cx="1989000" cy="58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/>
              <p14:cNvContentPartPr/>
              <p14:nvPr/>
            </p14:nvContentPartPr>
            <p14:xfrm>
              <a:off x="2866387" y="1818842"/>
              <a:ext cx="380880" cy="5940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59907" y="1801202"/>
                <a:ext cx="405360" cy="62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792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Review – Vectors and Scalars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Scalar</a:t>
            </a:r>
            <a:r>
              <a:rPr lang="en-US" dirty="0" smtClean="0"/>
              <a:t> – a physical quantity that has magnitude but no direction</a:t>
            </a:r>
          </a:p>
          <a:p>
            <a:pPr lvl="1"/>
            <a:r>
              <a:rPr lang="en-US" dirty="0" smtClean="0"/>
              <a:t>Ex – speed, volume, number of pages in a book</a:t>
            </a:r>
          </a:p>
          <a:p>
            <a:r>
              <a:rPr lang="en-US" b="1" dirty="0"/>
              <a:t>V</a:t>
            </a:r>
            <a:r>
              <a:rPr lang="en-US" b="1" dirty="0" smtClean="0"/>
              <a:t>ector</a:t>
            </a:r>
            <a:r>
              <a:rPr lang="en-US" dirty="0" smtClean="0"/>
              <a:t> - a physical quantity that has both magnitude and direction</a:t>
            </a:r>
          </a:p>
          <a:p>
            <a:pPr lvl="1"/>
            <a:r>
              <a:rPr lang="en-US" dirty="0" smtClean="0"/>
              <a:t>Ex – displacement, velocity,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include length and direction for our 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 -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827067" y="2049242"/>
              <a:ext cx="139680" cy="16884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7987" y="2029442"/>
                <a:ext cx="174240" cy="172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891787" y="2937002"/>
              <a:ext cx="2463840" cy="489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5227" y="2917562"/>
                <a:ext cx="249876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2310547" y="1902362"/>
              <a:ext cx="1341720" cy="1069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90747" y="1883642"/>
                <a:ext cx="1379880" cy="11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1869907" y="2126282"/>
              <a:ext cx="1688400" cy="7729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50107" y="2107562"/>
                <a:ext cx="1725840" cy="80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59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 -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 m at 20 degrees North of East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3 m at 70 degrees East of North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827067" y="2049242"/>
              <a:ext cx="139680" cy="16884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7987" y="2029442"/>
                <a:ext cx="174240" cy="172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891787" y="2937002"/>
              <a:ext cx="2463840" cy="489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5227" y="2917562"/>
                <a:ext cx="249876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2310547" y="1902362"/>
              <a:ext cx="1341720" cy="1069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90747" y="1883642"/>
                <a:ext cx="1379880" cy="11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1869907" y="2126282"/>
              <a:ext cx="1688400" cy="7729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50107" y="2107562"/>
                <a:ext cx="1725840" cy="80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38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Vectors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741027" y="1767002"/>
              <a:ext cx="170640" cy="2577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6987" y="1752962"/>
                <a:ext cx="204480" cy="260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701707" y="3103682"/>
              <a:ext cx="2611440" cy="91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4427" y="3084242"/>
                <a:ext cx="264492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752107" y="1885442"/>
              <a:ext cx="1084680" cy="12916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1227" y="1864562"/>
                <a:ext cx="1110960" cy="13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478147" y="2385842"/>
              <a:ext cx="578520" cy="5382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6987" y="2376842"/>
                <a:ext cx="610560" cy="56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/>
              <p14:cNvContentPartPr/>
              <p14:nvPr/>
            </p14:nvContentPartPr>
            <p14:xfrm>
              <a:off x="1168627" y="2544962"/>
              <a:ext cx="173160" cy="4910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48107" y="2535602"/>
                <a:ext cx="200880" cy="51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/>
              <p14:cNvContentPartPr/>
              <p14:nvPr/>
            </p14:nvContentPartPr>
            <p14:xfrm>
              <a:off x="5937547" y="1620482"/>
              <a:ext cx="423000" cy="24782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18827" y="1602482"/>
                <a:ext cx="459000" cy="251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/>
              <p14:cNvContentPartPr/>
              <p14:nvPr/>
            </p14:nvContentPartPr>
            <p14:xfrm>
              <a:off x="5060587" y="2588162"/>
              <a:ext cx="2759040" cy="2440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53387" y="2569442"/>
                <a:ext cx="278280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/>
              <p14:cNvContentPartPr/>
              <p14:nvPr/>
            </p14:nvContentPartPr>
            <p14:xfrm>
              <a:off x="6148507" y="2799842"/>
              <a:ext cx="1052280" cy="10134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36627" y="2787962"/>
                <a:ext cx="1080720" cy="10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/>
              <p14:cNvContentPartPr/>
              <p14:nvPr/>
            </p14:nvContentPartPr>
            <p14:xfrm>
              <a:off x="6310147" y="3367562"/>
              <a:ext cx="676800" cy="7380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96467" y="3352442"/>
                <a:ext cx="708480" cy="77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" name="Ink 29"/>
              <p14:cNvContentPartPr/>
              <p14:nvPr/>
            </p14:nvContentPartPr>
            <p14:xfrm>
              <a:off x="2910667" y="4985042"/>
              <a:ext cx="67680" cy="18687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00587" y="4965602"/>
                <a:ext cx="98640" cy="18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/>
              <p14:cNvContentPartPr/>
              <p14:nvPr/>
            </p14:nvContentPartPr>
            <p14:xfrm>
              <a:off x="2099947" y="5940842"/>
              <a:ext cx="2085480" cy="1954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89147" y="5926082"/>
                <a:ext cx="211608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4" name="Ink 33"/>
              <p14:cNvContentPartPr/>
              <p14:nvPr/>
            </p14:nvContentPartPr>
            <p14:xfrm>
              <a:off x="2475067" y="5995562"/>
              <a:ext cx="495720" cy="7527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459587" y="5981522"/>
                <a:ext cx="515520" cy="78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0" name="Ink 39"/>
              <p14:cNvContentPartPr/>
              <p14:nvPr/>
            </p14:nvContentPartPr>
            <p14:xfrm>
              <a:off x="2668027" y="6689282"/>
              <a:ext cx="236880" cy="1904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55427" y="6679922"/>
                <a:ext cx="2613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1" name="Ink 40"/>
              <p14:cNvContentPartPr/>
              <p14:nvPr/>
            </p14:nvContentPartPr>
            <p14:xfrm>
              <a:off x="2988427" y="6631682"/>
              <a:ext cx="102960" cy="1245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975107" y="6620162"/>
                <a:ext cx="13176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3" name="Ink 42"/>
              <p14:cNvContentPartPr/>
              <p14:nvPr/>
            </p14:nvContentPartPr>
            <p14:xfrm>
              <a:off x="9696667" y="4133642"/>
              <a:ext cx="211680" cy="232200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676147" y="4115282"/>
                <a:ext cx="252000" cy="235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5" name="Ink 44"/>
              <p14:cNvContentPartPr/>
              <p14:nvPr/>
            </p14:nvContentPartPr>
            <p14:xfrm>
              <a:off x="8691907" y="5314082"/>
              <a:ext cx="2503800" cy="1321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681467" y="5310482"/>
                <a:ext cx="253404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7" name="Ink 46"/>
              <p14:cNvContentPartPr/>
              <p14:nvPr/>
            </p14:nvContentPartPr>
            <p14:xfrm>
              <a:off x="9774427" y="3946802"/>
              <a:ext cx="521280" cy="144360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762187" y="3926642"/>
                <a:ext cx="553680" cy="147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4" name="Ink 53"/>
              <p14:cNvContentPartPr/>
              <p14:nvPr/>
            </p14:nvContentPartPr>
            <p14:xfrm>
              <a:off x="10081867" y="4431002"/>
              <a:ext cx="1472400" cy="88164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063507" y="4410482"/>
                <a:ext cx="1510920" cy="92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02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Resultant vector – represents the sum of two or more vectors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111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can be moved parallel to themselves in a diagram</a:t>
            </a:r>
          </a:p>
          <a:p>
            <a:endParaRPr lang="en-US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685613" y="3289804"/>
              <a:ext cx="901440" cy="15771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2013" y="3277924"/>
                <a:ext cx="919440" cy="15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414173" y="3233644"/>
              <a:ext cx="1482480" cy="1549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8773" y="3220684"/>
                <a:ext cx="1503000" cy="1576440"/>
              </a:xfrm>
              <a:prstGeom prst="rect">
                <a:avLst/>
              </a:prstGeom>
            </p:spPr>
          </p:pic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718" y="3301223"/>
            <a:ext cx="969963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07" y="3176334"/>
            <a:ext cx="1566863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82% Average </a:t>
            </a:r>
          </a:p>
          <a:p>
            <a:r>
              <a:rPr lang="en-US" dirty="0" smtClean="0"/>
              <a:t>15 As, 15 </a:t>
            </a:r>
            <a:r>
              <a:rPr lang="en-US" dirty="0" err="1" smtClean="0"/>
              <a:t>Bs</a:t>
            </a:r>
            <a:r>
              <a:rPr lang="en-US" smtClean="0"/>
              <a:t>,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can be added in any order</a:t>
            </a:r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624773" y="3345244"/>
              <a:ext cx="389880" cy="14508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8653" y="3330844"/>
                <a:ext cx="411480" cy="147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951653" y="3309244"/>
              <a:ext cx="1176840" cy="53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7693" y="3304204"/>
                <a:ext cx="1195200" cy="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4236133" y="2386924"/>
              <a:ext cx="952200" cy="9698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8213" y="2372164"/>
                <a:ext cx="975240" cy="9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4024813" y="3213844"/>
              <a:ext cx="181080" cy="3794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10413" y="3209884"/>
                <a:ext cx="209520" cy="397800"/>
              </a:xfrm>
              <a:prstGeom prst="rect">
                <a:avLst/>
              </a:prstGeom>
            </p:spPr>
          </p:pic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547" y="3363250"/>
            <a:ext cx="481013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170" y="4796044"/>
            <a:ext cx="10493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507" y="4832482"/>
            <a:ext cx="1249363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9" y="4668175"/>
            <a:ext cx="2921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0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paper airplane moves at a constant velocity of 10 m/s.  What is its resultant velocity if it moves with a parallel wind gust of 19 m/s?</a:t>
            </a:r>
          </a:p>
          <a:p>
            <a:r>
              <a:rPr lang="en-US" dirty="0" smtClean="0"/>
              <a:t>10 + 19</a:t>
            </a:r>
          </a:p>
          <a:p>
            <a:r>
              <a:rPr lang="en-US" dirty="0" smtClean="0"/>
              <a:t>29 m/s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7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stunt man tries to run backward on a treadmill.  The stuntman’s constant velocity is 8 m/s and the treadmill is moving at a velocity of 9 m/s.  What is the resultant velocity? </a:t>
            </a:r>
          </a:p>
          <a:p>
            <a:r>
              <a:rPr lang="en-US" dirty="0" smtClean="0"/>
              <a:t>9 - 8</a:t>
            </a:r>
          </a:p>
          <a:p>
            <a:r>
              <a:rPr lang="en-US" dirty="0" smtClean="0"/>
              <a:t>1 m/s forward on the treadmill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7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walk 5 m east, 7 m north, then 8 m east, what is your displacement from the origin?</a:t>
            </a:r>
          </a:p>
          <a:p>
            <a:r>
              <a:rPr lang="en-US" dirty="0" smtClean="0"/>
              <a:t>When solving these, draw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tougher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travel 7 m at 20 degrees North of East</a:t>
            </a:r>
          </a:p>
          <a:p>
            <a:r>
              <a:rPr lang="en-US" dirty="0" smtClean="0"/>
              <a:t>Then 10 m at 50 degrees S of E</a:t>
            </a:r>
          </a:p>
          <a:p>
            <a:r>
              <a:rPr lang="en-US" dirty="0" smtClean="0"/>
              <a:t>Then 12 M at 80 degrees N of W</a:t>
            </a:r>
          </a:p>
          <a:p>
            <a:r>
              <a:rPr lang="en-US" dirty="0" smtClean="0"/>
              <a:t>What is your resultant (distance from the origin)?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Graphical Vector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Set a convenient scale</a:t>
            </a:r>
          </a:p>
          <a:p>
            <a:r>
              <a:rPr lang="en-US" dirty="0" smtClean="0"/>
              <a:t>2.  Draw the first vector to scale</a:t>
            </a:r>
          </a:p>
          <a:p>
            <a:r>
              <a:rPr lang="en-US" dirty="0" smtClean="0"/>
              <a:t>3.  Attach the tail of the second vector to the tip of the first</a:t>
            </a:r>
          </a:p>
          <a:p>
            <a:r>
              <a:rPr lang="en-US" dirty="0" smtClean="0"/>
              <a:t>4.  Repeat</a:t>
            </a:r>
          </a:p>
          <a:p>
            <a:r>
              <a:rPr lang="en-US" dirty="0" smtClean="0"/>
              <a:t>5.  The RESULTANT starts at the tail of the first and ends at the tip of the last</a:t>
            </a:r>
          </a:p>
          <a:p>
            <a:r>
              <a:rPr lang="en-US" dirty="0" smtClean="0"/>
              <a:t>6. Measure length and angle of resultant. </a:t>
            </a:r>
          </a:p>
        </p:txBody>
      </p:sp>
    </p:spTree>
    <p:extLst>
      <p:ext uri="{BB962C8B-B14F-4D97-AF65-F5344CB8AC3E}">
        <p14:creationId xmlns:p14="http://schemas.microsoft.com/office/powerpoint/2010/main" val="35339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measure the angle of the resultant from an axis (nothing crazy or sideways)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9184027" y="4758962"/>
              <a:ext cx="988560" cy="262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72147" y="4747082"/>
                <a:ext cx="101232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1240987" y="3484562"/>
              <a:ext cx="263160" cy="18792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2707" y="3476282"/>
                <a:ext cx="289080" cy="19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1035067" y="4640522"/>
              <a:ext cx="1132200" cy="1587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3907" y="4623602"/>
                <a:ext cx="116208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4407547" y="3980282"/>
              <a:ext cx="413640" cy="5047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99987" y="3972722"/>
                <a:ext cx="439200" cy="52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/>
              <p14:cNvContentPartPr/>
              <p14:nvPr/>
            </p14:nvContentPartPr>
            <p14:xfrm>
              <a:off x="11102467" y="3070922"/>
              <a:ext cx="153000" cy="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090587" y="3059042"/>
                <a:ext cx="17676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Ink 21"/>
              <p14:cNvContentPartPr/>
              <p14:nvPr/>
            </p14:nvContentPartPr>
            <p14:xfrm>
              <a:off x="2912467" y="3187562"/>
              <a:ext cx="256680" cy="13327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00947" y="3177842"/>
                <a:ext cx="288720" cy="135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Ink 22"/>
              <p14:cNvContentPartPr/>
              <p14:nvPr/>
            </p14:nvContentPartPr>
            <p14:xfrm>
              <a:off x="2520787" y="3798122"/>
              <a:ext cx="1276560" cy="80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16467" y="3778682"/>
                <a:ext cx="1288440" cy="1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/>
              <p14:cNvContentPartPr/>
              <p14:nvPr/>
            </p14:nvContentPartPr>
            <p14:xfrm>
              <a:off x="3950707" y="5642402"/>
              <a:ext cx="657360" cy="3038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44587" y="5636282"/>
                <a:ext cx="66708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8" name="Ink 27"/>
              <p14:cNvContentPartPr/>
              <p14:nvPr/>
            </p14:nvContentPartPr>
            <p14:xfrm>
              <a:off x="11778187" y="3226082"/>
              <a:ext cx="458280" cy="14148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766307" y="3214202"/>
                <a:ext cx="482040" cy="14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" name="Ink 30"/>
              <p14:cNvContentPartPr/>
              <p14:nvPr/>
            </p14:nvContentPartPr>
            <p14:xfrm>
              <a:off x="3887347" y="5096282"/>
              <a:ext cx="196560" cy="146340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882667" y="5091602"/>
                <a:ext cx="208440" cy="148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2" name="Ink 31"/>
              <p14:cNvContentPartPr/>
              <p14:nvPr/>
            </p14:nvContentPartPr>
            <p14:xfrm>
              <a:off x="3418267" y="5772722"/>
              <a:ext cx="1967760" cy="1047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404947" y="5759042"/>
                <a:ext cx="1986480" cy="13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5" name="Ink 34"/>
              <p14:cNvContentPartPr/>
              <p14:nvPr/>
            </p14:nvContentPartPr>
            <p14:xfrm>
              <a:off x="1930747" y="4301762"/>
              <a:ext cx="242280" cy="3531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924627" y="4296362"/>
                <a:ext cx="25164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6" name="Ink 35"/>
              <p14:cNvContentPartPr/>
              <p14:nvPr/>
            </p14:nvContentPartPr>
            <p14:xfrm>
              <a:off x="1508107" y="4591922"/>
              <a:ext cx="2705400" cy="133704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68507" y="4517762"/>
                <a:ext cx="2813760" cy="15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9" name="Ink 38"/>
              <p14:cNvContentPartPr/>
              <p14:nvPr/>
            </p14:nvContentPartPr>
            <p14:xfrm>
              <a:off x="3508987" y="3799562"/>
              <a:ext cx="138240" cy="3074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01427" y="3789842"/>
                <a:ext cx="15732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0" name="Ink 39"/>
              <p14:cNvContentPartPr/>
              <p14:nvPr/>
            </p14:nvContentPartPr>
            <p14:xfrm>
              <a:off x="3784387" y="5445482"/>
              <a:ext cx="259560" cy="49500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777547" y="5438642"/>
                <a:ext cx="28548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4" name="Ink 43"/>
              <p14:cNvContentPartPr/>
              <p14:nvPr/>
            </p14:nvContentPartPr>
            <p14:xfrm>
              <a:off x="4318627" y="4106282"/>
              <a:ext cx="1656720" cy="13932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308547" y="4087562"/>
                <a:ext cx="167868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5" name="Ink 44"/>
              <p14:cNvContentPartPr/>
              <p14:nvPr/>
            </p14:nvContentPartPr>
            <p14:xfrm>
              <a:off x="4878067" y="3411842"/>
              <a:ext cx="148320" cy="150048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859347" y="3407882"/>
                <a:ext cx="186120" cy="152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7" name="Ink 46"/>
              <p14:cNvContentPartPr/>
              <p14:nvPr/>
            </p14:nvContentPartPr>
            <p14:xfrm>
              <a:off x="1318387" y="3831602"/>
              <a:ext cx="3756600" cy="203724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304707" y="3816842"/>
                <a:ext cx="3773520" cy="206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11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subtract a vector, add its opposite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505613" y="4262164"/>
              <a:ext cx="1472760" cy="60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2013" y="4250644"/>
                <a:ext cx="149436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4015453" y="2982364"/>
              <a:ext cx="153360" cy="124668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7093" y="2965444"/>
                <a:ext cx="184680" cy="12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2528653" y="3028084"/>
              <a:ext cx="1341360" cy="11566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19653" y="3013684"/>
                <a:ext cx="1364760" cy="11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1" name="Ink 30"/>
              <p14:cNvContentPartPr/>
              <p14:nvPr/>
            </p14:nvContentPartPr>
            <p14:xfrm>
              <a:off x="2525773" y="2814964"/>
              <a:ext cx="2037600" cy="23115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13173" y="2799844"/>
                <a:ext cx="2067840" cy="23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Ink 39"/>
              <p14:cNvContentPartPr/>
              <p14:nvPr/>
            </p14:nvContentPartPr>
            <p14:xfrm>
              <a:off x="2524693" y="2301964"/>
              <a:ext cx="1172520" cy="4593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08493" y="2285764"/>
                <a:ext cx="1206360" cy="4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Ink 43"/>
              <p14:cNvContentPartPr/>
              <p14:nvPr/>
            </p14:nvContentPartPr>
            <p14:xfrm>
              <a:off x="6640933" y="2169484"/>
              <a:ext cx="3364200" cy="375804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26893" y="2163004"/>
                <a:ext cx="3396240" cy="37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1" name="Ink 60"/>
              <p14:cNvContentPartPr/>
              <p14:nvPr/>
            </p14:nvContentPartPr>
            <p14:xfrm>
              <a:off x="7261933" y="4406164"/>
              <a:ext cx="1554480" cy="96480"/>
            </p14:xfrm>
          </p:contentPart>
        </mc:Choice>
        <mc:Fallback xmlns="">
          <p:pic>
            <p:nvPicPr>
              <p:cNvPr id="61" name="Ink 6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55093" y="4392484"/>
                <a:ext cx="1576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6" name="Ink 65"/>
              <p14:cNvContentPartPr/>
              <p14:nvPr/>
            </p14:nvContentPartPr>
            <p14:xfrm>
              <a:off x="7846213" y="4320484"/>
              <a:ext cx="1090080" cy="51624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34333" y="4307524"/>
                <a:ext cx="1119240" cy="54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1" name="Ink 70"/>
              <p14:cNvContentPartPr/>
              <p14:nvPr/>
            </p14:nvContentPartPr>
            <p14:xfrm>
              <a:off x="9056173" y="4514884"/>
              <a:ext cx="79560" cy="1249560"/>
            </p14:xfrm>
          </p:contentPart>
        </mc:Choice>
        <mc:Fallback xmlns="">
          <p:pic>
            <p:nvPicPr>
              <p:cNvPr id="71" name="Ink 7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045733" y="4510204"/>
                <a:ext cx="106200" cy="12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6" name="Ink 75"/>
              <p14:cNvContentPartPr/>
              <p14:nvPr/>
            </p14:nvContentPartPr>
            <p14:xfrm>
              <a:off x="7175893" y="4393564"/>
              <a:ext cx="1875600" cy="1636560"/>
            </p14:xfrm>
          </p:contentPart>
        </mc:Choice>
        <mc:Fallback xmlns="">
          <p:pic>
            <p:nvPicPr>
              <p:cNvPr id="76" name="Ink 7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170133" y="4386364"/>
                <a:ext cx="1897920" cy="165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27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2012– average around a 76</a:t>
            </a:r>
          </a:p>
          <a:p>
            <a:r>
              <a:rPr lang="en-US" dirty="0" smtClean="0"/>
              <a:t>2011 – average around 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or dividing vectors by scalars results in vectors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2282413" y="2593924"/>
              <a:ext cx="1310400" cy="18216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5213" y="2584204"/>
                <a:ext cx="1334160" cy="18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3013573" y="4291684"/>
              <a:ext cx="1751760" cy="48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02773" y="4280884"/>
                <a:ext cx="177984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2709733" y="3468364"/>
              <a:ext cx="7257240" cy="10119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96413" y="3461164"/>
                <a:ext cx="7286400" cy="10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6221893" y="4290604"/>
              <a:ext cx="3569760" cy="511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13253" y="4275844"/>
                <a:ext cx="359280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4" name="Ink 43"/>
              <p14:cNvContentPartPr/>
              <p14:nvPr/>
            </p14:nvContentPartPr>
            <p14:xfrm>
              <a:off x="6473173" y="4689484"/>
              <a:ext cx="2742840" cy="128448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57693" y="4678684"/>
                <a:ext cx="2773080" cy="131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89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Vector PHET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474627" y="2286842"/>
              <a:ext cx="1222200" cy="96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9587" y="2281802"/>
                <a:ext cx="123372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574067" y="2165882"/>
              <a:ext cx="254160" cy="4708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9747" y="2161562"/>
                <a:ext cx="275760" cy="4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4693027" y="2383682"/>
              <a:ext cx="3683880" cy="151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6187" y="2379362"/>
                <a:ext cx="370368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8014387" y="2092802"/>
              <a:ext cx="637200" cy="647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002507" y="2078402"/>
                <a:ext cx="668160" cy="67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4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vector is bigger?</a:t>
            </a:r>
          </a:p>
          <a:p>
            <a:r>
              <a:rPr lang="en-US" dirty="0" smtClean="0"/>
              <a:t>How do you know?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474627" y="2286842"/>
              <a:ext cx="1222200" cy="96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9587" y="2281802"/>
                <a:ext cx="123372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2574067" y="2165882"/>
              <a:ext cx="254160" cy="4708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9747" y="2161562"/>
                <a:ext cx="275760" cy="4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/>
              <p14:cNvContentPartPr/>
              <p14:nvPr/>
            </p14:nvContentPartPr>
            <p14:xfrm>
              <a:off x="4693027" y="2383682"/>
              <a:ext cx="3683880" cy="1515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6187" y="2379362"/>
                <a:ext cx="370368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/>
              <p14:cNvContentPartPr/>
              <p14:nvPr/>
            </p14:nvContentPartPr>
            <p14:xfrm>
              <a:off x="8014387" y="2092802"/>
              <a:ext cx="637200" cy="647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002507" y="2078402"/>
                <a:ext cx="668160" cy="67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971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653187" y="2138162"/>
              <a:ext cx="187200" cy="1234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3747" y="2125562"/>
                <a:ext cx="216000" cy="12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669307" y="1983722"/>
              <a:ext cx="1117080" cy="11667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147" y="1965002"/>
                <a:ext cx="1141200" cy="12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8348467" y="4816202"/>
              <a:ext cx="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6587" y="4804322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2228467" y="3484922"/>
              <a:ext cx="1755720" cy="968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13707" y="3477722"/>
                <a:ext cx="177768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/>
              <p14:cNvContentPartPr/>
              <p14:nvPr/>
            </p14:nvContentPartPr>
            <p14:xfrm>
              <a:off x="2574787" y="2977322"/>
              <a:ext cx="1551960" cy="6584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61107" y="2959322"/>
                <a:ext cx="1584720" cy="68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66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different?</a:t>
            </a:r>
          </a:p>
          <a:p>
            <a:r>
              <a:rPr lang="en-US" dirty="0" smtClean="0"/>
              <a:t>How can we name these?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653187" y="2138162"/>
              <a:ext cx="187200" cy="1234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3747" y="2125562"/>
                <a:ext cx="216000" cy="12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669307" y="1983722"/>
              <a:ext cx="1117080" cy="11667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147" y="1965002"/>
                <a:ext cx="1141200" cy="12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8348467" y="4816202"/>
              <a:ext cx="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6587" y="4804322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2228467" y="3484922"/>
              <a:ext cx="1755720" cy="968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13707" y="3477722"/>
                <a:ext cx="177768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/>
              <p14:cNvContentPartPr/>
              <p14:nvPr/>
            </p14:nvContentPartPr>
            <p14:xfrm>
              <a:off x="2574787" y="2977322"/>
              <a:ext cx="1551960" cy="6584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61107" y="2959322"/>
                <a:ext cx="1584720" cy="68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79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152067" y="2216642"/>
              <a:ext cx="1719000" cy="1021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1547" y="2210522"/>
                <a:ext cx="1758240" cy="10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1126867" y="2078762"/>
              <a:ext cx="1779120" cy="7581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9947" y="2060042"/>
                <a:ext cx="1814400" cy="79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34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502</Words>
  <Application>Microsoft Office PowerPoint</Application>
  <PresentationFormat>Widescreen</PresentationFormat>
  <Paragraphs>102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Plan for Today (AP Physics 1)</vt:lpstr>
      <vt:lpstr>Test Results (General)</vt:lpstr>
      <vt:lpstr>Previous Years</vt:lpstr>
      <vt:lpstr>Vector Basics</vt:lpstr>
      <vt:lpstr>Vector Basics</vt:lpstr>
      <vt:lpstr>Vector Basics</vt:lpstr>
      <vt:lpstr>Vector Basics </vt:lpstr>
      <vt:lpstr>Vector Basics </vt:lpstr>
      <vt:lpstr>Vector Basics </vt:lpstr>
      <vt:lpstr>Vector Basics </vt:lpstr>
      <vt:lpstr>Vector Basics</vt:lpstr>
      <vt:lpstr>Vector Basics</vt:lpstr>
      <vt:lpstr>Vector Review – Vectors and Scalars</vt:lpstr>
      <vt:lpstr>Vector Basics</vt:lpstr>
      <vt:lpstr>Vector Basics - Writing</vt:lpstr>
      <vt:lpstr>Vector Basics - Writing</vt:lpstr>
      <vt:lpstr>Naming Vectors - Examples</vt:lpstr>
      <vt:lpstr>Vector Review</vt:lpstr>
      <vt:lpstr>Properties of Vectors</vt:lpstr>
      <vt:lpstr>Properties of Vectors</vt:lpstr>
      <vt:lpstr>Example Problem</vt:lpstr>
      <vt:lpstr>Example Problem</vt:lpstr>
      <vt:lpstr>Example</vt:lpstr>
      <vt:lpstr>PowerPoint Presentation</vt:lpstr>
      <vt:lpstr>Make it tougher</vt:lpstr>
      <vt:lpstr>PowerPoint Presentation</vt:lpstr>
      <vt:lpstr>Rules for Graphical Vector Addition</vt:lpstr>
      <vt:lpstr>Resultant</vt:lpstr>
      <vt:lpstr>Properties of Vectors</vt:lpstr>
      <vt:lpstr>Properties of Vectors</vt:lpstr>
      <vt:lpstr>PowerPoint Presentation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1)</dc:title>
  <dc:creator>Jane Knittig</dc:creator>
  <cp:lastModifiedBy>Jane Knittig</cp:lastModifiedBy>
  <cp:revision>12</cp:revision>
  <dcterms:created xsi:type="dcterms:W3CDTF">2013-09-05T20:31:57Z</dcterms:created>
  <dcterms:modified xsi:type="dcterms:W3CDTF">2013-09-09T19:36:57Z</dcterms:modified>
</cp:coreProperties>
</file>