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301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9" r:id="rId12"/>
    <p:sldId id="263" r:id="rId13"/>
    <p:sldId id="266" r:id="rId14"/>
    <p:sldId id="270" r:id="rId15"/>
    <p:sldId id="271" r:id="rId16"/>
    <p:sldId id="272" r:id="rId17"/>
    <p:sldId id="267" r:id="rId18"/>
    <p:sldId id="273" r:id="rId19"/>
    <p:sldId id="289" r:id="rId20"/>
    <p:sldId id="290" r:id="rId21"/>
    <p:sldId id="291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292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74" r:id="rId40"/>
    <p:sldId id="276" r:id="rId41"/>
    <p:sldId id="277" r:id="rId42"/>
    <p:sldId id="278" r:id="rId43"/>
    <p:sldId id="279" r:id="rId44"/>
    <p:sldId id="275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24.64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7DE4A06-4BA2-4421-8230-A27BA94A8A03}" emma:medium="tactile" emma:mode="ink">
          <msink:context xmlns:msink="http://schemas.microsoft.com/ink/2010/main" type="inkDrawing" rotatedBoundingBox="2838,6799 5722,6604 5808,7870 2924,8065" semanticType="enclosure" shapeName="Other">
            <msink:destinationLink direction="with" ref="{68C418D6-A8E0-430F-8105-290207531E61}"/>
            <msink:destinationLink direction="with" ref="{23BEB03B-DE6B-4B5D-9DE5-C325919CE9B7}"/>
          </msink:context>
        </emma:interpretation>
      </emma:emma>
    </inkml:annotationXML>
    <inkml:trace contextRef="#ctx0" brushRef="#br0">1486 195 62,'0'0'20,"-31"-22"3,31 22-3,-29-32 0,29 32 1,-41-34-2,13 18-3,28 16-2,-57-25-2,57 25-2,-66-25-4,25 15-4,-7 1-3,1 2 1,-3 1-1,2 6 1,-2 0-1,2 3 1,-5 4 0,2 2 0,4 7 0,-10-1 0,3 7 0,-3 1 1,7-1-1,-4 0 1,7 6 0,-1 3-1,11-2 0,-1-1 1,6-3-1,4 4 1,28-29-1,-51 53 0,51-53 0,-44 47 1,44-47-1,-38 54 0,16-26 0,22-28 1,-35 54-1,16-26 0,7 0 0,12-28 1,-23 54-1,23-54 0,-9 50 0,9-50 0,6 51 0,-6-51 0,22 47 0,-22-47 0,29 47 0,-29-47 0,41 51 0,-41-51 0,47 50 1,-18-22-1,-1-6 0,4 0 1,6-6 0,3 0-1,-3-4 0,6 1 1,3-3-1,-6-1 0,0 0 0,3-2 0,-3 2 0,1-3 0,-1 4 0,-4-4 0,1 4 0,3-1 0,0 1 0,1-4 0,5 3 0,3 1 0,4-1 0,-3-6 0,12 0 0,-6 4-1,3-7 1,3 6 0,-3-6 0,-7 3 0,4-3 0,-6 0-1,-1-3 1,-2-6 0,-1-1 0,0-6 0,1-2 0,2-4-1,-2-1 1,2-2-1,1 0 1,2 0 0,1 0 0,-3 3-1,-1 3 1,-3-6 0,-2 3 0,-4 3 0,-3-3 0,0 0-1,3 3 1,-7 0 0,1-3 0,0 6 0,3-6-1,-4 3 1,1 0 0,0 0 0,0 0 0,-4-3 0,-2-3 0,-29 25 0,47-38 1,-47 38-1,28-37 0,-28 37 0,16-38-1,-16 38 1,-3-32-1,3 32 1,-22-44 0,22 44-1,-38-44 1,6 22-1,-2-3 0,-10-3 1,-4 6-1,-6-7 1,1 1-2,-7 3 1,6-4 0,0 4 1,4 0 0,6 3 0,6-3 0,0 3 0,3 3 0,4 0 0,-1 3 0,0-3 0,-5 7 0,2 2-1,-13 4 0,-5 3 0,-1 3 1,-6 3 0,-6 3-1,-1 4 1,1-4 0,-6 3 0,8-2-5,4-4-4,13 9-5,-7-12-5,20 10-4,-7-10-3,41 0-6,-54 9-5,54-9 5,-38 0 5,38 0 18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40.40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86BE49F-D356-4905-81C8-232907B40A3D}" emma:medium="tactile" emma:mode="ink">
          <msink:context xmlns:msink="http://schemas.microsoft.com/ink/2010/main" type="inkDrawing" rotatedBoundingBox="3027,9206 5968,8865 6016,9279 3075,9619" shapeName="Other">
            <msink:destinationLink direction="with" ref="{AE707103-2CE5-4739-B888-46FB08DE17F9}"/>
          </msink:context>
        </emma:interpretation>
      </emma:emma>
    </inkml:annotationXML>
    <inkml:trace contextRef="#ctx0" brushRef="#br0">71 627 1,'0'0'2,"0"0"1,0 0-2,0 0 1,0 0 0,0 0 0,-32 9 1,32-9 0,0 0-1,0 0 1,0 0 0,0 0 1,-28-22-1,28 22 0,0 0 0,0 0 0,-13-37 1,13 37 0,7-29 1,-7 29 1,19-41-1,-19 41 1,34-50-1,-34 50-1,48-54 0,-48 54-1,53-50-2,-53 50 0,57-38 0,-28 22 0,-1 1-1,7 2 1,0 4-1,-4-1 0,7 1 0,0 2 1,0-2-1,0 3 0,3-1 0,3 1 0,-6 0 0,9 0 1,-6-1-1,10 1 0,-7-4 0,10 4 0,-4-3 0,1-4 0,6 4-1,-4-4 1,1 4 0,0-4 0,-1 0 0,-2 1 0,-4 6 0,1-4 0,-4 4 0,-3 3 0,3 3 0,-6-3-1,6 3 1,-9 0 0,9 0 0,-3 0-1,3-4 1,-3 1 0,7 0 1,-4-6-1,3 2 0,4 1 0,-1 0 1,1-1-1,-7 4 1,10 0 0,-10 6-1,3 0 1,-6 1 0,0 2-1,-3 3 1,-3 1 0,0-1-1,-4 1 0,-31-10 0,54 15 1,-54-15-1,54 29 1,-54-29 0,53 19 0,-24-13 0,-1 3 0,1-5 0,-29-4 0,50 15 0,-50-15-1,44 25 1,-44-25-1,35 26 0,-35-26-1,25 28-1,-25-28-3,19 28 0,-19-28-5,0 0-1,0 0-5,0 0-3,3 29-4,-3-29 5,0 0 18</inkml:trace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40.40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71 627 1,'0'0'2,"0"0"1,0 0-2,0 0 1,0 0 0,0 0 0,-32 9 1,32-9 0,0 0-1,0 0 1,0 0 0,0 0 1,-28-22-1,28 22 0,0 0 0,0 0 0,-13-37 1,13 37 0,7-29 1,-7 29 1,19-41-1,-19 41 1,34-50-1,-34 50-1,48-54 0,-48 54-1,53-50-2,-53 50 0,57-38 0,-28 22 0,-1 1-1,7 2 1,0 4-1,-4-1 0,7 1 0,0 2 1,0-2-1,0 3 0,3-1 0,3 1 0,-6 0 0,9 0 1,-6-1-1,10 1 0,-7-4 0,10 4 0,-4-3 0,1-4 0,6 4-1,-4-4 1,1 4 0,0-4 0,-1 0 0,-2 1 0,-4 6 0,1-4 0,-4 4 0,-3 3 0,3 3 0,-6-3-1,6 3 1,-9 0 0,9 0 0,-3 0-1,3-4 1,-3 1 0,7 0 1,-4-6-1,3 2 0,4 1 0,-1 0 1,1-1-1,-7 4 1,10 0 0,-10 6-1,3 0 1,-6 1 0,0 2-1,-3 3 1,-3 1 0,0-1-1,-4 1 0,-31-10 0,54 15 1,-54-15-1,54 29 1,-54-29 0,53 19 0,-24-13 0,-1 3 0,1-5 0,-29-4 0,50 15 0,-50-15-1,44 25 1,-44-25-1,35 26 0,-35-26-1,25 28-1,-25-28-3,19 28 0,-19-28-5,0 0-1,0 0-5,0 0-3,3 29-4,-3-29 5,0 0 18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41.68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0 182 25,'0'0'10,"0"0"-3,0 0-3,0 0 0,0 0-3,22 28 0,-22-28 0,44 51 0,-15-23 0,2 4-1,4-1 1,6 1 0,3-7 1,4 0 0,-1-6 1,10-3-1,0-1 0,9-5 1,-3-1 0,4-6-1,-4 1 0,6-11 1,-2 7-1,-4-3 0,-6-3 1,-1-1-1,1 4 0,-6-3-1,-4 3 0,0 0 0,-2 0-1,-4-1 1,3 1-1,-6 0 0,0-3 0,-4 0 1,4-1-1,-9-5 1,5 2 0,-5-2 0,-1 2-1,4 1 1,-4-1-1,1 1 0,-1 3 0,1 2 0,-1-5 0,0 3 0,1-4 0,2 1 0,-2-4 0,2 4 0,-31 9 0,54-32 0,-54 32 0,54-34 0,-54 34 0,47-32 0,-47 32 0,48-35 0,-48 35 0,47-37 0,-47 37 0,35-29 0,-35 29 0,28-31 0,-28 31 0,19-29 1,-19 29-2,0 0 1,16-28 0,-16 28 0,0 0 0,0 0-1,0 0 1,0 0-1,0 0 1,0 0 0,0 0-1,28-12 1,-28 12-1,0 0 0,0 0-2,32-4 0,-32 4-2,0 0-1,0 0 0,28 10-1,-28-10-1,0 0 0,0 0-4,13 28-1,-13-28-1,0 0 4,0 29 10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42.48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786 0 16,'-63'66'13,"3"76"-6,-13 66-4,-9 72-2,0 50 0,-3 51-3,6 26 0,3 5-1,16-21 0,10-48-1,18-60-1,10-94-3,19-85 0,3-104 3,35-94 5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42.68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286 500 37,'6'-226'13,"-12"52"-3,-16 74 1,22 100 0,-54 44-7,22 88-3,1 76-2,-4 47 1,3 41-3,1 22 0,6 12-4,9-18 0,10-41-2,12-54-2,10-88-3,18-75-3,14-95 3,18-79 14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43.43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310 43 29,'-57'-67'12,"0"80"0,3 97-8,16 76-1,10 72-3,3 51 0,6 47-2,9 21-1,10-11-2,7-33-2,5-68-2,7-64-3,0-90 3,13-92-2,-1-98 10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43.61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0 409 28,'31'-207'10,"4"68"-1,-3 76-2,-1 101 0,10 88-4,0 85-2,7 69 0,-1 66-2,0 23 1,1-13-2,2-32-3,-5-79-4,5-90-3,-12-114-1,6-98-4,-12-126 11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42.86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22 179 35,'41'-135'10,"-13"91"-2,-15 75-4,-10 83-4,-6 71 0,-13 83 0,0 60 0,-3 43-4,3 29 1,1-16-2,5-25-1,7-69-4,16-73 0,2-113-1,23-98 4,6-113 7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43.21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550 0 26,'-51'155'10,"-3"68"-10,-6 61-4,-9 53-6,-4 28-1,-6 0 1,-3-19 10,0-65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43.04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185 0 20,'3'126'10,"-19"69"1,-9 66-4,-7 63-7,0 48 0,1 22-4,12 5-2,0-33-2,10-48-2,5-85-1,11-73 3,2-109 8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34:55.28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A9EC0B2-7625-4822-A390-3A76557B6B7D}" emma:medium="tactile" emma:mode="ink">
          <msink:context xmlns:msink="http://schemas.microsoft.com/ink/2010/main" type="inkDrawing" rotatedBoundingBox="2201,4467 12935,8436 9953,16501 -780,12532" hotPoints="1137,8165 11357,8025 10846,14343 8382,15475 6768,15276 677,9633" semanticType="enclosure" shapeName="Hexagon">
            <msink:sourceLink direction="with" ref="{5991C11C-46B5-4B2E-9138-2F95D8F52947}"/>
            <msink:sourceLink direction="with" ref="{AE8424F2-C77D-426F-B345-E5894C3A234D}"/>
            <msink:sourceLink direction="with" ref="{B3E6FA33-B6EF-44C5-97FE-A38D26247549}"/>
          </msink:context>
        </emma:interpretation>
      </emma:emma>
    </inkml:annotationXML>
    <inkml:trace contextRef="#ctx0" brushRef="#br0">1897 273 18,'-44'-35'11,"44"35"-1,0 0 1,-22-39 0,22 39 0,0 0 0,-27-44 0,27 44 0,-22-40-1,22 40 1,0 0-2,-57-44 1,17 27-2,40 17-1,-84-27 1,36 19-1,-9-6 0,-1 14-1,-12-8 1,-1 12 1,-8-8 1,9 12-1,-23 1-1,18 9 0,-13-1-2,4 5-1,1 5-1,-1 3-2,13 10-3,-8-1 0,13 5-1,0 0 1,4 9 1,5 0 0,9 8-1,-1 1 1,9-1 1,10 5 1,-6 0-1,14 4 1,5 1-1,8-1-1,4-4 1,5 0 1,5 0-1,4-5 0,8 10 1,1-1-1,0 0 0,-5-4 0,13 9 0,1-1 0,-1-3 0,9-5-1,1-5 1,-1 1 0,4-1 0,6-4 0,-1 0 1,4-4-1,1 4 0,-10-4 0,10 0-1,-1-1 0,5-3 0,0-5 1,0 4-1,4-4 0,-4 0 0,9-5 0,-10-3 1,1-10 0,5 0 0,-6 1-1,1-10 1,-4-4 0,8 1 0,-4-6 0,0 6 0,4-6-1,0-3 1,-4 4 0,-4-9-1,-1 0 1,1 0 0,-5 0-1,4-5 1,-4-4 0,0 1 0,9-1-1,4 0 1,-8-4 0,4 0 0,0 4 0,-5-4 0,-4 4-1,5 4 1,-10-8 0,-39 13 0,71-22 1,-71 22-1,70-22 0,-70 22 0,62-8 0,-62 8 0,71-22-1,-71 22 1,57-14 0,-57 14 0,61-22 0,-61 22 0,58-22 0,-58 22 0,53-8 0,-53 8 0,57-5 0,-57 5 0,62-17 0,-62 17 0,66-22 2,-66 22-2,66-27 1,-66 27 0,66-30 0,-66 30 1,53-18-2,-53 18 2,44-13-2,-44 13 0,39-9 0,-39 9 0,0 0 1,45-13 0,-45 13 0,0 0-1,0 0 1,0 0 1,44 4-2,-44-4 0,0 0 0,0 0 0,0 0 0,48 9 1,-48-9-2,0 0 0,40 13 1,-40-13-1,0 0 1,48 18-2,-48-18 2,0 0-1,57 35 0,-57-35 2,45 26-2,-45-26 1,39 44 0,-39-44 0,40 44-1,-40-44 1,39 35-1,-39-35 1,40 44-1,-40-44 1,40 27 0,-40-27 0,0 0 0,53 48 0,-53-48 0,39 31 0,-39-31 0,0 0 0,49 52 0,-49-52 0,0 0 0,44 58 0,-44-58-1,31 44 2,-31-44-1,0 0 0,44 57 0,-44-57 0,0 0 0,35 39 0,-35-39 1,0 0-2,0 0 2,40 35-2,-40-35 2,0 0-1,0 0 0,0 0 0,0 0 0,0 0 0,44 22 0,-44-22 0,0 0 0,0 0 0,0 0 0,0 0 0,0 0 0,0 0 1,0 0-1,0 0 0,0 0 0,39 27 0,-39-27 0,0 0 0,0 0 0,0 0 0,0 0 1,0 0-1,0 0 0,40 13-1,-40-13 1,0 0 0,0 0 0,0 0 0,0 0 0,0 0 0,0 0 0,0 0 0,0 0 0,0 0 0,0 0 0,0 0 0,0 0 0,0 0 0,0 0 0,0 0 0,0 0 0,0 0 0,0 0 0,0 0 0,0 0 0,0 0 0,0 0 0,0 0 0,0 0 0,0 0 0,0 0 0,0 0-1,0 0 1,0 0-1,0 0 0,0 0-1,0 0-4,0 0-7,0 0-4,-35 39-7,35-39-3,0 0-3,0 0-3,-44 14 0,44-14 5,-58-14 14</inkml:trace>
    <inkml:trace contextRef="#ctx0" brushRef="#br0" timeOffset="7904.8465">1615 287 15,'0'0'11,"0"0"-5,44-62 0,-44 62-2,57-53 1,-57 53 0,75-52-1,-35 30 0,8-5 0,-48 27-1,84-39 0,-31 26 0,4 4-1,0 4 0,-4 10 0,4-1 0,-4 14-1,13-1 0,0 1 1,5 8-1,-5 9 1,9 1-1,-5-6 0,1 5 1,-1 1-1,1-1 1,-9 0-1,-1 4 0,-8-8 0,-4 9 1,-1 4-2,-8-5 1,-1 5 0,-12-4 0,-5 8 0,4-8-1,-8 8 1,-18-48-1,31 79 1,-18-40-1,0 1 1,-13-40-1,27 70 0,-27-70 1,26 66 0,-26-66-1,40 53 1,-40-53 0,35 57 0,-35-57 0,35 48-1,-35-48 1,31 53-1,-31-53 0,27 53 0,-27-53 0,22 39 0,-22-39 0,26 44 0,-26-44 0,22 40 0,-22-40 0,0 0 0,44 57 0,-44-57 0,0 0 0,53 35 0,-53-35 0,40 13 1,-40-13-1,39 22 1,-39-22-1,44 18 0,-44-18 1,49 13-1,-49-13 0,48 13 0,-48-13 1,53 9-1,-53-9 1,53 9 1,-53-9-1,62 4 0,-62-4 0,70 5 1,-26-1-1,-4-4 0,0 4 0,8-4 0,1 5 0,-5-10 0,4 5 0,5-8 0,-5 3 0,1-8 0,4 4-1,-5-4 1,1 9-1,-5-5 0,-5 0 0,-39 9 0,71-9 1,-31 5-1,-40 4 0,66-4 0,-66 4 0,75-14 0,-75 14 0,70-8 0,-70 8 0,71-5 0,-71 5 1,70-9 0,-70 9-1,62-8 1,-23 3 0,-39 5 0,71-4 0,-71 4 0,66-13 0,-66 13 0,66-5 0,-66 5-1,62 0 1,-62 0-1,57-4 1,-57 4 0,53 13-1,-53-13 1,40 0-1,-40 0 1,0 0-1,44 4 1,-44-4-1,0 0 0,0 0 0,44 14 1,-44-14-2,0 0 2,0 0-1,0 0-1,44 8 2,-44-8-1,0 0 0,0 0 0,0 0 1,39 14-1,-39-14 0,0 0 0,0 0 1,0 0-1,40 22 0,-40-22 0,0 0 0,0 0 0,0 0 0,35 39 0,-35-39 0,0 0 0,0 0 0,0 0 1,0 0-1,40 35 1,-40-35 0,0 0 0,0 0 2,0 0-1,0 0 1,0 0 0,0 0 1,0 0-2,0 0 1,0 0-1,0 0 0,0 0-1,0 0 0,22 44-1,-22-44 1,0 0-1,0 0 0,0 0 0,13 44 0,-13-44 0,0 0 0,0 0 0,0 0-1,0 0 1,27 40 0,-27-40 0,0 0 1,0 0 1,0 0 1,0 0 2,0 0 0,0 0 1,0 0-1,0 0 1,0 0-1,0 0-1,0 0-2,0 0-1,4-40-1,-4 40 0,0 0 1,0 0-1,0 0 1,0 0 0,0 0-1,0 0 1,0 0 0,0 0-1,0 0 0,0 0 1,0 0-1,0 0 0,-35 40 0,35-40 0,0 0-1,0 0 1,9 39 0,-9-39 0,0 0 0,0 0 0,0 0-1,0 0 1,0 0-1,0 0 1,26 40 0,-26-40-1,0 0 1,0 0 0,0 0 0,40 44 1,-40-44-1,0 0 0,17 48 1,-17-48-1,9 40 0,-9-40 0,9 43 1,-9-43-1,9 58 0,-9-58 0,9 57 1,-9-57-1,8 70 0,-8-30 0,5-1 0,-5-39 0,9 75-1,-9-36 1,0 5-2,0 0 1,4 0-1,-4-4 1,0-1 0,-4 5 0,4-4 1,4-1-1,-4-39 1,9 62 0,-9-62 0,4 66 0,-4-66 0,5 61 0,-5-61 0,0 66 0,0-26 0,0-40 0,-5 70 0,5-70 0,-4 75 0,4-75 1,0 74-1,0-74 0,-9 66 0,9-66 0,-13 66 1,13-66-1,-13 62 0,13-62 0,-18 61 0,18-61 0,-9 66 1,9-66-1,-4 62 0,4-62 0,-5 52 0,5-52 0,-4 62 0,4-62 0,0 66 0,0-66 1,-5 70-1,10-31 0,-5-39 0,0 75 0,0-75 0,0 70 0,0-70 0,-5 71 0,5-71 0,-4 74 0,4-74 0,-9 66 1,9-66-1,-9 66 0,9-66 0,0 62 0,0-62 0,0 57 0,0-57 0,0 57 1,0-57-1,0 57 0,0-57 0,5 57 0,-5-57 0,4 53 0,-4-53 1,9 53-1,-9-53 0,9 57-1,-9-57 1,4 61-2,-4-61 3,5 66-3,-5-66 2,4 62-1,-4-62 1,5 57 0,-5-57-1,13 48 1,-13-48 0,9 44 1,-9-44-1,8 44 0,-8-44 0,0 0 0,14 53 1,-14-53-1,0 0-1,4 48 1,-4-48 1,0 0-1,9 53 0,-9-53 0,4 48 0,-4-48 0,9 44 0,-9-44 0,9 53 0,-9-53 0,0 53 0,0-53 1,9 52-1,-9-52 0,13 62 0,-13-62 0,17 70 0,-17-70 0,18 75 0,-9-36 0,9 1 0,-10-1-1,10 1 1,0-1 0,-18-39 0,39 66-1,-39-66 1,49 62-1,-49-62 1,53 48 0,-53-48-1,57 44 1,-57-44 0,62 44 0,-62-44 0,66 40 0,-27-18 0,-39-22 0,75 44 0,-75-44 0,75 39 0,-31-21 0,-44-18 0,75 30 0,-75-30 0,75 22 0,-75-22 0,70 14 0,-30-10 0,0-4 0,-1 4 0,6-8 0,3 4 0,5-9 0,0 0-1,8-8 1,1 4 0,-5-5 0,5-4 0,4 0 0,0 0 0,0-4 0,-4-1 0,0 1 0,-1-5-1,1 1 1,-5-1 0,-4-4 1,0 8-1,-4-3-1,-5-1 1,0 4 0,-44 27 0,70-57 0,-70 57 0,53-57 0,-53 57 0,49-70 0,-23 30 0,-4-4 0,0 0 0,-4 1 0,4-6 0,0-4 0,0-8 0,4 8 0,-8-8-1,8 8 1,1-4 1,-1-5-2,1 5 1,-1 0 0,-4 0 0,-4-4 1,4 3-1,-5-3 1,1 4-1,-5-5 1,0 1-1,1-5 2,-1 4-2,-4 1 0,-5-9 0,0 4 0,1-5 0,-5 5 0,4 1 0,1-6 0,-5 5 0,0 0 0,8 1-1,-8-6 1,5 5 0,-5 0 0,-5 1 0,5-1 0,-4 4 0,4-4-1,-9 0 1,0 0 0,1-4 0,-1 4 0,4-4 0,-3-5 0,-1 0 0,0 1 0,9-5 1,-9-5-1,0 1 2,5-5-2,0 9 1,-5-5 0,4 10 0,5-5 0,-8 13-1,8 4 0,-5-4 0,1 5 0,-5-1 0,4-4 0,-8-4 0,0 0 0,9-5 0,-10 5-1,10-1 1,-5 6 0,5-1 0,-5 4 0,9 5 0,-9 4 0,9 5 0,-4-9 0,-1 8 0,5 1-1,-4 0 2,0-1-2,-1 1 2,-4-5-1,5-4 0,-5 0 0,0 0 0,0 0 0,1 4 0,-1-4 0,0 0 0,5 4 0,-1 9-1,-4-4 2,1 0-1,-6-1 0,6 1 1,-1 0-1,0-1 0,0 10 0,0-9 0,9 48 1,-8-71-1,8 71 0,-9-66 1,9 66-1,-14-48 0,14 48 0,-4-40 1,4 40-1,0 0 0,0 0 0,-18-44 1,18 44-2,0 0 1,0 0 0,0 0 1,0 0-1,0 0 0,0 0 0,0 0 0,0 0 0,0 0 0,0 0 0,0 0 0,0 0 0,0 0 1,49 44-1,-49-44 0,40 31 0,-40-31-1,52 35 1,-52-35 0,62 31 0,-62-31 0,71 40-1,-71-40 0,70 30 1,-70-30 0,75 31 0,-35-13 0,-40-18 0,75 26-1,-36-17 1,5 0 0,-4-5-1,4 5 1,-4-5 0,4 1-1,-5-1 1,1-4 0,0 4 0,-1-4-1,-39 0 1,75 0 0,-75 0 0,75-4 0,-35 4-1,-1 0 1,1-9 0,-40 9 0,71-4 0,-32-1 0,1 5 0,-40 0 0,62-4 0,-62 4 0,53-9 0,-53 9 0,52-4 1,-52 4-1,44 4 0,-44-4 0,0 0 0,58-4 0,-58 4 0,0 0 0,53-5 0,-53 5 0,0 0 1,39-4-1,-39 4 0,0 0 0,0 0 0,44 0 0,-44 0 0,0 0 0,0 0 1,0 0-1,0 0 1,40 22-1,-40-22 1,0 0 0,0 0 0,0 0-1,0 0 0,0 0 1,0 0-1,13 44 0,-13-44 0,5 40 0,-5-40-1,8 52 1,-8-52 0,5 71 0,4-28 0,-5 1 0,0 0 0,-4 5 0,0 3 0,5 10 0,-5-5 0,-5 5 0,1 3 0,0 1 0,-1-4 0,-4 4 0,5 4-1,-9-8 1,4 3 0,0-3 0,0 4 1,1 0-1,-6 0 0,6 0 0,-1 0 1,4 4-1,1-9 0,-1 5 0,-3-4 0,3-1 0,1 1 0,-1-1 0,-3-8 0,-1 0 0,0 4 0,5 0 0,-10 0 0,6-4 0,3 0 1,-4 8-2,1 5 0,-1-9 0,0 5 0,5-5 0,-5 4 1,-5 1-1,6-5 0,-1-9 1,0-4 1,0 4-1,0 1 0,1-1 0,-1 0 0,4 1 0,1 8 1,-5-4-1,5-1 0,-5 10 0,5-9 1,4-1-1,-9 5 0,4 0 0,1 1 0,4-1 0,0 0 0,-4 0 0,-1-4 1,5-1-1,0-3 0,0-1 0,-4-4 0,4 4 0,0-4 1,0 5-1,0-5 0,0-1 0,0 1 0,0 0 0,4-4 0,-4 4 1,0-44-1,0 75 0,0-36 0,0 1 0,0-40 0,0 70-1,0-31 1,0 1 0,0-40 0,5 79 0,-5-31-1,0-4 1,0 5-1,0-1 1,0 0-2,-5 5 2,5-5-1,-4-4 1,4 0 0,-5 5 0,5-5 0,0 4 0,0 0 0,-4-8 0,4 8 1,0-4-1,-5 0 0,1 0 0,0 0 0,-5 0 0,0 4 1,5 5-1,-10 4 0,1 4 0,0 5 0,-5 0 0,1 5 0,-10 3 0,-8-4 0,0-4 0,-5 5 0,5-14 0,-9 0 1,4-4-1,-4-5 0,9-4 0,0-5 0,35-39 0,-71 71 2,31-36-2,1-4 1,-1 4 0,-4-4 0,0-5 0,-4 5 0,-1 8-1,1 5-1,-10-4 1,-3-1-1,3 5 1,-8-4-1,5-1 1,-10 10-2,1-19 2,-1 1 1,5 0-1,-4 4 0,-1 0 0,5 0 0,-5-4 0,10-5 1,-5 1-1,4-5-1,5-5 2,-1 1-1,6-1 0,3-8 0,1 0 1,-1 4-1,5-8 0,-9-1 0,9-4 0,4 0 0,-4 0 0,-4 0 0,4 0 0,0 4 1,-5-4-1,1 0 0,-5 0 0,-4 5-1,-1-10 1,-3 1 0,-5 4 0,4-4 0,-4-1 0,0 1 0,-5-1 0,1-3 0,-5-1 0,4 0 0,5 0 0,-4-4-1,-1 0 1,5-5-1,0 1 1,0-5-1,4-5 0,1-3 1,-5-1-1,4-4 0,0-5 1,5-4-1,0-4 1,-1-9-1,6-9 1,3 0 1,1-4-1,-1-5 0,9 5 0,1-9 0,8 8 0,0 10 0,0-1 0,5-4-1,4-4 1,-5 0-1,5 0 1,0-1-1,9-8 1,-5 5 0,1-1 0,-1 0-1,1 5 2,3 4-2,1 0 1,4 5 0,-8-5 0,8 8 0,-4-3-1,-1 8 1,6 1 0,3-1-1,1 4 1,-5 1 0,5 4 0,-1 0-1,5 44 1,-4-74 0,4 74-1,-9-71 1,9 71 0,-9-70 0,9 70 0,-4-70 1,-5 30-2,9 40 3,0-70-3,0 70 2,0-66-1,0 66 1,4-57-1,-4 57 0,0-62 0,0 62 0,-4-57 0,4 57-1,-4-66 1,4 66 0,-5-70 0,5 70 0,-13-62 0,13 62-1,-4-65 1,4 65 0,-18-58 0,18 58 0,-22-43 0,22 43 0,-18-58 0,18 58 0,-22-57 0,22 57 0,-22-61-1,13 21 1,9 40 0,-17-61 0,17 61 0,-22-57 0,22 57 0,-22-53 0,22 53 0,-27-48 0,27 48 0,-31-40 0,31 40 0,0 0 1,-48-40-1,48 40 1,-40-26-1,40 26 1,-39-17 0,39 17 0,-49-14-1,49 14 1,-53-17-1,53 17 0,-48-13 1,48 13-1,-53-9 0,53 9 0,-53-13 0,53 13 0,-40-9 1,40 9-1,-44-13-1,44 13 1,-44-14 0,44 14 0,-44-21 0,44 21 1,-57-22-2,57 22 1,-62-27 0,62 27 0,-57-26 0,57 26 0,-66-18 1,66 18-1,-57-22 0,57 22 0,-53-13 0,53 13 0,-58-9 0,58 9 0,-48 0 0,48 0 0,-44 5 0,44-5-1,0 0 1,-44-5-5,44 5-12,0 0-9,0 0-5,9-39-3,-9 39 0,39-71-1,1 19-1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41.68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E707103-2CE5-4739-B888-46FB08DE17F9}" emma:medium="tactile" emma:mode="ink">
          <msink:context xmlns:msink="http://schemas.microsoft.com/ink/2010/main" type="inkDrawing" rotatedBoundingBox="3323,9229 5702,8932 5757,9376 3379,9673" semanticType="callout" shapeName="Other">
            <msink:sourceLink direction="with" ref="{086BE49F-D356-4905-81C8-232907B40A3D}"/>
          </msink:context>
        </emma:interpretation>
      </emma:emma>
    </inkml:annotationXML>
    <inkml:trace contextRef="#ctx0" brushRef="#br0">0 182 25,'0'0'10,"0"0"-3,0 0-3,0 0 0,0 0-3,22 28 0,-22-28 0,44 51 0,-15-23 0,2 4-1,4-1 1,6 1 0,3-7 1,4 0 0,-1-6 1,10-3-1,0-1 0,9-5 1,-3-1 0,4-6-1,-4 1 0,6-11 1,-2 7-1,-4-3 0,-6-3 1,-1-1-1,1 4 0,-6-3-1,-4 3 0,0 0 0,-2 0-1,-4-1 1,3 1-1,-6 0 0,0-3 0,-4 0 1,4-1-1,-9-5 1,5 2 0,-5-2 0,-1 2-1,4 1 1,-4-1-1,1 1 0,-1 3 0,1 2 0,-1-5 0,0 3 0,1-4 0,2 1 0,-2-4 0,2 4 0,-31 9 0,54-32 0,-54 32 0,54-34 0,-54 34 0,47-32 0,-47 32 0,48-35 0,-48 35 0,47-37 0,-47 37 0,35-29 0,-35 29 0,28-31 0,-28 31 0,19-29 1,-19 29-2,0 0 1,16-28 0,-16 28 0,0 0 0,0 0-1,0 0 1,0 0-1,0 0 1,0 0 0,0 0-1,28-12 1,-28 12-1,0 0 0,0 0-2,32-4 0,-32 4-2,0 0-1,0 0 0,28 10-1,-28-10-1,0 0 0,0 0-4,13 28-1,-13-28-1,0 0 4,0 29 10</inkml:trace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59.96094" units="1/cm"/>
          <inkml:channelProperty channel="Y" name="resolution" value="284.375" units="1/cm"/>
        </inkml:channelProperties>
      </inkml:inkSource>
      <inkml:timestamp xml:id="ts0" timeString="2013-09-24T01:35:04.80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E76C1F1-C9CB-479C-873F-D0511B95674C}" emma:medium="tactile" emma:mode="ink">
          <msink:context xmlns:msink="http://schemas.microsoft.com/ink/2010/main" type="writingRegion" rotatedBoundingBox="34021,20632 34036,20632 34036,20647 34021,20647"/>
        </emma:interpretation>
      </emma:emma>
    </inkml:annotationXML>
    <inkml:traceGroup>
      <inkml:annotationXML>
        <emma:emma xmlns:emma="http://www.w3.org/2003/04/emma" version="1.0">
          <emma:interpretation id="{DD8FB758-0DD1-430F-927C-D44646145735}" emma:medium="tactile" emma:mode="ink">
            <msink:context xmlns:msink="http://schemas.microsoft.com/ink/2010/main" type="paragraph" rotatedBoundingBox="34021,20632 34036,20632 34036,20647 34021,206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6E1B87D-7E55-4874-8659-7FCAD08FE0A1}" emma:medium="tactile" emma:mode="ink">
              <msink:context xmlns:msink="http://schemas.microsoft.com/ink/2010/main" type="line" rotatedBoundingBox="34021,20632 34036,20632 34036,20647 34021,20647"/>
            </emma:interpretation>
          </emma:emma>
        </inkml:annotationXML>
        <inkml:traceGroup>
          <inkml:annotationXML>
            <emma:emma xmlns:emma="http://www.w3.org/2003/04/emma" version="1.0">
              <emma:interpretation id="{AF2CBEF5-299A-47DB-AE6B-439E50EE9A4A}" emma:medium="tactile" emma:mode="ink">
                <msink:context xmlns:msink="http://schemas.microsoft.com/ink/2010/main" type="inkWord" rotatedBoundingBox="34021,20632 34036,20632 34036,20647 34021,20647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0 0</inkml:trace>
        </inkml:traceGroup>
      </inkml:traceGroup>
    </inkml:traceGroup>
  </inkml:traceGroup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35:13.30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991C11C-46B5-4B2E-9138-2F95D8F52947}" emma:medium="tactile" emma:mode="ink">
          <msink:context xmlns:msink="http://schemas.microsoft.com/ink/2010/main" type="writingRegion" rotatedBoundingBox="12358,6084 8951,11603 6933,10357 10341,4839">
            <msink:destinationLink direction="with" ref="{EA9EC0B2-7625-4822-A390-3A76557B6B7D}"/>
          </msink:context>
        </emma:interpretation>
      </emma:emma>
    </inkml:annotationXML>
    <inkml:traceGroup>
      <inkml:annotationXML>
        <emma:emma xmlns:emma="http://www.w3.org/2003/04/emma" version="1.0">
          <emma:interpretation id="{D6E69E56-B064-452E-86CA-13EC60752895}" emma:medium="tactile" emma:mode="ink">
            <msink:context xmlns:msink="http://schemas.microsoft.com/ink/2010/main" type="paragraph" rotatedBoundingBox="12358,6084 8951,11603 6933,10357 10341,48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F1B4C6B-B9D9-4937-8FC5-115FBA2692B1}" emma:medium="tactile" emma:mode="ink">
              <msink:context xmlns:msink="http://schemas.microsoft.com/ink/2010/main" type="line" rotatedBoundingBox="12358,6084 8951,11603 6933,10357 10341,4839"/>
            </emma:interpretation>
          </emma:emma>
        </inkml:annotationXML>
        <inkml:traceGroup>
          <inkml:annotationXML>
            <emma:emma xmlns:emma="http://www.w3.org/2003/04/emma" version="1.0">
              <emma:interpretation id="{B268444C-79EF-45D3-B314-E5433A4B5EBC}" emma:medium="tactile" emma:mode="ink">
                <msink:context xmlns:msink="http://schemas.microsoft.com/ink/2010/main" type="inkWord" rotatedBoundingBox="12358,6084 8951,11603 6933,10357 10341,4839"/>
              </emma:interpretation>
              <emma:one-of disjunction-type="recognition" id="oneOf0">
                <emma:interpretation id="interp0" emma:lang="en-US" emma:confidence="0">
                  <emma:literal>in',</emma:literal>
                </emma:interpretation>
                <emma:interpretation id="interp1" emma:lang="en-US" emma:confidence="0">
                  <emma:literal>"tie</emma:literal>
                </emma:interpretation>
                <emma:interpretation id="interp2" emma:lang="en-US" emma:confidence="0">
                  <emma:literal>"tins</emma:literal>
                </emma:interpretation>
                <emma:interpretation id="interp3" emma:lang="en-US" emma:confidence="0">
                  <emma:literal>"tine</emma:literal>
                </emma:interpretation>
                <emma:interpretation id="interp4" emma:lang="en-US" emma:confidence="0">
                  <emma:literal>"tins,</emma:literal>
                </emma:interpretation>
              </emma:one-of>
            </emma:emma>
          </inkml:annotationXML>
          <inkml:trace contextRef="#ctx0" brushRef="#br0">2608-3269 25,'0'0'15,"0"0"0,-13-48-2,13 48 1,13-49-2,-13 49-1,31-61-1,-5 21 0,5-4-4,4 0 1,5-4-1,0 4-1,-1 0-1,5 5 2,-4-1-2,9 9-1,-10 9 1,5 0-2,-44 22 0,71-8-1,-71 8 0,61 30 0,-61-30 0,67 66 0,-37-17 0,1 3-2,4 5 0,-8-4-4,8 4 0,-13-4-4,5 0-3,-14-9-6,-13-44-3,22 61-4,-22-61 0,-13 40 2,13-40 1,-53 13 10</inkml:trace>
          <inkml:trace contextRef="#ctx0" brushRef="#br0" timeOffset="700.6121">1837-2759 31,'0'0'15,"0"0"-2,40-9-5,-40 9-3,13 75 0,-4-18 0,-1 13 1,6 9 0,-1 4-1,0 10-1,0-5 0,5-9 0,0-9-2,-5-13 0,0-9-2,-4-8 0,-9-40 0,22 40 0,-22-40 1,0 0-2,0 0 1,0 0 0,0 0 0,39-31-1,-39 31 1,22-57 0,-8 17-1,12-4 1,1 0 0,8-8 1,0 3-1,9 1 1,-4-5 0,-1 22 0,-39 31 0,71-48 0,-71 48 2,62 0-2,-62 0 1,44 53 0,-27 0-1,5-5 1,-4 18-1,-5 0 0,9 4-1,-9 0 0,5-4 1,-5-4-2,1-14 1,-6-4-2,-8-44-3,22 39-5,-22-39-4,0 0-5,0 0-2,22-79 2,-13 40-3,0-36 3</inkml:trace>
          <inkml:trace contextRef="#ctx0" brushRef="#br0" timeOffset="2464.966">4313-6077 8,'-48'0'4,"48"0"0,0 0 1,0 0-1,0 0 0,0 0 0,0 0 0,0 0-1,0 0 0,0 0 1,0 0 0,0 0 2,0 0-1,0 0 2,-40 14 1,40-14 0,0 0 1,0 0 0,0 0 0,-40 13 0,40-13 0,0 0 0,0 0 0,0 0-1,0 0 0,-26 57-2,26-57 0,-18 61-3,14-8-1,-5 0-1,9 17-1,0 5 1,5 8-1,3 1 1,6 4 0,-1 0 1,0-5 0,0-4 0,-4-4 0,-5-9 0,1-5-1,-1-8 0,-4-14 0,5 1-1,-5-40 0,0 53 0,0-53 0,0 0 0,0 0-2,-5 39-2,5-39-3,0 0-5,0 0-3,0 0-4,0 0-2,0 0-3,-35-48-2,35 48 1,0 0 3,-35-66 4,35 66 16</inkml:trace>
          <inkml:trace contextRef="#ctx0" brushRef="#br0" timeOffset="2816.8812">3665-5110 36,'0'0'16,"-35"48"1,35-48-5,-22 66-2,22-66 0,5 84-1,8-36 0,0-4 0,9 9 1,-9-5-1,23-4-1,-36-44-1,52 75 0,-52-75-1,58 48-1,-58-48 0,66 18-1,-66-18-1,70-18-1,-30-4-1,-40 22-1,79-75-4,-44 27-6,14 0-5,-18-5-7,4-9-5,-4 1-2,-5-14-1,-8 1 1,0-19 2</inkml:trace>
          <inkml:trace contextRef="#ctx0" brushRef="#br0" timeOffset="4344.5039">5683-6011 53,'0'0'17,"0"0"-3,0 0-4,0 0-3,0 0-2,-39-44-1,39 44 0,0 0-1,-57-8 0,57 8-2,-40 13-1,40-13-1,-53 31 0,53-31-1,-53 65-1,31-12 0,0 9 0,0 4 0,9 13 1,8 0 0,14 4 1,9-8 1,4 4 1,4-17 3,18-10 0,0-3 3,9-14 0,0-13 2,-4-5-1,-1-17-1,1-4 0,-10-14-3,1 1 0,-40 17-2,53-49 0,-53 49-2,26-57 0,-26 57-3,-17-52-1,17 52-2,-44-58-1,44 58-2,-71-52-1,71 52-4,-79-31-2,79 31-1,-58-13-2,58 13 0,0 0 0,-13-53 1,13 53 14</inkml:trace>
          <inkml:trace contextRef="#ctx0" brushRef="#br0" timeOffset="3765.0842">4842-6960 47,'-53'27'17,"53"-27"0,-44 22-5,44-22-1,-18 39-2,18-39-1,-13 70-1,9-17 0,4 9-2,-5 12 0,5 10-1,-9-1-2,5 5-1,0 0-1,4-9 1,-5-4-2,1-9 1,-1-18-1,1-8 1,4-40-1,4 44 2,-4-44-1,0 0 1,0 0 0,0 0-1,5-44 2,-5 44-3,-5-66 2,-3 17-3,8-8 0,-5-9 1,5-8-1,-4-1 0,8 0 1,-4-4 0,9 9 0,4 0 1,-4 8 1,4 9 0,9 5 0,0 9 1,-22 39-1,58-62 1,-58 62-1,57-31 1,-57 31-1,66-4-1,-66 4 1,57 31-1,-57-31 0,53 48 0,-53-48 0,40 66 0,-23-22 0,-17-44 0,22 70-1,-22-70 1,0 62 0,0-62 0,-22 57-1,22-57-1,-39 48 1,39-48-1,-66 48 0,26-30 1,40-18-1,-79 35 1,79-35 0,-75 22 0,75-22 1,-57 9-1,57-9-3,-45 0-1,45 0-1,0 0-3,0 0-1,0 0-3,-39-18-1,39 18-2,0 0 0,0 0 1,0 0 2,0 0 0,39-30 8</inkml:trace>
          <inkml:trace contextRef="#ctx0" brushRef="#br0" timeOffset="5913.4726">5824-5962 9,'0'0'8,"0"0"-2,0 0 0,0 0 0,0 0 1,0 0-2,40-31 0,-40 31-1,0 0-1,0 0 0,0 0-1,0 0 0,40-13 0,-40 13-2,0 0 1,0 0 0,0 0-1,0 0 1,0 0-1,0 0 1,4 44-1,-4-44 1,0 0-1,0 52 0,0-52 1,9 62-1,-9-62 2,4 66-1,-4-66 2,14 70-1,-14-70 2,17 66-1,-17-66 1,18 57 0,-18-57 0,26 53-1,-26-53 0,18 44 0,-18-44-1,22 44 0,-22-44 0,22 48-1,-22-48 1,13 53-1,-13-53 0,13 52 0,-13-52 0,0 62 0,0-62 0,-4 40 1,4-40 0,-13 43 0,13-43 0,0 0 0,-35 49 0,35-49 0,0 0-1,-49 31 0,49-31 0,0 0-1,-44 8-1,44-8 0,0 0-4,0 0-1,0 0-6,0 0-3,-40-22-3,40 22-3,0 0-2,14-44 2,-14 44 3</inkml:trace>
          <inkml:trace contextRef="#ctx0" brushRef="#br0" timeOffset="-1058.5746">3097-4126 10,'0'0'9,"0"0"-2,0 0-2,0 0-1,22 57-1,-22-57 0,5 79-2,-1-21 0,0 3 0,5 14 0,4 17-1,-4 9 1,0 18 0,0 8 0,8 9 0,-8 18-1,0 9 1,-5-1-1,1-4 0,-5 5 0,0-9 0,-5 8-2,5-17 1,-4-9 0,0 1 0,-1-14 0,-4-5 0,5-12-1,-5 4 2,5-27-1,-9 9 1,8-17-1,1 0 0,-5-1 1,5-8-1,-1 0 1,5-13-1,0 0 1,5-5-1,-5-8 1,0-40-1,4 57-1,-4-57 0,0 0-1,0 0-2,0 0 0,22 39-3,-22-39 0,0 0 8,0 0 0</inkml:trace>
        </inkml:traceGroup>
      </inkml:traceGroup>
    </inkml:traceGroup>
  </inkml:traceGroup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35:20.58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E8424F2-C77D-426F-B345-E5894C3A234D}" emma:medium="tactile" emma:mode="ink">
          <msink:context xmlns:msink="http://schemas.microsoft.com/ink/2010/main" type="writingRegion" rotatedBoundingBox="1791,8677 2549,8677 2549,10039 1791,10039">
            <msink:destinationLink direction="with" ref="{EA9EC0B2-7625-4822-A390-3A76557B6B7D}"/>
          </msink:context>
        </emma:interpretation>
      </emma:emma>
    </inkml:annotationXML>
    <inkml:traceGroup>
      <inkml:annotationXML>
        <emma:emma xmlns:emma="http://www.w3.org/2003/04/emma" version="1.0">
          <emma:interpretation id="{71D96D4C-C8AA-48F8-9D25-7DB48D49958F}" emma:medium="tactile" emma:mode="ink">
            <msink:context xmlns:msink="http://schemas.microsoft.com/ink/2010/main" type="paragraph" rotatedBoundingBox="1791,8677 2549,8677 2549,10039 1791,100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62A4ABB-CB14-40B3-B6BA-8768BC529EAC}" emma:medium="tactile" emma:mode="ink">
              <msink:context xmlns:msink="http://schemas.microsoft.com/ink/2010/main" type="line" rotatedBoundingBox="1791,8677 2549,8677 2549,10039 1791,10039"/>
            </emma:interpretation>
          </emma:emma>
        </inkml:annotationXML>
        <inkml:traceGroup>
          <inkml:annotationXML>
            <emma:emma xmlns:emma="http://www.w3.org/2003/04/emma" version="1.0">
              <emma:interpretation id="{DF0038A7-23C5-4DCD-BE3B-4B38CA05DF33}" emma:medium="tactile" emma:mode="ink">
                <msink:context xmlns:msink="http://schemas.microsoft.com/ink/2010/main" type="inkWord" rotatedBoundingBox="1791,8677 2549,8677 2549,10039 1791,10039"/>
              </emma:interpretation>
              <emma:one-of disjunction-type="recognition" id="oneOf0">
                <emma:interpretation id="interp0" emma:lang="en-US" emma:confidence="1">
                  <emma:literal>p</emma:literal>
                </emma:interpretation>
                <emma:interpretation id="interp1" emma:lang="en-US" emma:confidence="0">
                  <emma:literal>P</emma:literal>
                </emma:interpretation>
                <emma:interpretation id="interp2" emma:lang="en-US" emma:confidence="0">
                  <emma:literal>•</emma:literal>
                </emma:interpretation>
                <emma:interpretation id="interp3" emma:lang="en-US" emma:confidence="0">
                  <emma:literal>D</emma:literal>
                </emma:interpretation>
                <emma:interpretation id="interp4" emma:lang="en-US" emma:confidence="0">
                  <emma:literal>*</emma:literal>
                </emma:interpretation>
              </emma:one-of>
            </emma:emma>
          </inkml:annotationXML>
          <inkml:trace contextRef="#ctx0" brushRef="#br0">282 461 46,'-13'40'17,"-4"-1"-1,3 5-6,1 14-4,9 3 0,8 9 1,-4 5 1,5 4 2,-10 0-1,10 0 1,-5-13-2,4-4-1,-4-14-2,0-4-1,0-44-1,-4 57-1,4-57-1,0 0-1,0 0 0,0 0-2,0 0-1,-27-75-2,14 27-1,-9-18-2,9 0 0,-9-26 0,8-9 1,-8 0 2,5-5 1,-1 5 2,9 0 4,5 9 2,-1 0 3,14 21 1,-9 6 5,22 12-1,-8 0 1,-14 53 0,48-66-2,-48 66-1,70-13-1,-30 31-4,4 4-2,0 13-1,14 4-1,3 1 0,-3 8-1,3-4-1,-8 4 1,-4-8 0,-14 0 0,-35-40 0,44 70 0,-44-70 0,-5 53 1,5-53-1,-48 52 0,48-52-2,-84 62 1,31-27-2,-8 9 1,-5-13-1,0 13 0,-14-14 1,14 1 1,0-5 0,13-12 1,5-6 0,48-8-2,-62 0-1,62 0-8,0 0-7,0 0-8,13-52-4,-13 52-1,62-79-1,-22 17 0,8-13 5</inkml:trace>
        </inkml:traceGroup>
      </inkml:traceGroup>
    </inkml:traceGroup>
  </inkml:traceGroup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35:28.598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1264 865 29,'-30'-65'13,"3"-10"4,1-13-1,12-4-3,6-5-1,-6 5-1,14 4-1,-4-9-1,0 23 0,-10 12-3,-8 18-1,22 44-1,-66-35 0,9 48-1,-9 31-1,-13 22 1,-10 17-1,-7 23-1,-1 13-1,-5 4 1,10 4-1,12-8 1,10-10-1,8-16-1,18-14-1,13-26 1,31-53-1,-17 48 1,17-48 0,0 0-1,44-31 1,-9-8 0,13-10 0,10-8 1,12-13 0,14-9 0,-5-9 0,9 4-1,-8 10 2,-19 8-1,1 13 0,-62 53 1,53-39 0,-53 39 0,-26 79 0,-14-5 0,-9 19-1,-21 16 0,-14 19 0,-8 8 0,-5 13-1,0-17 1,13-13-1,5-18 1,21-22 0,19-26-1,39-53 0,0 0 1,57-35-1,18-40 1,18-13 1,17-9-1,4-4 1,10 0 0,-14 13 0,0 9 0,-22 22 1,-17 18 0,-19 17-1,-52 22 1,53 17 0,-53-17 0,-4 92 0,-23-17-1,-3 22 0,-14 8 0,-5 10-1,-4-1 0,9-13 0,4-5 0,14-16-1,22-28 1,4-52 0,48 27 0,5-54 0,31-25 2,26-23-1,18-13 1,4-9 1,0 1-1,0 8 0,-13 0 1,0 18-1,-35 26-1,-27 17 0,-13 23 0,-44 4 0,18 53 0,-31 4 0,-14 22 0,-21 13-1,4 18 1,-9 0-1,0 0 0,9-5-1,9-17 1,17-22-1,27-27 0,-9-39 1,92-17-1,-4-40 2,31-14 0,18-25 0,8-10 2,14 5-1,-5 5 1,-13 21 1,-13 18-1,-18 30 0,-39 36-1,-10 35-1,-34 31 0,-18 26 0,-14 13-1,-17 9 0,4-4-1,-4-9 1,9-27-1,4-13 0,14-21-1,-5-49 1,44 35-1,-44-35 0,75-13-1,-75 13-1,75-35 1,-75 35-1,70-36 1,-70 36-2,71-30 2,-32 16-1,-39 14 1,62 9 1,-62-9 0,53 40 1,-53-40 1,35 79-1,-30-31-1,3-4 1,-3 13-1,4-17 0,-9-40 0,26 48 2,-26-48-2,53-4 2,-13-14 1,4-8-1,13-18 2,9-4-1,4-5 1,5-4-2,0 0 2,5-1-3,-5 10 1,-1 4 0,-12 18 0,-5 13 1,-8 17-2,-10 14 2,-8 21-1,-9 9 0,-13 14-2,-9 8 2,0 14-2,-9-1 0,5-4 1,-9 0-1,8-17-1,5-5 0,0-57 2,31 40-2,9-67 2,8-17 1,23-17 1,-1-10-1,14-3 1,-5-5 1,-8 17 0,-9 14 0,-14 17 1,-48 31-2,44 5-1,-44-5 0,-26 92-1,-10-13 1,-12 13-2,-5 14 1,-9-1-1,5 5 1,4-5 0,9-8-1,18-18 2,4-13-2,22-18 0,0-48-1,26 53 0,-26-53-1,71-9 0,-23-17 0,9-9 0,5-14 2,9 1-1,-1 0 2,9-1 0,-4 10 0,0 12 2,-13 10 0,-18 17 1,0 17-1,-44-17 0,35 84 0,-35-18 0,-13 4 1,-5 14-2,-4-1 1,0 1-1,0-5 0,9-9-1,9-13 0,12-17 0,-8-40-1,45 35 0,-45-35-1,83-13 0,-30-14-1,-4 1 0,-1-14-1,9 1 1,-8-1 1,-1-4 0,-8 9 1,-40 35 0,53-53 2,-53 53 0,0 0 0,0 0 1,-35 66-1,-5-9 0,-9 14 0,1 8 0,-1 0-2,10 0-3,12-17-4,5-19-4,22-43-2,0 0 0,40-13 0,-5-53-2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35:35.237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30 4330 46,'0'0'15,"-22"40"1,22-40-2,0 0-3,14 48-2,-14-48 1,17 39-2,-17-39 3,18 58-1,-18-58 2,4 57 0,-4-57 2,5 66-2,-5-66 0,-14 79-1,6-40-3,3 14 0,-4 0-3,5-1-2,-5 10-3,5-4 1,4 4 0,0 3-1,4 1 1,1 5 0,-1-5-1,9 8 1,-8 5 0,17-4 0,-5 0-1,1-9 0,4 8 0,4-3 1,1-6-1,-1-3 0,5-5 0,-13 0 0,8-4 0,1 0 0,-5-9 0,4 0 0,-4-5 0,5 1 0,-27-40 0,61 70 0,-61-70 0,57 61 0,-57-61 0,71 58 0,-71-58 0,70 52-3,-30-34 1,0-5 1,8-9-1,-4 1 1,5-5 0,-1-5 1,5-12-1,4 8 2,1 0-2,-1-4 1,0 4 0,5-4 0,0 4 0,4 1 0,0-6 0,-5 6 0,6-1 0,-1 4-1,0-3 1,0-1-2,4-4 2,-8 4-1,9 0 0,-5-4 0,4 0 1,1 0 0,-10-5-1,10 5 1,-5-9 0,4 0 0,-8 0 0,4-4 0,-9-1 0,5-4 0,-5-4-1,1-4 2,-5-1-1,-5 1 0,5-5 0,-9 0 0,0-5 0,-4-3 0,-1-1 0,5-4-1,-4-9 1,0 0 0,4-9 0,-9 5-1,9 4 1,-9-4 0,5 4 0,-5 0 0,1 5 0,3 3 0,-8-3 0,9-1-1,-1-4 1,-3 0 0,3 0 0,-4-5 0,5 1 0,-9-5 2,4 1-2,-8-5 1,-1 0-1,5-9 2,0 0-2,0 4 1,-5-12 0,5-1-2,-5-8 2,5-1-1,4-4 0,-8 9 0,-1-9 1,-4 5-1,-4-1 1,0 1-1,-5 4 0,0 4 1,-9 5-1,1 4 1,-1 0-1,5 0 0,-5 5 1,1-1 1,4 5-1,-5-4 0,0-1 0,5-3 0,0-6 0,-4 10 1,-1-1-2,0-4 0,-4 0 0,5-9 0,-1 5 0,-4-1 0,0 10 0,-4-5 0,4 13 0,0 1 0,-9 8 0,5 13 0,-1 5 0,1 4 0,-1 4 0,1 1 0,4 39 0,-13-71 0,13 71 0,-9-57 0,9 57 0,-13-52 0,13 52 0,-14-49 0,14 49 0,-13-44 0,13 44 0,-22-48 0,22 48 0,-26-44 0,26 44 0,-36-44 0,36 44 0,-48-48 0,48 48 0,-44-40 0,44 40 0,-49-48 0,49 48 0,-48-40 0,48 40 0,0 0 0,-48-52 0,48 52 0,0 0 0,-40-31 0,40 31 0,0 0 0,0 0 0,0 0 0,0 0 0,0 0 0,0 0 0,0 0 0,-9-40 0,9 40 0,0 0 0,0 0 0,0 0 0,0 0 0,0 0 0,0 0 0,0 0 0,0 0 0,0 0 0,0 0 0,0 0 0,0 0-1,-13 44 2,13-44-1,13 88 0,-4-22 0,4 13 0,0 9 0,1 9 0,-6 8 0,1-4 0,-4 9-1,-5-5 2,-5 5-1,1-9 0,-9-4 0,-1-5 0,1-8 0,4-10 0,5-8 0,-1-17 0,5-49 0,5 61 0,-5-61 0,0 0 0,53-17 0,-27-23 0,1-13 0,8-13 0,0-13-1,5-4 1,-5-9 0,-9 4 1,-3 0-1,-6 4 0,-8 5 0,-9 0 0,0 9 0,-4 0 0,-1 12 0,1-12 0,-5 13 0,9 13 0,-13 5 0,13 39 0,0 0 0,0 0 0,0 0 0,0 0 0,-36 101-1,36-27 1,0 19 0,0 12 0,5 9 0,4 1 0,4-1 1,5-18-1,4-12 0,4-31 0,-26-53 0,62 48 0,-62-48 0,75-44-1,-36-4 0,1-14 0,4-13 0,0-4 1,0-22 0,-9-4 1,1-5-1,-14 9 1,0 9 1,-9 13-2,-4 17 0,-9 62 0,0 0 0,0 0 0,-40 48 0,18 36-1,-9 17 0,-4 31 1,-9 22-1,0 13 1,0 8 1,4 1-1,-4 0 1,4 9-2,5-5 1,4-17-1,5-14 0,8-4 1,1-8-1,8-6 0,-9-3 1,14-14 0,-10 0 0,1-4 0,0 0 1,-5-5-2,5-4 2,-4 1-1,-1-6 0,0-4 1,5-4-1,0-9 0,0 5 1,-1-9-1,1 4 0,0-9-1,0 5 1,4-1 0,-4 1-1,0-5 1,4 1-2,-4-5 2,-1-1-1,1 1 1,0 0-1,0-4 2,-1-1-1,-3 2 0,4-2 0,-1 5 0,1-9 1,-4-4-1,8-5 0,-9 1 0,0-1 0,5 0 0,0 1 1,-5-5-2,5 0 2,-4 4-2,-1 5 2,0-5-1,-4-4 0,5 0 0,-10 0 0,-4 0 0,1 0 0,30-44 0,-80 66 0,32-40 0,-1-4 1,-8 0-1,0-5 0,-5-3 0,0-1 0,-4 4 0,-4-3 0,-1 7 0,1 1-1,-10 5 1,-3-1 0,-1 1 0,-4 3 0,0 5 1,0-4 0,0 0-1,8 0 2,1-5-2,0 5 1,8-9 0,5 0-1,4-5 0,1-3 0,-1-6 0,9-3 0,0-1 0,5-8 0,-5-1 0,4 1 0,-3-5 0,3 0 0,1 5 0,-10 0 0,1-1 0,-5 1 0,5-1 0,0 5 0,4-4 0,0-5 0,0-4 0,5-5 0,4-8 0,0-9-3,4-5 1,-4-12-1,9-10 0,-9-4 0,-1-13 2,10-4-1,-4-5 2,-5 0-1,8 0 0,-3 0 1,-1 5 0,5 4 0,-5 8 0,0 1 1,1 4-1,-1 0 0,9 5-1,5 4 1,4-5-1,9 1 0,8 3 1,1 5-1,8-4 1,5 8-1,4 5 1,-4 0 0,-9 44-4,22-66-5,-22 66-7,0 0-7,40-43-6,-40 43-2,0 0 0,0 0-1,0 0 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35:06.11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3E6FA33-B6EF-44C5-97FE-A38D26247549}" emma:medium="tactile" emma:mode="ink">
          <msink:context xmlns:msink="http://schemas.microsoft.com/ink/2010/main" type="writingRegion" rotatedBoundingBox="5827,11223 12413,11533 12365,12554 5779,12245">
            <msink:destinationLink direction="with" ref="{EA9EC0B2-7625-4822-A390-3A76557B6B7D}"/>
          </msink:context>
        </emma:interpretation>
      </emma:emma>
    </inkml:annotationXML>
    <inkml:traceGroup>
      <inkml:annotationXML>
        <emma:emma xmlns:emma="http://www.w3.org/2003/04/emma" version="1.0">
          <emma:interpretation id="{BCD40B1F-C369-46C7-BE14-8D5D92FE91CA}" emma:medium="tactile" emma:mode="ink">
            <msink:context xmlns:msink="http://schemas.microsoft.com/ink/2010/main" type="paragraph" rotatedBoundingBox="5827,11223 12413,11533 12365,12554 5779,122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31F52BA-F594-436F-9C2B-ECB2B91E4B20}" emma:medium="tactile" emma:mode="ink">
              <msink:context xmlns:msink="http://schemas.microsoft.com/ink/2010/main" type="line" rotatedBoundingBox="5827,11223 12413,11533 12365,12554 5779,12245"/>
            </emma:interpretation>
          </emma:emma>
        </inkml:annotationXML>
        <inkml:traceGroup>
          <inkml:annotationXML>
            <emma:emma xmlns:emma="http://www.w3.org/2003/04/emma" version="1.0">
              <emma:interpretation id="{185A3983-C00C-4AE5-80FD-5E9CE451F2FC}" emma:medium="tactile" emma:mode="ink">
                <msink:context xmlns:msink="http://schemas.microsoft.com/ink/2010/main" type="inkWord" rotatedBoundingBox="5827,11223 12413,11533 12365,12554 5779,12245"/>
              </emma:interpretation>
              <emma:one-of disjunction-type="recognition" id="oneOf0">
                <emma:interpretation id="interp0" emma:lang="en-US" emma:confidence="0">
                  <emma:literal>ALB</emma:literal>
                </emma:interpretation>
                <emma:interpretation id="interp1" emma:lang="en-US" emma:confidence="0">
                  <emma:literal>ALBS</emma:literal>
                </emma:interpretation>
                <emma:interpretation id="interp2" emma:lang="en-US" emma:confidence="0">
                  <emma:literal>ALBA</emma:literal>
                </emma:interpretation>
                <emma:interpretation id="interp3" emma:lang="en-US" emma:confidence="0">
                  <emma:literal>ALB.</emma:literal>
                </emma:interpretation>
                <emma:interpretation id="interp4" emma:lang="en-US" emma:confidence="0">
                  <emma:literal>hrs</emma:literal>
                </emma:interpretation>
              </emma:one-of>
            </emma:emma>
          </inkml:annotationXML>
          <inkml:trace contextRef="#ctx0" brushRef="#br0">0 233 5,'26'-49'1,"-26"49"1,0 0-1,22-39 0,-22 39 1,0 0-1,22-40 0,-22 40 0,0 0 0,0 0 0,18-44 0,-18 44 1,0 0 0,0 0 0,0 0 0,0 0 2,8-39-1,-8 39 2,0 0 0,0 0-1,0 0 0,0 0 1,40-13 0,-40 13-1,44-5 0,-44 5 0,71-4 0,-32 4 0,10 4-1,-5-4 1,4 5-1,5-1 1,-9 0-1,-4 5 1,0 0-2,-40-9 1,66 13-1,-66-13-1,61 13 0,-61-13-1,44 13 1,-44-13-2,40 9 2,-40-9-1,40 9 0,-40-9 0,0 0 0,48 9 0,-48-9 0,0 0 0,0 0-1,0 0-1,40 9-2,-40-9-2,0 0-3,0 0-3,0 0-1,0 0-2,0 0-2,0 0 0,0 0 2,0 0 15</inkml:trace>
          <inkml:trace contextRef="#ctx0" brushRef="#br0" timeOffset="1016.6727">440-497 11,'0'0'7,"-13"62"-1,13-62-2,-9 75-1,5-36 1,4 9 0,-5-4-1,5 0 1,0-44 0,-13 62-2,13-62 0,0 0 1,-4 44-2,4-44 1,0 0-1,0 0 0,0 0 0,0-53-1,0 53-2,-5-70 1,10 30 0,-5-8-1,4-5 1,9-4-1,-4-5 1,4 5 0,1 0 2,-1 9 0,4 4 0,-17 44 1,31-66 0,-31 66 0,0 0 0,40-22-1,-40 22 1,40 31-1,-40-31 0,66 48 1,-27-13 1,-3 5 0,12 4 0,-4 4 1,0 0-1,-13 5 1,0 9 0,-9-1 0,-9 1-2,-4-10 1,-5 6-1,-4-10 0,-9-4-1,1-5-1,8-39-1,-18 53-4,18-53-2,0 0-3,0 0-2,0 0-1,-40 0-3,40 0-1,-22-53 0,22 53 8</inkml:trace>
          <inkml:trace contextRef="#ctx0" brushRef="#br0" timeOffset="1277.5653">515-374 34,'0'0'18,"0"0"-3,0 0-3,0 0-5,40 31 0,-40-31-2,70 9-3,-70-9-4,84 22-7,-44-13-4,17 4-5,-9-9-1,5 5 0,-4-9 0,12 0 19</inkml:trace>
          <inkml:trace contextRef="#ctx0" brushRef="#br0" timeOffset="2124.0651">4106-84 14,'0'0'11,"-40"-26"-1,40 26-1,0 0-1,0 0-2,0 0 0,0 0 1,0 0-2,62 13 0,-62-13-2,75 27 0,-27-6-1,14 6 0,4 4 0,9-1-1,9 1-1,0 0 1,13 0-2,4-1 0,-4-3-2,4-5-1,-4-5-2,4-4-2,-8-4-2,-1-4-3,-17-1-2,-4 5 0,-14-14 1,0 10 10,-17-10 4</inkml:trace>
          <inkml:trace contextRef="#ctx0" brushRef="#br0" timeOffset="3138.8317">5780-189 32,'0'0'12,"0"0"-4,18 57-2,-18-57-1,9 79 1,-5-31-1,5 5 1,0 4 0,0 0-1,-1 0-1,1-8 0,5-5-2,-14-44-1,17 61 0,-17-61 1,0 0-1,0 0 0,0 0 0,0 0 0,0 0-1,22-52-1,-26 12-1,4-8 0,-5-9-1,5-5 0,0 1 1,0-5-1,0 0 2,0 4 0,9 5 1,4-4 0,1 12 2,-1-3-1,9 12 1,-22 40 1,62-70-1,-23 48 1,5 13-1,0 9 0,0 4 0,0 14-1,5 4-1,-5 0 0,-4 13 0,-14 5-2,-26-40-2,44 79 0,-35-40-1,-9 1-1,-9-1-1,9-39 1,-44 71 0,44-71 1,-62 52 2,23-34 1,39-18 1,-62 31 1,62-31 2,-44 17-1,44-17 2,0 0-1,0 0 1,0 0 0,0 0 1,40-35 0,-40 35-1,61-9 1,-61 9-1,62-4 1,-62 4 0,71 22 0,-71-22-1,66 44 1,-66-44-1,52 61 0,-29-21 1,-10-1-2,-4 1 1,-5-1 0,-8 1-1,4-40 0,-31 66 0,31-66-2,-49 53 0,49-53 1,-79 30-1,35-21 1,-9-9-1,0-9 0,-4-4 0,0-9-1,8 0-4,5-4-5,44 26-5,-57-66-5,44 22-1,21 0-1,6-17 0,21-10 2</inkml:trace>
          <inkml:trace contextRef="#ctx0" brushRef="#br0" timeOffset="6632.9927">2753-431 17,'0'49'11,"5"3"-4,-1-8-3,-4-44 0,31 66 1,-31-66 1,53 40 0,-53-40 0,66 17 0,-26-21-1,4-5-1,4-4 0,5 4-1,-4 5-1,3-1-1,-3 1 0,-1 4-1,-4 0-1,0 9-1,1-9-1,-6 0-3,-39 0-3,71-9-1,-71 9-3,61-35-2,-61 35 0,49-71 0,-36 23 13</inkml:trace>
        </inkml:traceGroup>
      </inkml:traceGroup>
    </inkml:traceGroup>
  </inkml:traceGroup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45:37.66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EF263D1-BA21-4168-8AA1-152A1435702B}" emma:medium="tactile" emma:mode="ink">
          <msink:context xmlns:msink="http://schemas.microsoft.com/ink/2010/main" type="inkDrawing" rotatedBoundingBox="1959,8623 9044,7778 9673,13057 2589,13901" semanticType="enclosure" shapeName="Other">
            <msink:sourceLink direction="with" ref="{0393EFB1-A796-4193-84BF-C874FEE65FE0}"/>
          </msink:context>
        </emma:interpretation>
      </emma:emma>
    </inkml:annotationXML>
    <inkml:trace contextRef="#ctx0" brushRef="#br0">94 0 55,'0'0'22,"0"0"-2,0 0-2,0 0-1,0 0 0,0 0 1,-31 49-1,31-49-2,-13 66-1,9-23-3,-10-3-3,10 17-3,0 5-2,-1 8-3,5 9 0,-4 4 0,4 5 0,0 0 0,0 5 1,0-6-1,4-3 0,-4-1 0,0 1 0,5-1 1,3-4 0,-3-4-1,8-5 1,-4 1-2,0-10 2,-1-8-2,10 0 2,-5-14-2,0 1 1,-13-40-1,31 61 1,-31-61 0,31 40 1,-31-40-1,40 26 1,-40-26 0,39 13 0,-39-13 0,40 9 0,-40-9 0,62 9-1,-62-9 0,70 17 0,-26-8 0,5-4 0,-1 8 0,10-4-1,8-1 1,4 1 1,5 0-1,4 0 0,5 4 0,4-4 0,5 4 0,8 0 0,-4 0 0,9-4 0,-5 4 1,5-4-1,0-5-1,-1 5 2,10-4-1,-9 3-1,4-3 1,4 4 0,-8-1 0,9 1 0,-10 0 0,6 0 0,-1-5 0,4 0 0,-4-4 0,-8 0 0,8 0 0,-9-4 0,5 0 0,-9-1 0,0 1 0,0 0 0,0-5 0,0 0-1,-5-4 1,5 0-1,0 4 1,4-9 0,-4 5 0,0 4 0,5-4 0,8-4 0,-4 8 0,4 0 0,-5 0 0,6 5 0,-1-5 0,0 0 0,-4 0 0,-5 9 0,-8-4 0,3 4 0,-3-4 0,-5 4-1,-4 0 1,-9 8 0,0-8 0,-9 5 0,-5-10 0,1 5 0,-9 0 0,-5-4 0,1 4 0,-5-4 1,-4-1-1,4 1 0,-44 4 0,66-5-1,-66 5 1,53-4 0,-53 4 0,44 0 0,-44 0 0,0 0 0,39 0 0,-39 0 0,0 0-1,0 0 1,0 0 1,0 0-1,0 0 0,0 0 0,0 0 0,40-18 0,-40 18 1,0 0-2,0 0 1,26-48 0,-26 48 0,9-39-1,-9 39 2,14-53-1,-14 53-1,8-70 1,-3 26 1,-1 0-1,1-9 2,-1-9-2,0-8 1,1-5-1,-5-4 2,-5-8-2,5-1 0,0-5 0,-4-3 0,4 3 1,-4 10-1,-1 4 0,5 4 0,5 14 0,-5 4 0,0 13 0,0 4 0,0 40 0,4-66 0,-4 66 0,9-53 0,-9 53-1,0 0 1,9-43-1,-9 43 0,0 0 1,0 0-1,0 0 0,0 0 0,0 0 0,0 0 0,0 0-11,0 0-9,-27 52-9,27-52-5,0 0-5,0 0 0,-48 31-2,48-31 19</inkml:trace>
    <inkml:trace contextRef="#ctx0" brushRef="#br0" timeOffset="5370.5908">2094-2798 10,'0'0'5,"0"0"0,0 0 1,0 0-1,0 0 1,0 0 0,0 0 1,0 0 0,0 0 1,49-9-1,-49 9 1,40 4 0,-40-4 1,48 9 0,-48-9 2,53 0-1,-53 0-1,75 9 1,-27 0-2,-4-5 0,14 5-2,-1-1-1,9 6-3,0-6 1,5 10-1,-5-5 0,9 0 0,-1-4-1,-3 4 2,8-8 0,5 8 1,-14 5 0,14-5-2,-13 4 2,17 1-1,-22 4 1,9 4-1,0-4 1,-5 5-1,1-19 0,-5 19 1,0-19-2,-13 10 0,8-14-1,-3-4 0,-10 5-1,1-5 0,-1 4 0,1-13-1,-1 9 2,1 0-2,-5 0 1,4 5 0,-8-10 0,4 5 0,-44 0 0,70-4 1,-30 4-1,-40 0 1,70-4-1,-70 4 0,58 0 0,-58 0 0,53 4 0,-53-4 0,0 0 0,48 9 1,-48-9-1,0 0 0,0 0 0,0 0 0,0 0 0,44 39 0,-44-39 0,0 0 0,0 0 0,0 0 0,18 40 0,-18-40 0,0 0 0,17 39 0,-17-39 0,0 0 0,14 44 0,-14-44 1,8 49-2,-8-49 2,14 61-1,-14-61 0,13 79 0,-4-26 1,-5 9-1,0 8 1,5 0-1,0 9 0,0 0 0,-5 9 0,5 0 0,-4-9 0,-1 0 0,5 0 0,-5-4 0,1-5 0,-1-4 1,9-9-1,-8 5-2,8-5 2,-9 0-1,1 5 0,3-5-1,1 0 1,-4 4-1,-1 1 2,0-1 0,5 5-1,-4-9 1,-1-4 0,5 9 0,-5-10 0,5 1 0,-4-9 0,3 0 0,-3-5 0,8 1 0,-4 0 0,-9-40 1,17 65-1,-17-65-1,18 71 1,-18-71 0,9 61 0,-9-61 0,9 62 0,-9-62 0,17 57 0,-17-57 0,13 53 0,-13-53 0,23 52 1,-23-52-1,22 49 0,-22-49 0,26 48 0,-26-48 0,22 44 0,-22-44 0,18 48 0,-18-48 0,22 44 0,-22-44 0,0 0 0,22 49 0,-22-49 0,0 0 0,22 43 0,-22-43 0,0 0 0,0 0 0,0 0 0,0 0-8,0 0-10,0 0-11,0 0-3,0 0-1,0 0-1,0 0-1,39-43-2</inkml:trace>
  </inkml:traceGroup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59.96094" units="1/cm"/>
          <inkml:channelProperty channel="Y" name="resolution" value="284.375" units="1/cm"/>
        </inkml:channelProperties>
      </inkml:inkSource>
      <inkml:timestamp xml:id="ts0" timeString="2013-09-24T01:45:39.12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42CA8C3-3FEE-46B4-98B5-1D904483C38C}" emma:medium="tactile" emma:mode="ink">
          <msink:context xmlns:msink="http://schemas.microsoft.com/ink/2010/main" type="inkDrawing" rotatedBoundingBox="27303,13997 27901,13809 27976,14049 27379,14237" shapeName="Other"/>
        </emma:interpretation>
      </emma:emma>
    </inkml:annotationXML>
    <inkml:trace contextRef="#ctx0" brushRef="#br0">554 0,'0'0,"0"0,0 0,0 0,0 0,0 0,0 249,0-234,-471 17,388-1</inkml:trace>
  </inkml:traceGroup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45:41.30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B10AE3C-A00D-4CCF-A846-6ACCAE222826}" emma:medium="tactile" emma:mode="ink">
          <msink:context xmlns:msink="http://schemas.microsoft.com/ink/2010/main" type="inkDrawing" rotatedBoundingBox="4325,8508 4524,11665 4473,11669 4274,8511" semanticType="verticalRange" shapeName="Line">
            <msink:sourceLink direction="with" ref="{A2593D71-7B13-416C-A142-2FD9BD5BA641}"/>
          </msink:context>
        </emma:interpretation>
      </emma:emma>
    </inkml:annotationXML>
    <inkml:trace contextRef="#ctx0" brushRef="#br0">0 226 28,'5'-75'13,"-5"75"-1,0-57-2,0 57 3,4-44 0,-4 44 2,0 0 0,0-53 1,0 53-1,0 0-2,0 0 0,0 0-1,5 40 1,-5-1-3,8 23-1,-8-1-1,9 18-2,-9 0 0,13 22-2,-13 14 0,0-1-4,0 9 0,9 4 0,-9 5 1,9 0-1,0-5 0,0-4 1,-1-13-3,6 9 2,-1-14-1,-4 1 0,4-14 0,-9 5-1,1-9 1,-1-5 0,5 0 0,-5-17 1,-4-4-1,9 4 2,-9-5-1,0 1 0,5-9 0,-5-5 0,0 0 1,4-4-1,0 0 1,-8 0-1,4-44 0,4 62 0,-4-62 1,-4 65-1,4-65-1,0 53 1,0-53 0,-4 44 0,4-44-1,0 0-1,0 0-11,0 0-7,0 0-7,0 0-5,26-57-3,-26 4-3,4-13-1,1-17 5</inkml:trace>
  </inkml:traceGroup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45:45.77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5DD9DE4-8675-4EB1-912C-184951CD69C6}" emma:medium="tactile" emma:mode="ink">
          <msink:context xmlns:msink="http://schemas.microsoft.com/ink/2010/main" type="inkDrawing" rotatedBoundingBox="4696,9684 8050,10132 8035,10243 4681,9794" shapeName="Other"/>
        </emma:interpretation>
      </emma:emma>
    </inkml:annotationXML>
    <inkml:trace contextRef="#ctx0" brushRef="#br0">0 31 24,'0'0'12,"0"0"-2,0 0-1,44-17 0,-44 17 1,0 0 0,44-13 2,-44 13-1,48-5-1,-48 5-1,62 5-1,-62-5-1,70 13-1,-21 0-1,-1 0-1,10 5 0,-1-5 1,9 4 0,0-8-1,4 4 0,1-4 0,-1 0-1,1-5-2,-1 1 0,1 8-1,-5-4 1,5-5-1,-10 5 0,10 0 1,-5 4-1,0 0-1,0 5 2,0-5-1,0 4-1,-9 5 1,5-4 0,-9-1 0,4-3 0,-8-6 1,4 6-1,-5-6 0,1-3 0,3-1 1,1 1-1,0-14 1,0 9-1,-4-5 0,3 1 0,-3-5-1,4 5 1,0 4 0,-5 0 0,1 0 0,3 4 0,1-4 0,-4 9 0,4 0-1,0 0 2,-1-1-1,-3 1 0,-1 4 0,1-8 0,-5 4 0,0-5 1,0-4-1,-4 4 0,-40-4 0,61-4-5,-61 4-6,44 9-7,-44-9-5,0 0-4,0 0-2,-17 44 0,17-44 1,-71 30 8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42.48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46A0206-6E58-4F47-AA74-AD0E53D328B2}" emma:medium="tactile" emma:mode="ink">
          <msink:context xmlns:msink="http://schemas.microsoft.com/ink/2010/main" type="inkDrawing" rotatedBoundingBox="3315,13292 4031,9745 4186,9777 3470,13323" semanticType="callout" shapeName="Other">
            <msink:sourceLink direction="with" ref="{C3138CA7-B3A1-4466-8410-51E7901B6739}"/>
          </msink:context>
        </emma:interpretation>
      </emma:emma>
    </inkml:annotationXML>
    <inkml:trace contextRef="#ctx0" brushRef="#br0">786 0 16,'-63'66'13,"3"76"-6,-13 66-4,-9 72-2,0 50 0,-3 51-3,6 26 0,3 5-1,16-21 0,10-48-1,18-60-1,10-94-3,19-85 0,3-104 3,35-94 5</inkml:trace>
  </inkml:traceGroup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45:47.70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393EFB1-A796-4193-84BF-C874FEE65FE0}" emma:medium="tactile" emma:mode="ink">
          <msink:context xmlns:msink="http://schemas.microsoft.com/ink/2010/main" type="writingRegion" rotatedBoundingBox="2604,10040 9167,9995 9189,13196 2626,13242">
            <msink:destinationLink direction="with" ref="{FEF263D1-BA21-4168-8AA1-152A1435702B}"/>
          </msink:context>
        </emma:interpretation>
      </emma:emma>
    </inkml:annotationXML>
    <inkml:traceGroup>
      <inkml:annotationXML>
        <emma:emma xmlns:emma="http://www.w3.org/2003/04/emma" version="1.0">
          <emma:interpretation id="{62BCE764-8C1D-42D2-B163-E5EE69DD2AD1}" emma:medium="tactile" emma:mode="ink">
            <msink:context xmlns:msink="http://schemas.microsoft.com/ink/2010/main" type="paragraph" rotatedBoundingBox="4772,9699 8159,11072 7444,12837 4057,1146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2593D71-7B13-416C-A142-2FD9BD5BA641}" emma:medium="tactile" emma:mode="ink">
              <msink:context xmlns:msink="http://schemas.microsoft.com/ink/2010/main" type="line" rotatedBoundingBox="4772,9699 8159,11072 7444,12837 4057,11463">
                <msink:destinationLink direction="with" ref="{7B10AE3C-A00D-4CCF-A846-6ACCAE22282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25F0756-21BE-4D71-879B-54F3197AA11F}" emma:medium="tactile" emma:mode="ink">
                <msink:context xmlns:msink="http://schemas.microsoft.com/ink/2010/main" type="inkWord" rotatedBoundingBox="4772,9699 8159,11072 7444,12837 4057,11463"/>
              </emma:interpretation>
              <emma:one-of disjunction-type="recognition" id="oneOf0">
                <emma:interpretation id="interp0" emma:lang="en-US" emma:confidence="0">
                  <emma:literal>are</emma:literal>
                </emma:interpretation>
                <emma:interpretation id="interp1" emma:lang="en-US" emma:confidence="0">
                  <emma:literal>aura</emma:literal>
                </emma:interpretation>
                <emma:interpretation id="interp2" emma:lang="en-US" emma:confidence="0">
                  <emma:literal>Tara</emma:literal>
                </emma:interpretation>
                <emma:interpretation id="interp3" emma:lang="en-US" emma:confidence="0">
                  <emma:literal>Tuna</emma:literal>
                </emma:interpretation>
                <emma:interpretation id="interp4" emma:lang="en-US" emma:confidence="0">
                  <emma:literal>Tare</emma:literal>
                </emma:interpretation>
              </emma:one-of>
            </emma:emma>
          </inkml:annotationXML>
          <inkml:trace contextRef="#ctx0" brushRef="#br0">767 159 43,'-4'-44'18,"4"44"-3,-18-43-7,18 43-2,-44 8-3,44-8-2,-62 62 1,27-5-4,0 4 0,-5 5 0,5 5 1,-5-5-1,5-5 2,4-8 0,0-14 0,31-39 0,0 0 0,-44-8 1,44-32-1,0-8 1,5-18 1,4-5 2,-1-12-1,6 4 2,-6 13 0,-3-4 1,-1 21 1,-13 10 1,9 39-2,0 0 0,-48-22-1,48 22-1,-71 66-1,27-9-2,5 9 0,-5 17-2,4-4 0,5 5-1,8-9 0,10-14 0,8-13 2,9-48 0,18 44 0,-18-44 2,66-35 0,-27-13 1,10 0 2,4-14 0,0 5-1,-9 4 1,0 0-2,-5 5 1,-39 48-2,53-39 0,-53 39-2,0 0-1,22 39 1,-26 14-2,-9 13 1,-9 13 0,-5 17 0,-4 10 0,-4 8 0,4 0 1,-4 1-1,8-14 0,10-13 1,8-23 0,22-21 0,-13-44 0,66 9 1,-8-44-1,21-26 1,13-27 1,10-13 0,8-14 5,5-8-1,-10-4 3,-3 17-2,-19 13 0,-17 32 1,-22 16-1,-44 49-2,0 0-4,0 0 0,-52 106-2,-19-18 1,-13 26-1,-13 13 0,-4 14 1,-5 17 0,1-4 0,12-14-6,31 1-5,5-36-3,35-17 1,22-39-1,0-49 1,79-5-1,5-39 1,0-35 6,22-18 6,8-17 4,-4-9 2,5 0-1,-9 0 0,-9 18 0,-14 17 1,-17 22 0,-22 22 0,-44 44-1,0 0-2,18 40 0,-53 25 0,0 23 1,-23 18-2,5 17 0,-4 17-3,0 10-1,8-5-1,5-9-1,27-13-1,12-31 0,32-35 0,17-39 1,35-44 1,18-45 1,35-34 3,14-27 3,8-22 4,9-8 0,-13-1 0,-1 9 0,-21 14 1,-9 30 2,-44 13 1,-4 40-2,-41 18-3,-30 39 0,0 0-1,0 39 1,-26 18-2,0 22-2,-10 18-1,-8 17-1,9 14-1,4 3-1,5 1-3,17-26-1,13-14 0,14-31 0,22-30-1,12-40 2,23-21 2,9-32 4,4-21 3,0-10 2,-4-12 0,-9 13 0,-9-5-1,-9 18 0,-17 13-1,-14 18-2,-26 48-2,0 0 1,0 0-1,-39 52 1,8 23-1,-4 26 1,-1 13-1,1 27 0,4 8 0,9 5 0,0-9-1,13-13 1,18-18-5,0-35-2,22-30-1,-31-49-1,84-18 1,-40-39-1,17-18 0,-17-21 2,1-10 3,-15-4 4,-12 5 2,-5 17 1,-17 13 1,-5 27 0,9 48 0,-44-9 0,18 49 0,-5 30-2,4 22 0,1 14-2,-5 12-1,13-3-3,10 3-3,-6-25-4,14-6-2,5-25-1,12-14-1,-17-48-2,36 44 0,-36-44 1,0 0 4,0 0 1,0 0 3,22-44-1,-22 44 1,0 0-1,-44-26 1,44 26 0,-40 0 1</inkml:trace>
        </inkml:traceGroup>
      </inkml:traceGroup>
    </inkml:traceGroup>
    <inkml:traceGroup>
      <inkml:annotationXML>
        <emma:emma xmlns:emma="http://www.w3.org/2003/04/emma" version="1.0">
          <emma:interpretation id="{F66DA760-502E-4949-9728-7FB9C25EA708}" emma:medium="tactile" emma:mode="ink">
            <msink:context xmlns:msink="http://schemas.microsoft.com/ink/2010/main" type="paragraph" rotatedBoundingBox="2615,11652 9178,11607 9189,13196 2626,132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C7650E1-B666-44E5-BCA2-3618C1A2B938}" emma:medium="tactile" emma:mode="ink">
              <msink:context xmlns:msink="http://schemas.microsoft.com/ink/2010/main" type="line" rotatedBoundingBox="2615,11652 9178,11607 9189,13196 2626,13242"/>
            </emma:interpretation>
          </emma:emma>
        </inkml:annotationXML>
        <inkml:traceGroup>
          <inkml:annotationXML>
            <emma:emma xmlns:emma="http://www.w3.org/2003/04/emma" version="1.0">
              <emma:interpretation id="{C72D75E7-D8FB-4D46-9189-7029DCAF5D8E}" emma:medium="tactile" emma:mode="ink">
                <msink:context xmlns:msink="http://schemas.microsoft.com/ink/2010/main" type="inkWord" rotatedBoundingBox="2615,11652 9178,11607 9189,13196 2626,13242"/>
              </emma:interpretation>
              <emma:one-of disjunction-type="recognition" id="oneOf1">
                <emma:interpretation id="interp5" emma:lang="en-US" emma:confidence="0.5">
                  <emma:literal>*rm</emma:literal>
                </emma:interpretation>
                <emma:interpretation id="interp6" emma:lang="en-US" emma:confidence="0">
                  <emma:literal>*rms</emma:literal>
                </emma:interpretation>
                <emma:interpretation id="interp7" emma:lang="en-US" emma:confidence="0">
                  <emma:literal>*Jnr</emma:literal>
                </emma:interpretation>
                <emma:interpretation id="interp8" emma:lang="en-US" emma:confidence="0">
                  <emma:literal>*jnr</emma:literal>
                </emma:interpretation>
                <emma:interpretation id="interp9" emma:lang="en-US" emma:confidence="0">
                  <emma:literal>*Snr</emma:literal>
                </emma:interpretation>
              </emma:one-of>
            </emma:emma>
          </inkml:annotationXML>
          <inkml:trace contextRef="#ctx0" brushRef="#br0" timeOffset="3740.4268">3036 2400 11,'40'27'9,"-40"-27"1,0 0 2,66-18 2,-66 18-1,71-22 0,-23 13 0,9 0-1,5 1 0,9-1-1,-1 4-3,-4 5-1,9 9-1,0-4 0,0 3-1,-9 1-2,4 4-2,-8 1 0,0-1-1,-14-4 0,1-1 0,-49-8-1,66 18 1,-66-18-1,0 0 0,40 22 0,-40-22-1,0 0 0,0 0 0,0 0 1,0 0-1,0 0 1,0 0-1,0 0 0,-40-27-1,40 27 0,0 0 1,-53-30-1,53 30-1,-48-22 0,48 22-1,-62-31 1,22 22 1,40 9 0,-75-26 1,75 26 0,-70-18 2,70 18 3,-66-4 3,66 4 0,-49 4 2,49-4 0,0 0 2,-44 18 2,44-18 2,0 0-2,49 31-1,-49-31-1,83-9-1,-25-4-1,12-5-2,1-8-3,4-1-2,-5-3-2,1-1 1,-10 9-1,-8 4 1,-53 18 0,66 0 0,-66 0 0,0 0 1,9 66-1,-31-26-1,-9 8-3,-22-4-2,-4 9-1,-22-9 1,-1 4-1,-21-8 0,-5-5 8,-8-9 0,-14-8 3,9-10 3,-13-12 0,8 4-1,-8-18 0,13-4 1,9 5-7,13-5 0,9 0 0,18 0 0,12 4-1,14 5 1,44 13-1,-48 0 0,48 0-1,0 0-1,22 49-1,-22-49 0,88 57-1,-13-27-1,26 6 2,14-1-5,21-4 2,10-5-1,8-4 4,-9-9-2,1 5 2,-19-5-1,-25-4 2,-23-9 4,-22-5 0,-57 5-1,0 0 1,0 0-1,-8-53 0,-36 31 0,-14-4 0,-3-5 0,-6-4-3,-12 0 1,9 9-4,-5-14 0,-5 14-1,-3-9 0,8 4 0,-9 0-1,0 5 2,5-1 3,4-3 3,5 3 1,12 1 2,10 8 1,4-4 0,44 22 1,-35-39 1,35 39-1,0 0 1,44-40 0,-44 40 0,88-26 1,-22 13 0,13 4-1,9 0 0,18 5-2,4-1 0,9 10-2,0-5 0,0 4-2,0 1 0,-9 3 0,-8 1 0,-14 4-1,-13-4 1,-14 0 0,-12-5-1,-10 1 0,-39-5 0,44 0-1,-44 0-1,0 0-1,0 0-3,-26-44-1,26 44 0,-70-40 0,17 14 0,-18-5-1,1 0 2,-14 1 2,5-1 3,-9 4 3,8 1 3,10 9 1,4-1 2,13 5 0,9 0 0,44 13 1,-53-18-1,53 18-1,0 0-2,0 0 0,0 0 0,66 13-1,-26 0 1,17 9-1,9 0 1,13 9 1,9 0 0,23 8 0,-6-3-1,10-1 0,-5-5-2,0 1 1,-22-4-2,-4-10-1,-18 5-1,-22-13 0,-44-9-1,40 13-2,-40-13-1,0 0-1,-53 9 0,0-18 0,-9 5 0,-21-5-1,-5 0 2,-18-4 2,-4 4 1,-5 0 3,0 5 2,5 4 0,0 0 2,18 0 1,8 0 2,18 4 0,13-4-1,53 0-1,-44 5-1,44-5-1,0 0-2,84 17 0,-14-4-1,23 5-1,12 13 0,23-5 0,4 1 0,5 3 1,-9 5-1,-9-4-1,-22 0 1,-14-5-1,-34-4-1,-49-22-1,17 53 0,-56-35-1,-18-1 1,-27 1 0,-13-1 1,-22 1 0,-13-1 3,0 10 1,-5-1 1,5 14 0,4 4 1,9 4-2,4-4 1,19 4-1,7-8-1,23-1-1,18-17 0,48-22 1,-40 5 0,40-5 0,53-53 0,4 5-1,18-1 1,9-12 1,-5-1-1,-4 5-1,0 13-1,-31 9 2,-44 35-2,44-22 1,-44 22 0,-70 31-3,-1 4 3,-26 13-2,-26 5 3,-14 0-3,-21 8 2,-10 1-1,-21-1 2,-5-4-1,-4-4 1,-1-13 0,1-14-1,4-8 1,5-14-1,17-17 0,18-9 0,13-18-1,17-8 0,10 0 1,12-5-1,19 0 0,8 14-2,4 4-1,5 13 0,0 8-2,9 19-1,-14 4 0,5 17 0,-9 5 0,0 8 1,-8 5 1,8 0 2,-4-4 1,4-5 1,9-13 2,13-13 1,13-18 1,40 9 1,-44-71 1,35 6 3,22-6 2,-4-12-3,9 4 1,-9 4-3,-1 5 1,-12 17-3,0 13 2,4 40-5,-58-30-1,10 34 2,-9 18-1,-14 9 2,-4 8-2,-9 1 1,-4 4-2,5-9 1,8-9-1,9-12 1,26-19 0,40 5 0,-22-61 0,44 8 0,13-13 1,22-9-2,10 5 2,7 0-2,-12 13 0,0 8 0,-14 10 0,-48 39 0,53-31 0,-53 31 1,0 0 0,-39 26 0,-1-8 0,-9 4 1,-3 0-1,-10-5 0,0 5 1,5-4-1,0-5 0,4-4-1,13-5 1,40-4 0,-57-22 0,57 22 0,-5-66 1,19 18-1,21-18 1,13-4 0,10-14-1,8 1 1,4-1-1,1 14-1,-18 9 0,-5 21 0,-48 40 1,0 0 0,0 0-1,-66 101 1,-5-13 1,-17 13 0,-13 18 0,-5-1 0,-4 1-1,13-18 1,9-13-1,22-22 1,13-22-1,53-44 1,0 0-1,9-44-1,53-22 1,17-18 0,22-17 0,14-4 0,17-5-1,0 9 1,-4 4-1,-5 27 0,-17 22 0,-18 26 1,-17 22-1,-18 31 1,-31 34 0,-14 23 0,-21 18 1,-18 17 0,-8 13 0,-14 5 1,-9-1-3,5-12 2,4-19-3,22-25 3,22-27-1,9-57 0,71 0-1,17-57 0,35-18 2,27-30-1,26-14 2,5-8-2,17-1-1,1 5 0,-10 22 1,-22 18-1,-21 26 1,-27 35-1,-27 26 1,-30 36 0,-36 26 0,-30 26 1,-22 13 0,-18 14 1,-14-1-3,-8-3 2,9-14-2,4-22 1,18-18-1,35-61 1,-22 44-1,22-44 1,70-57 2,1-9-2,12-13 2,14-13-2,0-5 2,5 1-3,-10 8 2,-4 9-3,-26 22 1,-14 26 0,-48 31 1,40 4-1,-53 36 1,-9 21 1,-13 23-1,-9 8 2,-1 13-3,1 1 2,0-5-2,18-9 1,17-22-1,22-26 2,27-22-2,30-39 1,19-27 1,30-26-1,13-27 1,4-13 0,5-13 0,-4 13-2,-14 5 1,-21 26-2,-23 22 2,-22 26 0,-57 31-1,49 17 0,-54 32 1,-17 21 0,-4 14 1,-1 8 0,-3 4-2,12-3 1,9-10-1,18-13 1,13-21-1,18-23 1,17-21-1,13-23 2,14-17 1,4-9-2,5-4 2,-5 4-3,-22 0-14,0 26-16,-66 18-1,0 0-4,0 0 0,0 0-2</inkml:trace>
        </inkml:traceGroup>
      </inkml:traceGroup>
    </inkml:traceGroup>
  </inkml:traceGroup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45:37.66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94 0 55,'0'0'22,"0"0"-2,0 0-2,0 0-1,0 0 0,0 0 1,-31 49-1,31-49-2,-13 66-1,9-23-3,-10-3-3,10 17-3,0 5-2,-1 8-3,5 9 0,-4 4 0,4 5 0,0 0 0,0 5 1,0-6-1,4-3 0,-4-1 0,0 1 0,5-1 1,3-4 0,-3-4-1,8-5 1,-4 1-2,0-10 2,-1-8-2,10 0 2,-5-14-2,0 1 1,-13-40-1,31 61 1,-31-61 0,31 40 1,-31-40-1,40 26 1,-40-26 0,39 13 0,-39-13 0,40 9 0,-40-9 0,62 9-1,-62-9 0,70 17 0,-26-8 0,5-4 0,-1 8 0,10-4-1,8-1 1,4 1 1,5 0-1,4 0 0,5 4 0,4-4 0,5 4 0,8 0 0,-4 0 0,9-4 0,-5 4 1,5-4-1,0-5-1,-1 5 2,10-4-1,-9 3-1,4-3 1,4 4 0,-8-1 0,9 1 0,-10 0 0,6 0 0,-1-5 0,4 0 0,-4-4 0,-8 0 0,8 0 0,-9-4 0,5 0 0,-9-1 0,0 1 0,0 0 0,0-5 0,0 0-1,-5-4 1,5 0-1,0 4 1,4-9 0,-4 5 0,0 4 0,5-4 0,8-4 0,-4 8 0,4 0 0,-5 0 0,6 5 0,-1-5 0,0 0 0,-4 0 0,-5 9 0,-8-4 0,3 4 0,-3-4 0,-5 4-1,-4 0 1,-9 8 0,0-8 0,-9 5 0,-5-10 0,1 5 0,-9 0 0,-5-4 0,1 4 0,-5-4 1,-4-1-1,4 1 0,-44 4 0,66-5-1,-66 5 1,53-4 0,-53 4 0,44 0 0,-44 0 0,0 0 0,39 0 0,-39 0 0,0 0-1,0 0 1,0 0 1,0 0-1,0 0 0,0 0 0,0 0 0,40-18 0,-40 18 1,0 0-2,0 0 1,26-48 0,-26 48 0,9-39-1,-9 39 2,14-53-1,-14 53-1,8-70 1,-3 26 1,-1 0-1,1-9 2,-1-9-2,0-8 1,1-5-1,-5-4 2,-5-8-2,5-1 0,0-5 0,-4-3 0,4 3 1,-4 10-1,-1 4 0,5 4 0,5 14 0,-5 4 0,0 13 0,0 4 0,0 40 0,4-66 0,-4 66 0,9-53 0,-9 53-1,0 0 1,9-43-1,-9 43 0,0 0 1,0 0-1,0 0 0,0 0 0,0 0 0,0 0 0,0 0-11,0 0-9,-27 52-9,27-52-5,0 0-5,0 0 0,-48 31-2,48-31 19</inkml:trace>
  <inkml:trace contextRef="#ctx0" brushRef="#br0" timeOffset="5370.5908">2094-2798 10,'0'0'5,"0"0"0,0 0 1,0 0-1,0 0 1,0 0 0,0 0 1,0 0 0,0 0 1,49-9-1,-49 9 1,40 4 0,-40-4 1,48 9 0,-48-9 2,53 0-1,-53 0-1,75 9 1,-27 0-2,-4-5 0,14 5-2,-1-1-1,9 6-3,0-6 1,5 10-1,-5-5 0,9 0 0,-1-4-1,-3 4 2,8-8 0,5 8 1,-14 5 0,14-5-2,-13 4 2,17 1-1,-22 4 1,9 4-1,0-4 1,-5 5-1,1-19 0,-5 19 1,0-19-2,-13 10 0,8-14-1,-3-4 0,-10 5-1,1-5 0,-1 4 0,1-13-1,-1 9 2,1 0-2,-5 0 1,4 5 0,-8-10 0,4 5 0,-44 0 0,70-4 1,-30 4-1,-40 0 1,70-4-1,-70 4 0,58 0 0,-58 0 0,53 4 0,-53-4 0,0 0 0,48 9 1,-48-9-1,0 0 0,0 0 0,0 0 0,0 0 0,44 39 0,-44-39 0,0 0 0,0 0 0,0 0 0,18 40 0,-18-40 0,0 0 0,17 39 0,-17-39 0,0 0 0,14 44 0,-14-44 1,8 49-2,-8-49 2,14 61-1,-14-61 0,13 79 0,-4-26 1,-5 9-1,0 8 1,5 0-1,0 9 0,0 0 0,-5 9 0,5 0 0,-4-9 0,-1 0 0,5 0 0,-5-4 0,1-5 0,-1-4 1,9-9-1,-8 5-2,8-5 2,-9 0-1,1 5 0,3-5-1,1 0 1,-4 4-1,-1 1 2,0-1 0,5 5-1,-4-9 1,-1-4 0,5 9 0,-5-10 0,5 1 0,-4-9 0,3 0 0,-3-5 0,8 1 0,-4 0 0,-9-40 1,17 65-1,-17-65-1,18 71 1,-18-71 0,9 61 0,-9-61 0,9 62 0,-9-62 0,17 57 0,-17-57 0,13 53 0,-13-53 0,23 52 1,-23-52-1,22 49 0,-22-49 0,26 48 0,-26-48 0,22 44 0,-22-44 0,18 48 0,-18-48 0,22 44 0,-22-44 0,0 0 0,22 49 0,-22-49 0,0 0 0,22 43 0,-22-43 0,0 0 0,0 0 0,0 0 0,0 0-8,0 0-10,0 0-11,0 0-3,0 0-1,0 0-1,0 0-1,39-43-2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59.96094" units="1/cm"/>
          <inkml:channelProperty channel="Y" name="resolution" value="284.375" units="1/cm"/>
        </inkml:channelProperties>
      </inkml:inkSource>
      <inkml:timestamp xml:id="ts0" timeString="2013-09-24T01:45:39.12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554 0,'0'0,"0"0,0 0,0 0,0 0,0 0,0 249,0-234,-471 17,388-1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45:41.30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0 226 28,'5'-75'13,"-5"75"-1,0-57-2,0 57 3,4-44 0,-4 44 2,0 0 0,0-53 1,0 53-1,0 0-2,0 0 0,0 0-1,5 40 1,-5-1-3,8 23-1,-8-1-1,9 18-2,-9 0 0,13 22-2,-13 14 0,0-1-4,0 9 0,9 4 0,-9 5 1,9 0-1,0-5 0,0-4 1,-1-13-3,6 9 2,-1-14-1,-4 1 0,4-14 0,-9 5-1,1-9 1,-1-5 0,5 0 0,-5-17 1,-4-4-1,9 4 2,-9-5-1,0 1 0,5-9 0,-5-5 0,0 0 1,4-4-1,0 0 1,-8 0-1,4-44 0,4 62 0,-4-62 1,-4 65-1,4-65-1,0 53 1,0-53 0,-4 44 0,4-44-1,0 0-1,0 0-11,0 0-7,0 0-7,0 0-5,26-57-3,-26 4-3,4-13-1,1-17 5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45:45.77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31 24,'0'0'12,"0"0"-2,0 0-1,44-17 0,-44 17 1,0 0 0,44-13 2,-44 13-1,48-5-1,-48 5-1,62 5-1,-62-5-1,70 13-1,-21 0-1,-1 0-1,10 5 0,-1-5 1,9 4 0,0-8-1,4 4 0,1-4 0,-1 0-1,1-5-2,-1 1 0,1 8-1,-5-4 1,5-5-1,-10 5 0,10 0 1,-5 4-1,0 0-1,0 5 2,0-5-1,0 4-1,-9 5 1,5-4 0,-9-1 0,4-3 0,-8-6 1,4 6-1,-5-6 0,1-3 0,3-1 1,1 1-1,0-14 1,0 9-1,-4-5 0,3 1 0,-3-5-1,4 5 1,0 4 0,-5 0 0,1 0 0,3 4 0,1-4 0,-4 9 0,4 0-1,0 0 2,-1-1-1,-3 1 0,-1 4 0,1-8 0,-5 4 0,0-5 1,0-4-1,-4 4 0,-40-4 0,61-4-5,-61 4-6,44 9-7,-44-9-5,0 0-4,0 0-2,-17 44 0,17-44 1,-71 30 8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45:47.70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767 159 43,'-4'-44'18,"4"44"-3,-18-43-7,18 43-2,-44 8-3,44-8-2,-62 62 1,27-5-4,0 4 0,-5 5 0,5 5 1,-5-5-1,5-5 2,4-8 0,0-14 0,31-39 0,0 0 0,-44-8 1,44-32-1,0-8 1,5-18 1,4-5 2,-1-12-1,6 4 2,-6 13 0,-3-4 1,-1 21 1,-13 10 1,9 39-2,0 0 0,-48-22-1,48 22-1,-71 66-1,27-9-2,5 9 0,-5 17-2,4-4 0,5 5-1,8-9 0,10-14 0,8-13 2,9-48 0,18 44 0,-18-44 2,66-35 0,-27-13 1,10 0 2,4-14 0,0 5-1,-9 4 1,0 0-2,-5 5 1,-39 48-2,53-39 0,-53 39-2,0 0-1,22 39 1,-26 14-2,-9 13 1,-9 13 0,-5 17 0,-4 10 0,-4 8 0,4 0 1,-4 1-1,8-14 0,10-13 1,8-23 0,22-21 0,-13-44 0,66 9 1,-8-44-1,21-26 1,13-27 1,10-13 0,8-14 5,5-8-1,-10-4 3,-3 17-2,-19 13 0,-17 32 1,-22 16-1,-44 49-2,0 0-4,0 0 0,-52 106-2,-19-18 1,-13 26-1,-13 13 0,-4 14 1,-5 17 0,1-4 0,12-14-6,31 1-5,5-36-3,35-17 1,22-39-1,0-49 1,79-5-1,5-39 1,0-35 6,22-18 6,8-17 4,-4-9 2,5 0-1,-9 0 0,-9 18 0,-14 17 1,-17 22 0,-22 22 0,-44 44-1,0 0-2,18 40 0,-53 25 0,0 23 1,-23 18-2,5 17 0,-4 17-3,0 10-1,8-5-1,5-9-1,27-13-1,12-31 0,32-35 0,17-39 1,35-44 1,18-45 1,35-34 3,14-27 3,8-22 4,9-8 0,-13-1 0,-1 9 0,-21 14 1,-9 30 2,-44 13 1,-4 40-2,-41 18-3,-30 39 0,0 0-1,0 39 1,-26 18-2,0 22-2,-10 18-1,-8 17-1,9 14-1,4 3-1,5 1-3,17-26-1,13-14 0,14-31 0,22-30-1,12-40 2,23-21 2,9-32 4,4-21 3,0-10 2,-4-12 0,-9 13 0,-9-5-1,-9 18 0,-17 13-1,-14 18-2,-26 48-2,0 0 1,0 0-1,-39 52 1,8 23-1,-4 26 1,-1 13-1,1 27 0,4 8 0,9 5 0,0-9-1,13-13 1,18-18-5,0-35-2,22-30-1,-31-49-1,84-18 1,-40-39-1,17-18 0,-17-21 2,1-10 3,-15-4 4,-12 5 2,-5 17 1,-17 13 1,-5 27 0,9 48 0,-44-9 0,18 49 0,-5 30-2,4 22 0,1 14-2,-5 12-1,13-3-3,10 3-3,-6-25-4,14-6-2,5-25-1,12-14-1,-17-48-2,36 44 0,-36-44 1,0 0 4,0 0 1,0 0 3,22-44-1,-22 44 1,0 0-1,-44-26 1,44 26 0,-40 0 1</inkml:trace>
  <inkml:trace contextRef="#ctx0" brushRef="#br0" timeOffset="3740.4268">3036 2400 11,'40'27'9,"-40"-27"1,0 0 2,66-18 2,-66 18-1,71-22 0,-23 13 0,9 0-1,5 1 0,9-1-1,-1 4-3,-4 5-1,9 9-1,0-4 0,0 3-1,-9 1-2,4 4-2,-8 1 0,0-1-1,-14-4 0,1-1 0,-49-8-1,66 18 1,-66-18-1,0 0 0,40 22 0,-40-22-1,0 0 0,0 0 0,0 0 1,0 0-1,0 0 1,0 0-1,0 0 0,-40-27-1,40 27 0,0 0 1,-53-30-1,53 30-1,-48-22 0,48 22-1,-62-31 1,22 22 1,40 9 0,-75-26 1,75 26 0,-70-18 2,70 18 3,-66-4 3,66 4 0,-49 4 2,49-4 0,0 0 2,-44 18 2,44-18 2,0 0-2,49 31-1,-49-31-1,83-9-1,-25-4-1,12-5-2,1-8-3,4-1-2,-5-3-2,1-1 1,-10 9-1,-8 4 1,-53 18 0,66 0 0,-66 0 0,0 0 1,9 66-1,-31-26-1,-9 8-3,-22-4-2,-4 9-1,-22-9 1,-1 4-1,-21-8 0,-5-5 8,-8-9 0,-14-8 3,9-10 3,-13-12 0,8 4-1,-8-18 0,13-4 1,9 5-7,13-5 0,9 0 0,18 0 0,12 4-1,14 5 1,44 13-1,-48 0 0,48 0-1,0 0-1,22 49-1,-22-49 0,88 57-1,-13-27-1,26 6 2,14-1-5,21-4 2,10-5-1,8-4 4,-9-9-2,1 5 2,-19-5-1,-25-4 2,-23-9 4,-22-5 0,-57 5-1,0 0 1,0 0-1,-8-53 0,-36 31 0,-14-4 0,-3-5 0,-6-4-3,-12 0 1,9 9-4,-5-14 0,-5 14-1,-3-9 0,8 4 0,-9 0-1,0 5 2,5-1 3,4-3 3,5 3 1,12 1 2,10 8 1,4-4 0,44 22 1,-35-39 1,35 39-1,0 0 1,44-40 0,-44 40 0,88-26 1,-22 13 0,13 4-1,9 0 0,18 5-2,4-1 0,9 10-2,0-5 0,0 4-2,0 1 0,-9 3 0,-8 1 0,-14 4-1,-13-4 1,-14 0 0,-12-5-1,-10 1 0,-39-5 0,44 0-1,-44 0-1,0 0-1,0 0-3,-26-44-1,26 44 0,-70-40 0,17 14 0,-18-5-1,1 0 2,-14 1 2,5-1 3,-9 4 3,8 1 3,10 9 1,4-1 2,13 5 0,9 0 0,44 13 1,-53-18-1,53 18-1,0 0-2,0 0 0,0 0 0,66 13-1,-26 0 1,17 9-1,9 0 1,13 9 1,9 0 0,23 8 0,-6-3-1,10-1 0,-5-5-2,0 1 1,-22-4-2,-4-10-1,-18 5-1,-22-13 0,-44-9-1,40 13-2,-40-13-1,0 0-1,-53 9 0,0-18 0,-9 5 0,-21-5-1,-5 0 2,-18-4 2,-4 4 1,-5 0 3,0 5 2,5 4 0,0 0 2,18 0 1,8 0 2,18 4 0,13-4-1,53 0-1,-44 5-1,44-5-1,0 0-2,84 17 0,-14-4-1,23 5-1,12 13 0,23-5 0,4 1 0,5 3 1,-9 5-1,-9-4-1,-22 0 1,-14-5-1,-34-4-1,-49-22-1,17 53 0,-56-35-1,-18-1 1,-27 1 0,-13-1 1,-22 1 0,-13-1 3,0 10 1,-5-1 1,5 14 0,4 4 1,9 4-2,4-4 1,19 4-1,7-8-1,23-1-1,18-17 0,48-22 1,-40 5 0,40-5 0,53-53 0,4 5-1,18-1 1,9-12 1,-5-1-1,-4 5-1,0 13-1,-31 9 2,-44 35-2,44-22 1,-44 22 0,-70 31-3,-1 4 3,-26 13-2,-26 5 3,-14 0-3,-21 8 2,-10 1-1,-21-1 2,-5-4-1,-4-4 1,-1-13 0,1-14-1,4-8 1,5-14-1,17-17 0,18-9 0,13-18-1,17-8 0,10 0 1,12-5-1,19 0 0,8 14-2,4 4-1,5 13 0,0 8-2,9 19-1,-14 4 0,5 17 0,-9 5 0,0 8 1,-8 5 1,8 0 2,-4-4 1,4-5 1,9-13 2,13-13 1,13-18 1,40 9 1,-44-71 1,35 6 3,22-6 2,-4-12-3,9 4 1,-9 4-3,-1 5 1,-12 17-3,0 13 2,4 40-5,-58-30-1,10 34 2,-9 18-1,-14 9 2,-4 8-2,-9 1 1,-4 4-2,5-9 1,8-9-1,9-12 1,26-19 0,40 5 0,-22-61 0,44 8 0,13-13 1,22-9-2,10 5 2,7 0-2,-12 13 0,0 8 0,-14 10 0,-48 39 0,53-31 0,-53 31 1,0 0 0,-39 26 0,-1-8 0,-9 4 1,-3 0-1,-10-5 0,0 5 1,5-4-1,0-5 0,4-4-1,13-5 1,40-4 0,-57-22 0,57 22 0,-5-66 1,19 18-1,21-18 1,13-4 0,10-14-1,8 1 1,4-1-1,1 14-1,-18 9 0,-5 21 0,-48 40 1,0 0 0,0 0-1,-66 101 1,-5-13 1,-17 13 0,-13 18 0,-5-1 0,-4 1-1,13-18 1,9-13-1,22-22 1,13-22-1,53-44 1,0 0-1,9-44-1,53-22 1,17-18 0,22-17 0,14-4 0,17-5-1,0 9 1,-4 4-1,-5 27 0,-17 22 0,-18 26 1,-17 22-1,-18 31 1,-31 34 0,-14 23 0,-21 18 1,-18 17 0,-8 13 0,-14 5 1,-9-1-3,5-12 2,4-19-3,22-25 3,22-27-1,9-57 0,71 0-1,17-57 0,35-18 2,27-30-1,26-14 2,5-8-2,17-1-1,1 5 0,-10 22 1,-22 18-1,-21 26 1,-27 35-1,-27 26 1,-30 36 0,-36 26 0,-30 26 1,-22 13 0,-18 14 1,-14-1-3,-8-3 2,9-14-2,4-22 1,18-18-1,35-61 1,-22 44-1,22-44 1,70-57 2,1-9-2,12-13 2,14-13-2,0-5 2,5 1-3,-10 8 2,-4 9-3,-26 22 1,-14 26 0,-48 31 1,40 4-1,-53 36 1,-9 21 1,-13 23-1,-9 8 2,-1 13-3,1 1 2,0-5-2,18-9 1,17-22-1,22-26 2,27-22-2,30-39 1,19-27 1,30-26-1,13-27 1,4-13 0,5-13 0,-4 13-2,-14 5 1,-21 26-2,-23 22 2,-22 26 0,-57 31-1,49 17 0,-54 32 1,-17 21 0,-4 14 1,-1 8 0,-3 4-2,12-3 1,9-10-1,18-13 1,13-21-1,18-23 1,17-21-1,13-23 2,14-17 1,4-9-2,5-4 2,-5 4-3,-22 0-14,0 26-16,-66 18-1,0 0-4,0 0 0,0 0-2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45:37.66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2DD5508-E57A-4FD1-A9A3-9DE642EC12D4}" emma:medium="tactile" emma:mode="ink">
          <msink:context xmlns:msink="http://schemas.microsoft.com/ink/2010/main" type="inkDrawing" rotatedBoundingBox="1959,8623 9044,7778 9673,13057 2589,13901" semanticType="enclosure" shapeName="Other">
            <msink:sourceLink direction="with" ref="{10F66861-844C-4F72-8E81-168CDF7A5F2F}"/>
            <msink:destinationLink direction="with" ref="{E2EB91E2-FFC7-4631-92CC-2FBFEECED832}"/>
          </msink:context>
        </emma:interpretation>
      </emma:emma>
    </inkml:annotationXML>
    <inkml:trace contextRef="#ctx0" brushRef="#br0">94 0 55,'0'0'22,"0"0"-2,0 0-2,0 0-1,0 0 0,0 0 1,-31 49-1,31-49-2,-13 66-1,9-23-3,-10-3-3,10 17-3,0 5-2,-1 8-3,5 9 0,-4 4 0,4 5 0,0 0 0,0 5 1,0-6-1,4-3 0,-4-1 0,0 1 0,5-1 1,3-4 0,-3-4-1,8-5 1,-4 1-2,0-10 2,-1-8-2,10 0 2,-5-14-2,0 1 1,-13-40-1,31 61 1,-31-61 0,31 40 1,-31-40-1,40 26 1,-40-26 0,39 13 0,-39-13 0,40 9 0,-40-9 0,62 9-1,-62-9 0,70 17 0,-26-8 0,5-4 0,-1 8 0,10-4-1,8-1 1,4 1 1,5 0-1,4 0 0,5 4 0,4-4 0,5 4 0,8 0 0,-4 0 0,9-4 0,-5 4 1,5-4-1,0-5-1,-1 5 2,10-4-1,-9 3-1,4-3 1,4 4 0,-8-1 0,9 1 0,-10 0 0,6 0 0,-1-5 0,4 0 0,-4-4 0,-8 0 0,8 0 0,-9-4 0,5 0 0,-9-1 0,0 1 0,0 0 0,0-5 0,0 0-1,-5-4 1,5 0-1,0 4 1,4-9 0,-4 5 0,0 4 0,5-4 0,8-4 0,-4 8 0,4 0 0,-5 0 0,6 5 0,-1-5 0,0 0 0,-4 0 0,-5 9 0,-8-4 0,3 4 0,-3-4 0,-5 4-1,-4 0 1,-9 8 0,0-8 0,-9 5 0,-5-10 0,1 5 0,-9 0 0,-5-4 0,1 4 0,-5-4 1,-4-1-1,4 1 0,-44 4 0,66-5-1,-66 5 1,53-4 0,-53 4 0,44 0 0,-44 0 0,0 0 0,39 0 0,-39 0 0,0 0-1,0 0 1,0 0 1,0 0-1,0 0 0,0 0 0,0 0 0,40-18 0,-40 18 1,0 0-2,0 0 1,26-48 0,-26 48 0,9-39-1,-9 39 2,14-53-1,-14 53-1,8-70 1,-3 26 1,-1 0-1,1-9 2,-1-9-2,0-8 1,1-5-1,-5-4 2,-5-8-2,5-1 0,0-5 0,-4-3 0,4 3 1,-4 10-1,-1 4 0,5 4 0,5 14 0,-5 4 0,0 13 0,0 4 0,0 40 0,4-66 0,-4 66 0,9-53 0,-9 53-1,0 0 1,9-43-1,-9 43 0,0 0 1,0 0-1,0 0 0,0 0 0,0 0 0,0 0 0,0 0-11,0 0-9,-27 52-9,27-52-5,0 0-5,0 0 0,-48 31-2,48-31 19</inkml:trace>
    <inkml:trace contextRef="#ctx0" brushRef="#br0" timeOffset="5370.5908">2094-2798 10,'0'0'5,"0"0"0,0 0 1,0 0-1,0 0 1,0 0 0,0 0 1,0 0 0,0 0 1,49-9-1,-49 9 1,40 4 0,-40-4 1,48 9 0,-48-9 2,53 0-1,-53 0-1,75 9 1,-27 0-2,-4-5 0,14 5-2,-1-1-1,9 6-3,0-6 1,5 10-1,-5-5 0,9 0 0,-1-4-1,-3 4 2,8-8 0,5 8 1,-14 5 0,14-5-2,-13 4 2,17 1-1,-22 4 1,9 4-1,0-4 1,-5 5-1,1-19 0,-5 19 1,0-19-2,-13 10 0,8-14-1,-3-4 0,-10 5-1,1-5 0,-1 4 0,1-13-1,-1 9 2,1 0-2,-5 0 1,4 5 0,-8-10 0,4 5 0,-44 0 0,70-4 1,-30 4-1,-40 0 1,70-4-1,-70 4 0,58 0 0,-58 0 0,53 4 0,-53-4 0,0 0 0,48 9 1,-48-9-1,0 0 0,0 0 0,0 0 0,0 0 0,44 39 0,-44-39 0,0 0 0,0 0 0,0 0 0,18 40 0,-18-40 0,0 0 0,17 39 0,-17-39 0,0 0 0,14 44 0,-14-44 1,8 49-2,-8-49 2,14 61-1,-14-61 0,13 79 0,-4-26 1,-5 9-1,0 8 1,5 0-1,0 9 0,0 0 0,-5 9 0,5 0 0,-4-9 0,-1 0 0,5 0 0,-5-4 0,1-5 0,-1-4 1,9-9-1,-8 5-2,8-5 2,-9 0-1,1 5 0,3-5-1,1 0 1,-4 4-1,-1 1 2,0-1 0,5 5-1,-4-9 1,-1-4 0,5 9 0,-5-10 0,5 1 0,-4-9 0,3 0 0,-3-5 0,8 1 0,-4 0 0,-9-40 1,17 65-1,-17-65-1,18 71 1,-18-71 0,9 61 0,-9-61 0,9 62 0,-9-62 0,17 57 0,-17-57 0,13 53 0,-13-53 0,23 52 1,-23-52-1,22 49 0,-22-49 0,26 48 0,-26-48 0,22 44 0,-22-44 0,18 48 0,-18-48 0,22 44 0,-22-44 0,0 0 0,22 49 0,-22-49 0,0 0 0,22 43 0,-22-43 0,0 0 0,0 0 0,0 0 0,0 0-8,0 0-10,0 0-11,0 0-3,0 0-1,0 0-1,0 0-1,39-43-2</inkml:trace>
  </inkml:traceGroup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59.96094" units="1/cm"/>
          <inkml:channelProperty channel="Y" name="resolution" value="284.375" units="1/cm"/>
        </inkml:channelProperties>
      </inkml:inkSource>
      <inkml:timestamp xml:id="ts0" timeString="2013-09-24T01:45:39.12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9592E3A-BD27-4519-83BE-95C0F18050A3}" emma:medium="tactile" emma:mode="ink">
          <msink:context xmlns:msink="http://schemas.microsoft.com/ink/2010/main" type="inkDrawing"/>
        </emma:interpretation>
      </emma:emma>
    </inkml:annotationXML>
    <inkml:trace contextRef="#ctx0" brushRef="#br0">554 0,'0'0,"0"0,0 0,0 0,0 0,0 0,0 249,0-234,-471 17,388-1</inkml:trace>
  </inkml:traceGroup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45:41.30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2EB91E2-FFC7-4631-92CC-2FBFEECED832}" emma:medium="tactile" emma:mode="ink">
          <msink:context xmlns:msink="http://schemas.microsoft.com/ink/2010/main" type="inkDrawing" rotatedBoundingBox="4325,8508 4524,11665 4473,11669 4274,8511" semanticType="callout" shapeName="Other">
            <msink:sourceLink direction="with" ref="{F2DD5508-E57A-4FD1-A9A3-9DE642EC12D4}"/>
            <msink:sourceLink direction="with" ref="{5554CA82-9534-409F-BCB6-113973223370}"/>
          </msink:context>
        </emma:interpretation>
      </emma:emma>
    </inkml:annotationXML>
    <inkml:trace contextRef="#ctx0" brushRef="#br0">0 226 28,'5'-75'13,"-5"75"-1,0-57-2,0 57 3,4-44 0,-4 44 2,0 0 0,0-53 1,0 53-1,0 0-2,0 0 0,0 0-1,5 40 1,-5-1-3,8 23-1,-8-1-1,9 18-2,-9 0 0,13 22-2,-13 14 0,0-1-4,0 9 0,9 4 0,-9 5 1,9 0-1,0-5 0,0-4 1,-1-13-3,6 9 2,-1-14-1,-4 1 0,4-14 0,-9 5-1,1-9 1,-1-5 0,5 0 0,-5-17 1,-4-4-1,9 4 2,-9-5-1,0 1 0,5-9 0,-5-5 0,0 0 1,4-4-1,0 0 1,-8 0-1,4-44 0,4 62 0,-4-62 1,-4 65-1,4-65-1,0 53 1,0-53 0,-4 44 0,4-44-1,0 0-1,0 0-11,0 0-7,0 0-7,0 0-5,26-57-3,-26 4-3,4-13-1,1-17 5</inkml:trace>
  </inkml:traceGroup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45:45.77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605883C-5746-45D4-B36B-DE592C8AA987}" emma:medium="tactile" emma:mode="ink">
          <msink:context xmlns:msink="http://schemas.microsoft.com/ink/2010/main" type="inkDrawing" rotatedBoundingBox="4696,9684 8050,10132 8035,10243 4681,9794" semanticType="callout" shapeName="Other"/>
        </emma:interpretation>
      </emma:emma>
    </inkml:annotationXML>
    <inkml:trace contextRef="#ctx0" brushRef="#br0">0 31 24,'0'0'12,"0"0"-2,0 0-1,44-17 0,-44 17 1,0 0 0,44-13 2,-44 13-1,48-5-1,-48 5-1,62 5-1,-62-5-1,70 13-1,-21 0-1,-1 0-1,10 5 0,-1-5 1,9 4 0,0-8-1,4 4 0,1-4 0,-1 0-1,1-5-2,-1 1 0,1 8-1,-5-4 1,5-5-1,-10 5 0,10 0 1,-5 4-1,0 0-1,0 5 2,0-5-1,0 4-1,-9 5 1,5-4 0,-9-1 0,4-3 0,-8-6 1,4 6-1,-5-6 0,1-3 0,3-1 1,1 1-1,0-14 1,0 9-1,-4-5 0,3 1 0,-3-5-1,4 5 1,0 4 0,-5 0 0,1 0 0,3 4 0,1-4 0,-4 9 0,4 0-1,0 0 2,-1-1-1,-3 1 0,-1 4 0,1-8 0,-5 4 0,0-5 1,0-4-1,-4 4 0,-40-4 0,61-4-5,-61 4-6,44 9-7,-44-9-5,0 0-4,0 0-2,-17 44 0,17-44 1,-71 30 8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42.68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81F84B9-26BD-4EB4-B6D1-F57101B0BB5B}" emma:medium="tactile" emma:mode="ink">
          <msink:context xmlns:msink="http://schemas.microsoft.com/ink/2010/main" type="inkDrawing" rotatedBoundingBox="3477,12983 3678,10416 3890,10433 3689,12999" semanticType="callout" shapeName="Other">
            <msink:sourceLink direction="with" ref="{2A8FC1B7-CBCB-4604-ADD2-B8B279E01BE3}"/>
          </msink:context>
        </emma:interpretation>
      </emma:emma>
    </inkml:annotationXML>
    <inkml:trace contextRef="#ctx0" brushRef="#br0">286 500 37,'6'-226'13,"-12"52"-3,-16 74 1,22 100 0,-54 44-7,22 88-3,1 76-2,-4 47 1,3 41-3,1 22 0,6 12-4,9-18 0,10-41-2,12-54-2,10-88-3,18-75-3,14-95 3,18-79 14</inkml:trace>
  </inkml:traceGroup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45:47.70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0F66861-844C-4F72-8E81-168CDF7A5F2F}" emma:medium="tactile" emma:mode="ink">
          <msink:context xmlns:msink="http://schemas.microsoft.com/ink/2010/main" type="writingRegion" rotatedBoundingBox="2374,9674 9164,9626 9189,13196 2399,13243">
            <msink:destinationLink direction="with" ref="{F2DD5508-E57A-4FD1-A9A3-9DE642EC12D4}"/>
          </msink:context>
        </emma:interpretation>
      </emma:emma>
    </inkml:annotationXML>
    <inkml:traceGroup>
      <inkml:annotationXML>
        <emma:emma xmlns:emma="http://www.w3.org/2003/04/emma" version="1.0">
          <emma:interpretation id="{781BB0CF-4C75-4065-A59B-4B55111B1B07}" emma:medium="tactile" emma:mode="ink">
            <msink:context xmlns:msink="http://schemas.microsoft.com/ink/2010/main" type="paragraph" rotatedBoundingBox="2452,9396 8023,10843 7537,12715 1965,112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C4DC5C1-A7D4-4964-8E2A-B84AEE049006}" emma:medium="tactile" emma:mode="ink">
              <msink:context xmlns:msink="http://schemas.microsoft.com/ink/2010/main" type="line" rotatedBoundingBox="2452,9396 8023,10843 7537,12715 1965,11268"/>
            </emma:interpretation>
          </emma:emma>
        </inkml:annotationXML>
        <inkml:traceGroup>
          <inkml:annotationXML>
            <emma:emma xmlns:emma="http://www.w3.org/2003/04/emma" version="1.0">
              <emma:interpretation id="{373CD164-0960-46C6-B7CF-F04C330B8384}" emma:medium="tactile" emma:mode="ink">
                <msink:context xmlns:msink="http://schemas.microsoft.com/ink/2010/main" type="inkWord" rotatedBoundingBox="2452,9396 8023,10843 7537,12715 1965,11268"/>
              </emma:interpretation>
              <emma:one-of disjunction-type="recognition" id="oneOf0">
                <emma:interpretation id="interp0" emma:lang="en-US" emma:confidence="0">
                  <emma:literal>"Inahara</emma:literal>
                </emma:interpretation>
                <emma:interpretation id="interp1" emma:lang="en-US" emma:confidence="0">
                  <emma:literal>h Inure</emma:literal>
                </emma:interpretation>
                <emma:interpretation id="interp2" emma:lang="en-US" emma:confidence="0">
                  <emma:literal>h Ithaca</emma:literal>
                </emma:interpretation>
                <emma:interpretation id="interp3" emma:lang="en-US" emma:confidence="0">
                  <emma:literal>"Inane</emma:literal>
                </emma:interpretation>
                <emma:interpretation id="interp4" emma:lang="en-US" emma:confidence="0">
                  <emma:literal>h Inahara</emma:literal>
                </emma:interpretation>
              </emma:one-of>
            </emma:emma>
          </inkml:annotationXML>
          <inkml:trace contextRef="#ctx0" brushRef="#br0">767 159 43,'-4'-44'18,"4"44"-3,-18-44-7,18 44-2,-44 9-3,44-9-2,-62 62 1,27-5-4,0 5 0,-5 4 0,5 5 1,-5-4-1,5-6 2,4-9 0,0-12 0,31-40 0,0 0 0,-44-9 1,44-30-1,0-9 1,5-18 1,4-5 2,-1-13-1,6 4 2,-6 14 0,-3-5 1,-1 23 1,-13 8 1,9 40-2,0 0 0,-48-22-1,48 22-1,-71 66-1,27-8-2,5 8 0,-5 18-2,4-5 0,5 5-1,8-8 0,10-15 0,8-13 2,9-48 0,18 44 0,-18-44 2,66-35 0,-27-14 1,10 2 2,4-15 0,0 4-1,-9 5 1,0 0-2,-5 5 1,-39 48-2,53-40 0,-53 40-2,0 0-1,22 40 1,-26 13-2,-9 13 1,-9 14 0,-5 17 0,-4 8 0,-4 10 0,4 0 1,-4 0-1,8-13 0,10-15 1,8-21 0,22-22 0,-13-44 0,66 9 1,-8-44-1,21-27 1,13-25 1,10-15 0,8-13 5,5-9-1,-10-4 3,-3 18-2,-19 13 0,-17 31 1,-22 17-1,-44 49-2,0 0-4,0 0 0,-52 106-2,-19-17 1,-13 25-1,-13 14 0,-4 13 1,-5 19 0,1-7 0,12-11-6,31-1-5,5-35-3,35-17 1,22-42-1,0-47 1,79-4-1,5-39 1,0-37 6,22-17 6,8-18 4,-4-9 2,5 0-1,-9 2 0,-9 16 0,-14 17 1,-17 23 0,-22 22 0,-44 44-1,0 0-2,18 39 0,-53 28 0,0 21 1,-23 18-2,5 17 0,-4 18-3,0 10-1,8-5-1,5-10-1,27-12-1,12-32 0,32-34 0,17-40 1,35-45 1,18-44 1,35-35 3,14-25 3,8-24 4,9-9 0,-13 1 0,-1 9 0,-21 12 1,-9 32 2,-44 13 1,-4 39-2,-41 18-3,-30 40 0,0 0-1,0 40 1,-26 18-2,0 21-2,-10 18-1,-8 18-1,9 14-1,4 2-1,5 2-3,17-27-1,13-13 0,14-31 0,22-31-1,12-40 2,23-22 2,9-31 4,4-22 3,0-9 2,-4-13 0,-9 13 0,-9-3-1,-9 16 0,-17 14-1,-14 17-2,-26 49-2,0 0 1,0 0-1,-39 53 1,8 23-1,-4 25 1,-1 13-1,1 28 0,4 8 0,9 5 0,0-10-1,13-13 1,18-17-5,0-35-2,22-31-1,-31-49-1,84-18 1,-40-40-1,17-17 0,-17-22 2,1-9 3,-15-5 4,-12 6 2,-5 17 1,-17 13 1,-5 26 0,9 49 0,-44-9 0,18 49 0,-5 31-2,4 21 0,1 14-2,-5 13-1,13-4-3,10 4-3,-6-26-4,14-4-2,5-29-1,12-11-1,-17-49-2,36 44 0,-36-44 1,0 0 4,0 0 1,0 0 3,22-44-1,-22 44 1,0 0-1,-44-26 1,44 26 0,-40 0 1</inkml:trace>
          <inkml:trace contextRef="#ctx0" brushRef="#br1" timeOffset="70527.1329">-502-26 27,'0'0'13,"0"0"-2,5 48 1,-1 5-2,5 1 1,-5 12 0,14 18 0,-9-5 0,4 19-1,-4-15 0,4 14 1,-4-22-1,0 18-1,-1-13-1,-3 4-2,-5-9-2,9 0 0,-5-5-4,-4-8-5,9-1-5,-5-16-3,5-1-4,-9-44-3,9 62-2,-9-62-1,9 40-1,-9-40 2,0 0 3,0 0 6,0 0 13</inkml:trace>
          <inkml:trace contextRef="#ctx0" brushRef="#br1" timeOffset="69926.5828">-493 317 21,'9'70'14,"4"10"0,-4 12-4,4 1 0,5 8-2,-5-12 1,-4 8 0,0-4-2,-1-14-1,1-9-2,-4-3-1,-1-10-1,5-8 0,-5-5-4,-4-44-2,5 57-3,-5-57-2,8 40-2,-8-40-3,0 0-1,0 0-1,0 0 0,0 0 1,0-40 6</inkml:trace>
          <inkml:trace contextRef="#ctx0" brushRef="#br1" timeOffset="71979.165">-2000-330 68,'-48'-27'27,"48"27"-7,-5 44-5,19 0-3,21 31 0,-4 13-1,17 21 1,-8 5 1,13 22-2,-14-13-3,5 5 0,-13-15-3,4-3-2,-13-22-2,-8-9-2,3-22-1,-17-57-1,22 61-1,-22-61-1,0 0 1,-4-39-1,4 39 1,-9-84 0,0 31 1,-4-4 2,9-4 0,4-5 1,4 0 0,5 6 2,-5 2-1,14 14 2,0 5 1,-18 39 0,52-18 1,-52 18-1,71 71 0,-27-10-1,-9 8 0,9 19-1,-8-4-1,-6 8-1,1-13 1,-9-9-2,0 1-6,-13-23-4,13-5-6,-22-43-5,18 44-5,-18-44-5,0 0 0,0 0 1,22-87 5,-18 21 7</inkml:trace>
          <inkml:trace contextRef="#ctx0" brushRef="#br1" timeOffset="70934.6076">-850 16 45,'0'0'19,"0"0"1,13 39-2,-13-39-2,58 36-1,-5-19 0,-1-12-2,23 3-1,0-8-1,13-4-3,0 0-6,1-10-5,-1 14-7,-18-8-6,1 16-4,-14 1-2,-17 4-5,-40-13 0,39 53-4,-39-5 4,-13 1 17</inkml:trace>
          <inkml:trace contextRef="#ctx0" brushRef="#br1" timeOffset="71323.2214">-700 1692 87,'66'-61'32,"-22"21"-6,22 5-7,-4-9-5,17 13-3,1 9-6,-1 5-7,-9 12-6,1 10-3,-5 17-5,-4 0-4,-10 4-5,-12 0-3,-40-26 1,49 36 3,-49-36 4</inkml:trace>
        </inkml:traceGroup>
      </inkml:traceGroup>
    </inkml:traceGroup>
    <inkml:traceGroup>
      <inkml:annotationXML>
        <emma:emma xmlns:emma="http://www.w3.org/2003/04/emma" version="1.0">
          <emma:interpretation id="{EA9C931C-2AC7-4864-B116-45C50C8C3551}" emma:medium="tactile" emma:mode="ink">
            <msink:context xmlns:msink="http://schemas.microsoft.com/ink/2010/main" type="paragraph" rotatedBoundingBox="2615,11642 9178,11597 9189,13196 2626,132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3F938D2-2FEC-4989-A6B1-2487126690C4}" emma:medium="tactile" emma:mode="ink">
              <msink:context xmlns:msink="http://schemas.microsoft.com/ink/2010/main" type="line" rotatedBoundingBox="2615,11642 9178,11597 9189,13196 2626,13242"/>
            </emma:interpretation>
          </emma:emma>
        </inkml:annotationXML>
        <inkml:traceGroup>
          <inkml:annotationXML>
            <emma:emma xmlns:emma="http://www.w3.org/2003/04/emma" version="1.0">
              <emma:interpretation id="{5554CA82-9534-409F-BCB6-113973223370}" emma:medium="tactile" emma:mode="ink">
                <msink:context xmlns:msink="http://schemas.microsoft.com/ink/2010/main" type="inkWord" rotatedBoundingBox="2615,11642 9178,11597 9189,13196 2626,13242">
                  <msink:destinationLink direction="with" ref="{E2EB91E2-FFC7-4631-92CC-2FBFEECED832}"/>
                </msink:context>
              </emma:interpretation>
              <emma:one-of disjunction-type="recognition" id="oneOf1">
                <emma:interpretation id="interp5" emma:lang="en-US" emma:confidence="0.5">
                  <emma:literal>*rm</emma:literal>
                </emma:interpretation>
                <emma:interpretation id="interp6" emma:lang="en-US" emma:confidence="0">
                  <emma:literal>*rms</emma:literal>
                </emma:interpretation>
                <emma:interpretation id="interp7" emma:lang="en-US" emma:confidence="0">
                  <emma:literal>*Jnr</emma:literal>
                </emma:interpretation>
                <emma:interpretation id="interp8" emma:lang="en-US" emma:confidence="0">
                  <emma:literal>*jnr</emma:literal>
                </emma:interpretation>
                <emma:interpretation id="interp9" emma:lang="en-US" emma:confidence="0">
                  <emma:literal>*Snr</emma:literal>
                </emma:interpretation>
              </emma:one-of>
            </emma:emma>
          </inkml:annotationXML>
          <inkml:trace contextRef="#ctx0" brushRef="#br0" timeOffset="3740.4268">3036 2410 11,'40'27'9,"-40"-27"1,0 0 2,66-18 2,-66 18-1,71-22 0,-23 13 0,9 0-1,5 1 0,9-1-1,-1 4-3,-4 5-1,9 9-1,0-4 0,0 3-1,-9 1-2,4 4-2,-8 1 0,0-1-1,-14-4 0,1 0 0,-49-9-1,66 17 1,-66-17-1,0 0 0,40 22 0,-40-22-1,0 0 0,0 0 0,0 0 1,0 0-1,0 0 1,0 0-1,0 0 0,-40-26-1,40 26 0,0 0 1,-53-31-1,53 31-1,-48-22 0,48 22-1,-62-31 1,22 22 1,40 9 0,-75-26 1,75 26 0,-70-18 2,70 18 3,-66-5 3,66 5 0,-49 5 2,49-5 0,0 0 2,-44 18 2,44-18 2,0 0-2,49 31-1,-49-31-1,83-9-1,-25-5-1,12-3-2,1-10-3,4 2-2,-5-6-2,1 0 1,-10 9-1,-8 4 1,-53 18 0,66 0 0,-66 0 0,0 0 1,9 66-1,-31-26-1,-9 8-3,-22-4-2,-4 9-1,-22-9 1,-1 5-1,-21-9 0,-5-5 8,-8-8 0,-14-10 3,9-8 3,-13-13 0,8 4-1,-8-18 0,13-4 1,9 4-7,13-4 0,9 0 0,18 0 0,12 4-1,14 5 1,44 13-1,-48 0 0,48 0-1,0 0-1,22 49-1,-22-49 0,88 57-1,-13-26-1,26 4 2,14 1-5,21-5 2,10-5-1,8-4 4,-9-8-2,1 3 2,-19-3-1,-25-6 2,-23-8 4,-22-4 0,-57 4-1,0 0 1,0 0-1,-8-53 0,-36 31 0,-14-5 0,-3-4 0,-6-4-3,-12 0 1,9 8-4,-5-13 0,-5 14-1,-3-10 0,8 5 0,-9 0-1,0 5 2,5-1 3,4-4 3,5 5 1,12 0 2,10 9 1,4-5 0,44 22 1,-35-40 1,35 40-1,0 0 1,44-40 0,-44 40 0,88-27 1,-22 14 0,13 4-1,9 1 0,18 3-2,4 1 0,9 8-2,0-4 0,0 5-2,0-1 0,-9 5 0,-8 0 0,-14 4-1,-13-4 1,-14 0 0,-12-5-1,-10 0 0,-39-4 0,44 0-1,-44 0-1,0 0-1,0 0-3,-26-44-1,26 44 0,-70-40 0,17 14 0,-18-5-1,1 0 2,-14 0 2,5 0 3,-9 5 3,8-1 3,10 9 1,4 1 2,13 3 0,9 1 0,44 13 1,-53-18-1,53 18-1,0 0-2,0 0 0,0 0 0,66 14-1,-26-1 1,17 9-1,9 0 1,13 9 1,9 0 0,23 9 0,-6-5-1,10 1 0,-5-5-2,0 0 1,-22-5-2,-4-8-1,-18 4-1,-22-13 0,-44-9-1,40 13-2,-40-13-1,0 0-1,-53 9 0,0-18 0,-9 5 0,-21-5-1,-5 0 2,-18-4 2,-4 4 1,-5 0 3,0 4 2,5 5 0,0 0 2,18 0 1,8 0 2,18 5 0,13-5-1,53 0-1,-44 4-1,44-4-1,0 0-2,84 18 0,-14-5-1,23 5-1,12 13 0,23-5 0,4 1 0,5 3 1,-9 5-1,-9-4-1,-22 0 1,-14-4-1,-34-5-1,-49-22-1,17 53 0,-56-35-1,-18-1 1,-27 1 0,-13 0 1,-22-1 0,-13 1 3,0 9 1,-5-1 1,5 14 0,4 4 1,9 5-2,4-5 1,19 4-1,7-9-1,23 1-1,18-18 0,48-22 1,-40 5 0,40-5 0,53-53 0,4 4-1,18 1 1,9-14 1,-5 1-1,-4 3-1,0 14-1,-31 8 2,-44 36-2,44-22 1,-44 22 0,-70 31-3,-1 5 3,-26 12-2,-26 5 3,-14 0-3,-21 9 2,-10-1-1,-21 1 2,-5-4-1,-4-5 1,-1-14 0,1-12-1,4-9 1,5-14-1,17-17 0,18-9 0,13-18-1,17-9 0,10 1 1,12-5-1,19 0 0,8 14-2,4 3-1,5 14 0,0 9-2,9 17-1,-14 5 0,5 18 0,-9 4 0,0 8 1,-8 5 1,8 0 2,-4-4 1,4-5 1,9-13 2,13-13 1,13-18 1,40 9 1,-44-71 1,35 5 3,22-4 2,-4-14-3,9 5 1,-9 4-3,-1 4 1,-12 18-3,0 13 2,4 40-5,-58-31-1,10 36 2,-9 17-1,-14 9 2,-4 8-2,-9 1 1,-4 4-2,5-8 1,8-10-1,9-12 1,26-19 0,40 5 0,-22-62 0,44 9 0,13-13 1,22-9-2,10 4 2,7 0-2,-12 15 0,0 7 0,-14 9 0,-48 40 0,53-31 0,-53 31 1,0 0 0,-39 27 0,-1-9 0,-9 4 1,-3 0-1,-10-5 0,0 6 1,5-6-1,0-3 0,4-6-1,13-3 1,40-5 0,-57-22 0,57 22 0,-5-67 1,19 19-1,21-19 1,13-3 0,10-14-1,8 0 1,4 0-1,1 14-1,-18 8 0,-5 22 0,-48 40 1,0 0 0,0 0-1,-66 102 1,-5-15 1,-17 15 0,-13 17 0,-5 1 0,-4-1-1,13-18 1,9-13-1,22-21 1,13-23-1,53-44 1,0 0-1,9-44-1,53-23 1,17-17 0,22-16 0,14-7 0,17-3-1,0 8 1,-4 5-1,-5 26 0,-17 23 0,-18 26 1,-17 22-1,-18 30 1,-31 37 0,-14 21 0,-21 18 1,-18 18 0,-8 13 0,-14 4 1,-9 0-3,5-13 2,4-17-3,22-27 3,22-28-1,9-56 0,71 0-1,17-56 0,35-19 2,27-31-1,26-14 2,5-8-2,17 1-1,1 3 0,-10 22 1,-22 18-1,-21 27 1,-27 35-1,-27 26 1,-30 36 0,-36 26 0,-30 27 1,-22 13 0,-18 13 1,-14 0-3,-8-4 2,9-13-2,4-23 1,18-17-1,35-62 1,-22 44-1,22-44 1,70-57 2,1-9-2,12-14 2,14-13-2,0-4 2,5 0-3,-10 9 2,-4 9-3,-26 21 1,-14 27 0,-48 31 1,40 5-1,-53 34 1,-9 23 1,-13 21-1,-9 10 2,-1 13-3,1 0 2,0-4-2,18-9 1,17-22-1,22-28 2,27-21-2,30-40 1,19-25 1,30-28-1,13-26 1,4-14 0,5-12 0,-4 12-2,-14 6 1,-21 25-2,-23 23 2,-22 26 0,-57 31-1,49 18 0,-54 30 1,-17 23 0,-4 12 1,-1 10 0,-3 4-2,12-4 1,9-9-1,18-13 1,13-23-1,18-21 1,17-23-1,13-21 2,14-19 1,4-8-2,5-5 2,-5 5-3,-22 0-14,0 26-16,-66 18-1,0 0-4,0 0 0,0 0-2</inkml:trace>
        </inkml:traceGroup>
      </inkml:traceGroup>
    </inkml:traceGroup>
  </inkml:traceGroup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46:53.63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46F7413-57BE-4DA8-918A-AB42DC095168}" emma:medium="tactile" emma:mode="ink">
          <msink:context xmlns:msink="http://schemas.microsoft.com/ink/2010/main" type="writingRegion" rotatedBoundingBox="7445,8971 13414,7614 13964,10031 7995,11389"/>
        </emma:interpretation>
      </emma:emma>
    </inkml:annotationXML>
    <inkml:traceGroup>
      <inkml:annotationXML>
        <emma:emma xmlns:emma="http://www.w3.org/2003/04/emma" version="1.0">
          <emma:interpretation id="{33A9CD70-DD6D-4739-8AA7-75AE3607447A}" emma:medium="tactile" emma:mode="ink">
            <msink:context xmlns:msink="http://schemas.microsoft.com/ink/2010/main" type="paragraph" rotatedBoundingBox="7445,8971 13414,7614 13964,10031 7995,113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E78A77F-9C11-4B77-B714-AEBCB73D360E}" emma:medium="tactile" emma:mode="ink">
              <msink:context xmlns:msink="http://schemas.microsoft.com/ink/2010/main" type="line" rotatedBoundingBox="7445,8971 13414,7614 13964,10031 7995,11389"/>
            </emma:interpretation>
          </emma:emma>
        </inkml:annotationXML>
        <inkml:traceGroup>
          <inkml:annotationXML>
            <emma:emma xmlns:emma="http://www.w3.org/2003/04/emma" version="1.0">
              <emma:interpretation id="{F1BE7DD3-CE54-4ED9-847B-70E522A5FD01}" emma:medium="tactile" emma:mode="ink">
                <msink:context xmlns:msink="http://schemas.microsoft.com/ink/2010/main" type="inkWord" rotatedBoundingBox="7445,8971 13414,7614 13964,10031 7995,11389"/>
              </emma:interpretation>
              <emma:one-of disjunction-type="recognition" id="oneOf0">
                <emma:interpretation id="interp0" emma:lang="en-US" emma:confidence="0">
                  <emma:literal>ttpatm</emma:literal>
                </emma:interpretation>
                <emma:interpretation id="interp1" emma:lang="en-US" emma:confidence="0">
                  <emma:literal>ttparm</emma:literal>
                </emma:interpretation>
                <emma:interpretation id="interp2" emma:lang="en-US" emma:confidence="0">
                  <emma:literal>ttPatm</emma:literal>
                </emma:interpretation>
                <emma:interpretation id="interp3" emma:lang="en-US" emma:confidence="0">
                  <emma:literal>ftpatm</emma:literal>
                </emma:interpretation>
                <emma:interpretation id="interp4" emma:lang="en-US" emma:confidence="0">
                  <emma:literal>ttpathr</emma:literal>
                </emma:interpretation>
              </emma:one-of>
            </emma:emma>
          </inkml:annotationXML>
          <inkml:trace contextRef="#ctx0" brushRef="#br0">137 286 88,'-22'-44'34,"13"-9"-1,9 53-7,-9-84-7,9 84-3,0-65-1,0 65-2,0-40-2,0 40-11,0 0 0,0 0 0,0 0 0,0 0 0,0 0 0,0 53 0,0-1 0,-9 6 0,9 25-2,0 14 1,0 13 0,0 8 1,5 10 0,4-5 1,-5 8-3,5 1 1,0-17-1,4-10 1,-4-13-1,-1-4 1,1-13 0,-4-1 0,-1-25 1,0-10 0,-4-39-1,5 40-5,-5-40-9,0 0-5,0 0-7,-31-40-2,31 40-5,-44-70 1,13 31-4,31 39 3,-75-88 30</inkml:trace>
          <inkml:trace contextRef="#ctx0" brushRef="#br0" timeOffset="283.754">-383 1516 59,'0'0'29,"40"53"-1,-40-53-3,48 48-4,-48-48-4,57 53-2,-57-53 0,66 39-4,-66-39-2,71 13-4,-27-21-5,0-10 1,0-8-1,5-14 0,-5 1-1,4-27-9,5 22-7,-13-22-5,8 13-2,-22-8-4,10 12-5,-5-3 0,-5-1-2,-26 53 7,40-92 25</inkml:trace>
          <inkml:trace contextRef="#ctx0" brushRef="#br0" timeOffset="1002.0601">639 1845 53,'5'53'28,"-1"-9"-6,-4-44-5,35 66-2,-35-66 1,57 31-1,-57-31 1,84 13-1,-40-18-3,9 1-2,-4-9-3,3-5-3,10 1-9,-9-10-4,13 5-4,-13-13-5,17 13-5,-12-17-4,12 4-3,-12-9-3,-1 0 1,0 0 3,-22-18 19</inkml:trace>
          <inkml:trace contextRef="#ctx0" brushRef="#br0" timeOffset="682.9748">679 57 50,'0'0'26,"13"84"-2,0-27-3,-4 0-2,17 22 1,-17-4-1,18 13-2,-14-9-2,9 26-2,-4-13-4,-1 9-2,-12 9-5,8 4-3,-4-4 0,-5 0 0,0 0 0,5-9 0,-4-9-1,-1-8-4,14-10-5,-14-25-5,14 8-4,-18-57-3,22 66-5,-22-66-3,17 39-2,-17-39 3,0 0 1,0 0 22</inkml:trace>
          <inkml:trace contextRef="#ctx0" brushRef="#br0" timeOffset="1807.6905">1661-246 79,'0'0'34,"0"0"-4,0 0-4,0 0-3,-4 66-4,-5-9-4,14 27-4,-1 8-5,5 13-6,8 9 0,1 1 0,4-1 0,0 0 1,0-17-2,5-22 1,-10-10 0,-17-65 0,31 62-1,-31-62 1,0 0 0,35-48-1,-35-1 1,-4-25-1,-1-14 1,-8-27 0,-4-8 0,-10-4-1,5-5 1,-4 0-1,4 9 1,0 9-1,4 17 1,0 10 0,14 12 0,8 0 0,5 23 0,13 8 1,-22 44-1,62-53 1,-14 53-1,5 9 0,5 13 0,3 13-1,-4 4 1,1 1 0,-10 4-1,-4 0-2,-13-5 0,-18 5-1,-8-4-1,-5-40 0,-40 70 0,40-70 0,-75 62 1,22-36 1,5-4 2,-1-5 1,5-3-2,0-6-4,44-8-5,-53 14-3,53-14-5,0 0-4,0 0-2,0 0-3,71 30 2,-18-21 3,4 0 5,14 9 15</inkml:trace>
          <inkml:trace contextRef="#ctx0" brushRef="#br0" timeOffset="2506.4725">2798 158 39,'0'0'21,"-9"-66"1,0 22-1,9 44-3,-39-83-1,39 83-1,-49-75 0,49 75-2,-66-48-2,66 48-4,-66 0-6,66 0-5,-62 39-2,62-39-3,-48 88-3,26-31-1,22 18-2,-4-9 1,17 0 2,13-5 2,5-8-1,9-18 2,4-13 1,9-22 2,0-17 0,4-10 3,-9-12 2,-8-10 2,-5 1 2,-4 4 1,-31 44 1,22-61 1,-22 61 1,0 0 1,0 0-1,0 0-1,-18 52 1,14 1-2,8 0-1,14 17-1,9-13-1,3-4-2,6-9-2,8-18-3,13-8-4,-4-31-4,9-9-3,-10-35-1,6-5-3,-10-17 1,-4 0 1,-9-13 3,-8-5 4,-14 5 5,-4 4 5,-9 13 6,-5 18 4,-3 13 3,8 44 5,0 0 1,-40-22 2,40 22-2,-13 84-1,17-10-4,1 5-1,12 14-2,5-1-4,5 0-2,-1 0-3,5-21-6,4-1-7,-13-26-4,-22-44-6,40 44-5,-40-44-3,0 0-2,0 0 2,-27-57 6,-12 17 10</inkml:trace>
          <inkml:trace contextRef="#ctx0" brushRef="#br0" timeOffset="3218.8338">3283 356 119,'0'0'34,"66"-18"-3,-26-21-10,21 8-8,5-17-9,-4-5-6,8 0-7,-8-13-6,13 14-2,-22-5 0,13 17-1,-26 0 0,4 18 6,-44 22 5,61-13 6,-61 13 5,31 44 6,-22 5 2,-4 3 3,-1 27 2,-8-4 1,17 22-2,-9-14-2,14 9-4,-5-12-2,13-10-2,-8-17-4,8-14-7,-26-39-4,49 26-3,-49-26-4,44-30-1,-44 30-1,31-66 0,-14 26 2,-17-21 3,14 8 4,-10-4 5,5 0 4,0 4 3,0 5 3,-9 48 0,30-62 3,-30 62 0,0 0 1,62 9 0,-62-9 0,53 79-2,-27-22-1,10 9-2,3 0-1,1 0-2,0-5-1,4-3-2,0-19-1,-5-21-2,5-10 0,-44-8-1,62-39 0,-35-9 0,-1-10 2,-8-3 1,4-9 5,0 4 4,-9-9 3,5 22-1,-5 5 1,-13 48 0,35-44-1,-35 44 0,48 26-4,-21 18-3,4 14-2,13 7 1,9 6 0,0-1-1,8 5-4,-8-18-10,9 0-10,-18-26-7,0-18-2,-44-13-1,22-40 0,-40-12-1</inkml:trace>
        </inkml:traceGroup>
      </inkml:traceGroup>
    </inkml:traceGroup>
  </inkml:traceGroup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45:37.66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94 0 55,'0'0'22,"0"0"-2,0 0-2,0 0-1,0 0 0,0 0 1,-31 49-1,31-49-2,-13 66-1,9-23-3,-10-3-3,10 17-3,0 5-2,-1 8-3,5 9 0,-4 4 0,4 5 0,0 0 0,0 5 1,0-6-1,4-3 0,-4-1 0,0 1 0,5-1 1,3-4 0,-3-4-1,8-5 1,-4 1-2,0-10 2,-1-8-2,10 0 2,-5-14-2,0 1 1,-13-40-1,31 61 1,-31-61 0,31 40 1,-31-40-1,40 26 1,-40-26 0,39 13 0,-39-13 0,40 9 0,-40-9 0,62 9-1,-62-9 0,70 17 0,-26-8 0,5-4 0,-1 8 0,10-4-1,8-1 1,4 1 1,5 0-1,4 0 0,5 4 0,4-4 0,5 4 0,8 0 0,-4 0 0,9-4 0,-5 4 1,5-4-1,0-5-1,-1 5 2,10-4-1,-9 3-1,4-3 1,4 4 0,-8-1 0,9 1 0,-10 0 0,6 0 0,-1-5 0,4 0 0,-4-4 0,-8 0 0,8 0 0,-9-4 0,5 0 0,-9-1 0,0 1 0,0 0 0,0-5 0,0 0-1,-5-4 1,5 0-1,0 4 1,4-9 0,-4 5 0,0 4 0,5-4 0,8-4 0,-4 8 0,4 0 0,-5 0 0,6 5 0,-1-5 0,0 0 0,-4 0 0,-5 9 0,-8-4 0,3 4 0,-3-4 0,-5 4-1,-4 0 1,-9 8 0,0-8 0,-9 5 0,-5-10 0,1 5 0,-9 0 0,-5-4 0,1 4 0,-5-4 1,-4-1-1,4 1 0,-44 4 0,66-5-1,-66 5 1,53-4 0,-53 4 0,44 0 0,-44 0 0,0 0 0,39 0 0,-39 0 0,0 0-1,0 0 1,0 0 1,0 0-1,0 0 0,0 0 0,0 0 0,40-18 0,-40 18 1,0 0-2,0 0 1,26-48 0,-26 48 0,9-39-1,-9 39 2,14-53-1,-14 53-1,8-70 1,-3 26 1,-1 0-1,1-9 2,-1-9-2,0-8 1,1-5-1,-5-4 2,-5-8-2,5-1 0,0-5 0,-4-3 0,4 3 1,-4 10-1,-1 4 0,5 4 0,5 14 0,-5 4 0,0 13 0,0 4 0,0 40 0,4-66 0,-4 66 0,9-53 0,-9 53-1,0 0 1,9-43-1,-9 43 0,0 0 1,0 0-1,0 0 0,0 0 0,0 0 0,0 0 0,0 0-11,0 0-9,-27 52-9,27-52-5,0 0-5,0 0 0,-48 31-2,48-31 19</inkml:trace>
  <inkml:trace contextRef="#ctx0" brushRef="#br0" timeOffset="5370.5908">2094-2798 10,'0'0'5,"0"0"0,0 0 1,0 0-1,0 0 1,0 0 0,0 0 1,0 0 0,0 0 1,49-9-1,-49 9 1,40 4 0,-40-4 1,48 9 0,-48-9 2,53 0-1,-53 0-1,75 9 1,-27 0-2,-4-5 0,14 5-2,-1-1-1,9 6-3,0-6 1,5 10-1,-5-5 0,9 0 0,-1-4-1,-3 4 2,8-8 0,5 8 1,-14 5 0,14-5-2,-13 4 2,17 1-1,-22 4 1,9 4-1,0-4 1,-5 5-1,1-19 0,-5 19 1,0-19-2,-13 10 0,8-14-1,-3-4 0,-10 5-1,1-5 0,-1 4 0,1-13-1,-1 9 2,1 0-2,-5 0 1,4 5 0,-8-10 0,4 5 0,-44 0 0,70-4 1,-30 4-1,-40 0 1,70-4-1,-70 4 0,58 0 0,-58 0 0,53 4 0,-53-4 0,0 0 0,48 9 1,-48-9-1,0 0 0,0 0 0,0 0 0,0 0 0,44 39 0,-44-39 0,0 0 0,0 0 0,0 0 0,18 40 0,-18-40 0,0 0 0,17 39 0,-17-39 0,0 0 0,14 44 0,-14-44 1,8 49-2,-8-49 2,14 61-1,-14-61 0,13 79 0,-4-26 1,-5 9-1,0 8 1,5 0-1,0 9 0,0 0 0,-5 9 0,5 0 0,-4-9 0,-1 0 0,5 0 0,-5-4 0,1-5 0,-1-4 1,9-9-1,-8 5-2,8-5 2,-9 0-1,1 5 0,3-5-1,1 0 1,-4 4-1,-1 1 2,0-1 0,5 5-1,-4-9 1,-1-4 0,5 9 0,-5-10 0,5 1 0,-4-9 0,3 0 0,-3-5 0,8 1 0,-4 0 0,-9-40 1,17 65-1,-17-65-1,18 71 1,-18-71 0,9 61 0,-9-61 0,9 62 0,-9-62 0,17 57 0,-17-57 0,13 53 0,-13-53 0,23 52 1,-23-52-1,22 49 0,-22-49 0,26 48 0,-26-48 0,22 44 0,-22-44 0,18 48 0,-18-48 0,22 44 0,-22-44 0,0 0 0,22 49 0,-22-49 0,0 0 0,22 43 0,-22-43 0,0 0 0,0 0 0,0 0 0,0 0-8,0 0-10,0 0-11,0 0-3,0 0-1,0 0-1,0 0-1,39-43-2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59.96094" units="1/cm"/>
          <inkml:channelProperty channel="Y" name="resolution" value="284.375" units="1/cm"/>
        </inkml:channelProperties>
      </inkml:inkSource>
      <inkml:timestamp xml:id="ts0" timeString="2013-09-24T01:45:39.12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554 0,'0'0,"0"0,0 0,0 0,0 0,0 0,0 249,0-234,-471 17,388-1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45:41.30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0 226 28,'5'-75'13,"-5"75"-1,0-57-2,0 57 3,4-44 0,-4 44 2,0 0 0,0-53 1,0 53-1,0 0-2,0 0 0,0 0-1,5 40 1,-5-1-3,8 23-1,-8-1-1,9 18-2,-9 0 0,13 22-2,-13 14 0,0-1-4,0 9 0,9 4 0,-9 5 1,9 0-1,0-5 0,0-4 1,-1-13-3,6 9 2,-1-14-1,-4 1 0,4-14 0,-9 5-1,1-9 1,-1-5 0,5 0 0,-5-17 1,-4-4-1,9 4 2,-9-5-1,0 1 0,5-9 0,-5-5 0,0 0 1,4-4-1,0 0 1,-8 0-1,4-44 0,4 62 0,-4-62 1,-4 65-1,4-65-1,0 53 1,0-53 0,-4 44 0,4-44-1,0 0-1,0 0-11,0 0-7,0 0-7,0 0-5,26-57-3,-26 4-3,4-13-1,1-17 5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45:45.77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31 24,'0'0'12,"0"0"-2,0 0-1,44-17 0,-44 17 1,0 0 0,44-13 2,-44 13-1,48-5-1,-48 5-1,62 5-1,-62-5-1,70 13-1,-21 0-1,-1 0-1,10 5 0,-1-5 1,9 4 0,0-8-1,4 4 0,1-4 0,-1 0-1,1-5-2,-1 1 0,1 8-1,-5-4 1,5-5-1,-10 5 0,10 0 1,-5 4-1,0 0-1,0 5 2,0-5-1,0 4-1,-9 5 1,5-4 0,-9-1 0,4-3 0,-8-6 1,4 6-1,-5-6 0,1-3 0,3-1 1,1 1-1,0-14 1,0 9-1,-4-5 0,3 1 0,-3-5-1,4 5 1,0 4 0,-5 0 0,1 0 0,3 4 0,1-4 0,-4 9 0,4 0-1,0 0 2,-1-1-1,-3 1 0,-1 4 0,1-8 0,-5 4 0,0-5 1,0-4-1,-4 4 0,-40-4 0,61-4-5,-61 4-6,44 9-7,-44-9-5,0 0-4,0 0-2,-17 44 0,17-44 1,-71 30 8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45:47.70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767 159 43,'-4'-44'18,"4"44"-3,-18-44-7,18 44-2,-44 9-3,44-9-2,-62 62 1,27-5-4,0 5 0,-5 4 0,5 5 1,-5-4-1,5-6 2,4-9 0,0-12 0,31-40 0,0 0 0,-44-9 1,44-30-1,0-9 1,5-18 1,4-5 2,-1-13-1,6 4 2,-6 14 0,-3-5 1,-1 23 1,-13 8 1,9 40-2,0 0 0,-48-22-1,48 22-1,-71 66-1,27-8-2,5 8 0,-5 18-2,4-5 0,5 5-1,8-8 0,10-15 0,8-13 2,9-48 0,18 44 0,-18-44 2,66-35 0,-27-14 1,10 2 2,4-15 0,0 4-1,-9 5 1,0 0-2,-5 5 1,-39 48-2,53-40 0,-53 40-2,0 0-1,22 40 1,-26 13-2,-9 13 1,-9 14 0,-5 17 0,-4 8 0,-4 10 0,4 0 1,-4 0-1,8-13 0,10-15 1,8-21 0,22-22 0,-13-44 0,66 9 1,-8-44-1,21-27 1,13-25 1,10-15 0,8-13 5,5-9-1,-10-4 3,-3 18-2,-19 13 0,-17 31 1,-22 17-1,-44 49-2,0 0-4,0 0 0,-52 106-2,-19-17 1,-13 25-1,-13 14 0,-4 13 1,-5 19 0,1-7 0,12-11-6,31-1-5,5-35-3,35-17 1,22-42-1,0-47 1,79-4-1,5-39 1,0-37 6,22-17 6,8-18 4,-4-9 2,5 0-1,-9 2 0,-9 16 0,-14 17 1,-17 23 0,-22 22 0,-44 44-1,0 0-2,18 39 0,-53 28 0,0 21 1,-23 18-2,5 17 0,-4 18-3,0 10-1,8-5-1,5-10-1,27-12-1,12-32 0,32-34 0,17-40 1,35-45 1,18-44 1,35-35 3,14-25 3,8-24 4,9-9 0,-13 1 0,-1 9 0,-21 12 1,-9 32 2,-44 13 1,-4 39-2,-41 18-3,-30 40 0,0 0-1,0 40 1,-26 18-2,0 21-2,-10 18-1,-8 18-1,9 14-1,4 2-1,5 2-3,17-27-1,13-13 0,14-31 0,22-31-1,12-40 2,23-22 2,9-31 4,4-22 3,0-9 2,-4-13 0,-9 13 0,-9-3-1,-9 16 0,-17 14-1,-14 17-2,-26 49-2,0 0 1,0 0-1,-39 53 1,8 23-1,-4 25 1,-1 13-1,1 28 0,4 8 0,9 5 0,0-10-1,13-13 1,18-17-5,0-35-2,22-31-1,-31-49-1,84-18 1,-40-40-1,17-17 0,-17-22 2,1-9 3,-15-5 4,-12 6 2,-5 17 1,-17 13 1,-5 26 0,9 49 0,-44-9 0,18 49 0,-5 31-2,4 22 0,1 12-2,-5 14-1,13-4-3,10 4-3,-6-26-4,14-4-2,5-29-1,12-11-1,-17-49-2,36 44 0,-36-44 1,0 0 4,0 0 1,0 0 3,22-44-1,-22 44 1,0 0-1,-44-26 1,44 26 0,-40 0 1</inkml:trace>
  <inkml:trace contextRef="#ctx0" brushRef="#br0" timeOffset="3740.4268">3036 2410 11,'40'27'9,"-40"-27"1,0 0 2,66-18 2,-66 18-1,71-22 0,-23 13 0,9 0-1,5 1 0,9-1-1,-1 4-3,-4 5-1,9 9-1,0-4 0,0 3-1,-9 1-2,4 4-2,-8 1 0,0-1-1,-14-4 0,1 0 0,-49-9-1,66 17 1,-66-17-1,0 0 0,40 23 0,-40-23-1,0 0 0,0 0 0,0 0 1,0 0-1,0 0 1,0 0-1,0 0 0,-40-27-1,40 27 0,0 0 1,-53-31-1,53 31-1,-48-22 0,48 22-1,-62-31 1,22 22 1,40 9 0,-75-26 1,75 26 0,-70-18 2,70 18 3,-66-5 3,66 5 0,-49 5 2,49-5 0,0 0 2,-44 18 2,44-18 2,0 0-2,49 31-1,-49-31-1,83-9-1,-25-5-1,12-3-2,1-10-3,4 2-2,-5-6-2,1 0 1,-10 9-1,-8 4 1,-53 18 0,66 0 0,-66 0 0,0 0 1,9 66-1,-31-26-1,-9 8-3,-22-4-2,-4 9-1,-22-9 1,-1 5-1,-21-9 0,-5-5 8,-8-8 0,-14-10 3,9-8 3,-13-13 0,8 4-1,-8-18 0,13-4 1,9 4-7,13-4 0,9 0 0,18 0 0,12 4-1,14 5 1,44 13-1,-48 0 0,48 0-1,0 0-1,22 49-1,-22-49 0,88 57-1,-13-26-1,26 4 2,14 1-5,21-5 2,10-5-1,8-4 4,-9-8-2,1 3 2,-19-3-1,-25-6 2,-23-8 4,-22-4 0,-57 4-1,0 0 1,0 0-1,-8-53 0,-36 31 0,-14-5 0,-3-4 0,-6-4-3,-12 0 1,9 8-4,-5-13 0,-5 14-1,-3-10 0,8 5 0,-9 0-1,0 5 2,5-1 3,4-4 3,5 5 1,12 0 2,10 9 1,4-5 0,44 22 1,-35-40 1,35 40-1,0 0 1,44-40 0,-44 40 0,88-27 1,-22 14 0,13 4-1,9 1 0,18 3-2,4 1 0,9 8-2,0-4 0,0 5-2,0-1 0,-9 5 0,-8 0 0,-14 4-1,-13-4 1,-14 0 0,-12-5-1,-10 0 0,-39-4 0,44 0-1,-44 0-1,0 0-1,0 0-3,-26-44-1,26 44 0,-70-40 0,17 14 0,-18-5-1,1 0 2,-14 0 2,5 0 3,-9 5 3,8-1 3,10 9 1,4 1 2,13 3 0,9 1 0,44 13 1,-53-18-1,53 18-1,0 0-2,0 0 0,0 0 0,66 14-1,-26-1 1,17 9-1,9 0 1,13 9 1,9 0 0,23 9 0,-6-5-1,10 1 0,-5-5-2,0 0 1,-22-5-2,-4-8-1,-18 4-1,-22-13 0,-44-9-1,40 13-2,-40-13-1,0 0-1,-53 9 0,0-18 0,-9 5 0,-21-5-1,-5 0 2,-18-4 2,-4 4 1,-5 0 3,0 4 2,5 5 0,0 0 2,18 0 1,8 0 2,18 5 0,13-5-1,53 0-1,-44 4-1,44-4-1,0 0-2,84 18 0,-14-5-1,23 5-1,12 13 0,23-5 0,4 1 0,5 3 1,-9 5-1,-9-4-1,-22 0 1,-14-4-1,-34-5-1,-49-22-1,17 53 0,-56-35-1,-18-1 1,-27 1 0,-13 0 1,-22-1 0,-13 1 3,0 9 1,-5-1 1,5 14 0,4 4 1,9 5-2,4-5 1,19 4-1,7-9-1,23 1-1,18-18 0,48-22 1,-40 5 0,40-5 0,53-53 0,4 4-1,18 1 1,9-14 1,-5 1-1,-4 3-1,0 14-1,-31 8 2,-44 36-2,44-22 1,-44 22 0,-70 31-3,-1 5 3,-26 12-2,-26 5 3,-14 0-3,-21 9 2,-10-1-1,-21 1 2,-5-4-1,-4-5 1,-1-14 0,1-12-1,4-9 1,5-14-1,17-17 0,18-9 0,13-18-1,17-9 0,10 1 1,12-5-1,19 0 0,8 14-2,4 3-1,5 14 0,0 9-2,9 17-1,-14 5 0,5 18 0,-9 4 0,0 8 1,-8 5 1,8 0 2,-4-4 1,4-5 1,9-13 2,13-13 1,13-18 1,40 9 1,-44-71 1,35 5 3,22-4 2,-4-14-3,9 5 1,-9 4-3,-1 4 1,-12 18-3,0 13 2,4 40-5,-58-31-1,10 36 2,-9 17-1,-14 9 2,-4 8-2,-9 1 1,-4 4-2,5-8 1,8-10-1,9-12 1,26-19 0,40 5 0,-22-62 0,44 9 0,13-13 1,22-9-2,10 4 2,7 0-2,-12 15 0,0 7 0,-14 9 0,-48 40 0,53-31 0,-53 31 1,0 0 0,-39 27 0,-1-9 0,-9 4 1,-3 0-1,-10-5 0,0 6 1,5-6-1,0-3 0,4-6-1,13-3 1,40-5 0,-57-22 0,57 22 0,-5-67 1,19 19-1,21-19 1,13-3 0,10-14-1,8 0 1,4 0-1,1 14-1,-18 8 0,-5 22 0,-48 40 1,0 0 0,0 0-1,-66 102 1,-5-15 1,-17 15 0,-13 17 0,-5 1 0,-4-1-1,13-18 1,9-13-1,22-21 1,13-23-1,53-44 1,0 0-1,9-44-1,53-23 1,17-17 0,22-16 0,14-7 0,17-3-1,0 8 1,-4 5-1,-5 26 0,-17 23 0,-18 27 1,-17 21-1,-18 29 1,-31 38 0,-14 21 0,-21 18 1,-18 18 0,-8 13 0,-14 4 1,-9 0-3,5-13 2,4-17-3,22-27 3,22-28-1,9-56 0,71 0-1,17-56 0,35-19 2,27-31-1,26-14 2,5-8-2,17 1-1,1 3 0,-10 22 1,-22 18-1,-21 27 1,-27 35-1,-27 26 1,-30 36 0,-36 26 0,-30 27 1,-22 13 0,-18 13 1,-14 0-3,-8-4 2,9-13-2,4-23 1,18-17-1,35-62 1,-22 44-1,22-44 1,70-57 2,1-9-2,12-14 2,14-13-2,0-4 2,5 0-3,-10 9 2,-4 9-3,-26 21 1,-14 27 0,-48 31 1,40 5-1,-53 34 1,-9 23 1,-13 21-1,-9 10 2,-1 13-3,1 0 2,0-4-2,18-9 1,17-22-1,22-28 2,27-21-2,30-40 1,19-25 1,30-28-1,13-26 1,4-14 0,5-12 0,-4 12-2,-14 6 1,-21 25-2,-23 23 2,-22 26 0,-57 31-1,49 18 0,-54 30 1,-17 23 0,-4 12 1,-1 10 0,-3 4-2,12-4 1,9-9-1,18-13 1,13-23-1,18-21 1,17-23-1,13-21 2,14-19 1,4-8-2,5-5 2,-5 5-3,-22 0-14,0 26-16,-66 18-1,0 0-4,0 0 0,0 0-2</inkml:trace>
  <inkml:trace contextRef="#ctx0" brushRef="#br1" timeOffset="70527.1329">-502-26 27,'0'0'13,"0"0"-2,5 48 1,-1 5-2,5 1 1,-5 12 0,14 18 0,-9-5 0,4 19-1,-4-15 0,4 14 1,-4-22-1,0 18-1,-1-13-1,-3 4-2,-5-9-2,9 0 0,-5-5-4,-4-8-5,9-1-5,-5-16-3,5-1-4,-9-44-3,9 62-2,-9-62-1,9 40-1,-9-40 2,0 0 3,0 0 6,0 0 13</inkml:trace>
  <inkml:trace contextRef="#ctx0" brushRef="#br1" timeOffset="69926.5828">-493 317 21,'9'70'14,"4"10"0,-4 12-4,4 1 0,5 8-2,-5-12 1,-4 8 0,0-4-2,-1-14-1,1-9-2,-4-3-1,-1-10-1,5-8 0,-5-5-4,-4-44-2,5 57-3,-5-57-2,8 40-2,-8-40-3,0 0-1,0 0-1,0 0 0,0 0 1,0-40 6</inkml:trace>
  <inkml:trace contextRef="#ctx0" brushRef="#br1" timeOffset="71979.165">-2000-330 68,'-48'-27'27,"48"27"-7,-5 44-5,19 0-3,21 31 0,-4 13-1,17 21 1,-8 5 1,13 22-2,-14-13-3,5 5 0,-13-15-3,4-3-2,-13-22-2,-8-9-2,3-22-1,-17-57-1,22 61-1,-22-61-1,0 0 1,-4-39-1,4 39 1,-9-84 0,0 31 1,-4-4 2,9-4 0,4-5 1,4 0 0,5 6 2,-5 2-1,14 14 2,0 5 1,-18 39 0,52-18 1,-52 18-1,71 71 0,-27-10-1,-9 8 0,9 19-1,-8-4-1,-6 8-1,1-13 1,-9-9-2,0 1-6,-13-23-4,13-5-6,-22-43-5,18 44-5,-18-44-5,0 0 0,0 0 1,22-87 5,-18 21 7</inkml:trace>
  <inkml:trace contextRef="#ctx0" brushRef="#br1" timeOffset="70934.6076">-850 16 45,'0'0'19,"0"0"1,13 39-2,-13-39-2,58 36-1,-5-19 0,-1-12-2,23 3-1,0-8-1,13-4-3,0 0-6,1-10-5,-1 14-7,-18-8-6,1 16-4,-14 1-2,-17 4-5,-40-13 0,39 53-4,-39-5 4,-13 1 17</inkml:trace>
  <inkml:trace contextRef="#ctx0" brushRef="#br1" timeOffset="71323.2214">-700 1692 87,'66'-61'32,"-22"21"-6,22 5-7,-4-9-5,17 13-3,1 9-6,-1 5-7,-9 12-6,1 10-3,-5 17-5,-4 0-4,-10 4-5,-12 0-3,-40-26 1,49 36 3,-49-36 4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46:53.63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137 286 88,'-22'-44'34,"13"-9"-1,9 53-7,-9-84-7,9 84-3,0-65-1,0 65-2,0-40-2,0 40-11,0 0 0,0 0 0,0 0 0,0 0 0,0 0 0,0 53 0,0-1 0,-9 6 0,9 25-2,0 14 1,0 13 0,0 8 1,5 10 0,4-5 1,-5 8-3,5 1 1,0-17-1,4-10 1,-4-13-1,-1-4 1,1-13 0,-4-1 0,-1-25 1,0-10 0,-4-39-1,5 40-5,-5-40-9,0 0-5,0 0-7,-31-40-2,31 40-5,-44-70 1,13 31-4,31 39 3,-75-88 30</inkml:trace>
  <inkml:trace contextRef="#ctx0" brushRef="#br0" timeOffset="283.754">-383 1516 59,'0'0'29,"40"53"-1,-40-53-3,48 48-4,-48-48-4,57 53-2,-57-53 0,66 39-4,-66-39-2,71 13-4,-27-21-5,0-10 1,0-8-1,5-14 0,-5 1-1,4-27-9,5 22-7,-13-22-5,8 13-2,-22-8-4,10 12-5,-5-3 0,-5-1-2,-26 53 7,40-92 25</inkml:trace>
  <inkml:trace contextRef="#ctx0" brushRef="#br0" timeOffset="1002.0601">639 1845 53,'5'53'28,"-1"-9"-6,-4-44-5,35 66-2,-35-66 1,57 31-1,-57-31 1,84 13-1,-40-18-3,9 1-2,-4-9-3,3-5-3,10 1-9,-9-10-4,13 5-4,-13-13-5,17 13-5,-12-17-4,12 4-3,-12-9-3,-1 0 1,0 0 3,-22-18 19</inkml:trace>
  <inkml:trace contextRef="#ctx0" brushRef="#br0" timeOffset="682.9748">679 57 50,'0'0'26,"13"84"-2,0-27-3,-4 0-2,17 22 1,-17-4-1,18 13-2,-14-9-2,9 26-2,-4-13-4,-1 9-2,-12 9-5,8 4-3,-4-4 0,-5 0 0,0 0 0,5-9 0,-4-9-1,-1-8-4,14-10-5,-14-25-5,14 8-4,-18-57-3,22 66-5,-22-66-3,17 39-2,-17-39 3,0 0 1,0 0 22</inkml:trace>
  <inkml:trace contextRef="#ctx0" brushRef="#br0" timeOffset="1807.6905">1661-246 79,'0'0'34,"0"0"-4,0 0-4,0 0-3,-4 66-4,-5-9-4,14 27-4,-1 8-5,5 13-6,8 9 0,1 1 0,4-1 0,0 0 1,0-17-2,5-22 1,-10-10 0,-17-65 0,31 62-1,-31-62 1,0 0 0,35-48-1,-35-1 1,-4-25-1,-1-14 1,-8-27 0,-4-8 0,-10-4-1,5-5 1,-4 0-1,4 9 1,0 9-1,4 17 1,0 10 0,14 12 0,8 0 0,5 23 0,13 8 1,-22 44-1,62-53 1,-14 53-1,5 9 0,5 13 0,3 13-1,-4 4 1,1 1 0,-10 4-1,-4 0-2,-13-5 0,-18 5-1,-8-4-1,-5-40 0,-40 70 0,40-70 0,-75 62 1,22-36 1,5-4 2,-1-5 1,5-3-2,0-6-4,44-8-5,-53 14-3,53-14-5,0 0-4,0 0-2,0 0-3,71 30 2,-18-21 3,4 0 5,14 9 15</inkml:trace>
  <inkml:trace contextRef="#ctx0" brushRef="#br0" timeOffset="2506.4725">2798 158 39,'0'0'21,"-9"-66"1,0 22-1,9 44-3,-39-83-1,39 83-1,-49-75 0,49 75-2,-66-48-2,66 48-4,-66 0-6,66 0-5,-62 39-2,62-39-3,-48 88-3,26-31-1,22 18-2,-4-9 1,17 0 2,13-5 2,5-8-1,9-18 2,4-13 1,9-22 2,0-17 0,4-10 3,-9-12 2,-8-10 2,-5 1 2,-4 4 1,-31 44 1,22-61 1,-22 61 1,0 0 1,0 0-1,0 0-1,-18 52 1,14 1-2,8 0-1,14 17-1,9-13-1,3-4-2,6-9-2,8-18-3,13-8-4,-4-31-4,9-9-3,-10-35-1,6-5-3,-10-17 1,-4 0 1,-9-13 3,-8-5 4,-14 5 5,-4 4 5,-9 13 6,-5 18 4,-3 13 3,8 44 5,0 0 1,-40-22 2,40 22-2,-13 84-1,17-10-4,1 5-1,12 14-2,5-1-4,5 0-2,-1 0-3,5-21-6,4-1-7,-13-26-4,-22-44-6,40 44-5,-40-44-3,0 0-2,0 0 2,-27-57 6,-12 17 10</inkml:trace>
  <inkml:trace contextRef="#ctx0" brushRef="#br0" timeOffset="3218.8338">3283 356 119,'0'0'34,"66"-18"-3,-26-21-10,21 8-8,5-17-9,-4-5-6,8 0-7,-8-13-6,13 14-2,-22-5 0,13 17-1,-26 0 0,4 18 6,-44 22 5,61-13 6,-61 13 5,31 44 6,-22 5 2,-4 3 3,-1 27 2,-8-4 1,17 22-2,-9-14-2,14 9-4,-5-12-2,13-10-2,-8-17-4,8-14-7,-26-39-4,49 26-3,-49-26-4,44-30-1,-44 30-1,31-66 0,-14 26 2,-17-21 3,14 8 4,-10-4 5,5 0 4,0 4 3,0 5 3,-9 48 0,30-62 3,-30 62 0,0 0 1,62 9 0,-62-9 0,53 79-2,-27-22-1,10 9-2,3 0-1,1 0-2,0-5-1,4-3-2,0-19-1,-5-21-2,5-10 0,-44-8-1,62-39 0,-35-9 0,-1-10 2,-8-3 1,4-9 5,0 4 4,-9-9 3,5 22-1,-5 5 1,-13 48 0,35-44-1,-35 44 0,48 26-4,-21 18-3,4 14-2,13 7 1,9 6 0,0-1-1,8 5-4,-8-18-10,9 0-10,-18-26-7,0-18-2,-44-13-1,22-40 0,-40-12-1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45:37.66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94 0 55,'0'0'22,"0"0"-2,0 0-2,0 0-1,0 0 0,0 0 1,-31 49-1,31-49-2,-13 66-1,9-23-3,-10-3-3,10 17-3,0 5-2,-1 8-3,5 9 0,-4 4 0,4 5 0,0 0 0,0 5 1,0-6-1,4-3 0,-4-1 0,0 1 0,5-1 1,3-4 0,-3-4-1,8-5 1,-4 1-2,0-10 2,-1-8-2,10 0 2,-5-14-2,0 1 1,-13-40-1,31 61 1,-31-61 0,31 40 1,-31-40-1,40 26 1,-40-26 0,39 13 0,-39-13 0,40 9 0,-40-9 0,62 9-1,-62-9 0,70 17 0,-26-8 0,5-4 0,-1 8 0,10-4-1,8-1 1,4 1 1,5 0-1,4 0 0,5 4 0,4-4 0,5 4 0,8 0 0,-4 0 0,9-4 0,-5 4 1,5-4-1,0-5-1,-1 5 2,10-4-1,-9 3-1,4-3 1,4 4 0,-8-1 0,9 1 0,-10 0 0,6 0 0,-1-5 0,4 0 0,-4-4 0,-8 0 0,8 0 0,-9-4 0,5 0 0,-9-1 0,0 1 0,0 0 0,0-5 0,0 0-1,-5-4 1,5 0-1,0 4 1,4-9 0,-4 5 0,0 4 0,5-4 0,8-4 0,-4 8 0,4 0 0,-5 0 0,6 5 0,-1-5 0,0 0 0,-4 0 0,-5 9 0,-8-4 0,3 4 0,-3-4 0,-5 4-1,-4 0 1,-9 8 0,0-8 0,-9 5 0,-5-10 0,1 5 0,-9 0 0,-5-4 0,1 4 0,-5-4 1,-4-1-1,4 1 0,-44 4 0,66-5-1,-66 5 1,53-4 0,-53 4 0,44 0 0,-44 0 0,0 0 0,39 0 0,-39 0 0,0 0-1,0 0 1,0 0 1,0 0-1,0 0 0,0 0 0,0 0 0,40-18 0,-40 18 1,0 0-2,0 0 1,26-48 0,-26 48 0,9-39-1,-9 39 2,14-53-1,-14 53-1,8-70 1,-3 26 1,-1 0-1,1-9 2,-1-9-2,0-8 1,1-5-1,-5-4 2,-5-8-2,5-1 0,0-5 0,-4-3 0,4 3 1,-4 10-1,-1 4 0,5 4 0,5 14 0,-5 4 0,0 13 0,0 4 0,0 40 0,4-66 0,-4 66 0,9-53 0,-9 53-1,0 0 1,9-43-1,-9 43 0,0 0 1,0 0-1,0 0 0,0 0 0,0 0 0,0 0 0,0 0-11,0 0-9,-27 52-9,27-52-5,0 0-5,0 0 0,-48 31-2,48-31 19</inkml:trace>
  <inkml:trace contextRef="#ctx0" brushRef="#br0" timeOffset="5370.5908">2094-2798 10,'0'0'5,"0"0"0,0 0 1,0 0-1,0 0 1,0 0 0,0 0 1,0 0 0,0 0 1,49-9-1,-49 9 1,40 4 0,-40-4 1,48 9 0,-48-9 2,53 0-1,-53 0-1,75 9 1,-27 0-2,-4-5 0,14 5-2,-1-1-1,9 6-3,0-6 1,5 10-1,-5-5 0,9 0 0,-1-4-1,-3 4 2,8-8 0,5 8 1,-14 5 0,14-5-2,-13 4 2,17 1-1,-22 4 1,9 4-1,0-4 1,-5 5-1,1-19 0,-5 19 1,0-19-2,-13 10 0,8-14-1,-3-4 0,-10 5-1,1-5 0,-1 4 0,1-13-1,-1 9 2,1 0-2,-5 0 1,4 5 0,-8-10 0,4 5 0,-44 0 0,70-4 1,-30 4-1,-40 0 1,70-4-1,-70 4 0,58 0 0,-58 0 0,53 4 0,-53-4 0,0 0 0,48 9 1,-48-9-1,0 0 0,0 0 0,0 0 0,0 0 0,44 39 0,-44-39 0,0 0 0,0 0 0,0 0 0,18 40 0,-18-40 0,0 0 0,17 39 0,-17-39 0,0 0 0,14 44 0,-14-44 1,8 49-2,-8-49 2,14 61-1,-14-61 0,13 79 0,-4-26 1,-5 9-1,0 8 1,5 0-1,0 9 0,0 0 0,-5 9 0,5 0 0,-4-9 0,-1 0 0,5 0 0,-5-4 0,1-5 0,-1-4 1,9-9-1,-8 5-2,8-5 2,-9 0-1,1 5 0,3-5-1,1 0 1,-4 4-1,-1 1 2,0-1 0,5 5-1,-4-9 1,-1-4 0,5 9 0,-5-10 0,5 1 0,-4-9 0,3 0 0,-3-5 0,8 1 0,-4 0 0,-9-40 1,17 65-1,-17-65-1,18 71 1,-18-71 0,9 61 0,-9-61 0,9 62 0,-9-62 0,17 57 0,-17-57 0,13 53 0,-13-53 0,23 52 1,-23-52-1,22 49 0,-22-49 0,26 48 0,-26-48 0,22 44 0,-22-44 0,18 48 0,-18-48 0,22 44 0,-22-44 0,0 0 0,22 49 0,-22-49 0,0 0 0,22 43 0,-22-43 0,0 0 0,0 0 0,0 0 0,0 0-8,0 0-10,0 0-11,0 0-3,0 0-1,0 0-1,0 0-1,39-43-2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59.96094" units="1/cm"/>
          <inkml:channelProperty channel="Y" name="resolution" value="284.375" units="1/cm"/>
        </inkml:channelProperties>
      </inkml:inkSource>
      <inkml:timestamp xml:id="ts0" timeString="2013-09-24T01:45:39.12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554 0,'0'0,"0"0,0 0,0 0,0 0,0 0,0 249,0-234,-471 17,388-1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43.43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A8FC1B7-CBCB-4604-ADD2-B8B279E01BE3}" emma:medium="tactile" emma:mode="ink">
          <msink:context xmlns:msink="http://schemas.microsoft.com/ink/2010/main" type="inkDrawing" rotatedBoundingBox="3549,13404 3668,10500 3898,10509 3779,13414" shapeName="Other">
            <msink:destinationLink direction="with" ref="{981F84B9-26BD-4EB4-B6D1-F57101B0BB5B}"/>
          </msink:context>
        </emma:interpretation>
      </emma:emma>
    </inkml:annotationXML>
    <inkml:trace contextRef="#ctx0" brushRef="#br0">310 43 29,'-57'-67'12,"0"80"0,3 97-8,16 76-1,10 72-3,3 51 0,6 47-2,9 21-1,10-11-2,7-33-2,5-68-2,7-64-3,0-90 3,13-92-2,-1-98 10</inkml:trace>
  </inkml:traceGroup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45:41.30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0 226 28,'5'-75'13,"-5"75"-1,0-57-2,0 57 3,4-44 0,-4 44 2,0 0 0,0-53 1,0 53-1,0 0-2,0 0 0,0 0-1,5 40 1,-5-1-3,8 23-1,-8-1-1,9 18-2,-9 0 0,13 22-2,-13 14 0,0-1-4,0 9 0,9 4 0,-9 5 1,9 0-1,0-5 0,0-4 1,-1-13-3,6 9 2,-1-14-1,-4 1 0,4-14 0,-9 5-1,1-9 1,-1-5 0,5 0 0,-5-17 1,-4-4-1,9 4 2,-9-5-1,0 1 0,5-9 0,-5-5 0,0 0 1,4-4-1,0 0 1,-8 0-1,4-44 0,4 62 0,-4-62 1,-4 65-1,4-65-1,0 53 1,0-53 0,-4 44 0,4-44-1,0 0-1,0 0-11,0 0-7,0 0-7,0 0-5,26-57-3,-26 4-3,4-13-1,1-17 5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45:45.77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31 24,'0'0'12,"0"0"-2,0 0-1,44-17 0,-44 17 1,0 0 0,44-13 2,-44 13-1,48-5-1,-48 5-1,62 5-1,-62-5-1,70 13-1,-21 0-1,-1 0-1,10 5 0,-1-5 1,9 4 0,0-8-1,4 4 0,1-4 0,-1 0-1,1-5-2,-1 1 0,1 8-1,-5-4 1,5-5-1,-10 5 0,10 0 1,-5 4-1,0 0-1,0 5 2,0-5-1,0 4-1,-9 5 1,5-4 0,-9-1 0,4-3 0,-8-6 1,4 6-1,-5-6 0,1-3 0,3-1 1,1 1-1,0-14 1,0 9-1,-4-5 0,3 1 0,-3-5-1,4 5 1,0 4 0,-5 0 0,1 0 0,3 4 0,1-4 0,-4 9 0,4 0-1,0 0 2,-1-1-1,-3 1 0,-1 4 0,1-8 0,-5 4 0,0-5 1,0-4-1,-4 4 0,-40-4 0,61-4-5,-61 4-6,44 9-7,-44-9-5,0 0-4,0 0-2,-17 44 0,17-44 1,-71 30 8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45:47.70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767 161 43,'-4'-45'18,"4"45"-3,-18-44-7,18 44-2,-44 9-3,44-9-2,-62 62 1,27-5-4,0 5 0,-5 4 0,5 5 1,-5-5-1,5-4 2,4-9 0,0-13 0,31-40 0,0 0 0,-44-9 1,44-31-1,0-8 1,5-19 1,4-3 2,-1-14-1,6 4 2,-6 14 0,-3-4 1,-1 21 1,-13 8 1,9 41-2,0 0 0,-48-22-1,48 22-1,-71 67-1,27-9-2,5 8 0,-5 18-2,4-5 0,5 5-1,8-9 0,10-13 0,8-13 2,9-49 0,18 44 0,-18-44 2,66-36 0,-27-12 1,10-1 2,4-13 0,0 5-1,-9 4 1,0 0-2,-5 5 1,-39 48-2,53-40 0,-53 40-2,0 0-1,22 40 1,-26 13-2,-9 13 1,-9 13 0,-5 18 0,-4 9 0,-4 10 0,4-1 1,-4 0-1,8-14 0,10-13 1,8-21 0,22-23 0,-13-44 0,66 9 1,-8-45-1,21-26 1,13-26 1,10-13 0,8-14 5,5-9-1,-10-5 3,-3 19-2,-19 13 0,-17 31 1,-22 17-1,-44 49-2,0 0-4,0 0 0,-52 106-2,-19-18 1,-13 27-1,-13 14 0,-4 12 1,-5 18 0,1-4 0,12-14-6,31 1-5,5-36-3,35-18 1,22-39-1,0-49 1,79-4-1,5-41 1,0-34 6,22-18 6,8-19 4,-4-8 2,5 1-1,-9-1 0,-9 18 0,-14 18 1,-17 22 0,-22 22 0,-44 44-1,0 0-2,18 39 0,-53 28 0,0 21 1,-23 18-2,5 17 0,-4 19-3,0 9-1,8-6-1,5-8-1,27-13-1,12-31 0,32-36 0,17-39 1,35-45 1,18-44 1,35-34 3,14-28 3,8-21 4,9-11 0,-13 2 0,-1 9 0,-21 12 1,-9 32 2,-44 12 1,-4 40-2,-41 19-3,-30 39 0,0 0-1,0 39 1,-26 19-2,0 22-2,-10 17-1,-8 18-1,9 13-1,4 5-1,5-1-3,17-25-1,13-14 0,14-32 0,22-30-1,12-40 2,23-21 2,9-32 4,4-22 3,0-10 2,-4-12 0,-9 14 0,-9-5-1,-9 17 0,-17 14-1,-14 17-2,-26 49-2,0 0 1,0 0-1,-39 53 1,8 22-1,-4 27 1,-1 13-1,1 26 0,4 10 0,9 3 0,0-8-1,13-14 1,18-17-5,0-34-2,22-33-1,-31-48-1,84-17 1,-40-41-1,17-18 0,-17-21 2,1-9 3,-15-4 4,-12 4 2,-5 18 1,-17 13 1,-5 26 0,9 49 0,-44-10 0,18 51 0,-5 29-2,4 23 0,1 13-2,-5 13-1,13-4-3,10 4-3,-6-25-4,14-6-2,5-26-1,12-13-1,-17-49-2,36 44 0,-36-44 1,0 0 4,0 0 1,0 0 3,22-44-1,-22 44 1,0 0-1,-44-27 1,44 27 0,-40 0 1</inkml:trace>
  <inkml:trace contextRef="#ctx0" brushRef="#br0" timeOffset="3740.4268">3036 2415 11,'40'26'9,"-40"-26"1,0 0 2,66-18 2,-66 18-1,71-22 0,-23 14 0,9-1-1,5 0 0,9 0-1,-1 5-3,-4 4-1,9 9-1,0-5 0,0 5-1,-9 0-2,4 4-2,-8 0 0,0 0-1,-14-4 0,1 0 0,-49-9-1,66 18 1,-66-18-1,0 0 0,40 22 0,-40-22-1,0 0 0,0 0 0,0 0 1,0 0-1,0 0 1,0 0-1,0 0 0,-40-27-1,40 27 0,0 0 1,-53-31-1,53 31-1,-48-22 0,48 22-1,-62-31 1,22 23 1,40 8 0,-75-27 1,75 27 0,-70-18 2,70 18 3,-66-4 3,66 4 0,-49 4 2,49-4 0,0 0 2,-44 18 2,44-18 2,0 0-2,49 31-1,-49-31-1,83-9-1,-25-4-1,12-5-2,1-8-3,4-1-2,-5-4-2,1 0 1,-10 9-1,-8 5 1,-53 17 0,66 0 0,-66 0 0,0 0 1,9 66-1,-31-26-1,-9 8-3,-22-4-2,-4 9-1,-22-9 1,-1 5-1,-21-9 0,-5-5 8,-8-8 0,-14-10 3,9-8 3,-13-13 0,8 4-1,-8-18 0,13-4 1,9 4-7,13-4 0,9 0 0,18 0 0,12 4-1,14 5 1,44 13-1,-48 0 0,48 0-1,0 0-1,22 49-1,-22-49 0,88 57-1,-13-26-1,26 4 2,14 1-5,21-6 2,10-3-1,8-5 4,-9-9-2,1 5 2,-19-5-1,-25-4 2,-23-9 4,-22-4 0,-57 4-1,0 0 1,0 0-1,-8-53 0,-36 31 0,-14-5 0,-3-4 0,-6-4-3,-12 0 1,9 8-4,-5-13 0,-5 14-1,-3-9 0,8 4 0,-9 0-1,0 4 2,5 1 3,4-5 3,5 4 1,12 1 2,10 8 1,4-4 0,44 22 1,-35-40 1,35 40-1,0 0 1,44-39 0,-44 39 0,88-27 1,-22 14 0,13 4-1,9-1 0,18 6-2,4 0 0,9 8-2,0-4 0,0 4-2,0 2 0,-9 3 0,-8-1 0,-14 6-1,-13-6 1,-14 1 0,-12-4-1,-10-1 0,-39-4 0,44 0-1,-44 0-1,0 0-1,0 0-3,-26-44-1,26 44 0,-70-41 0,17 15 0,-18-5-1,1 0 2,-14 0 2,5 0 3,-9 5 3,8-1 3,10 10 1,4-1 2,13 5 0,9-1 0,44 14 1,-53-17-1,53 17-1,0 0-2,0 0 0,0 0 0,66 13-1,-26 0 1,17 9-1,9 0 1,13 9 1,9 0 0,23 9 0,-6-5-1,10 1 0,-5-6-2,0 1 1,-22-3-2,-4-11-1,-18 6-1,-22-15 0,-44-8-1,40 14-2,-40-14-1,0 0-1,-53 8 0,0-16 0,-9 3 0,-21-4-1,-5 1 2,-18-6 2,-4 5 1,-5 1 3,0 3 2,5 5 0,0 0 2,18 0 1,8 0 2,18 5 0,13-5-1,53 0-1,-44 4-1,44-4-1,0 0-2,84 18 0,-14-5-1,23 5-1,12 13 0,23-5 0,4 0 0,5 5 1,-9 5-1,-9-5-1,-22-1 1,-14-3-1,-34-5-1,-49-22-1,17 53 0,-56-35-1,-18-1 1,-27 1 0,-13 0 1,-22-1 0,-13 1 3,0 8 1,-5 1 1,5 13 0,4 4 1,9 4-2,4-3 1,19 4-1,7-9-1,23-1-1,18-16 0,48-23 1,-40 4 0,40-4 0,53-53 0,4 4-1,18 1 1,9-15 1,-5 1-1,-4 5-1,0 13-1,-31 8 2,-44 36-2,44-22 1,-44 22 0,-70 31-3,-1 5 3,-26 12-2,-26 5 3,-14 0-3,-21 10 2,-10-1-1,-21-1 2,-5-3-1,-4-5 1,-1-13 0,1-14-1,4-8 1,5-14-1,17-17 0,18-9 0,13-18-1,17-8 0,10-1 1,12-4-1,19 0 0,8 13-2,4 4-1,5 14 0,0 9-2,9 17-1,-14 5 0,5 18 0,-9 4 0,0 9 1,-8 4 1,8 0 2,-4-4 1,4-5 1,9-13 2,13-13 1,13-18 1,40 9 1,-44-70 1,35 4 3,22-5 2,-4-14-3,9 6 1,-9 4-3,-1 4 1,-12 18-3,0 13 2,4 40-5,-58-31-1,10 36 2,-9 17-1,-14 9 2,-4 8-2,-9 1 1,-4 4-2,5-8 1,8-10-1,9-13 1,26-17 0,40 4 0,-22-62 0,44 9 0,13-13 1,22-9-2,10 4 2,7 1-2,-12 12 0,0 10 0,-14 8 0,-48 40 0,53-31 0,-53 31 1,0 0 0,-39 27 0,-1-10 0,-9 5 1,-3 0-1,-10-4 0,0 4 1,5-4-1,0-5 0,4-4-1,13-5 1,40-4 0,-57-22 0,57 22 0,-5-66 1,19 17-1,21-18 1,13-3 0,10-14-1,8 0 1,4 0-1,1 13-1,-18 10 0,-5 21 0,-48 40 1,0 0 0,0 0-1,-66 101 1,-5-12 1,-17 12 0,-13 18 0,-5 2 0,-4-2-1,13-18 1,9-12-1,22-23 1,13-22-1,53-44 1,0 0-1,9-44-1,53-22 1,17-18 0,22-18 0,14-4 0,17-5-1,0 9 1,-4 5-1,-5 27 0,-17 21 0,-18 27 1,-17 22-1,-18 31 1,-31 35 0,-14 22 0,-21 18 1,-18 18 0,-8 14 0,-14 3 1,-9 0-3,5-13 2,4-17-3,22-27 3,22-26-1,9-58 0,71 0-1,17-58 0,35-18 2,27-30-1,26-13 2,5-9-2,17 0-1,1 5 0,-10 20 1,-22 19-1,-21 27 1,-27 35-1,-27 26 1,-30 36 0,-36 26 0,-30 27 1,-22 14 0,-18 12 1,-14 0-3,-8-4 2,9-14-2,4-21 1,18-18-1,35-62 1,-22 45-1,22-45 1,70-58 2,1-9-2,12-12 2,14-14-2,0-4 2,5 0-3,-10 9 2,-4 8-3,-26 23 1,-14 25 0,-48 32 1,40 4-1,-53 37 1,-9 21 1,-13 22-1,-9 8 2,-1 14-3,1 0 2,0-4-2,18-9 1,17-22-1,22-27 2,27-22-2,30-39 1,19-27 1,30-28-1,13-25 1,4-14 0,5-12 0,-4 13-2,-14 4 1,-21 26-2,-23 23 2,-22 25 0,-57 32-1,49 18 0,-54 31 1,-17 22 0,-4 13 1,-1 8 0,-3 5-2,12-4 1,9-9-1,18-13 1,13-23-1,18-21 1,17-23-1,13-22 2,14-17 1,4-9-2,5-5 2,-5 5-3,-22 0-14,0 26-16,-66 18-1,0 0-4,0 0 0,0 0-2</inkml:trace>
  <inkml:trace contextRef="#ctx0" brushRef="#br1" timeOffset="70527.1329">-502-26 27,'0'0'13,"0"0"-2,5 50 1,-1 3-2,5 0 1,-5 13 0,14 18 0,-9-5 0,4 18-1,-4-13 0,4 13 1,-4-21-1,0 17-1,-1-14-1,-3 5-2,-5-9-2,9 0 0,-5-4-4,-4-9-5,9 0-5,-5-18-3,5 0-4,-9-44-3,9 63-2,-9-63-1,9 39-1,-9-39 2,0 0 3,0 0 6,0 0 13</inkml:trace>
  <inkml:trace contextRef="#ctx0" brushRef="#br1" timeOffset="69926.5828">-493 318 21,'9'70'14,"4"10"0,-4 12-4,4 1 0,5 9-2,-5-13 1,-4 8 0,0-4-2,-1-14-1,1-8-2,-4-5-1,-1-9-1,5-8 0,-5-5-4,-4-44-2,5 58-3,-5-58-2,8 40-2,-8-40-3,0 0-1,0 0-1,0 0 0,0 0 1,0-40 6</inkml:trace>
  <inkml:trace contextRef="#ctx0" brushRef="#br1" timeOffset="71979.165">-2000-330 68,'-48'-27'27,"48"27"-7,-5 44-5,19 0-3,21 31 0,-4 12-1,17 24 1,-8 3 1,13 22-2,-14-13-3,5 4 0,-13-13-3,4-3-2,-13-23-2,-8-10-2,3-20-1,-17-58-1,22 61-1,-22-61-1,0 0 1,-4-40-1,4 40 1,-9-83 0,0 30 1,-4-4 2,9-4 0,4-6 1,4 1 0,5 5 2,-5 4-1,14 13 2,0 5 1,-18 39 0,52-18 1,-52 18-1,71 70 0,-27-8-1,-9 8 0,9 18-1,-8-4-1,-6 8-1,1-13 1,-9-9-2,0 0-6,-13-21-4,13-6-6,-22-43-5,18 44-5,-18-44-5,0 0 0,0 0 1,22-87 5,-18 21 7</inkml:trace>
  <inkml:trace contextRef="#ctx0" brushRef="#br1" timeOffset="70934.6076">-850 17 45,'0'0'19,"0"0"1,13 40-2,-13-40-2,58 35-1,-5-18 0,-1-12-2,23 4-1,0-9-1,13-5-3,0 1-6,1-9-5,-1 13-7,-18-9-6,1 18-4,-14-1-2,-17 6-5,-40-14 0,39 52-4,-39-4 4,-13 1 17</inkml:trace>
  <inkml:trace contextRef="#ctx0" brushRef="#br1" timeOffset="71323.2214">-700 1695 87,'66'-62'32,"-22"23"-6,22 4-7,-4-9-5,17 13-3,1 9-6,-1 5-7,-9 12-6,1 10-3,-5 17-5,-4 0-4,-10 4-5,-12 0-3,-40-26 1,49 35 3,-49-35 4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46:53.63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137 286 88,'-22'-44'34,"13"-9"-1,9 53-7,-9-84-7,9 84-3,0-65-1,0 65-2,0-40-2,0 40-11,0 0 0,0 0 0,0 0 0,0 0 0,0 0 0,0 53 0,0-1 0,-9 6 0,9 25-2,0 14 1,0 13 0,0 8 1,5 10 0,4-5 1,-5 8-3,5 1 1,0-17-1,4-10 1,-4-13-1,-1-4 1,1-13 0,-4-1 0,-1-25 1,0-10 0,-4-39-1,5 40-5,-5-40-9,0 0-5,0 0-7,-31-40-2,31 40-5,-44-70 1,13 31-4,31 39 3,-75-88 30</inkml:trace>
  <inkml:trace contextRef="#ctx0" brushRef="#br0" timeOffset="283.754">-383 1516 59,'0'0'29,"40"53"-1,-40-53-3,48 48-4,-48-48-4,57 53-2,-57-53 0,66 39-4,-66-39-2,71 13-4,-27-21-5,0-10 1,0-8-1,5-14 0,-5 1-1,4-27-9,5 22-7,-13-22-5,8 13-2,-22-8-4,10 12-5,-5-3 0,-5-1-2,-26 53 7,40-92 25</inkml:trace>
  <inkml:trace contextRef="#ctx0" brushRef="#br0" timeOffset="1002.0601">639 1845 53,'5'53'28,"-1"-9"-6,-4-44-5,35 66-2,-35-66 1,57 31-1,-57-31 1,84 13-1,-40-18-3,9 1-2,-4-9-3,3-5-3,10 1-9,-9-10-4,13 5-4,-13-13-5,17 13-5,-12-17-4,12 4-3,-12-9-3,-1 0 1,0 0 3,-22-18 19</inkml:trace>
  <inkml:trace contextRef="#ctx0" brushRef="#br0" timeOffset="682.9748">679 57 50,'0'0'26,"13"84"-2,0-27-3,-4 0-2,17 22 1,-17-4-1,18 13-2,-14-9-2,9 26-2,-4-13-4,-1 9-2,-12 9-5,8 4-3,-4-4 0,-5 0 0,0 0 0,5-9 0,-4-9-1,-1-8-4,14-10-5,-14-25-5,14 8-4,-18-57-3,22 66-5,-22-66-3,17 39-2,-17-39 3,0 0 1,0 0 22</inkml:trace>
  <inkml:trace contextRef="#ctx0" brushRef="#br0" timeOffset="1807.6905">1661-246 79,'0'0'34,"0"0"-4,0 0-4,0 0-3,-4 66-4,-5-9-4,14 27-4,-1 8-5,5 13-6,8 9 0,1 1 0,4-1 0,0 0 1,0-17-2,5-22 1,-10-10 0,-17-65 0,31 62-1,-31-62 1,0 0 0,35-48-1,-35-1 1,-4-25-1,-1-14 1,-8-27 0,-4-8 0,-10-4-1,5-5 1,-4 0-1,4 9 1,0 9-1,4 17 1,0 10 0,14 12 0,8 0 0,5 23 0,13 8 1,-22 44-1,62-53 1,-14 53-1,5 9 0,5 13 0,3 13-1,-4 4 1,1 1 0,-10 4-1,-4 0-2,-13-5 0,-18 5-1,-8-4-1,-5-40 0,-40 70 0,40-70 0,-75 62 1,22-36 1,5-4 2,-1-5 1,5-3-2,0-6-4,44-8-5,-53 14-3,53-14-5,0 0-4,0 0-2,0 0-3,71 30 2,-18-21 3,4 0 5,14 9 15</inkml:trace>
  <inkml:trace contextRef="#ctx0" brushRef="#br0" timeOffset="2506.4725">2798 158 39,'0'0'21,"-9"-66"1,0 22-1,9 44-3,-39-83-1,39 83-1,-49-75 0,49 75-2,-66-48-2,66 48-4,-66 0-6,66 0-5,-62 39-2,62-39-3,-48 88-3,26-31-1,22 18-2,-4-9 1,17 0 2,13-5 2,5-8-1,9-18 2,4-13 1,9-22 2,0-17 0,4-10 3,-9-12 2,-8-10 2,-5 1 2,-4 4 1,-31 44 1,22-61 1,-22 61 1,0 0 1,0 0-1,0 0-1,-18 52 1,14 1-2,8 0-1,14 17-1,9-13-1,3-4-2,6-9-2,8-18-3,13-8-4,-4-31-4,9-9-3,-10-35-1,6-5-3,-10-17 1,-4 0 1,-9-13 3,-8-5 4,-14 5 5,-4 4 5,-9 13 6,-5 18 4,-3 13 3,8 44 5,0 0 1,-40-22 2,40 22-2,-13 84-1,17-10-4,1 5-1,12 14-2,5-1-4,5 0-2,-1 0-3,5-21-6,4-1-7,-13-26-4,-22-44-6,40 44-5,-40-44-3,0 0-2,0 0 2,-27-57 6,-12 17 10</inkml:trace>
  <inkml:trace contextRef="#ctx0" brushRef="#br0" timeOffset="3218.8338">3283 356 119,'0'0'34,"66"-18"-3,-26-21-10,21 8-8,5-17-9,-4-5-6,8 0-7,-8-13-6,13 14-2,-22-5 0,13 17-1,-26 0 0,4 18 6,-44 22 5,61-13 6,-61 13 5,31 44 6,-22 5 2,-4 3 3,-1 27 2,-8-4 1,17 22-2,-9-14-2,14 9-4,-5-12-2,13-10-2,-8-17-4,8-14-7,-26-39-4,49 26-3,-49-26-4,44-30-1,-44 30-1,31-66 0,-14 26 2,-17-21 3,14 8 4,-10-4 5,5 0 4,0 4 3,0 5 3,-9 48 0,30-62 3,-30 62 0,0 0 1,62 9 0,-62-9 0,53 79-2,-27-22-1,10 9-2,3 0-1,1 0-2,0-5-1,4-3-2,0-19-1,-5-21-2,5-10 0,-44-8-1,62-39 0,-35-9 0,-1-10 2,-8-3 1,4-9 5,0 4 4,-9-9 3,5 22-1,-5 5 1,-13 48 0,35-44-1,-35 44 0,48 26-4,-21 18-3,4 14-2,13 7 1,9 6 0,0-1-1,8 5-4,-8-18-10,9 0-10,-18-26-7,0-18-2,-44-13-1,22-40 0,-40-12-1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07:46.24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A6D9300-4530-42E0-98BF-76B34F878A41}" emma:medium="tactile" emma:mode="ink">
          <msink:context xmlns:msink="http://schemas.microsoft.com/ink/2010/main" type="writingRegion" rotatedBoundingBox="3645,10437 3572,7552 5107,7513 5180,10398"/>
        </emma:interpretation>
      </emma:emma>
    </inkml:annotationXML>
    <inkml:traceGroup>
      <inkml:annotationXML>
        <emma:emma xmlns:emma="http://www.w3.org/2003/04/emma" version="1.0">
          <emma:interpretation id="{3A69619C-E2BA-4455-A9C2-9DA4DF823E51}" emma:medium="tactile" emma:mode="ink">
            <msink:context xmlns:msink="http://schemas.microsoft.com/ink/2010/main" type="paragraph" rotatedBoundingBox="3645,10437 3572,7552 5107,7513 5180,103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9DE8606-6D5B-4D5A-B4D6-84ED28952CE6}" emma:medium="tactile" emma:mode="ink">
              <msink:context xmlns:msink="http://schemas.microsoft.com/ink/2010/main" type="line" rotatedBoundingBox="3645,10437 3572,7552 5107,7513 5180,10398"/>
            </emma:interpretation>
          </emma:emma>
        </inkml:annotationXML>
        <inkml:traceGroup>
          <inkml:annotationXML>
            <emma:emma xmlns:emma="http://www.w3.org/2003/04/emma" version="1.0">
              <emma:interpretation id="{16F774F3-7A0D-4EA4-B399-8B5F9914A654}" emma:medium="tactile" emma:mode="ink">
                <msink:context xmlns:msink="http://schemas.microsoft.com/ink/2010/main" type="inkWord" rotatedBoundingBox="3645,10437 3572,7552 5107,7513 5180,10398">
                  <msink:destinationLink direction="with" ref="{6494CCC2-2370-4755-9253-64D59F936EAF}"/>
                  <msink:destinationLink direction="with" ref="{3A6D6EA2-C161-43C8-9643-4F377E690AF9}"/>
                  <msink:destinationLink direction="with" ref="{A7E7A996-22AD-4978-8421-55FF41DF9CE4}"/>
                </msink:context>
              </emma:interpretation>
              <emma:one-of disjunction-type="recognition" id="oneOf0">
                <emma:interpretation id="interp0" emma:lang="en-US" emma:confidence="0">
                  <emma:literal>☺</emma:literal>
                </emma:interpretation>
                <emma:interpretation id="interp1" emma:lang="en-US" emma:confidence="0">
                  <emma:literal>*</emma:literal>
                </emma:interpretation>
                <emma:interpretation id="interp2" emma:lang="en-US" emma:confidence="0">
                  <emma:literal>G</emma:literal>
                </emma:interpretation>
                <emma:interpretation id="interp3" emma:lang="en-US" emma:confidence="0">
                  <emma:literal>e</emma:literal>
                </emma:interpretation>
                <emma:interpretation id="interp4" emma:lang="en-US" emma:confidence="0">
                  <emma:literal>E</emma:literal>
                </emma:interpretation>
              </emma:one-of>
            </emma:emma>
          </inkml:annotationXML>
          <inkml:trace contextRef="#ctx0" brushRef="#br0">228-65 29,'-25'13'19,"25"-13"-3,-18 4 0,18-4 0,0 0 0,-2-33 3,14 16 1,0-12 0,9 2-2,0-13-2,12 9-1,-4-6-3,12 8-4,-5 2-3,9 8-3,-3 6-2,3 7 0,-3 8 0,3 3 0,-5 7 0,1 3 0,-4 3 0,-1 3 0,1-2 0,-2-1 0,0-1-1,-4-2 1,0-1 0,0-4 0,-6-5 0,-2-1-1,-2 0 0,-21-4-7,33 8-8,-33-8-5,21 7-6,-21-7-4,0 0-4,0 0-2,0 0-1,2 18 8</inkml:trace>
          <inkml:trace contextRef="#ctx0" brushRef="#br0" timeOffset="2795.5411">433 2123 62,'-12'19'25,"12"-19"-4,0 0-10,-17-4-6,17 4 0,-2-27-1,4 6 0,0-4-2,2-2-1,-1-4 1,1 4-1,0 0 1,0 6-1,0 2 1,-4 19-1,15-19 1,-15 19-1,18 5-1,-18-5 1,19 27-2,-19-27 2,21 37-2,-15-16 2,4 0-3,-2 2 3,-3-1-2,1-1 1,0-4 0,-2 1-1,-4-18 1,8 27 0,-8-27 0,5 19 0,-5-19 0,0 0 0,0 0 0,0 0 1,0 0 1,22 2-1,-22-2 1,0 0 0,23-12 1,-23 12 1,17-8 1,-17 8-1,18-7 0,-18 7 0,0 0 0,23-21 1,-23 21-2,0 0-1,19-27-1,-19 27 0,12-27-4,-12 27-5,13-33-7,-13 33-5,14-33-4,-14 33-3,11-29 3,-11 29-2,4-31 3,-8 10 3,1 0 13</inkml:trace>
          <inkml:trace contextRef="#ctx0" brushRef="#br0" timeOffset="3319.6772">528 1242 92,'0'0'20,"-20"15"1,20-15-8,-13 27-8,13-9-2,4 5 0,1 2-2,9 2-1,1 4 1,5 0-1,3 3 0,4-1 0,0 0 1,2-6 0,0-2 0,-2-6 1,-2-11 2,-2-8 1,-5-8 0,-18 8 1,25-38-1,-15 11 0,-7-6-1,-1-4 0,-5-1-2,-1-1-2,-2 1-1,-4-1-1,-1 4-3,-7 1-4,3 3 0,-5 0-5,3 8-1,-2 0-5,19 23-1,-31-24-4,31 24 2,-18-3 1,18 3-2,0 0 11</inkml:trace>
          <inkml:trace contextRef="#ctx0" brushRef="#br0" timeOffset="3770.4275">777 802 69,'-21'-3'25,"21"3"-5,-27-4-6,27 4-1,-24 2 0,24-2-2,-19 13-1,19-13-3,-10 25-3,8-8 0,2 9-1,6 1-2,4 3-1,3 1 0,5-2-1,1-4-1,4-4 1,1-7 1,1-10 0,-4-12 1,0-9 0,-5-6 0,-5-10 1,-1-4 0,-8-1 0,-4-5-1,-6 3 0,-3 3-1,-5 4 0,-1 2-3,-3 6-2,1 2-3,0 6-4,-1 1-3,20 16-3,-25-17-5,25 17-1,0 0-2,0 0-1,0 0 4,2-17 7,-2 17 16</inkml:trace>
          <inkml:trace contextRef="#ctx0" brushRef="#br0" timeOffset="4335.49">964 276 55,'0'0'20,"-27"-10"-3,10 9-5,0 1-1,-1 1-2,18-1-1,-33 14-2,33-14-2,-21 25-1,15-4 0,2-2-2,4 3-2,6-1 1,2 0 0,-8-21-2,29 29 2,-12-23-1,-17-6 2,35-12-1,-17-1 1,-3-8 0,-1-5 0,-5-4 1,-1-3 0,-4 0-1,-2 2 0,-4 2 1,-2 2 0,-2 4 2,6 23 1,-13-25 1,13 25 1,0 0-1,-18 2 1,18-2-1,-2 29-1,6-12 0,8 6-2,3 3 0,10 4 1,2-5 0,8 10 0,2-4 0,4 4 0,-3 1-2,-1-1 1,-6 0 0,-4-1-2,-4-3 0,-9 0 0,-7-4-1,-5-8 0,-2-19-11,-17 22-10,17-22-11,-31-4-6,10-14 0,-6-7-3,-4-19-1</inkml:trace>
          <inkml:trace contextRef="#ctx0" brushRef="#br0" timeOffset="-1628.2665">21 79 39,'0'0'13,"0"0"0,-17 4-1,17-4-2,0 0 2,-6 21-1,6-21 1,0 22-1,0-22 0,4 32 0,-6-14-1,6 7 0,-2-4 0,3 6 0,-3 0 1,4 12 0,-4-7-1,4 9-2,-2-1-1,3 10-1,-3 1-2,4 6-1,0 1-3,-1 0 0,3 2 0,0-2 0,-2 0 0,1-3 0,1 1 0,-2-2 0,-1 2 0,1-2 0,-2-4 0,0 2 0,1-1 0,-1-1 0,0-6 0,0 0 0,-2-1 0,1-3 0,-1 3 0,0-3 0,0 3 0,0-3 0,2 0 0,-4-3 0,2 2 0,-3-3 0,1-5 0,-2 0 0,2-2 0,-2-4 0,-2-2 0,4 2 0,-2-6 0,0 1-2,0-3 1,0 0 0,0-17 1,2 29 0,-2-29-1,2 25 1,-2-25-1,4 22 1,-4-22 0,4 17 0,-4-17 0,0 17 0,0-17 0,0 20 1,0-20-1,0 23 1,0-23-1,-2 25 0,2-25 0,0 23 0,0-23 0,0 19-1,0-19 1,0 0 0,2 23-1,-2-23 1,0 0 0,4 18 0,-4-18 0,0 0 0,2 21 0,-2-21 0,0 0 0,4 19 0,-4-19 0,0 0 0,5 23 0,-5-23-1,0 0 1,4 23 0,-4-23 0,2 18 0,-2-18-1,0 0 1,4 21 0,-4-21 0,0 0-1,6 19 2,-6-19-1,0 0 0,6 21 0,-6-21 0,0 0 0,5 22 0,-5-22-1,0 0 0,0 0 0,0 0 0,0 0 0,0 0 0,24 7 1,-24-7-1,0 0 1,25-7-1,-25 7 1,25-8 0,-25 8 0,31-8 0,-12 6 0,4 0 0,1-1 0,1-1 0,0 0 0,0 2 0,2 0 0,0 2 0,-2-2 0,0 2 0,1 0 0,-1 2 1,0 0-1,-2 0 0,2 0-1,0-2 1,0 2 0,-1 0 0,3 0 0,-4-2 1,2 0-1,0 3 0,-2-1 0,1-2 0,-3-2 0,0 4 0,-2-4 0,1 2-1,-1-2 1,-2 1 0,1 1 0,-1 0 0,3-2 0,-3 2 0,2-2 0,1 0 1,-1 2-1,-2-2 0,3 0-1,-3-2 2,1 4-2,1 0 1,-19 0 0,31-2-1,-31 2 1,31-4 0,-31 4-1,29-6 1,-29 6 0,23-7 0,-23 7 0,23-10 0,-23 10 0,19-13 0,-19 13 0,18-18 0,-18 18 0,0 0 0,21-21 0,-21 21 0,0 0 0,18-19 0,-18 19 1,0 0-1,15-25 0,-15 25 0,10-21 0,-10 21 0,5-31 0,-1 13 0,-2 1 0,2-4 0,-2 2 1,0-5-2,-2-1 2,0-2-1,-2-2 0,0-1 0,-2-5-1,0-2 3,-1-3-2,-3-5 1,0-1-1,-3-6 2,-1-2-2,-2-4 1,-1-3 0,-2 1-1,-3 2 1,3-2-1,-3 2 0,3 4 1,-2 4-1,3-2-1,1 6 1,-1 0 0,3-1 0,-3 1 0,5-2 0,1 2-1,2-2 1,3-1 1,1 5 0,0-4-1,2 2 0,2 3 0,0 3 0,-2 1 0,2 4 0,-2-1 0,2 1 1,-2 2-2,4 0 2,-2 1-1,0-1 0,2 0 0,-2 2 0,-2 0 0,2-1 0,-2 1 0,-2 2 0,0 2 0,0 0-1,-1 2 1,1 0 0,0 4 0,0 3-1,0-1 1,4 19 0,-6-29 0,6 29 0,-5-21 1,5 21-1,0 0 0,0 0 1,-16-19-2,16 19-9,0 0-5,0 0-6,0 0-8,0 0-2,-17-2-1,17 2-1,0 0 0,-22 5 7</inkml:trace>
          <inkml:trace contextRef="#ctx0" brushRef="#br0" timeOffset="-599.5767">4-86 15,'-20'5'10,"20"-5"-2,0 0-2,0 0 2,-19 4 1,19-4-2,0 0 1,0 0-1,0 0 0,0 0-1,17 8 0,-17-8-1,27 12 0,-9-3-1,1 3 0,-1-1 1,3 3 0,-2 3 0,4 1 1,-3 1 1,5 2-2,-4-4 1,4-1-1,2 3 0,0 0-1,2-3 1,0-3-1,0-3-1,2 0 1,0-5 0,2 3 0,-4-8-1,6 0 1,-6-4 0,8 0 0,-6-3-1,5 1 1,-1-4-1,2 1-1,-2 1-1,3-2 1,-1 4-1,0-1 0,-2 1-1,-3 0 0,-1-2 0,-2 3 1,-2-7-1,-3 4 0,-3-3 1,-2-3-1,-19 14 0,31-25-1,-31 25 0,29-25 0,-29 25-3,23-23-3,-23 23-1,25-21-2,-25 21-1,24-18-3,-24 18-3,21-13-3,-21 13-2,23-10-1,-23 10 0,18-15-3,-18 15 2,5-19 11</inkml:trace>
        </inkml:traceGroup>
      </inkml:traceGroup>
    </inkml:traceGroup>
  </inkml:traceGroup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07:52.66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8251C34-4B3A-4B96-B2C4-A6A10CD51B2A}" emma:medium="tactile" emma:mode="ink">
          <msink:context xmlns:msink="http://schemas.microsoft.com/ink/2010/main" type="inkDrawing" rotatedBoundingBox="3200,4712 6295,4664 6320,6250 3225,6299" hotPoints="6104,4533 6274,6003 3416,6333 3246,4864" semanticType="9" shapeName="Rectangle">
            <msink:sourceLink direction="with" ref="{C6C3E36A-E86C-4578-B15E-A154C90A67D5}"/>
            <msink:destinationLink direction="with" ref="{FE3C3D7D-12EF-4778-90CD-0D469208A593}"/>
          </msink:context>
        </emma:interpretation>
      </emma:emma>
    </inkml:annotationXML>
    <inkml:trace contextRef="#ctx0" brushRef="#br0">27 86 30,'-4'-25'14,"0"4"1,4 21 2,-6-25 0,6 25 0,0 0-2,-11-17-1,11 17 1,0 0-1,0 0 0,-6 23 1,10 0-3,-2 2-2,5 14 0,-1 1-1,6 14-2,-2 4-1,-1 6-3,5 7-4,-1 0 1,1 4-1,-1 1 0,1 1 0,-1-2 1,-1 0-1,2-4 1,-3-3-1,1-4 0,-1-5 1,-1-5 0,0-6 0,-1-7-1,-1-2 2,-2-7-1,0-5 1,-2 0-1,-4-4 1,1-3-2,-1-20 1,2 23-1,-2-23 1,0 0-2,0 0-6,0 0-5,8-19-6,-10-1-6,8 3-5,-6-8-1,2 0 0,-2-14 0,-2-7 5,2-12 4</inkml:trace>
    <inkml:trace contextRef="#ctx0" brushRef="#br0" timeOffset="1000.4071">33-99 31,'-8'24'9,"8"-24"-2,0 0 1,13 19-2,-13-19-3,41-2 0,-8 0 0,6-4 0,9 0 1,8 1 0,6-3 2,7 0 0,1 1 0,5 3-1,-1-2 1,5 4 0,-1 2-1,-3 0 0,2 4-1,-5-2 1,5 5 0,2 1 0,3 2-1,-3-1 1,0 3 1,2-2 1,2 1-1,1-1 1,-1-2 1,-8-5 0,4 1 0,-7-8 1,5 2-2,-5-5-1,-3 3 0,-1-6-1,-4 3-3,0-3 0,-4 0-2,-4 1 0,-4-1 0,-4 0 0,-5 1 0,-1 1-1,-5-2 1,-4 5 0,-4 1 0,-6 2 0,-2 0 0,-21 2 0,31 4 0,-31-4-1,22 11 1,-22-11 0,0 0 1,21 18-1,-21-18 0,13 19 0,-13-19 1,10 25-1,-4-8 1,-2 6 0,1 4-1,-1 6 1,0 6-1,2 5 0,0 4 1,0 6-2,1 6 1,1 0 0,0 2 0,0 1-1,-1-1 1,1 0-1,2-3-1,-1-3 2,1-4-1,2 0 0,-3-7 0,3-3 0,-1-3 0,-1-7 0,2-5 0,-3-2 0,1-5 1,-10-20 0,14 25-1,-14-25 1,0 0 0,0 0-1,0 0-7,0 0-11,0 0-11,-6-18 0,-8 1-2,-3 0-5,-8-5-2,-4-3 5</inkml:trace>
    <inkml:trace contextRef="#ctx0" brushRef="#br0" timeOffset="2111.3883">137 1413 69,'16'23'22,"-16"-23"-3,27 17-8,-6-13 0,14 6 3,7-6 1,14 3 2,2-9-1,14 4-2,-1-5-3,9 3-1,-1-4-3,6-2-4,-6-4-1,2 1-1,3-3-1,-1 0-1,2 1 1,0-3-1,2 1 0,-6 3 1,2 3-2,-2 1 2,-7 0-2,-3 0 2,-9 2 0,0-1 0,-8-1 0,0 0 0,-3-2 0,-3-1 0,-2-1 0,1 2 0,1 1-1,-3-1 1,-1 2 0,0 0 0,-1 2 0,0 1-1,-5-1 1,-1 0 0,-4 0 0,-2 0 0,-4 2-1,-4 0 1,-4 0 0,-1 2 0,-18 0-1,25 0 1,-25 0 0,19 2 0,-19-2-1,0 0 1,21 2 0,-21-2 0,0 0 0,0 0-1,0 0 2,20 4-1,-20-4 0,0 0-1,0 0 1,0 0 1,0 0-1,0 0 0,0 0 0,17-17 0,-17 17 1,0 0-1,10-20 0,-10 20 1,8-27-1,-8 27 1,7-34-1,-5 11 0,0-2 1,0-4-1,-4-2 1,0-4-1,-2-1 0,1-1 0,-1 0 1,0 4-1,2 3 0,0 5 0,2 3 0,0 5 0,0 17 0,0-17-1,0 17-3,0 0-7,0 0-8,0 0-6,8 21-7,-8-21-6,0 25 0,0-25-1,0 0 11</inkml:trace>
  </inkml:traceGroup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07:51.54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E3C3D7D-12EF-4778-90CD-0D469208A593}" emma:medium="tactile" emma:mode="ink">
          <msink:context xmlns:msink="http://schemas.microsoft.com/ink/2010/main" type="inkDrawing" rotatedBoundingBox="4229,6316 4401,7682 4355,7688 4182,6321" semanticType="10" shapeName="Other">
            <msink:sourceLink direction="with" ref="{B8251C34-4B3A-4B96-B2C4-A6A10CD51B2A}"/>
          </msink:context>
        </emma:interpretation>
      </emma:emma>
    </inkml:annotationXML>
    <inkml:trace contextRef="#ctx0" brushRef="#br0">763-208 63,'0'0'26,"0"0"-4,-15-27-5,9 10-3,4-2 0,-4-10 2,6 4-1,-3-12-1,3 6-1,-4-9-2,6 3-1,-6-5-2,2-3-4,-2-1-3,4-4-1,-4 2 0,0-2-1,0 1 1,0 1 0,-1 2-1,-1 5 0,-2 1 1,2 5 0,-1 2 0,1 5 0,0 1-1,0 3 1,0-1 0,-1 2 0,1 2 1,0 0-2,0 0 2,0-1-1,3 1 0,-3 4 0,2-2 0,4 19 0,-6-33 0,6 33 1,-4-35-1,2 16-1,2 0 1,0-1 0,2 1 0,0 2 1,0-1-2,-2 18 1,6-27 0,-6 27 0,4-17 0,-4 17 0,0 0-2,2-17-3,-2 17-7,0 0-5,0 0-7,0 0-5,0 0-3,0 0-5,0 0 1,0 0 4,6-25 14</inkml:trace>
  </inkml:traceGroup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07:55.71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6C3E36A-E86C-4578-B15E-A154C90A67D5}" emma:medium="tactile" emma:mode="ink">
          <msink:context xmlns:msink="http://schemas.microsoft.com/ink/2010/main" type="writingRegion" rotatedBoundingBox="3625,5390 5563,5124 5623,5557 3685,5823">
            <msink:destinationLink direction="with" ref="{B8251C34-4B3A-4B96-B2C4-A6A10CD51B2A}"/>
          </msink:context>
        </emma:interpretation>
      </emma:emma>
    </inkml:annotationXML>
    <inkml:traceGroup>
      <inkml:annotationXML>
        <emma:emma xmlns:emma="http://www.w3.org/2003/04/emma" version="1.0">
          <emma:interpretation id="{BFAA6070-4377-4E50-B872-E43F8C57728C}" emma:medium="tactile" emma:mode="ink">
            <msink:context xmlns:msink="http://schemas.microsoft.com/ink/2010/main" type="paragraph" rotatedBoundingBox="3625,5390 5563,5124 5623,5557 3685,58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8118867-6514-4C7F-BB15-AB8BD375583B}" emma:medium="tactile" emma:mode="ink">
              <msink:context xmlns:msink="http://schemas.microsoft.com/ink/2010/main" type="line" rotatedBoundingBox="3625,5390 5563,5124 5623,5557 3685,5823"/>
            </emma:interpretation>
          </emma:emma>
        </inkml:annotationXML>
        <inkml:traceGroup>
          <inkml:annotationXML>
            <emma:emma xmlns:emma="http://www.w3.org/2003/04/emma" version="1.0">
              <emma:interpretation id="{45490EBB-3E0D-4A86-AA09-77EFA81F777C}" emma:medium="tactile" emma:mode="ink">
                <msink:context xmlns:msink="http://schemas.microsoft.com/ink/2010/main" type="inkWord" rotatedBoundingBox="3625,5390 5563,5124 5623,5557 3685,5823"/>
              </emma:interpretation>
              <emma:one-of disjunction-type="recognition" id="oneOf0">
                <emma:interpretation id="interp0" emma:lang="en-US" emma:confidence="0">
                  <emma:literal>2.on</emma:literal>
                </emma:interpretation>
                <emma:interpretation id="interp1" emma:lang="en-US" emma:confidence="0">
                  <emma:literal>2.0 N</emma:literal>
                </emma:interpretation>
                <emma:interpretation id="interp2" emma:lang="en-US" emma:confidence="0">
                  <emma:literal>2.0 w</emma:literal>
                </emma:interpretation>
                <emma:interpretation id="interp3" emma:lang="en-US" emma:confidence="0">
                  <emma:literal>2.0N</emma:literal>
                </emma:interpretation>
                <emma:interpretation id="interp4" emma:lang="en-US" emma:confidence="0">
                  <emma:literal>2.0 W</emma:literal>
                </emma:interpretation>
              </emma:one-of>
            </emma:emma>
          </inkml:annotationXML>
          <inkml:trace contextRef="#ctx0" brushRef="#br0">-4 59 62,'0'0'23,"0"0"-2,4-17-5,-4 17-2,0 0-1,13-23-3,-13 23-1,20-14-2,-20 14-1,21-6-1,-21 6-1,31 4-1,-31-4-1,33 20 0,-16-7 0,1 4 0,-1 1-1,-3 3 1,-3 2 1,-5 4-1,-2-2 0,-4 0 0,-4 0 0,-6 0-1,-1 2 1,-5-2-2,1-1 0,-1-3-1,1-4 0,15-17-1,-23 27 0,23-27-1,0 0 0,0 0 0,0 0 1,0 0 0,19 6 0,-2-12 2,1 2-1,1 0 2,0 4-1,3-2 1,-1 2 0,0 2-1,-3 0 0,-1 4-4,-17-6-5,23 12-5,-23-12-4,0 0-6,20 7-2,-20-7-4,0 0-1,17-27 4,-17 27 12</inkml:trace>
          <inkml:trace contextRef="#ctx0" brushRef="#br0" timeOffset="165.1483">499 291 62,'0'0'20,"0"32"-1,0-32-5,-8 29-14,8-29-8,0 0-7,0 0-3,0 0-3,19-9-1,-9-11 0,4-3 14</inkml:trace>
          <inkml:trace contextRef="#ctx0" brushRef="#br0" timeOffset="744.6786">986-114 60,'-19'-8'24,"19"8"1,-27 8 0,5-6 0,22-2-4,-36 15-2,36-15-4,-35 25-3,19-6-2,3 1-4,3 3-2,0 4-3,5 4-1,3 1 0,2 5 0,4 0-1,7-1 1,3-1-1,3-4 0,10-8-1,2-6 1,4-9-1,2-8 1,3-12 1,-1-5 0,-2-8 0,-2-4 0,-6-2 1,-4-1-1,-5 1 0,-9 0 0,-7 2 0,-6 2 1,-5 6-1,-5 1 1,-3 7 0,-1 1-2,-1 7 0,2 1-4,17 4-5,-22 2-3,22-2-4,0 0-4,0 0-3,18 17-3,-1-13-1,4-2 2,4-4 4,3 2 4,2-4 3</inkml:trace>
          <inkml:trace contextRef="#ctx0" brushRef="#br0" timeOffset="1405.5531">1454-58 78,'0'0'31,"0"0"1,0 0-6,4 19-2,-4-19-4,-6 27-4,6-27-5,-4 38-3,4-14-7,0 1-1,2-4 0,4 2 1,-2-6-2,-4-17 0,13 27 0,-13-27 0,0 0-1,18 6 1,-18-6-1,0 0 1,11-23 0,-11 23 1,-2-29-1,0 12 1,0-1 1,-2-3-1,1-2 0,-1 0 0,2 0 0,0 2 0,-2 3 0,4 18 1,0-27 0,0 27-1,0 0 1,0 0 0,0 0 1,19 4-1,-19-4-1,24 25 1,-7-11-1,4 5 0,4 0-1,0 2 1,4 3-1,6-5 1,0 2-1,0-2 0,2-1 0,-3-5 1,-1-1-1,-4-7 0,-2-5 0,-7 0 1,-3-5-1,-17 5 1,21-22 0,-21 22 0,12-32 0,-12 10 0,-2-1 1,-2-4-1,-2-3 0,-1-5 0,-3 4 0,0-4 1,-1 4-1,1 4 1,0 4 0,10 23 0,-11-25-10,11 25-16,0 0-6,0 0-7,0 0-1,0 0-4,-8-29-1</inkml:trace>
        </inkml:traceGroup>
      </inkml:traceGroup>
    </inkml:traceGroup>
  </inkml:traceGroup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08:00.96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3796FDA-69AB-4ABD-9ECC-1CF7C8E0C401}" emma:medium="tactile" emma:mode="ink">
          <msink:context xmlns:msink="http://schemas.microsoft.com/ink/2010/main" type="inkDrawing" rotatedBoundingBox="2637,11100 5704,10605 5862,11584 2795,12078" semanticType="enclosure" shapeName="Other">
            <msink:destinationLink direction="with" ref="{6494CCC2-2370-4755-9253-64D59F936EAF}"/>
            <msink:destinationLink direction="with" ref="{3A6D6EA2-C161-43C8-9643-4F377E690AF9}"/>
          </msink:context>
        </emma:interpretation>
      </emma:emma>
    </inkml:annotationXML>
    <inkml:trace contextRef="#ctx0" brushRef="#br0">0 159 41,'0'0'11,"0"0"-2,0 0-2,0 0 0,0 0-1,0 0 2,4 22 1,-4-22 1,9 21 1,-9-21 0,14 34 0,-3-7-1,1 0-1,5 6 0,1 2 0,9 5 0,-2-3 1,12 5-1,-4-5-1,7 2 0,1-5-2,1 3-1,3-6-1,-1-2-2,3-4-2,-1-2 0,1 0-1,-3-2 0,0-2 1,-1-5-2,1-2 2,-1-1-1,0-1 1,-1-3-1,-1-3 1,3-2 0,1 0-1,-1 0 1,-1-2 0,-1 0 0,3-2 0,-7 0 0,3-2 0,-6-1 0,-1-1 0,-1-4 0,0 2 0,0-1 0,-2-1 0,-2-1 0,0 1 0,2-2 1,-2 5-2,0-5 2,-2 3-2,-2-3 1,2 2 0,0-1 0,4-3 0,-2 1-1,4 1 1,2-1 0,0-3 0,-1 3 0,3-1 0,2-3 1,-2 0-1,1-1 0,-1 3 0,-2-3-1,0-1 1,-1 2 0,1-2 0,0-1 0,0-1 0,-2 0 0,1-2 0,1-2 0,0 0 0,-2 0 0,-2 1-1,0 1 1,-2 2 0,0 4 0,0-5 0,0 7-1,-2-2 1,2-1 0,-2 1 0,2 2 0,0-1 0,-2-1 0,0 1 0,-2 3 0,2-3 0,-4 3 0,1-1 0,-5 3 0,-2-1 1,-17 12-1,27-13 1,-27 13-9,0 0-11,0 0-8,0 0-4,0 0 3,0 0-2,-29 2-1,8 2-2</inkml:trace>
    <inkml:trace contextRef="#ctx0" brushRef="#br0" timeOffset="1074.3481">340 51 32,'0'0'14,"0"0"2,0 0 0,14-21 1,-14 21 1,0 0 3,21-25 0,-21 25-2,29-17-3,-6 13-1,-2-4-4,10 4-1,0 0-3,6 3-5,5 2-1,7 1-1,1 2 1,6 0-1,6 2 0,2 2 1,2-3-1,1 3 0,3 0 0,-3-1 0,1-1 0,-2-2 0,-4 0 0,0-2-1,-6-2 0,2-4 1,-6 0 0,2-2-1,-4-3 1,2 1 0,1-3 0,-1 3 0,4-2 0,-2 1 0,2 1 0,-2-2 0,4 4 0,-2 1 0,0 1 0,-1-2 0,-1 0 0,-2 2 0,-2 2 0,0-1-1,-3 1 1,-3 2 0,-1-2 1,-1 4-1,-5 0 0,2 1 0,-3-1 0,-1 2 0,0 0 0,-4-2 0,0 2-1,-4-2 1,0-2 0,-4 0 0,-3 0 0,-1-2 0,-2 0 0,-17 2 0,29-6 0,-29 6 0,22-2 1,-22 2-3,17 4-9,-17-4-5,0 0-8,0 0-6,15 23 1,-15-23-2,4 18-1,-4-18 1</inkml:trace>
  </inkml:traceGroup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08:03.46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494CCC2-2370-4755-9253-64D59F936EAF}" emma:medium="tactile" emma:mode="ink">
          <msink:context xmlns:msink="http://schemas.microsoft.com/ink/2010/main" type="inkDrawing" rotatedBoundingBox="5895,10957 6095,17881 5840,17889 5640,10965" semanticType="callout" shapeName="Other">
            <msink:sourceLink direction="with" ref="{F3796FDA-69AB-4ABD-9ECC-1CF7C8E0C401}"/>
            <msink:sourceLink direction="with" ref="{16F774F3-7A0D-4EA4-B399-8B5F9914A654}"/>
          </msink:context>
        </emma:interpretation>
      </emma:emma>
    </inkml:annotationXML>
    <inkml:trace contextRef="#ctx0" brushRef="#br0">-2 0 32,'0'0'13,"-6"20"0,6-20-1,6 19 0,-6-19 2,10 31 1,-3-10 0,-1 0 2,4 6 0,-4-2 0,3 4-2,-5-4-1,6 10-4,-2-2-2,-1 3-1,-1 5-3,2 1-2,-4 7-2,2 1 0,-3 6 0,-1-2 0,0 1 0,0 1 1,-2 4-1,2 0 0,-2 0 0,0 1 0,2 1 1,0 2-1,-2 3 1,0 4-2,0 1 1,2-1 0,-2 2 0,0 1 0,0 3-1,-2 0 1,2 0 0,0-2 0,2 0 1,2 0-1,0 1 1,0-1-1,1-2 0,1-2 1,0-3-1,2-4 1,-2 1-1,-3-1 1,3-3-1,-2-1 0,0-2 1,2 4-1,-2-5 1,-1 3-1,1-2 1,0 0-1,2 2 0,2-1 1,-4 3 0,3 0-1,-3 1 0,0-3 1,0 4-1,0-1-1,-4 1 2,0-4-2,-2-2 1,2-1 0,-2-1 0,2 2-1,-2 0 1,-2-2 1,2 2-2,0 2 2,0-1-1,0-1 1,0 0-1,1-4 0,2-2 0,1-6 0,0-1 0,2-3-1,-2-3 0,0-1 0,0 3 1,-2 1 0,0 0 0,-2 7-1,0-3 1,-4 2 0,1 4 1,-3 4-1,0 6 0,-4-1 0,1 3 0,-1 2-1,-1 7 1,1 0-1,1 0 0,-3-1 0,2-5 1,3-1-1,3-1 0,2-3 1,4-6-1,2 2 1,6-2-1,3-4 1,5 6-1,3 1 1,6 5-1,2 1 0,0 3 0,2 1 0,0 5 0,-3-3-1,-1-4 2,-6-5-2,-7-6 2,-5-2 0,-5-8 0,-4-5 0,-3-9-6,-9-6-9,2-7-10,-5-8-8,0-9 0,-5-13-2,-1-14 0,-4-24-2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43.61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4C86B73-6423-44FF-82D4-CD2A80C2430F}" emma:medium="tactile" emma:mode="ink">
          <msink:context xmlns:msink="http://schemas.microsoft.com/ink/2010/main" type="inkDrawing" rotatedBoundingBox="4263,10819 4783,13303 4521,13358 4001,10874" semanticType="callout" shapeName="Other"/>
        </emma:interpretation>
      </emma:emma>
    </inkml:annotationXML>
    <inkml:trace contextRef="#ctx0" brushRef="#br0">0 409 28,'31'-207'10,"4"68"-1,-3 76-2,-1 101 0,10 88-4,0 85-2,7 69 0,-1 66-2,0 23 1,1-13-2,2-32-3,-5-79-4,5-90-3,-12-114-1,6-98-4,-12-126 11</inkml:trace>
  </inkml:traceGroup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08:04.90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A6D6EA2-C161-43C8-9643-4F377E690AF9}" emma:medium="tactile" emma:mode="ink">
          <msink:context xmlns:msink="http://schemas.microsoft.com/ink/2010/main" type="inkDrawing" rotatedBoundingBox="3047,11009 3072,18163 2848,18164 2823,11010" semanticType="callout" shapeName="Other">
            <msink:sourceLink direction="with" ref="{16F774F3-7A0D-4EA4-B399-8B5F9914A654}"/>
            <msink:sourceLink direction="with" ref="{F3796FDA-69AB-4ABD-9ECC-1CF7C8E0C401}"/>
          </msink:context>
        </emma:interpretation>
      </emma:emma>
    </inkml:annotationXML>
    <inkml:trace contextRef="#ctx0" brushRef="#br0">67 15 41,'-8'-23'18,"8"23"1,0 0-1,-18 0 1,18 0 4,-13 23 0,9 0-4,-6-2-3,8 18-2,-5 9-2,7 16-2,-6 5-3,6 6-5,2 12-2,4 4 1,-1 7-2,5 2 2,0-2-1,1 1 0,3 7 0,-1 2 0,1 4 0,-2 3-1,-1-1 2,3 5-1,-3 1 0,1 0 0,-2 1 0,1 0 0,3 3 0,-5-3 1,1 1 0,-4-5-1,0-1 1,-2-2 0,-3-6 0,1-4-1,-5-6 0,-3-2 0,0 1 0,2-5 0,-2-1 0,0 0 0,3-7 0,-5-1 0,4-2 0,2-4 1,-2-3-1,0-5 0,0-3 0,1-5 1,-1 3-1,2-4 0,-2-1 0,0 3-1,-2-2 1,4 0 0,-2 1 0,1 3-1,-3-2 1,2 1 0,-2-1-1,2 0 1,0 1 0,-1-1 0,1 0 0,0-1-2,-2-1 2,2 2-1,0-2 0,0-1 0,1 1 1,-1-6-1,2 4 1,-2-2 0,2 0 0,0-2 1,2 2-1,-4-4 0,4-2 0,-2 4 0,2-2 0,-2 0 0,2 2 0,0 0-1,0 4 1,-2-1 0,2 3-1,-2 2 1,2-2-1,2-2 1,-2-4-1,2-4 2,-2-8-1,2-1-1,2-7 1,0-3 0,-2-6 0,2 0-1,0-4 1,0-1-1,1-1 1,1-2 0,2 3-1,-2-3 1,1 2 0,-1 0 0,0 5 0,2-5-1,-2 4 1,-1-2-1,1 2 0,0-3 0,0-1 1,-6-19-1,11 23 0,-11-23-4,0 0-11,22 6-11,-22-6-6,21-29-2,-10 0-5,5-2 0,-1-15 9</inkml:trace>
  </inkml:traceGroup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08:07.16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C43F5D0-0E47-4081-8BB8-C5FFD11B13DA}" emma:medium="tactile" emma:mode="ink">
          <msink:context xmlns:msink="http://schemas.microsoft.com/ink/2010/main" type="inkDrawing" rotatedBoundingBox="3100,13015 5830,13175 5822,13311 3092,13151" shapeName="Other"/>
        </emma:interpretation>
      </emma:emma>
    </inkml:annotationXML>
    <inkml:trace contextRef="#ctx0" brushRef="#br0">0 69 59,'0'0'24,"34"-23"-7,-10 12-8,10-1-2,3 3 0,11 1 1,1 2-1,7 8-1,8 2 0,1 2 0,3 3-2,6 7-1,-1 1 1,-1 2 0,5 3 1,-2-3 0,-5-2-1,3 1 0,-3-3 0,3-2 1,-1-5-1,5 2-1,-1-4 0,1-1 0,2-1 0,1-2-1,1-4 0,-2 0 0,-6 0-1,-1-5 0,-4 1 0,-5-2 0,-5-1-1,-1 3 1,-7 0-1,-2 2 0,-1 2-2,-7 0-4,1 4-4,-8-2-1,-1 4 0,-6-4-1,1 0 0,-8-2 0,2 2-2,-3 0 3,-1 0 4,2 2 1,3 2 0,-1 0 0,2 0-3,0 3-3,-5-1-1,1 4-2,-19-10 0,19 13-4,-19-13 4</inkml:trace>
  </inkml:traceGroup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08:07.90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D189385-CA2A-433F-8B1E-941E7187926D}" emma:medium="tactile" emma:mode="ink">
          <msink:context xmlns:msink="http://schemas.microsoft.com/ink/2010/main" type="inkDrawing" rotatedBoundingBox="4194,13274 4361,16932 3624,16965 3457,13308" shapeName="Other">
            <msink:destinationLink direction="with" ref="{BD0A636F-2ABE-4AF9-AD1C-EDEBEAD1CA53}"/>
          </msink:context>
        </emma:interpretation>
      </emma:emma>
    </inkml:annotationXML>
    <inkml:trace contextRef="#ctx0" brushRef="#br0">91 0 74,'0'0'26,"0"0"-4,0 0-13,0 0-5,6 35-2,-5 1 1,3 11 0,-2 18-1,6 12-5,2 22-4,1 18-2,-1 14-3,0 22 1,-7 10-1,-3 13 0,-7 1 0,-7 2 6,-7-11 2,-6-16 3,2-22 3,0-30 0,5-36 0,5-39-2,13-43-3,8-43-3,11-28-3,14-36 0,10-22-1,11-19 3,10-7 2,9-1 1,5 18 1,-3 23 5,-1 25 5,-11 39 0,-8 40 2,-17 48-1,-12 43 0,-17 46 0,-12 36 1,-11 49-2,-11 29-2,-4 34-1,-4 20-2,2 19-2,2 0-1,8-8-2,4-25-3,9-40-5,14-39-3,6-65 1,7-59 0,4-82-1</inkml:trace>
  </inkml:traceGroup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08:08.54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D0A636F-2ABE-4AF9-AD1C-EDEBEAD1CA53}" emma:medium="tactile" emma:mode="ink">
          <msink:context xmlns:msink="http://schemas.microsoft.com/ink/2010/main" type="inkDrawing" rotatedBoundingBox="4131,17771 4510,15494 4620,15513 4242,17789" semanticType="callout" shapeName="Other">
            <msink:sourceLink direction="with" ref="{9D189385-CA2A-433F-8B1E-941E7187926D}"/>
            <msink:sourceLink direction="with" ref="{87174AFF-FE54-4349-9641-3B379F8E7655}"/>
          </msink:context>
        </emma:interpretation>
      </emma:emma>
    </inkml:annotationXML>
    <inkml:trace contextRef="#ctx0" brushRef="#br0">410 0 87,'-72'197'25,"3"23"-7,1 24-16,12 13-5,10 11-1,7-8-2,12-15-1,6-29-3,11-45-4,4-43-2,6-63-3,0-65 0,8-46 1,-2-54 3</inkml:trace>
  </inkml:traceGroup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08:08.13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7174AFF-FE54-4349-9641-3B379F8E7655}" emma:medium="tactile" emma:mode="ink">
          <msink:context xmlns:msink="http://schemas.microsoft.com/ink/2010/main" type="inkDrawing" rotatedBoundingBox="5182,14171 5362,16858 5137,16873 4956,14187" shapeName="Other">
            <msink:destinationLink direction="with" ref="{BD0A636F-2ABE-4AF9-AD1C-EDEBEAD1CA53}"/>
          </msink:context>
        </emma:interpretation>
      </emma:emma>
    </inkml:annotationXML>
    <inkml:trace contextRef="#ctx0" brushRef="#br0">0 0 40,'68'9'12,"-20"53"-1,-22 50-2,-11 48-2,-13 46 0,-6 29-2,-4 35 0,1 14-2,5 3 2,6-9-4,7-22-7,10-38-5,10-56-5,8-54-2,5-76 1,9-64 2,3-74-2</inkml:trace>
  </inkml:traceGroup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08:08.32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7E7A996-22AD-4978-8421-55FF41DF9CE4}" emma:medium="tactile" emma:mode="ink">
          <msink:context xmlns:msink="http://schemas.microsoft.com/ink/2010/main" type="inkDrawing" rotatedBoundingBox="5607,16959 5799,14641 5867,14646 5675,16964" semanticType="callout" shapeName="Other">
            <msink:sourceLink direction="with" ref="{16F774F3-7A0D-4EA4-B399-8B5F9914A654}"/>
          </msink:context>
        </emma:interpretation>
      </emma:emma>
    </inkml:annotationXML>
    <inkml:trace contextRef="#ctx0" brushRef="#br0">203 3 82,'17'-38'33,"-17"38"-1,12 69-2,-20 31-7,0 43-3,-9 30-7,5 40-7,-7 28-9,-4 11-10,7 14-8,-5-19-3,8-20-3,-7-44-7,7-44 2,-9-73-1,3-68 4,-2-62 7</inkml:trace>
  </inkml:traceGroup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73.84615" units="1/cm"/>
          <inkml:channelProperty channel="Y" name="resolution" value="77.14286" units="1/cm"/>
        </inkml:channelProperties>
      </inkml:inkSource>
      <inkml:timestamp xml:id="ts0" timeString="2013-09-24T01:08:26.11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151B21E-48C9-4575-AEDC-9EEBF7873EB4}" emma:medium="tactile" emma:mode="ink">
          <msink:context xmlns:msink="http://schemas.microsoft.com/ink/2010/main" type="writingRegion" rotatedBoundingBox="12336,7930 12351,7930 12351,7945 12336,7945"/>
        </emma:interpretation>
      </emma:emma>
    </inkml:annotationXML>
    <inkml:traceGroup>
      <inkml:annotationXML>
        <emma:emma xmlns:emma="http://www.w3.org/2003/04/emma" version="1.0">
          <emma:interpretation id="{E8DA7C27-E246-4815-AAB0-70EE8F8B2565}" emma:medium="tactile" emma:mode="ink">
            <msink:context xmlns:msink="http://schemas.microsoft.com/ink/2010/main" type="paragraph" rotatedBoundingBox="12336,7930 12351,7930 12351,7945 12336,79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4A303B0-1B61-4C1D-BDFD-1F3D2B8A8DAA}" emma:medium="tactile" emma:mode="ink">
              <msink:context xmlns:msink="http://schemas.microsoft.com/ink/2010/main" type="line" rotatedBoundingBox="12336,7930 12351,7930 12351,7945 12336,7945"/>
            </emma:interpretation>
          </emma:emma>
        </inkml:annotationXML>
        <inkml:traceGroup>
          <inkml:annotationXML>
            <emma:emma xmlns:emma="http://www.w3.org/2003/04/emma" version="1.0">
              <emma:interpretation id="{A0BFED81-FADD-4F41-A395-06DA8D121B95}" emma:medium="tactile" emma:mode="ink">
                <msink:context xmlns:msink="http://schemas.microsoft.com/ink/2010/main" type="inkWord" rotatedBoundingBox="12336,7930 12351,7930 12351,7945 12336,7945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0 0</inkml:trace>
        </inkml:traceGroup>
      </inkml:traceGroup>
    </inkml:traceGroup>
  </inkml:traceGroup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0:08.50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FA6621C-62F7-42FC-8047-151D57A79E8C}" emma:medium="tactile" emma:mode="ink">
          <msink:context xmlns:msink="http://schemas.microsoft.com/ink/2010/main" type="inkDrawing" rotatedBoundingBox="1598,5426 6472,5458 6462,7022 1587,6989" semanticType="enclosure" shapeName="Other">
            <msink:destinationLink direction="with" ref="{8C9B7567-4BC5-4404-B9AF-87E78E1AC782}"/>
            <msink:destinationLink direction="with" ref="{9F0C58DF-BB9F-4C14-9085-4A03445160F9}"/>
          </msink:context>
        </emma:interpretation>
      </emma:emma>
    </inkml:annotationXML>
    <inkml:trace contextRef="#ctx0" brushRef="#br0">41 30 35,'-4'-19'12,"4"19"1,0 0-2,0 0-4,0 0 0,-20-16-1,20 16 2,0 0-1,0 0 0,-21 10 0,21-10 0,0 0-1,0 0 0,-8 17-1,8-17 0,0 0 0,10 26 0,-10-26-1,14 25 0,-14-25 0,13 32 1,-5-10 0,2 1-1,-3 2 1,3 2-1,0 4 1,1 3 0,1-1 0,1 4-1,3-5 0,3 7 0,0-6-1,5 5 0,3-5 0,0 0 1,4-4 0,5 4 0,-1-4 0,4-2 0,-2-1-1,5 0-1,-3-5-2,3 2 0,-1-4 0,3 0 0,1 1 0,-1-1 0,5 0 0,-3 1 0,4 1 0,3-4 0,1 6 0,4-5 0,0 1 0,0-4 0,2 1 0,0-1 0,-1-1 0,1-1 0,0 3 0,-4-5 0,2 3 0,0-3 0,2-1-1,0-2 1,2-1-1,4-3 1,2 0 0,1-2 0,5 0-1,-3 0 1,3-2 0,1-2 0,0-2 0,-3-2 1,-2 0-1,-1-1 0,1-1 0,1 0 0,1-1 1,-1-3-1,1 2 0,1-1 0,1 1 0,-1-1 0,1-3 0,-5 1 0,1 1 0,-2-1 0,-5-1 0,1-1 0,-2-3 0,0-1 0,0-2 0,-2-2-1,2-4 1,-4 0-1,0 0 1,-4 0-1,0 2 1,-4-2-1,-2 2 1,-3 2-1,-3 1 0,-3-1 1,-2 4-1,-2-4 1,-2 2 0,-3-1-1,-2 1 1,-1-2 0,2-2 0,-2 0-1,2 0 0,-2 2 1,0-2-1,-2 1 1,0 3-1,-2 4 2,-2 2-2,-21 15-8,35-24-7,-35 24-9,18-15-5,-18 15-2,0 0-1,-20-10-3,20 10 0</inkml:trace>
    <inkml:trace contextRef="#ctx0" brushRef="#br0" timeOffset="1427.5685">255-138 13,'0'0'12,"0"0"1,-10 20-1,10-20 2,0 0-1,26-18-1,-26 18 1,32-25-5,-14 8-2,3 3 0,-2-5 1,3 6-1,-3-1 0,4 3 1,-1-3 0,5 1-1,2-1 0,2-1-1,3 1-1,9-1 0,1 1-1,7-1-1,1 3 0,6-1 0,4 3 0,9 1 1,3 1 0,1 2 1,2 0 0,3 2 0,-1 3 1,4 2 0,-6-1-1,1 4-1,-7 0 0,3 2 0,-3-2-2,7 3 1,-5-3-1,2 4 1,1 0 0,-3 1 1,3-1-1,-1 2 0,-7-1 0,-2 1 0,-5 0-1,1-5 0,-6 5 0,2 0-1,-4-3 0,1 5 0,-1-2-1,-2-1 1,2 3 0,-4 1 0,3 3 0,-3-3 0,0 1 0,0-1 0,3-1 0,1-4 0,0-3 0,2 1 0,0-2 0,0-2 0,-4-2-1,-2 4 1,-1 2 0,-3-1 0,-1 3-1,-5 0 1,1-1-1,-4 3 1,-1 0 0,-1-3-1,-2 1 1,-2 2 0,0 1 0,-2-1-1,0 0 1,0-1 0,2 1 0,-2 0 0,0-1 0,2-1 0,0 0-1,-2 1 1,2-3 0,-2 2 0,2-2-1,-4 1 1,0-3 0,0 2 0,-4 0 0,0-2 0,0-3 0,-3 3 0,-1 0-1,2 0 1,-1 0 0,-1 2 0,-2-1 0,1-1 0,3 2-1,-4 0 1,3 0 0,-20-6 0,33 11 0,-33-11-1,29 10 1,-29-10 0,21 9-1,-21-9-7,0 0-10,17 14-9,-17-14-5,0 0 1,0 0-1,0 0-2,0 0-1</inkml:trace>
  </inkml:traceGroup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0:11.30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C9B7567-4BC5-4404-B9AF-87E78E1AC782}" emma:medium="tactile" emma:mode="ink">
          <msink:context xmlns:msink="http://schemas.microsoft.com/ink/2010/main" type="inkDrawing" rotatedBoundingBox="6227,15239 6424,5882 6545,5885 6348,15241" semanticType="callout" shapeName="Other">
            <msink:sourceLink direction="with" ref="{9FA6621C-62F7-42FC-8047-151D57A79E8C}"/>
            <msink:sourceLink direction="with" ref="{79EC5245-CE11-47F1-857F-C8E83EE64BC3}"/>
          </msink:context>
        </emma:interpretation>
      </emma:emma>
    </inkml:annotationXML>
    <inkml:trace contextRef="#ctx0" brushRef="#br0">258 99 30,'-6'-21'15,"0"3"2,6 18 1,-17-32-2,17 32 1,-16-20-2,16 20 0,-17-9 0,17 9-3,-18 5-3,18-5-1,-17 26-2,11-3-1,-2 2-1,3 9 0,1 7 0,2 9-1,0 2 2,4 8-2,-2 0 2,2 5-2,0 6 1,2 9-1,-2 4-1,-1 7 0,1 3-1,-2 7 0,2 3-1,-2 0 0,0 0 1,-2 0-1,2-6 1,0 1-1,0-1-1,0 0 1,0 1 1,2 1-1,0 2 0,2-4 0,0 1 1,0 1-1,0 0 0,2-3 0,-3 1 0,-1-2 0,0 1-1,0 1 2,-2 4-2,0 0 1,0 1 0,0 1 0,0 2 0,-2 4 1,-2 3-1,1-1-1,-1 0 1,-2 2-1,2 5 1,-2-1-1,2 1 1,0 1 0,3-1-1,-3 3 1,0-3 0,2-3 0,0-4 0,-2-4 0,2-2-1,-2-2 0,2-6 1,-2-1 0,3 1 0,-3-2 0,-2-3 0,2-3 1,-2-3-1,0-4 0,-1-4 1,1 0-1,0-4 0,2-1-1,0 3 2,2-4-1,0 6 1,-1 2-1,3-2 0,-2 6 0,0-4 1,0 2 0,0 0-1,-4 1 0,4 3 1,-4-2 0,2 4-1,-1-3 1,-1 3-1,0 0 0,0-4 0,2-1 1,-1-3-1,1 0 0,-2-3 0,2-7 1,2 0-1,2-5 0,-2-3 1,2-1-2,0-4 2,2-6-2,0-4 2,0 0-2,-2-5 1,2-5 0,0-1 0,0-2 0,2-5 0,-2-1 1,0 0-1,-1-2 1,1 0-1,-2 2 0,2 0 0,0 2 1,-2 0-1,0 0 0,-2 1 0,4-1 1,-2-4-1,2 0 1,-2-6-1,0-21-6,8 31-15,-8-31-11,0 0 0,8-40-4,-8-12-1,-8-27-2</inkml:trace>
  </inkml:traceGroup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0:12.89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F0C58DF-BB9F-4C14-9085-4A03445160F9}" emma:medium="tactile" emma:mode="ink">
          <msink:context xmlns:msink="http://schemas.microsoft.com/ink/2010/main" type="inkDrawing" rotatedBoundingBox="1479,15322 1599,5746 1758,5748 1637,15324" semanticType="callout" shapeName="Other">
            <msink:sourceLink direction="with" ref="{9FA6621C-62F7-42FC-8047-151D57A79E8C}"/>
            <msink:sourceLink direction="with" ref="{79EC5245-CE11-47F1-857F-C8E83EE64BC3}"/>
          </msink:context>
        </emma:interpretation>
      </emma:emma>
    </inkml:annotationXML>
    <inkml:trace contextRef="#ctx0" brushRef="#br0">146 0 54,'-10'27'18,"4"0"0,-1 6-1,3-3 0,0 5-6,8 6-1,0 3 1,5 8 2,-3 2 2,8 10 1,-7-3 0,7 13-2,-10-1-2,5 15-3,-7 3-5,4 7-4,-10 8 0,4 8 0,-4 4 0,0 9 0,-3 6 0,-3 4 0,-2 4 0,-1 1 0,3 1 0,-1-2 0,-1 1 0,2 7 0,5-7 0,-1 1 0,6-2 0,0 0 0,4-3 0,0 1 0,-1 2 0,-1-8 0,0 0 0,0 0 0,0-6 0,-2 0 0,-4 1 0,0-1 0,-1 0-1,-3-2 0,0 1 0,-3-3 0,1-1 0,0-1 0,1 0 0,1-1 0,0 0 0,0-3-1,5-1 2,-3-1 0,4-1-1,0-2 1,0-6 0,2 4-1,0-4 1,2-2-1,2 0 1,0-6 0,-1 1 0,3-1-1,-2 0 2,4-3-2,-4-3 2,2 1-2,-1-1 1,-1 5 0,6-3 1,-6 3 0,0-3-1,-2-7 1,-1 4-1,1-5 1,-2-5 0,0-2 0,-7-2-1,5-1 0,-4-3 0,2 0 0,-4-2 0,3-1 0,1-3 0,0-1 0,0-8 0,2-2 0,2-8 0,0-2 1,4-7-1,-4-7 0,0-1 0,0-2 0,0-4 0,2 0 0,-4-2 0,2 1 0,2-3 1,-2 0-1,0-2 0,0-1 0,0-18-1,2 32 1,-2-32 0,2 29 0,-2-29 0,2 25 0,-2-25 0,2 22-1,-2-22 1,1 19 0,-1-19 0,0 0-1,8 21 1,-8-21 0,0 0 0,8 19 0,-8-19-1,0 0 2,8 27-1,-8-27 1,7 20-1,-7-20-7,8 25-6,-8-25-3,8 27-3,-8-27-7,11 25-5,-11-25-1,10 21-1,-10-21 6,6 19 4,-6-19 5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42.86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B5ED1AA-0E6D-4268-AE76-39AC5EFA65C2}" emma:medium="tactile" emma:mode="ink">
          <msink:context xmlns:msink="http://schemas.microsoft.com/ink/2010/main" type="inkDrawing" rotatedBoundingBox="4476,13062 4517,10006 4651,10007 4610,13064" shapeName="Other">
            <msink:destinationLink direction="with" ref="{5B8E9DA0-AE1A-404D-B163-6FCE8D379D46}"/>
          </msink:context>
        </emma:interpretation>
      </emma:emma>
    </inkml:annotationXML>
    <inkml:trace contextRef="#ctx0" brushRef="#br0">22 179 35,'41'-135'10,"-13"91"-2,-15 75-4,-10 83-4,-6 71 0,-13 83 0,0 60 0,-3 43-4,3 29 1,1-16-2,5-25-1,7-69-4,16-73 0,2-113-1,23-98 4,6-113 7</inkml:trace>
  </inkml:traceGroup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0:14.27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6E1EED6-2C9E-4EB1-A912-7D937F8540AF}" emma:medium="tactile" emma:mode="ink">
          <msink:context xmlns:msink="http://schemas.microsoft.com/ink/2010/main" type="inkDrawing" rotatedBoundingBox="1625,15037 6247,14956 6268,16132 1646,16212" semanticType="callout" shapeName="Other">
            <msink:sourceLink direction="with" ref="{79EC5245-CE11-47F1-857F-C8E83EE64BC3}"/>
          </msink:context>
        </emma:interpretation>
      </emma:emma>
    </inkml:annotationXML>
    <inkml:trace contextRef="#ctx0" brushRef="#br0">0 14 31,'0'0'13,"0"0"1,16 19-2,-16-19-3,13 31-1,1-8 0,1 0-1,7 4-1,1 2 0,6 2-2,6 2-1,3 0 0,5-1-1,3 5 0,2 4-1,5 1 0,5 0 0,-2-1 1,6 3 0,-2-7-1,3 7 1,-1-9 0,4-2 0,2-1 2,-3-3 0,3-4 0,2-2 1,-1 1 0,-3-7-1,2-2 0,-3 1 0,-3-5-2,2 3 0,-6-3 0,2 1-1,-4 2-1,4-1 1,-2 0 0,2 3 0,-2 1 1,2-1-1,0 3 1,-2-2-1,2 5 2,0-5 1,-6-2 2,4 1-1,-6-7 1,2 3-1,-4-8 0,3 2 0,-3-8-2,0 2-1,2-4-2,-1-2 0,1 0-1,0 0 1,2-3-1,0-3 1,2-1 0,-2-1 0,2-1 0,-1-4 0,-3-3 0,-2-1 0,0 0 0,-1 2 0,-3 0 0,0-1 0,-3 1-1,0 4 1,-3-2 0,1 1 0,-5 1 0,-1 0-1,2-3 1,-4 1 0,0 0 0,0-1 0,-1 1 0,-1-2 0,0 2 0,-2-3 0,0 3 0,-2-2 0,0 0 0,-1-2 1,-1 1-1,-2 1 1,0-2-1,0 0 1,1 2-1,-3-2 1,0 3-1,2-1 0,-1 0 1,1-2-2,0 2 2,0-1-1,-2 1 0,3 2-1,-3-2 1,0 1 0,-2 1 0,-1 0 0,-1 2 0,1-1 0,-18 18 0,31-29 0,-31 29 0,27-23 0,-27 23 0,25-15 0,-25 15-1,17-14-5,-17 14-7,0 0-4,25-15-5,-25 15-5,0 0-4,12-25-1,-12 25 0,2-20 5,-2 20 5</inkml:trace>
  </inkml:traceGroup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0:15.48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2755E70-333F-4824-924E-D2A0A548006C}" emma:medium="tactile" emma:mode="ink">
          <msink:context xmlns:msink="http://schemas.microsoft.com/ink/2010/main" type="inkDrawing" rotatedBoundingBox="1972,14485 6429,14494 6428,14995 1971,14986" shapeName="Other"/>
        </emma:interpretation>
      </emma:emma>
    </inkml:annotationXML>
    <inkml:trace contextRef="#ctx0" brushRef="#br0">2 499 49,'-4'-21'16,"8"1"0,-2-1-6,4-8-4,4 6-1,1-4-2,3 4 0,1 0 1,5 2-1,-1-1 1,4 5-1,6 0 0,6 3 0,2-3 0,7 3 0,2 5-1,9 1 0,1 0 1,11 4-1,3-1-1,5-1 0,8 2 1,3 0-1,6 0 0,5-3 0,0 1 0,1-2 0,-1 2 0,2-3-1,1 1 1,3 0-1,-3-1 0,-5-1 0,5 2 0,-1-1 0,-4 3 0,-4-2-1,-6-1 1,0 3 0,-4 0 0,0 2 1,-4 0-1,-3 2 2,-1 0-2,-3 4 1,0 6 0,-1-2-1,-7 2 0,2-1 0,-8 3 1,2 1-1,-4 1 1,0 1-1,0-1 0,-3-2 1,3-3 0,-4 5-1,4-8 1,-6 2-1,3-3 0,-5 1 1,-1 2-1,-5 0 1,-1 2 0,-4 1 0,-1-1 0,-1 4 0,-2 1 0,2 2 0,-6-3-1,2 3 1,-2 3 0,4-3-1,-6 3 1,0-3-1,1 0 0,-3-3 0,2 1 0,-4-3 0,2 2 0,-1-3 0,-1 1 0,0 0-3,0-1-4,-1-1-5,1 2-5,-21-10-4,35 13-3,-35-13-1,25 4-1,-25-4 1,8-33 12</inkml:trace>
  </inkml:traceGroup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0:18.27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99B3351-07D5-46A7-9141-BFCAC3F99107}" emma:medium="tactile" emma:mode="ink">
          <msink:context xmlns:msink="http://schemas.microsoft.com/ink/2010/main" type="inkDrawing" rotatedBoundingBox="1709,8648 6088,8608 6090,8793 1711,8833" shapeName="Other">
            <msink:destinationLink direction="to" ref="{98E59FA0-FA1D-4424-9BD7-67191846BB73}"/>
            <msink:destinationLink direction="with" ref="{A8B19AC3-C919-4E7F-9E90-698FF5E098AD}"/>
          </msink:context>
        </emma:interpretation>
      </emma:emma>
    </inkml:annotationXML>
    <inkml:trace contextRef="#ctx0" brushRef="#br0">0 175 42,'0'0'13,"12"-17"-1,-12 17 0,0 0-5,0 0-2,0 0 1,0 0-1,25 2 1,-25-2 0,23 2 1,-5-2 0,1-2-1,4 0 0,2 0-1,4 0 0,2-2-1,2 0 1,2-2 0,2 3 0,1-5-1,5 0 1,-1-1-2,9 1 0,-3 0 0,4 4-1,2 2-1,2 4-1,2 0 1,6 4-1,4 2 0,0-1 1,7 5-1,-2-6 0,7 3 0,-1-1 0,-2-2 0,1-2 0,-5 0 0,-1-2 0,-3-8 0,1-2 0,-1-5 0,-1-3 1,2-5-1,-1 2 0,-3-4 1,-2 3-1,2 3 0,-5 3 0,-3 5 0,2 3 0,-4 10 0,0 4 0,2 7 0,0 4 0,0 4 0,0 2 1,0 0-2,0 1 2,0-9-1,-1-4 0,-1-9 1,-4-6 0,2-9 2,-2-3-1,-2-7 0,3 2 1,-7-6 0,4 5 0,-5 3 0,1 6-2,-5 5 1,-5 4-2,-1 6 1,0 3 0,-4 5-1,2 1 0,-2 1 0,0-1 0,0-3 0,0 2 0,0-5-1,-2-5 1,1 0-1,-1-4 1,-1 0-1,-3-2 1,2 1 0,-2-5 0,0 6-1,-2 0 0,0 2-1,-1 0-1,1 2-2,-4-2-2,4 4 0,-3-2-1,3 4-1,-4-6-2,3 3 0,-1-1 1,0 2 2,-2 0-2,1 0-5,-1-2-2,-19-2-2,29 6 2,-29-6 0,21 2-1,-21-2 0</inkml:trace>
  </inkml:traceGroup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0:20.45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060CCD4-DA5A-4EFC-8E0A-1EADDFC89AEC}" emma:medium="tactile" emma:mode="ink">
          <msink:context xmlns:msink="http://schemas.microsoft.com/ink/2010/main" type="inkDrawing" rotatedBoundingBox="3133,9764 4912,10055 4814,10653 3035,10362" semanticType="callout" shapeName="Other">
            <msink:sourceLink direction="with" ref="{79EC5245-CE11-47F1-857F-C8E83EE64BC3}"/>
          </msink:context>
        </emma:interpretation>
      </emma:emma>
    </inkml:annotationXML>
    <inkml:trace contextRef="#ctx0" brushRef="#br0">104-1 2,'-19'-12'2,"19"12"0,0 0 0,-16 23 1,16-23-5,-15 19 8,15-19 3,0 0 2,-21 23 2,21-23 2,-18 8 1,18-8 2,0 0 4,-17 2-7,17-2-4,0 0-2,0 0-2,0 0-2,0 0-2,9 31-3,-9-31 2,22 39-1,-9-16 2,5 8-1,-1-1 1,6 7 0,-3-2 1,3 3-1,-2-1 1,4 1-1,-2-3-1,4 0 1,-1-2-1,1-3 1,0-3 2,4-2 0,-2-1 0,7-5 0,-1-2-1,8-1 0,-1-5 0,5-1 0,3-4-4,0-2 1,0-3-2,-1-2 2,1 1-2,-2-4 1,1-4 0,-3 2-1,1-2 1,-1-3 0,2-3 0,3 3-1,-1-5 1,-2-1 0,4 2 0,-1-5 0,-1 1 0,-4 2 0,-1-3 0,-3 1-1,-7 4 1,0-3 0,-8 5 0,-2-1 0,-4 3 0,-21 11-8,35-21-5,-35 21-4,25-22-6,-25 22-4,20-21-5,-20 21 2,7-17-1,-7 17 4,0 0 6,-17-25 11</inkml:trace>
  </inkml:traceGroup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0:21.37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D0B81AF-F727-4720-9942-50A60BFAA0E3}" emma:medium="tactile" emma:mode="ink">
          <msink:context xmlns:msink="http://schemas.microsoft.com/ink/2010/main" type="inkDrawing" rotatedBoundingBox="3442,9641 5236,9993 5203,10161 3409,9809" semanticType="callout" shapeName="Other">
            <msink:sourceLink direction="with" ref="{79EC5245-CE11-47F1-857F-C8E83EE64BC3}"/>
          </msink:context>
        </emma:interpretation>
      </emma:emma>
    </inkml:annotationXML>
    <inkml:trace contextRef="#ctx0" brushRef="#br0">-8 67 21,'0'0'9,"0"-17"2,0 17 0,0 0 3,4-20-4,-4 20-1,0 0 0,0 0 0,0 0 1,20-19-2,-20 19-1,25-6-1,-8 6 0,2-5 1,7 7 0,3-4-2,3 5 0,3-1 0,2 4-1,6-2 0,-1 4-1,3-1-1,-1 3-1,0 2 1,1-3-1,5 3 0,2-2 0,-3 1 0,5-1 1,-4-3-1,6 3 1,-6-4-1,5-2-1,-7 3 1,2-1-1,-1 2 1,-3 0-2,2-3 2,-3 3 1,-1 0 0,1 0 0,-5-1 1,-1 1-1,-2-2 0,-3 1 1,-1 3 0,-4 2-3,-2-5 2,0 3 0,-5-2 0,1 1-1,-6-3 1,3 2 0,-20-8-1,33 13 1,-33-13-1,27 18 0,-27-18-1,23 17 1,-23-17 0,19 19-1,-19-19 0,16 18 0,-16-18 0,0 0 0,13 21-1,-13-21-3,0 0-5,6 19-5,-6-19-6,0 0-6,4 25-5,-4-25 0,0 0-1,0 0 3,-12 18 4</inkml:trace>
  </inkml:traceGroup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0:22.36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2AFBADF-AD61-4378-A8A3-9BE50D60FD45}" emma:medium="tactile" emma:mode="ink">
          <msink:context xmlns:msink="http://schemas.microsoft.com/ink/2010/main" type="inkDrawing" rotatedBoundingBox="5112,10019 5335,13254 5259,13259 5036,10024" semanticType="callout" shapeName="Other">
            <msink:sourceLink direction="with" ref="{79EC5245-CE11-47F1-857F-C8E83EE64BC3}"/>
          </msink:context>
        </emma:interpretation>
      </emma:emma>
    </inkml:annotationXML>
    <inkml:trace contextRef="#ctx0" brushRef="#br0">20 0 25,'0'0'11,"0"0"-2,-18 13-2,18-13-2,-2 23 0,2-3-1,0 1 0,2 6 1,2 4 0,-2 3 0,2 7 0,0 1 0,2 5 0,0 1-1,-1 0 0,3 4 0,0 0-1,1-4-1,1 0 0,0 1 1,1 5-2,-1-4 0,0 4 0,-1-2 0,-1 2 0,-2 0 0,0-4 1,0 4-2,-5-6 1,3 0 1,0 6-1,0-4 0,-2 4-1,0 0 1,0 6-1,0-4 0,0 2 1,-2 0 0,2-1 0,0 1 0,0-4 1,1 4 0,-1-2-1,2 0 2,0-4-1,4 4 1,-4-4 0,1 0 0,-1 0-1,0-2 0,0-2 0,0 0-1,-4 3 0,2-5-1,-2 0 0,0-3-1,2-5 1,-2 1-1,2-5 1,-2 1 0,2-6 2,-2 2 1,0-6 1,0 6 1,-2-4 1,2 0 1,-4-2 1,2 2-1,0-2-1,-2-2 0,2 0-1,2 2-1,-2-6-1,4 3-1,-2-1-1,0-4 1,2 2-1,0-1 0,0-1-1,0 1 0,2-1 0,-2 0 0,-2-17 1,4 27-3,-4-27-7,0 0-7,15 18-9,-15-18-6,8-33-1,-6-2-1,0-13-1,-4-16 0</inkml:trace>
  </inkml:traceGroup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0:23.47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8059C7E-0E5A-4313-9B95-8FCF04136907}" emma:medium="tactile" emma:mode="ink">
          <msink:context xmlns:msink="http://schemas.microsoft.com/ink/2010/main" type="inkDrawing" rotatedBoundingBox="3294,9865 3572,13243 3524,13247 3247,9868" semanticType="callout" shapeName="Other">
            <msink:sourceLink direction="with" ref="{79EC5245-CE11-47F1-857F-C8E83EE64BC3}"/>
          </msink:context>
        </emma:interpretation>
      </emma:emma>
    </inkml:annotationXML>
    <inkml:trace contextRef="#ctx0" brushRef="#br0">33 0 46,'0'0'11,"-16"21"1,9-4-7,1 1 1,2 7-2,0 2 1,6 9-1,0 3 2,2 5-1,0 6-1,3 4 0,-1 10 0,4 5 0,-1 6 0,-1 4 1,2 6-2,-2 2 0,3 0 0,-3 1-1,2-1 0,-1 0 0,-1 0 0,0-1-1,-1-1 0,-1-4 2,0 0 0,0-2 0,0 2 1,-2-2 0,-1-7-1,1-5 1,-2-5 0,2-2 1,-2-7 0,2 1 0,-4-11 1,6-3 0,-2-1-1,-1 1 0,3 1-1,2 1-1,-4 3-1,2-1 0,-3 4-1,-1 0 0,0 1 0,2-1 0,-2-2 1,0-2-1,0-1 2,0-3-2,0-3 0,2 1 0,0-5 0,-2-2-1,1-2 1,-1-2-1,2-2 0,-2 0 0,0-2 0,0-2 0,0-1 0,0 1-1,-2-21 1,4 29 0,-4-29 1,2 31-1,-2-31 0,4 31 0,-4-31 0,1 30 1,-1-30-1,2 27 0,-2-27 0,0 20 0,0-20 0,0 0-2,0 0-6,0 0-5,8 17-6,-8-17-4,0 0-5,0 0-5,0 0 1,12-17 0,-12 17 7,0 0 4</inkml:trace>
  </inkml:traceGroup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0:24.51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E9C3D36-089B-4850-A2DD-59AB17C85DBA}" emma:medium="tactile" emma:mode="ink">
          <msink:context xmlns:msink="http://schemas.microsoft.com/ink/2010/main" type="inkDrawing" rotatedBoundingBox="3725,12908 5379,12919 5376,13246 3723,13235" semanticType="callout" shapeName="Other">
            <msink:sourceLink direction="with" ref="{79EC5245-CE11-47F1-857F-C8E83EE64BC3}"/>
          </msink:context>
        </emma:interpretation>
      </emma:emma>
    </inkml:annotationXML>
    <inkml:trace contextRef="#ctx0" brushRef="#br0">0 274 23,'0'0'10,"0"0"-4,0 0-3,0 0 0,0 0 0,0 0 0,17-19 1,-17 19-1,0 0 2,18-14-2,-18 14 1,0 0 0,25-13-1,-25 13 0,21-12 1,-21 12 1,31-13 0,-12 9 1,3-2 0,3 0-1,4 2 1,8-3-1,1 3-1,3-2 0,1 2-1,5-3 0,-5-1 0,5-2 0,-5-1-1,-1 3 0,-3-4 1,1 1 0,0-3 1,-2 3-2,-1-1 2,3 3-1,-2-1 0,-1-2-1,-1 5 0,0-1-1,0 2 0,-2 0 0,-2 6 0,0 0 0,-4 4 0,0 4 1,0-2-1,-2 3 1,0 1-1,-2 2 0,-2-5 0,3 5 1,-5 1-1,4 1 1,-5-1-1,3 1 1,-4-1 0,5 3 1,-5-3 1,6-1 0,-4 1 1,3 1 0,-1-5-1,0 5 0,-1-3 0,-3-1-2,0 2 0,-17-12-1,31 19 0,-31-19-1,20 15 0,-20-15-5,15 18-6,-15-18-7,0 0-6,6 19-6,-6-19-2,0 0-1,-25 0 0,5-10 3</inkml:trace>
  </inkml:traceGroup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0:25.53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6EE144D-9E35-45D2-977D-2251E9FF6E7F}" emma:medium="tactile" emma:mode="ink">
          <msink:context xmlns:msink="http://schemas.microsoft.com/ink/2010/main" type="inkDrawing" rotatedBoundingBox="3774,13295 5413,13208 5433,13592 3794,13679" semanticType="callout" shapeName="Other">
            <msink:sourceLink direction="with" ref="{79EC5245-CE11-47F1-857F-C8E83EE64BC3}"/>
          </msink:context>
        </emma:interpretation>
      </emma:emma>
    </inkml:annotationXML>
    <inkml:trace contextRef="#ctx0" brushRef="#br0">0-16 8,'12'29'8,"-1"-8"2,5 0-3,-3-3-2,7-1 1,-3-1 1,2-1 1,-1 0 0,1-1 0,-1 3-1,3 1 1,-4 1-1,5-4 1,-1 3-1,-2-5 1,6 5 0,-3-7-1,3 1 1,-8-5 0,8 1 0,-7-2 0,3 2-1,-4-8 1,6 5 2,-3-5-1,1 6-1,2-6-2,4 2 1,-2-2-2,6 0-1,2 2-2,4-4-2,2-2 0,3 2 0,1-4 0,1-1 0,-1-1 0,-1-3 0,-1-1 0,-4 2 0,-1 1 0,-1-5 0,0 5 0,-2-3 0,-2 2 0,2 3 0,-4-1 0,0 0 0,-2-1-1,-2-1 1,-2 2 0,-2-1 1,1 1-1,-3-2 0,0 1 0,1-1 0,-20 10 0,32-17-1,-32 17 1,31-18 0,-31 18 0,27-17 0,-27 17-1,22-16 1,-22 16 1,19-11-2,-19 11 1,0 0 0,19-21 0,-19 21-1,0 0 2,16-18-1,-16 18 0,0 0 0,0 0 1,17-19-4,-17 19-8,0 0-7,0 0-8,20 2-5,-20-2 2,0 0-1,0 0-2,0 0 3</inkml:trace>
  </inkml:traceGroup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0:28.195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8BD4F3F-1087-4F86-B4B6-A2A1B2577D6A}" emma:medium="tactile" emma:mode="ink">
          <msink:context xmlns:msink="http://schemas.microsoft.com/ink/2010/main" type="inkDrawing" rotatedBoundingBox="4726,13424 6354,14392 6281,14515 4654,13547" semanticType="callout" shapeName="Other">
            <msink:sourceLink direction="with" ref="{79EC5245-CE11-47F1-857F-C8E83EE64BC3}"/>
          </msink:context>
        </emma:interpretation>
      </emma:emma>
    </inkml:annotationXML>
    <inkml:trace contextRef="#ctx0" brushRef="#br0">0 0 34,'11'17'24,"7"6"-4,1-1-2,6 1-4,6 8 1,0-6 2,8 11 2,-5-9-2,9 10-2,-6-8-1,7 8-3,-7-9-1,5 3-4,-1 0-3,1 0-2,1 0-1,-2 0 0,3 1 0,1-5 0,3 4 0,0-4 0,4 2 0,-1-6 0,3 4 0,0-2 0,0 0 0,0 2 0,0 0 0,0 0 1,-3 0-2,1 0 1,-4-3 0,1-3 0,-5 2-1,-3-8 1,-5 1-8,-7-11-7,0 5-8,-9-8-6,-3-2-3,-17 0-1,17-12 0,-17 12 0,6-17 5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43.21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B8E9DA0-AE1A-404D-B163-6FCE8D379D46}" emma:medium="tactile" emma:mode="ink">
          <msink:context xmlns:msink="http://schemas.microsoft.com/ink/2010/main" type="inkDrawing" rotatedBoundingBox="4628,13011 5154,10649 5178,10655 4651,13016" semanticType="callout" shapeName="Other">
            <msink:sourceLink direction="with" ref="{EB5ED1AA-0E6D-4268-AE76-39AC5EFA65C2}"/>
          </msink:context>
        </emma:interpretation>
      </emma:emma>
    </inkml:annotationXML>
    <inkml:trace contextRef="#ctx0" brushRef="#br0">550 0 26,'-51'155'10,"-3"68"-10,-6 61-4,-9 53-6,-4 28-1,-6 0 1,-3-19 10,0-65 0</inkml:trace>
  </inkml:traceGroup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0:28.96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74D146C-6D76-437F-81FB-46471E5E89A2}" emma:medium="tactile" emma:mode="ink">
          <msink:context xmlns:msink="http://schemas.microsoft.com/ink/2010/main" type="inkDrawing" rotatedBoundingBox="6833,13978 7315,14657 6897,14954 6415,14275" semanticType="callout" shapeName="Other">
            <msink:sourceLink direction="to" ref="{79EC5245-CE11-47F1-857F-C8E83EE64BC3}"/>
          </msink:context>
        </emma:interpretation>
      </emma:emma>
    </inkml:annotationXML>
    <inkml:trace contextRef="#ctx0" brushRef="#br0">29 64 111,'0'0'35,"-20"-16"-1,20 16-8,0 0-5,-5 35-6,1-12-8,6 10-6,1 7-1,3 5 0,4 7-1,0 6 0,1 0 1,5 1 0,-3-1 0,1-4 0,-1-10 0,-1-3-1,1-12-1,-3-10 0,-10-19 0,0 0 0,17 2 0,-15-19 0,0-6 1,-4-8-1,0-4 1,1-4 2,-1-3-1,0-2 0,-2-1-1,4-3 1,0 0 0,0-2 0,4 0-1,0 3 0,3 1 1,5 8 0,-1 1 0,5 8 0,-1 10 0,3 9 0,-1 10 1,4 8 0,-3 11 0,3 6 0,2 12 1,2 3 0,1 7 0,3 3-1,-4 4 1,4 0 0,-4 2 0,-2-4-2,-2-4 0,-1-6 0,-5-5 1,-1-6-2,-3-8 0,-11-23-1,14 23 0,-14-23 0,0 0-9,0 0-8,9-21-5,-14 2-6,3 1-2,-8-7-1,2 0 0,-9-4 1,1-2 9</inkml:trace>
  </inkml:traceGroup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0:29.20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4D8D712-A350-4EAC-8CF1-101B18BB4DD5}" emma:medium="tactile" emma:mode="ink">
          <msink:context xmlns:msink="http://schemas.microsoft.com/ink/2010/main" type="inkDrawing" rotatedBoundingBox="6871,14420 7213,14265 7219,14279 6876,14433" semanticType="callout" shapeName="Other">
            <msink:sourceLink direction="with" ref="{79EC5245-CE11-47F1-857F-C8E83EE64BC3}"/>
          </msink:context>
        </emma:interpretation>
      </emma:emma>
    </inkml:annotationXML>
    <inkml:trace contextRef="#ctx0" brushRef="#br0">0 154 103,'0'0'32,"0"0"-2,22 6-9,-22-6-4,27-18-4,-6 7-7,4-3-13,8 5-12,-2-9-8,8 7-5,-1-6 0,1 1-1,-4-7-1,-2 0 1</inkml:trace>
  </inkml:traceGroup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0:30.70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8E59FA0-FA1D-4424-9BD7-67191846BB73}" emma:medium="tactile" emma:mode="ink">
          <msink:context xmlns:msink="http://schemas.microsoft.com/ink/2010/main" type="inkDrawing" rotatedBoundingBox="5088,8767 5228,10034 5062,10053 4922,8785" semanticType="callout" shapeName="Other">
            <msink:sourceLink direction="to" ref="{999B3351-07D5-46A7-9141-BFCAC3F99107}"/>
            <msink:sourceLink direction="to" ref="{79EC5245-CE11-47F1-857F-C8E83EE64BC3}"/>
          </msink:context>
        </emma:interpretation>
      </emma:emma>
    </inkml:annotationXML>
    <inkml:trace contextRef="#ctx0" brushRef="#br0">191 282 8,'-16'-26'3,"16"26"1,-15-27-3,15 27 2,-18-25-3,18 25 2,-17-23 1,17 23-2,-15-25 0,15 25-1,-16-25 1,16 25 1,-12-27 1,12 27-1,-11-27 2,11 27 0,-14-27 2,14 27 1,-11-25 1,11 25 1,-12-17 1,12 17 1,0 0 2,0 0 2,-17-10 1,17 10 0,0 0-3,0 0 0,0 0-3,-18 16-1,18-16-2,0 0-2,0 19-2,0-19-1,0 29 2,2-10-1,2 8 2,-2 6-1,4 5 1,0 5-2,1 5 0,1 0 0,4 6-1,-3-2-1,1 0 1,2 0-2,-1 0 0,-1-2 0,0-1 0,-1-3 0,-1-4 0,-2-1 0,-2-7 0,0-3 0,-1-4 1,-1-5-2,-2-5 1,2 0 1,-2-17-2,0 23 1,0-23-1,0 20-1,0-20 1,-4 19-1,4-19 0,-3 21-1,3-21 0,-2 27 1,2-27-1,0 27 2,0-27-2,2 33 3,-1-16-2,3 1 1,0-1 1,0 2 0,0-1 0,-4-18 0,8 30-1,-8-30 1,9 18-2,-9-18-1,0 0-3,0 0-4,0 0-5,22-2-7,-22 2-3,9-19-5,-9 19 1,10-27 1,-4 7 2,0-5 4</inkml:trace>
  </inkml:traceGroup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0:31.42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0D99587-0678-4AF2-BC19-1D81F17D97FA}" emma:medium="tactile" emma:mode="ink">
          <msink:context xmlns:msink="http://schemas.microsoft.com/ink/2010/main" type="inkDrawing" rotatedBoundingBox="5356,9119 6065,9533 5859,9885 5150,9470" semanticType="callout" shapeName="Other">
            <msink:sourceLink direction="with" ref="{79EC5245-CE11-47F1-857F-C8E83EE64BC3}"/>
          </msink:context>
        </emma:interpretation>
      </emma:emma>
    </inkml:annotationXML>
    <inkml:trace contextRef="#ctx0" brushRef="#br0">1 0 48,'-4'34'15,"4"-11"1,0 4-2,6 6-5,1 4 0,3 3-1,2 3 0,1 5 0,3 0 1,1-2-1,2-1 0,-3-5-1,1-5-2,1-4 0,-7-8-2,3-6-1,-14-17-1,19 14-1,-19-14-1,0 0-1,19-12 1,-19 12 0,10-29 0,-4 12 0,2-6 1,-1-2-1,5 0 1,0-4 0,3 2 1,2 2-1,3 1 1,-1 9 0,2 9 0,-1 4 1,1 10 0,-2 9 0,1 5 0,-1 3 0,0 7 0,-1 1 0,-1-2 1,0 2 0,-3-4-1,0-4 2,-5-4-2,-9-21-1,16 25-2,-16-25-5,0 0-6,0 0-5,19-23-4,-17 4-3,6-3 0,-3-3-2,5 2 2,0 0 3,-1-2 4,5 4 4,-2 0 12</inkml:trace>
  </inkml:traceGroup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0:32.987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8B19AC3-C919-4E7F-9E90-698FF5E098AD}" emma:medium="tactile" emma:mode="ink">
          <msink:context xmlns:msink="http://schemas.microsoft.com/ink/2010/main" type="inkDrawing" rotatedBoundingBox="3346,8789 3674,13442 3497,13455 3170,8801" semanticType="callout" shapeName="Other">
            <msink:sourceLink direction="with" ref="{999B3351-07D5-46A7-9141-BFCAC3F99107}"/>
            <msink:sourceLink direction="with" ref="{79EC5245-CE11-47F1-857F-C8E83EE64BC3}"/>
          </msink:context>
        </emma:interpretation>
      </emma:emma>
    </inkml:annotationXML>
    <inkml:trace contextRef="#ctx0" brushRef="#br0">44-8 31,'0'0'20,"-21"0"-3,21 0-5,0 0-4,-17 14-3,17-14-1,-6 21-3,6-3 0,0-1-1,4 6 0,2 6-1,3 6 2,-1 7-1,4 6 1,1 8-2,1 6 2,-1 5-2,3 7 2,-1-1-2,2 2 1,1 2-1,1-6 1,1 3-1,-3-5-1,0-5 2,-1-3-2,-5-5 2,-1-4-2,-6-3 1,-2-1 0,-2-6 0,-2 1 1,-2-3 0,-2-1 0,0 1-1,1-1 1,1 3-1,-2-3 0,2 1 1,2-1-1,0 3 1,4-1 0,0 1-1,0 0 1,2 5 0,0-1 0,0 0 0,1 0 1,1 1 0,-2 1 0,2 0 2,-2 2-1,0-4 1,0 3 1,-1 3-1,-1 2 0,0 2-1,-2-2 1,2 2-1,-2-1 0,2 1 0,-2-2-1,2-2 1,0 2 0,0 0 0,-2 4 2,-2-4-1,0 4 1,0-4-1,0 2 0,-2-6 0,0 4 0,-1-4-1,3 2-1,0 2-1,0-2 1,0 0 0,4 0-1,-2 2 1,4 0 1,2-6 0,-1 3 1,3-5 1,2 0-1,-3-4 1,3 1 0,-2-6-1,2-3 0,-1-1-2,1-2 0,0-4 0,-5 2-1,5-2 0,-2 0 0,-1 5-1,-1 1 0,0 4 0,-2-2-1,2 7-2,1-5 1,1 7-2,-2-7 0,2-3-2,-2-3-3,1-6-4,-3-6-3,-4-19-2,0 0-4,0 0 1,0-25 0,-15-19 1</inkml:trace>
  </inkml:traceGroup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0:31.665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91EEDEA-6153-477B-B75A-D5C1F82318D0}" emma:medium="tactile" emma:mode="ink">
          <msink:context xmlns:msink="http://schemas.microsoft.com/ink/2010/main" type="inkDrawing" rotatedBoundingBox="6096,9475 6177,9806 6144,9814 6064,9483" semanticType="callout" shapeName="Other">
            <msink:sourceLink direction="with" ref="{79EC5245-CE11-47F1-857F-C8E83EE64BC3}"/>
          </msink:context>
        </emma:interpretation>
      </emma:emma>
    </inkml:annotationXML>
    <inkml:trace contextRef="#ctx0" brushRef="#br0">0 0 22,'0'0'15,"9"17"2,-9-17 2,0 27-1,2-5 1,-2-3 2,4 10-1,-2-6 0,6 8-3,-6-6-3,7 6-2,-3-8-1,2 2-4,0-2-10,-8-23-9,15 27-10,-15-27-5,0 0-4,0 0-2,19 6 0,-19-6-1,-3-21 6</inkml:trace>
  </inkml:traceGroup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0:33.86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8843888-BB76-46A9-80E3-50F20A7E7C56}" emma:medium="tactile" emma:mode="ink">
          <msink:context xmlns:msink="http://schemas.microsoft.com/ink/2010/main" type="writingRegion" rotatedBoundingBox="1497,11239 2987,11239 2987,12355 1497,12355"/>
        </emma:interpretation>
      </emma:emma>
    </inkml:annotationXML>
    <inkml:traceGroup>
      <inkml:annotationXML>
        <emma:emma xmlns:emma="http://www.w3.org/2003/04/emma" version="1.0">
          <emma:interpretation id="{E4DBAC87-F331-4734-882A-F83B18C6945E}" emma:medium="tactile" emma:mode="ink">
            <msink:context xmlns:msink="http://schemas.microsoft.com/ink/2010/main" type="paragraph" rotatedBoundingBox="1497,11239 2987,11239 2987,12355 1497,123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D9F677D-0FB5-4E83-B684-C8F4DE101038}" emma:medium="tactile" emma:mode="ink">
              <msink:context xmlns:msink="http://schemas.microsoft.com/ink/2010/main" type="line" rotatedBoundingBox="1497,11239 2987,11239 2987,12355 1497,12355"/>
            </emma:interpretation>
          </emma:emma>
        </inkml:annotationXML>
        <inkml:traceGroup>
          <inkml:annotationXML>
            <emma:emma xmlns:emma="http://www.w3.org/2003/04/emma" version="1.0">
              <emma:interpretation id="{79EC5245-CE11-47F1-857F-C8E83EE64BC3}" emma:medium="tactile" emma:mode="ink">
                <msink:context xmlns:msink="http://schemas.microsoft.com/ink/2010/main" type="inkWord" rotatedBoundingBox="1497,11239 2987,11239 2987,12355 1497,12355">
                  <msink:destinationLink direction="to" ref="{374D146C-6D76-437F-81FB-46471E5E89A2}"/>
                  <msink:destinationLink direction="with" ref="{691EEDEA-6153-477B-B75A-D5C1F82318D0}"/>
                  <msink:destinationLink direction="with" ref="{1060CCD4-DA5A-4EFC-8E0A-1EADDFC89AEC}"/>
                  <msink:destinationLink direction="with" ref="{D8BD4F3F-1087-4F86-B4B6-A2A1B2577D6A}"/>
                  <msink:destinationLink direction="with" ref="{A8B19AC3-C919-4E7F-9E90-698FF5E098AD}"/>
                  <msink:destinationLink direction="with" ref="{76EE144D-9E35-45D2-977D-2251E9FF6E7F}"/>
                  <msink:destinationLink direction="with" ref="{E0D99587-0678-4AF2-BC19-1D81F17D97FA}"/>
                  <msink:destinationLink direction="with" ref="{2E9C3D36-089B-4850-A2DD-59AB17C85DBA}"/>
                  <msink:destinationLink direction="to" ref="{98E59FA0-FA1D-4424-9BD7-67191846BB73}"/>
                  <msink:destinationLink direction="with" ref="{56E1EED6-2C9E-4EB1-A912-7D937F8540AF}"/>
                  <msink:destinationLink direction="with" ref="{98059C7E-0E5A-4313-9B95-8FCF04136907}"/>
                  <msink:destinationLink direction="with" ref="{9F0C58DF-BB9F-4C14-9085-4A03445160F9}"/>
                  <msink:destinationLink direction="with" ref="{22AFBADF-AD61-4378-A8A3-9BE50D60FD45}"/>
                  <msink:destinationLink direction="with" ref="{8C9B7567-4BC5-4404-B9AF-87E78E1AC782}"/>
                  <msink:destinationLink direction="with" ref="{E4D8D712-A350-4EAC-8CF1-101B18BB4DD5}"/>
                  <msink:destinationLink direction="with" ref="{CD0B81AF-F727-4720-9942-50A60BFAA0E3}"/>
                </msink:context>
              </emma:interpretation>
              <emma:one-of disjunction-type="recognition" id="oneOf0">
                <emma:interpretation id="interp0" emma:lang="en-US" emma:confidence="0">
                  <emma:literal>he</emma:literal>
                </emma:interpretation>
                <emma:interpretation id="interp1" emma:lang="en-US" emma:confidence="0">
                  <emma:literal>h 2</emma:literal>
                </emma:interpretation>
                <emma:interpretation id="interp2" emma:lang="en-US" emma:confidence="0">
                  <emma:literal>h \</emma:literal>
                </emma:interpretation>
                <emma:interpretation id="interp3" emma:lang="en-US" emma:confidence="0">
                  <emma:literal>h</emma:literal>
                </emma:interpretation>
                <emma:interpretation id="interp4" emma:lang="en-US" emma:confidence="0">
                  <emma:literal>h z</emma:literal>
                </emma:interpretation>
              </emma:one-of>
            </emma:emma>
          </inkml:annotationXML>
          <inkml:trace contextRef="#ctx0" brushRef="#br0">-3 0 72,'2'29'22,"0"-8"1,0 6-6,-2 6-5,7 9 1,-3 1 1,10 15 0,-5-2-1,9 5 0,-5-5-3,7 4-2,-3-8-2,2-2-2,1-7-3,-3-5-2,2-5 1,-3-4-2,-5-10 1,-11-19 0,22 23-1,-22-23 0,0 0-1,19-8 1,-19 8 0,10-30 1,-4 7-1,-1-8 3,3 0-2,-2-6 2,5 1-1,3-1 0,-2 2 0,1 4 0,5 10 1,-18 21-1,32-23 1,-14 25 1,1 8-1,2 5 1,1 6 0,5 8 0,-2 4-1,0 5 1,0 1-1,-2 3-1,-1-1 2,-5-1-2,-2-5 0,-5-6-2,2-8 1,-12-21-4,17 20-8,-17-20-8,0 0-5,18-31-4,-18 31-2,11-39 0,-3 18 1,-4-4 1,2-2 13</inkml:trace>
          <inkml:trace contextRef="#ctx0" brushRef="#br0" timeOffset="584.1611">890 586 52,'0'0'23,"0"0"3,0 0 0,0 0-5,6-21-1,-6 21-3,7-17-2,-7 17-2,0 0-4,29 0-4,-29 0-3,37 21-1,-16-4 0,1 4 1,-1 8-1,2 4 1,-3 4-1,-3-3 0,-4 5-1,-7-2 1,-2-1 0,-4-5-1,-2-4 1,-6-6-1,1-3 0,7-18 0,-20 23-1,20-23 1,-17 11 0,17-11-1,0 0 0,0 0-1,0 0 0,0 0 0,0 0 0,0 0 0,0 0 1,0 0-1,19-15 2,-1 13 0,-1 4 0,8-2 1,0 4-1,6 3 1,4 1 0,4 6 0,-2-1-1,-3 5 0,1-3 1,-4 2-1,-4 1 0,-6-5 0,-21-13 0,31 21-12,-31-21-10,0 0-7,0 0-3,0 0-1,0 0-2,0 0 0</inkml:trace>
        </inkml:traceGroup>
      </inkml:traceGroup>
    </inkml:traceGroup>
  </inkml:traceGroup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0:08.50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41 30 35,'-4'-19'12,"4"19"1,0 0-2,0 0-4,0 0 0,-20-16-1,20 16 2,0 0-1,0 0 0,-21 10 0,21-10 0,0 0-1,0 0 0,-8 17-1,8-17 0,0 0 0,10 26 0,-10-26-1,14 25 0,-14-25 0,13 32 1,-5-10 0,2 1-1,-3 2 1,3 2-1,0 4 1,1 3 0,1-1 0,1 4-1,3-5 0,3 7 0,0-6-1,5 5 0,3-5 0,0 0 1,4-4 0,5 4 0,-1-4 0,4-2 0,-2-1-1,5 0-1,-3-5-2,3 2 0,-1-4 0,3 0 0,1 1 0,-1-1 0,5 0 0,-3 1 0,4 1 0,3-4 0,1 6 0,4-5 0,0 1 0,0-4 0,2 1 0,0-1 0,-1-1 0,1-1 0,0 3 0,-4-5 0,2 3 0,0-3 0,2-1-1,0-2 1,2-1-1,4-3 1,2 0 0,1-2 0,5 0-1,-3 0 1,3-2 0,1-2 0,0-2 0,-3-2 1,-2 0-1,-1-1 0,1-1 0,1 0 0,1-1 1,-1-3-1,1 2 0,1-1 0,1 1 0,-1-1 0,1-3 0,-5 1 0,1 1 0,-2-1 0,-5-1 0,1-1 0,-2-3 0,0-1 0,0-2 0,-2-2-1,2-4 1,-4 0-1,0 0 1,-4 0-1,0 2 1,-4-2-1,-2 2 1,-3 2-1,-3 1 0,-3-1 1,-2 4-1,-2-4 1,-2 2 0,-3-1-1,-2 1 1,-1-2 0,2-2 0,-2 0-1,2 0 0,-2 2 1,0-2-1,-2 1 1,0 3-1,-2 4 2,-2 2-2,-21 15-8,35-24-7,-35 24-9,18-15-5,-18 15-2,0 0-1,-20-10-3,20 10 0</inkml:trace>
  <inkml:trace contextRef="#ctx0" brushRef="#br0" timeOffset="1427.5685">255-138 13,'0'0'12,"0"0"1,-10 20-1,10-20 2,0 0-1,26-18-1,-26 18 1,32-25-5,-14 8-2,3 3 0,-2-5 1,3 6-1,-3-1 0,4 3 1,-1-3 0,5 1-1,2-1 0,2-1-1,3 1-1,9-1 0,1 1-1,7-1-1,1 3 0,6-1 0,4 3 0,9 1 1,3 1 0,1 2 1,2 0 0,3 2 0,-1 3 1,4 2 0,-6-1-1,1 4-1,-7 0 0,3 2 0,-3-2-2,7 3 1,-5-3-1,2 4 1,1 0 0,-3 1 1,3-1-1,-1 2 0,-7-1 0,-2 1 0,-5 0-1,1-5 0,-6 5 0,2 0-1,-4-3 0,1 5 0,-1-2-1,-2-1 1,2 3 0,-4 1 0,3 3 0,-3-3 0,0 1 0,0-1 0,3-1 0,1-4 0,0-3 0,2 1 0,0-2 0,0-2 0,-4-2-1,-2 4 1,-1 2 0,-3-1 0,-1 3-1,-5 0 1,1-1-1,-4 3 1,-1 0 0,-1-3-1,-2 1 1,-2 2 0,0 1 0,-2-1-1,0 0 1,0-1 0,2 1 0,-2 0 0,0-1 0,2-1 0,0 0-1,-2 1 1,2-3 0,-2 2 0,2-2-1,-4 1 1,0-3 0,0 2 0,-4 0 0,0-2 0,0-3 0,-3 3 0,-1 0-1,2 0 1,-1 0 0,-1 2 0,-2-1 0,1-1 0,3 2-1,-4 0 1,3 0 0,-20-6 0,33 11 0,-33-11-1,29 10 1,-29-10 0,21 9-1,-21-9-7,0 0-10,17 14-9,-17-14-5,0 0 1,0 0-1,0 0-2,0 0-1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0:11.30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258 99 30,'-6'-21'15,"0"3"2,6 18 1,-17-32-2,17 32 1,-16-20-2,16 20 0,-17-9 0,17 9-3,-18 5-3,18-5-1,-17 26-2,11-3-1,-2 2-1,3 9 0,1 7 0,2 9-1,0 2 2,4 8-2,-2 0 2,2 5-2,0 6 1,2 9-1,-2 4-1,-1 7 0,1 3-1,-2 7 0,2 3-1,-2 0 0,0 0 1,-2 0-1,2-6 1,0 1-1,0-1-1,0 0 1,0 1 1,2 1-1,0 2 0,2-4 0,0 1 1,0 1-1,0 0 0,2-3 0,-3 1 0,-1-2 0,0 1-1,0 1 2,-2 4-2,0 0 1,0 1 0,0 1 0,0 2 0,-2 4 1,-2 3-1,1-1-1,-1 0 1,-2 2-1,2 5 1,-2-1-1,2 1 1,0 1 0,3-1-1,-3 3 1,0-3 0,2-3 0,0-4 0,-2-4 0,2-2-1,-2-2 0,2-6 1,-2-1 0,3 1 0,-3-2 0,-2-3 0,2-3 1,-2-3-1,0-4 0,-1-4 1,1 0-1,0-4 0,2-1-1,0 3 2,2-4-1,0 6 1,-1 2-1,3-2 0,-2 6 0,0-4 1,0 2 0,0 0-1,-4 1 0,4 3 1,-4-2 0,2 4-1,-1-3 1,-1 3-1,0 0 0,0-4 0,2-1 1,-1-3-1,1 0 0,-2-3 0,2-7 1,2 0-1,2-5 0,-2-3 1,2-1-2,0-4 2,2-6-2,0-4 2,0 0-2,-2-5 1,2-5 0,0-1 0,0-2 0,2-5 0,-2-1 1,0 0-1,-1-2 1,1 0-1,-2 2 0,2 0 0,0 2 1,-2 0-1,0 0 0,-2 1 0,4-1 1,-2-4-1,2 0 1,-2-6-1,0-21-6,8 31-15,-8-31-11,0 0 0,8-40-4,-8-12-1,-8-27-2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0:12.89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146 0 54,'-10'27'18,"4"0"0,-1 6-1,3-3 0,0 5-6,8 6-1,0 3 1,5 8 2,-3 2 2,8 10 1,-7-3 0,7 13-2,-10-1-2,5 15-3,-7 3-5,4 7-4,-10 8 0,4 8 0,-4 4 0,0 9 0,-3 6 0,-3 4 0,-2 4 0,-1 1 0,3 1 0,-1-2 0,-1 1 0,2 7 0,5-7 0,-1 1 0,6-2 0,0 0 0,4-3 0,0 1 0,-1 2 0,-1-8 0,0 0 0,0 0 0,0-6 0,-2 0 0,-4 1 0,0-1 0,-1 0-1,-3-2 0,0 1 0,-3-3 0,1-1 0,0-1 0,1 0 0,1-1 0,0 0 0,0-3-1,5-1 2,-3-1 0,4-1-1,0-2 1,0-6 0,2 4-1,0-4 1,2-2-1,2 0 1,0-6 0,-1 1 0,3-1-1,-2 0 2,4-3-2,-4-3 2,2 1-2,-1-1 1,-1 5 0,6-3 1,-6 3 0,0-3-1,-2-7 1,-1 4-1,1-5 1,-2-5 0,0-2 0,-7-2-1,5-1 0,-4-3 0,2 0 0,-4-2 0,3-1 0,1-3 0,0-1 0,0-8 0,2-2 0,2-8 0,0-2 1,4-7-1,-4-7 0,0-1 0,0-2 0,0-4 0,2 0 0,-4-2 0,2 1 0,2-3 1,-2 0-1,0-2 0,0-1 0,0-18-1,2 32 1,-2-32 0,2 29 0,-2-29 0,2 25 0,-2-25 0,2 22-1,-2-22 1,1 19 0,-1-19 0,0 0-1,8 21 1,-8-21 0,0 0 0,8 19 0,-8-19-1,0 0 2,8 27-1,-8-27 1,7 20-1,-7-20-7,8 25-6,-8-25-3,8 27-3,-8-27-7,11 25-5,-11-25-1,10 21-1,-10-21 6,6 19 4,-6-19 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43.04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76135FF-D16A-411E-8367-4D72F6D12336}" emma:medium="tactile" emma:mode="ink">
          <msink:context xmlns:msink="http://schemas.microsoft.com/ink/2010/main" type="inkDrawing" rotatedBoundingBox="5130,13092 5322,9895 5378,9898 5186,13096" semanticType="callout" shapeName="Other"/>
        </emma:interpretation>
      </emma:emma>
    </inkml:annotationXML>
    <inkml:trace contextRef="#ctx0" brushRef="#br0">185 0 20,'3'126'10,"-19"69"1,-9 66-4,-7 63-7,0 48 0,1 22-4,12 5-2,0-33-2,10-48-2,5-85-1,11-73 3,2-109 8</inkml:trace>
  </inkml:traceGroup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0:14.27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14 31,'0'0'13,"0"0"1,16 19-2,-16-19-3,13 31-1,1-8 0,1 0-1,7 4-1,1 2 0,6 2-2,6 2-1,3 0 0,5-1-1,3 5 0,2 4-1,5 1 0,5 0 0,-2-1 1,6 3 0,-2-7-1,3 7 1,-1-9 0,4-2 0,2-1 2,-3-3 0,3-4 0,2-2 1,-1 1 0,-3-7-1,2-2 0,-3 1 0,-3-5-2,2 3 0,-6-3 0,2 1-1,-4 2-1,4-1 1,-2 0 0,2 3 0,-2 1 1,2-1-1,0 3 1,-2-2-1,2 5 2,0-5 1,-6-2 2,4 1-1,-6-7 1,2 3-1,-4-8 0,3 2 0,-3-8-2,0 2-1,2-4-2,-1-2 0,1 0-1,0 0 1,2-3-1,0-3 1,2-1 0,-2-1 0,2-1 0,-1-4 0,-3-3 0,-2-1 0,0 0 0,-1 2 0,-3 0 0,0-1 0,-3 1-1,0 4 1,-3-2 0,1 1 0,-5 1 0,-1 0-1,2-3 1,-4 1 0,0 0 0,0-1 0,-1 1 0,-1-2 0,0 2 0,-2-3 0,0 3 0,-2-2 0,0 0 0,-1-2 1,-1 1-1,-2 1 1,0-2-1,0 0 1,1 2-1,-3-2 1,0 3-1,2-1 0,-1 0 1,1-2-2,0 2 2,0-1-1,-2 1 0,3 2-1,-3-2 1,0 1 0,-2 1 0,-1 0 0,-1 2 0,1-1 0,-18 18 0,31-29 0,-31 29 0,27-23 0,-27 23 0,25-15 0,-25 15-1,17-14-5,-17 14-7,0 0-4,25-15-5,-25 15-5,0 0-4,12-25-1,-12 25 0,2-20 5,-2 20 5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0:15.48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2 499 49,'-4'-21'16,"8"1"0,-2-1-6,4-8-4,4 6-1,1-4-2,3 4 0,1 0 1,5 2-1,-1-1 1,4 5-1,6 0 0,6 3 0,2-3 0,7 3 0,2 5-1,9 1 0,1 0 1,11 4-1,3-1-1,5-1 0,8 2 1,3 0-1,6 0 0,5-3 0,0 1 0,1-2 0,-1 2 0,2-3-1,1 1 1,3 0-1,-3-1 0,-5-1 0,5 2 0,-1-1 0,-4 3 0,-4-2-1,-6-1 1,0 3 0,-4 0 0,0 2 1,-4 0-1,-3 2 2,-1 0-2,-3 4 1,0 6 0,-1-2-1,-7 2 0,2-1 0,-8 3 1,2 1-1,-4 1 1,0 1-1,0-1 0,-3-2 1,3-3 0,-4 5-1,4-8 1,-6 2-1,3-3 0,-5 1 1,-1 2-1,-5 0 1,-1 2 0,-4 1 0,-1-1 0,-1 4 0,-2 1 0,2 2 0,-6-3-1,2 3 1,-2 3 0,4-3-1,-6 3 1,0-3-1,1 0 0,-3-3 0,2 1 0,-4-3 0,2 2 0,-1-3 0,-1 1 0,0 0-3,0-1-4,-1-1-5,1 2-5,-21-10-4,35 13-3,-35-13-1,25 4-1,-25-4 1,8-33 12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0:18.27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0 175 42,'0'0'13,"12"-17"-1,-12 17 0,0 0-5,0 0-2,0 0 1,0 0-1,25 2 1,-25-2 0,23 2 1,-5-2 0,1-2-1,4 0 0,2 0-1,4 0 0,2-2-1,2 0 1,2-2 0,2 3 0,1-5-1,5 0 1,-1-1-2,9 1 0,-3 0 0,4 4-1,2 2-1,2 4-1,2 0 1,6 4-1,4 2 0,0-1 1,7 5-1,-2-6 0,7 3 0,-1-1 0,-2-2 0,1-2 0,-5 0 0,-1-2 0,-3-8 0,1-2 0,-1-5 0,-1-3 1,2-5-1,-1 2 0,-3-4 1,-2 3-1,2 3 0,-5 3 0,-3 5 0,2 3 0,-4 10 0,0 4 0,2 7 0,0 4 0,0 4 0,0 2 1,0 0-2,0 1 2,0-9-1,-1-4 0,-1-9 1,-4-6 0,2-9 2,-2-3-1,-2-7 0,3 2 1,-7-6 0,4 5 0,-5 3 0,1 6-2,-5 5 1,-5 4-2,-1 6 1,0 3 0,-4 5-1,2 1 0,-2 1 0,0-1 0,0-3 0,0 2 0,0-5-1,-2-5 1,1 0-1,-1-4 1,-1 0-1,-3-2 1,2 1 0,-2-5 0,0 6-1,-2 0 0,0 2-1,-1 0-1,1 2-2,-4-2-2,4 4 0,-3-2-1,3 4-1,-4-6-2,3 3 0,-1-1 1,0 2 2,-2 0-2,1 0-5,-1-2-2,-19-2-2,29 6 2,-29-6 0,21 2-1,-21-2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0:20.45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104-1 2,'-19'-12'2,"19"12"0,0 0 0,-16 23 1,16-23-5,-15 19 8,15-19 3,0 0 2,-21 23 2,21-23 2,-18 8 1,18-8 2,0 0 4,-17 2-7,17-2-4,0 0-2,0 0-2,0 0-2,0 0-2,9 31-3,-9-31 2,22 39-1,-9-16 2,5 8-1,-1-1 1,6 7 0,-3-2 1,3 3-1,-2-1 1,4 1-1,-2-3-1,4 0 1,-1-2-1,1-3 1,0-3 2,4-2 0,-2-1 0,7-5 0,-1-2-1,8-1 0,-1-5 0,5-1 0,3-4-4,0-2 1,0-3-2,-1-2 2,1 1-2,-2-4 1,1-4 0,-3 2-1,1-2 1,-1-3 0,2-3 0,3 3-1,-1-5 1,-2-1 0,4 2 0,-1-5 0,-1 1 0,-4 2 0,-1-3 0,-3 1-1,-7 4 1,0-3 0,-8 5 0,-2-1 0,-4 3 0,-21 11-8,35-21-5,-35 21-4,25-22-6,-25 22-4,20-21-5,-20 21 2,7-17-1,-7 17 4,0 0 6,-17-25 11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0:21.37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-8 67 21,'0'0'9,"0"-17"2,0 17 0,0 0 3,4-20-4,-4 20-1,0 0 0,0 0 0,0 0 1,20-19-2,-20 19-1,25-6-1,-8 6 0,2-5 1,7 7 0,3-4-2,3 5 0,3-1 0,2 4-1,6-2 0,-1 4-1,3-1-1,-1 3-1,0 2 1,1-3-1,5 3 0,2-2 0,-3 1 0,5-1 1,-4-3-1,6 3 1,-6-4-1,5-2-1,-7 3 1,2-1-1,-1 2 1,-3 0-2,2-3 2,-3 3 1,-1 0 0,1 0 0,-5-1 1,-1 1-1,-2-2 0,-3 1 1,-1 3 0,-4 2-3,-2-5 2,0 3 0,-5-2 0,1 1-1,-6-3 1,3 2 0,-20-8-1,33 13 1,-33-13-1,27 18 0,-27-18-1,23 17 1,-23-17 0,19 19-1,-19-19 0,16 18 0,-16-18 0,0 0 0,13 21-1,-13-21-3,0 0-5,6 19-5,-6-19-6,0 0-6,4 25-5,-4-25 0,0 0-1,0 0 3,-12 18 4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0:22.36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20 0 25,'0'0'11,"0"0"-2,-18 13-2,18-13-2,-2 23 0,2-3-1,0 1 0,2 6 1,2 4 0,-2 3 0,2 7 0,0 1 0,2 5 0,0 1-1,-1 0 0,3 4 0,0 0-1,1-4-1,1 0 0,0 1 1,1 5-2,-1-4 0,0 4 0,-1-2 0,-1 2 0,-2 0 0,0-4 1,0 4-2,-5-6 1,3 0 1,0 6-1,0-4 0,-2 4-1,0 0 1,0 6-1,0-4 0,0 2 1,-2 0 0,2-1 0,0 1 0,0-4 1,1 4 0,-1-2-1,2 0 2,0-4-1,4 4 1,-4-4 0,1 0 0,-1 0-1,0-2 0,0-2 0,0 0-1,-4 3 0,2-5-1,-2 0 0,0-3-1,2-5 1,-2 1-1,2-5 1,-2 1 0,2-6 2,-2 2 1,0-6 1,0 6 1,-2-4 1,2 0 1,-4-2 1,2 2-1,0-2-1,-2-2 0,2 0-1,2 2-1,-2-6-1,4 3-1,-2-1-1,0-4 1,2 2-1,0-1 0,0-1-1,0 1 0,2-1 0,-2 0 0,-2-17 1,4 27-3,-4-27-7,0 0-7,15 18-9,-15-18-6,8-33-1,-6-2-1,0-13-1,-4-16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0:23.47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33 0 46,'0'0'11,"-16"21"1,9-4-7,1 1 1,2 7-2,0 2 1,6 9-1,0 3 2,2 5-1,0 6-1,3 4 0,-1 10 0,4 5 0,-1 6 0,-1 4 1,2 6-2,-2 2 0,3 0 0,-3 1-1,2-1 0,-1 0 0,-1 0 0,0-1-1,-1-1 0,-1-4 2,0 0 0,0-2 0,0 2 1,-2-2 0,-1-7-1,1-5 1,-2-5 0,2-2 1,-2-7 0,2 1 0,-4-11 1,6-3 0,-2-1-1,-1 1 0,3 1-1,2 1-1,-4 3-1,2-1 0,-3 4-1,-1 0 0,0 1 0,2-1 0,-2-2 1,0-2-1,0-1 2,0-3-2,0-3 0,2 1 0,0-5 0,-2-2-1,1-2 1,-1-2-1,2-2 0,-2 0 0,0-2 0,0-2 0,0-1 0,0 1-1,-2-21 1,4 29 0,-4-29 1,2 31-1,-2-31 0,4 31 0,-4-31 0,1 30 1,-1-30-1,2 27 0,-2-27 0,0 20 0,0-20 0,0 0-2,0 0-6,0 0-5,8 17-6,-8-17-4,0 0-5,0 0-5,0 0 1,12-17 0,-12 17 7,0 0 4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0:24.51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0 274 23,'0'0'10,"0"0"-4,0 0-3,0 0 0,0 0 0,0 0 0,17-19 1,-17 19-1,0 0 2,18-14-2,-18 14 1,0 0 0,25-13-1,-25 13 0,21-12 1,-21 12 1,31-13 0,-12 9 1,3-2 0,3 0-1,4 2 1,8-3-1,1 3-1,3-2 0,1 2-1,5-3 0,-5-1 0,5-2 0,-5-1-1,-1 3 0,-3-4 1,1 1 0,0-3 1,-2 3-2,-1-1 2,3 3-1,-2-1 0,-1-2-1,-1 5 0,0-1-1,0 2 0,-2 0 0,-2 6 0,0 0 0,-4 4 0,0 4 1,0-2-1,-2 3 1,0 1-1,-2 2 0,-2-5 0,3 5 1,-5 1-1,4 1 1,-5-1-1,3 1 1,-4-1 0,5 3 1,-5-3 1,6-1 0,-4 1 1,3 1 0,-1-5-1,0 5 0,-1-3 0,-3-1-2,0 2 0,-17-12-1,31 19 0,-31-19-1,20 15 0,-20-15-5,15 18-6,-15-18-7,0 0-6,6 19-6,-6-19-2,0 0-1,-25 0 0,5-10 3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0:25.53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0-16 8,'12'29'8,"-1"-8"2,5 0-3,-3-3-2,7-1 1,-3-1 1,2-1 1,-1 0 0,1-1 0,-1 3-1,3 1 1,-4 1-1,5-4 1,-1 3-1,-2-5 1,6 5 0,-3-7-1,3 1 1,-8-5 0,8 1 0,-7-2 0,3 2-1,-4-8 1,6 5 2,-3-5-1,1 6-1,2-6-2,4 2 1,-2-2-2,6 0-1,2 2-2,4-4-2,2-2 0,3 2 0,1-4 0,1-1 0,-1-1 0,-1-3 0,-1-1 0,-4 2 0,-1 1 0,-1-5 0,0 5 0,-2-3 0,-2 2 0,2 3 0,-4-1 0,0 0 0,-2-1-1,-2-1 1,-2 2 0,-2-1 1,1 1-1,-3-2 0,0 1 0,1-1 0,-20 10 0,32-17-1,-32 17 1,31-18 0,-31 18 0,27-17 0,-27 17-1,22-16 1,-22 16 1,19-11-2,-19 11 1,0 0 0,19-21 0,-19 21-1,0 0 2,16-18-1,-16 18 0,0 0 0,0 0 1,17-19-4,-17 19-8,0 0-7,0 0-8,20 2-5,-20-2 2,0 0-1,0 0-2,0 0 3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0:28.195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0 0 34,'11'17'24,"7"6"-4,1-1-2,6 1-4,6 8 1,0-6 2,8 11 2,-5-9-2,9 10-2,-6-8-1,7 8-3,-7-9-1,5 3-4,-1 0-3,1 0-2,1 0-1,-2 0 0,3 1 0,1-5 0,3 4 0,0-4 0,4 2 0,-1-6 0,3 4 0,0-2 0,0 0 0,0 2 0,0 0 0,0 0 1,-3 0-2,1 0 1,-4-3 0,1-3 0,-5 2-1,-3-8 1,-5 1-8,-7-11-7,0 5-8,-9-8-6,-3-2-3,-17 0-1,17-12 0,-17 12 0,6-17 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24.64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1486 195 62,'0'0'20,"-31"-22"3,31 22-3,-29-32 0,29 32 1,-41-34-2,13 18-3,28 16-2,-57-25-2,57 25-2,-66-25-4,25 15-4,-7 1-3,1 2 1,-3 1-1,2 6 1,-2 0-1,2 3 1,-5 4 0,2 2 0,4 7 0,-10-1 0,3 7 0,-3 1 1,7-1-1,-4 0 1,7 6 0,-1 3-1,11-2 0,-1-1 1,6-3-1,4 4 1,28-29-1,-51 53 0,51-53 0,-44 47 1,44-47-1,-38 54 0,16-26 0,22-28 1,-35 54-1,16-26 0,7 0 0,12-28 1,-23 54-1,23-54 0,-9 50 0,9-50 0,6 51 0,-6-51 0,22 47 0,-22-47 0,29 47 0,-29-47 0,41 51 0,-41-51 0,47 50 1,-18-22-1,-1-6 0,4 0 1,6-6 0,3 0-1,-3-4 0,6 1 1,3-3-1,-6-1 0,0 0 0,3-2 0,-3 2 0,1-3 0,-1 4 0,-4-4 0,1 4 0,3-1 0,0 1 0,1-4 0,5 3 0,3 1 0,4-1 0,-3-6 0,12 0 0,-6 4-1,3-7 1,3 6 0,-3-6 0,-7 3 0,4-3 0,-6 0-1,-1-3 1,-2-6 0,-1-1 0,0-6 0,1-2 0,2-4-1,-2-1 1,2-2-1,1 0 1,2 0 0,1 0 0,-3 3-1,-1 3 1,-3-6 0,-2 3 0,-4 3 0,-3-3 0,0 0-1,3 3 1,-7 0 0,1-3 0,0 6 0,3-6-1,-4 3 1,1 0 0,0 0 0,0 0 0,-4-3 0,-2-3 0,-29 25 0,47-38 1,-47 38-1,28-37 0,-28 37 0,16-38-1,-16 38 1,-3-32-1,3 32 1,-22-44 0,22 44-1,-38-44 1,6 22-1,-2-3 0,-10-3 1,-4 6-1,-6-7 1,1 1-2,-7 3 1,6-4 0,0 4 1,4 0 0,6 3 0,6-3 0,0 3 0,3 3 0,4 0 0,-1 3 0,0-3 0,-5 7 0,2 2-1,-13 4 0,-5 3 0,-1 3 1,-6 3 0,-6 3-1,-1 4 1,1-4 0,-6 3 0,8-2-5,4-4-4,13 9-5,-7-12-5,20 10-4,-7-10-3,41 0-6,-54 9-5,54-9 5,-38 0 5,38 0 18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0:28.96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29 64 111,'0'0'35,"-20"-16"-1,20 16-8,0 0-5,-5 35-6,1-12-8,6 10-6,1 7-1,3 5 0,4 7-1,0 6 0,1 0 1,5 1 0,-3-1 0,1-4 0,-1-10 0,-1-3-1,1-12-1,-3-10 0,-10-19 0,0 0 0,17 2 0,-15-19 0,0-6 1,-4-8-1,0-4 1,1-4 2,-1-3-1,0-2 0,-2-1-1,4-3 1,0 0 0,0-2 0,4 0-1,0 3 0,3 1 1,5 8 0,-1 1 0,5 8 0,-1 10 0,3 9 0,-1 10 1,4 8 0,-3 11 0,3 6 0,2 12 1,2 3 0,1 7 0,3 3-1,-4 4 1,4 0 0,-4 2 0,-2-4-2,-2-4 0,-1-6 0,-5-5 1,-1-6-2,-3-8 0,-11-23-1,14 23 0,-14-23 0,0 0-9,0 0-8,9-21-5,-14 2-6,3 1-2,-8-7-1,2 0 0,-9-4 1,1-2 9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0:29.20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0 154 103,'0'0'32,"0"0"-2,22 6-9,-22-6-4,27-18-4,-6 7-7,4-3-13,8 5-12,-2-9-8,8 7-5,-1-6 0,1 1-1,-4-7-1,-2 0 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0:30.70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191 282 8,'-16'-26'3,"16"26"1,-15-27-3,15 27 2,-18-25-3,18 25 2,-17-23 1,17 23-2,-15-25 0,15 25-1,-16-25 1,16 25 1,-12-27 1,12 27-1,-11-27 2,11 27 0,-14-27 2,14 27 1,-11-25 1,11 25 1,-12-17 1,12 17 1,0 0 2,0 0 2,-17-10 1,17 10 0,0 0-3,0 0 0,0 0-3,-18 16-1,18-16-2,0 0-2,0 19-2,0-19-1,0 29 2,2-10-1,2 8 2,-2 6-1,4 5 1,0 5-2,1 5 0,1 0 0,4 6-1,-3-2-1,1 0 1,2 0-2,-1 0 0,-1-2 0,0-1 0,-1-3 0,-1-4 0,-2-1 0,-2-7 0,0-3 0,-1-4 1,-1-5-2,-2-5 1,2 0 1,-2-17-2,0 23 1,0-23-1,0 20-1,0-20 1,-4 19-1,4-19 0,-3 21-1,3-21 0,-2 27 1,2-27-1,0 27 2,0-27-2,2 33 3,-1-16-2,3 1 1,0-1 1,0 2 0,0-1 0,-4-18 0,8 30-1,-8-30 1,9 18-2,-9-18-1,0 0-3,0 0-4,0 0-5,22-2-7,-22 2-3,9-19-5,-9 19 1,10-27 1,-4 7 2,0-5 4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0:31.42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1 0 48,'-4'34'15,"4"-11"1,0 4-2,6 6-5,1 4 0,3 3-1,2 3 0,1 5 0,3 0 1,1-2-1,2-1 0,-3-5-1,1-5-2,1-4 0,-7-8-2,3-6-1,-14-17-1,19 14-1,-19-14-1,0 0-1,19-12 1,-19 12 0,10-29 0,-4 12 0,2-6 1,-1-2-1,5 0 1,0-4 0,3 2 1,2 2-1,3 1 1,-1 9 0,2 9 0,-1 4 1,1 10 0,-2 9 0,1 5 0,-1 3 0,0 7 0,-1 1 0,-1-2 1,0 2 0,-3-4-1,0-4 2,-5-4-2,-9-21-1,16 25-2,-16-25-5,0 0-6,0 0-5,19-23-4,-17 4-3,6-3 0,-3-3-2,5 2 2,0 0 3,-1-2 4,5 4 4,-2 0 12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0:32.987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44-8 31,'0'0'20,"-21"0"-3,21 0-5,0 0-4,-17 14-3,17-14-1,-6 21-3,6-3 0,0-1-1,4 6 0,2 6-1,3 6 2,-1 7-1,4 6 1,1 8-2,1 6 2,-1 5-2,3 7 2,-1-1-2,2 2 1,1 2-1,1-6 1,1 3-1,-3-5-1,0-5 2,-1-3-2,-5-5 2,-1-4-2,-6-3 1,-2-1 0,-2-6 0,-2 1 1,-2-3 0,-2-1 0,0 1-1,1-1 1,1 3-1,-2-3 0,2 1 1,2-1-1,0 3 1,4-1 0,0 1-1,0 0 1,2 5 0,0-1 0,0 0 0,1 0 1,1 1 0,-2 1 0,2 0 2,-2 2-1,0-4 1,0 3 1,-1 3-1,-1 2 0,0 2-1,-2-2 1,2 2-1,-2-1 0,2 1 0,-2-2-1,2-2 1,0 2 0,0 0 0,-2 4 2,-2-4-1,0 4 1,0-4-1,0 2 0,-2-6 0,0 4 0,-1-4-1,3 2-1,0 2-1,0-2 1,0 0 0,4 0-1,-2 2 1,4 0 1,2-6 0,-1 3 1,3-5 1,2 0-1,-3-4 1,3 1 0,-2-6-1,2-3 0,-1-1-2,1-2 0,0-4 0,-5 2-1,5-2 0,-2 0 0,-1 5-1,-1 1 0,0 4 0,-2-2-1,2 7-2,1-5 1,1 7-2,-2-7 0,2-3-2,-2-3-3,1-6-4,-3-6-3,-4-19-2,0 0-4,0 0 1,0-25 0,-15-19 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0:31.665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0 0 22,'0'0'15,"9"17"2,-9-17 2,0 27-1,2-5 1,-2-3 2,4 10-1,-2-6 0,6 8-3,-6-6-3,7 6-2,-3-8-1,2 2-4,0-2-10,-8-23-9,15 27-10,-15-27-5,0 0-4,0 0-2,19 6 0,-19-6-1,-3-21 6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0:33.86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-3 0 72,'2'29'22,"0"-8"1,0 6-6,-2 6-5,7 9 1,-3 1 1,10 15 0,-5-2-1,9 5 0,-5-5-3,7 4-2,-3-8-2,2-2-2,1-7-3,-3-5-2,2-5 1,-3-4-2,-5-10 1,-11-19 0,22 23-1,-22-23 0,0 0-1,19-8 1,-19 8 0,10-30 1,-4 7-1,-1-8 3,3 0-2,-2-6 2,5 1-1,3-1 0,-2 2 0,1 4 0,5 10 1,-18 21-1,32-23 1,-14 25 1,1 8-1,2 5 1,1 6 0,5 8 0,-2 4-1,0 5 1,0 1-1,-2 3-1,-1-1 2,-5-1-2,-2-5 0,-5-6-2,2-8 1,-12-21-4,17 20-8,-17-20-8,0 0-5,18-31-4,-18 31-2,11-39 0,-3 18 1,-4-4 1,2-2 13</inkml:trace>
  <inkml:trace contextRef="#ctx0" brushRef="#br0" timeOffset="584.1611">890 586 52,'0'0'23,"0"0"3,0 0 0,0 0-5,6-21-1,-6 21-3,7-17-2,-7 17-2,0 0-4,29 0-4,-29 0-3,37 21-1,-16-4 0,1 4 1,-1 8-1,2 4 1,-3 4-1,-3-3 0,-4 5-1,-7-2 1,-2-1 0,-4-5-1,-2-4 1,-6-6-1,1-3 0,7-18 0,-20 23-1,20-23 1,-17 11 0,17-11-1,0 0 0,0 0-1,0 0 0,0 0 0,0 0 0,0 0 0,0 0 1,0 0-1,19-15 2,-1 13 0,-1 4 0,8-2 1,0 4-1,6 3 1,4 1 0,4 6 0,-2-1-1,-3 5 0,1-3 1,-4 2-1,-4 1 0,-6-5 0,-21-13 0,31 21-12,-31-21-10,0 0-7,0 0-3,0 0-1,0 0-2,0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0:08.50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41 30 35,'-4'-19'12,"4"19"1,0 0-2,0 0-4,0 0 0,-20-16-1,20 16 2,0 0-1,0 0 0,-21 10 0,21-10 0,0 0-1,0 0 0,-8 17-1,8-17 0,0 0 0,10 26 0,-10-26-1,14 25 0,-14-25 0,13 32 1,-5-10 0,2 1-1,-3 2 1,3 2-1,0 4 1,1 3 0,1-1 0,1 4-1,3-5 0,3 7 0,0-6-1,5 5 0,3-5 0,0 0 1,4-4 0,5 4 0,-1-4 0,4-2 0,-2-1-1,5 0-1,-3-5-2,3 2 0,-1-4 0,3 0 0,1 1 0,-1-1 0,5 0 0,-3 1 0,4 1 0,3-4 0,1 6 0,4-5 0,0 1 0,0-4 0,2 1 0,0-1 0,-1-1 0,1-1 0,0 3 0,-4-5 0,2 3 0,0-3 0,2-1-1,0-2 1,2-1-1,4-3 1,2 0 0,1-2 0,5 0-1,-3 0 1,3-2 0,1-2 0,0-2 0,-3-2 1,-2 0-1,-1-1 0,1-1 0,1 0 0,1-1 1,-1-3-1,1 2 0,1-1 0,1 1 0,-1-1 0,1-3 0,-5 1 0,1 1 0,-2-1 0,-5-1 0,1-1 0,-2-3 0,0-1 0,0-2 0,-2-2-1,2-4 1,-4 0-1,0 0 1,-4 0-1,0 2 1,-4-2-1,-2 2 1,-3 2-1,-3 1 0,-3-1 1,-2 4-1,-2-4 1,-2 2 0,-3-1-1,-2 1 1,-1-2 0,2-2 0,-2 0-1,2 0 0,-2 2 1,0-2-1,-2 1 1,0 3-1,-2 4 2,-2 2-2,-21 15-8,35-24-7,-35 24-9,18-15-5,-18 15-2,0 0-1,-20-10-3,20 10 0</inkml:trace>
  <inkml:trace contextRef="#ctx0" brushRef="#br0" timeOffset="1427.5685">255-138 13,'0'0'12,"0"0"1,-10 20-1,10-20 2,0 0-1,26-18-1,-26 18 1,32-25-5,-14 8-2,3 3 0,-2-5 1,3 6-1,-3-1 0,4 3 1,-1-3 0,5 1-1,2-1 0,2-1-1,3 1-1,9-1 0,1 1-1,7-1-1,1 3 0,6-1 0,4 3 0,9 1 1,3 1 0,1 2 1,2 0 0,3 2 0,-1 3 1,4 2 0,-6-1-1,1 4-1,-7 0 0,3 2 0,-3-2-2,7 3 1,-5-3-1,2 4 1,1 0 0,-3 1 1,3-1-1,-1 2 0,-7-1 0,-2 1 0,-5 0-1,1-5 0,-6 5 0,2 0-1,-4-3 0,1 5 0,-1-2-1,-2-1 1,2 3 0,-4 1 0,3 3 0,-3-3 0,0 1 0,0-1 0,3-1 0,1-4 0,0-3 0,2 1 0,0-2 0,0-2 0,-4-2-1,-2 4 1,-1 2 0,-3-1 0,-1 3-1,-5 0 1,1-1-1,-4 3 1,-1 0 0,-1-3-1,-2 1 1,-2 2 0,0 1 0,-2-1-1,0 0 1,0-1 0,2 1 0,-2 0 0,0-1 0,2-1 0,0 0-1,-2 1 1,2-3 0,-2 2 0,2-2-1,-4 1 1,0-3 0,0 2 0,-4 0 0,0-2 0,0-3 0,-3 3 0,-1 0-1,2 0 1,-1 0 0,-1 2 0,-2-1 0,1-1 0,3 2-1,-4 0 1,3 0 0,-20-6 0,33 11 0,-33-11-1,29 10 1,-29-10 0,21 9-1,-21-9-7,0 0-10,17 14-9,-17-14-5,0 0 1,0 0-1,0 0-2,0 0-1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0:11.30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258 99 30,'-6'-21'15,"0"3"2,6 18 1,-17-32-2,17 32 1,-16-20-2,16 20 0,-17-9 0,17 9-3,-18 5-3,18-5-1,-17 26-2,11-3-1,-2 2-1,3 9 0,1 7 0,2 9-1,0 2 2,4 8-2,-2 0 2,2 5-2,0 6 1,2 9-1,-2 4-1,-1 7 0,1 3-1,-2 7 0,2 3-1,-2 0 0,0 0 1,-2 0-1,2-6 1,0 1-1,0-1-1,0 0 1,0 1 1,2 1-1,0 2 0,2-4 0,0 1 1,0 1-1,0 0 0,2-3 0,-3 1 0,-1-2 0,0 1-1,0 1 2,-2 4-2,0 0 1,0 1 0,0 1 0,0 2 0,-2 4 1,-2 3-1,1-1-1,-1 0 1,-2 2-1,2 5 1,-2-1-1,2 1 1,0 1 0,3-1-1,-3 3 1,0-3 0,2-3 0,0-4 0,-2-4 0,2-2-1,-2-2 0,2-6 1,-2-1 0,3 1 0,-3-2 0,-2-3 0,2-3 1,-2-3-1,0-4 0,-1-4 1,1 0-1,0-4 0,2-1-1,0 3 2,2-4-1,0 6 1,-1 2-1,3-2 0,-2 6 0,0-4 1,0 2 0,0 0-1,-4 1 0,4 3 1,-4-2 0,2 4-1,-1-3 1,-1 3-1,0 0 0,0-4 0,2-1 1,-1-3-1,1 0 0,-2-3 0,2-7 1,2 0-1,2-5 0,-2-3 1,2-1-2,0-4 2,2-6-2,0-4 2,0 0-2,-2-5 1,2-5 0,0-1 0,0-2 0,2-5 0,-2-1 1,0 0-1,-1-2 1,1 0-1,-2 2 0,2 0 0,0 2 1,-2 0-1,0 0 0,-2 1 0,4-1 1,-2-4-1,2 0 1,-2-6-1,0-21-6,8 31-15,-8-31-11,0 0 0,8-40-4,-8-12-1,-8-27-2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0:12.89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146 0 54,'-10'27'18,"4"0"0,-1 6-1,3-3 0,0 5-6,8 6-1,0 3 1,5 8 2,-3 2 2,8 10 1,-7-3 0,7 13-2,-10-1-2,5 15-3,-7 3-5,4 7-4,-10 8 0,4 8 0,-4 4 0,0 9 0,-3 6 0,-3 4 0,-2 4 0,-1 1 0,3 1 0,-1-2 0,-1 1 0,2 7 0,5-7 0,-1 1 0,6-2 0,0 0 0,4-3 0,0 1 0,-1 2 0,-1-8 0,0 0 0,0 0 0,0-6 0,-2 0 0,-4 1 0,0-1 0,-1 0-1,-3-2 0,0 1 0,-3-3 0,1-1 0,0-1 0,1 0 0,1-1 0,0 0 0,0-3-1,5-1 2,-3-1 0,4-1-1,0-2 1,0-6 0,2 4-1,0-4 1,2-2-1,2 0 1,0-6 0,-1 1 0,3-1-1,-2 0 2,4-3-2,-4-3 2,2 1-2,-1-1 1,-1 5 0,6-3 1,-6 3 0,0-3-1,-2-7 1,-1 4-1,1-5 1,-2-5 0,0-2 0,-7-2-1,5-1 0,-4-3 0,2 0 0,-4-2 0,3-1 0,1-3 0,0-1 0,0-8 0,2-2 0,2-8 0,0-2 1,4-7-1,-4-7 0,0-1 0,0-2 0,0-4 0,2 0 0,-4-2 0,2 1 0,2-3 1,-2 0-1,0-2 0,0-1 0,0-18-1,2 32 1,-2-32 0,2 29 0,-2-29 0,2 25 0,-2-25 0,2 22-1,-2-22 1,1 19 0,-1-19 0,0 0-1,8 21 1,-8-21 0,0 0 0,8 19 0,-8-19-1,0 0 2,8 27-1,-8-27 1,7 20-1,-7-20-7,8 25-6,-8-25-3,8 27-3,-8-27-7,11 25-5,-11-25-1,10 21-1,-10-21 6,6 19 4,-6-19 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26.02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8C418D6-A8E0-430F-8105-290207531E61}" emma:medium="tactile" emma:mode="ink">
          <msink:context xmlns:msink="http://schemas.microsoft.com/ink/2010/main" type="inkDrawing" rotatedBoundingBox="5285,14078 5579,7165 5833,7176 5540,14089" semanticType="callout" shapeName="Other">
            <msink:sourceLink direction="with" ref="{97DE4A06-4BA2-4421-8230-A27BA94A8A03}"/>
          </msink:context>
        </emma:interpretation>
      </emma:emma>
    </inkml:annotationXML>
    <inkml:trace contextRef="#ctx0" brushRef="#br0">398 59 16,'0'0'10,"9"-32"1,-9 32-1,0 0-1,0 0-1,0 0-1,16-28 0,-16 28 0,0 0-2,0 0 1,0 0-1,-3 31 0,3-31 0,3 29 0,-3-29 0,3 47 0,-3-16 0,0 7 0,0 6 0,-3 7 0,0 5 0,-3 14 0,3 2 0,-7 10 0,7 3 1,-6 3-1,2 3 0,1 1 0,3-4-2,-4 0 0,1 0 0,3-6-1,0 0 1,0-6 0,3-1 1,-4 1 0,1 9 1,-3-3 0,-3 12-1,-1 0-1,7 7 0,-3 9-2,-4 4 0,4-1-1,-1-6 0,1-3 1,6-3-1,-3-10 0,0 4 1,-3-13-1,2-1 0,1-2 0,-3 0 0,3 0 0,-4-4 0,1 7 0,0 0 0,-4 3-1,4 6 2,-3 4-1,-1 2 0,1-2-1,2-4 3,1 0-2,3 1 1,0-7-1,3-7 1,0-5-1,3-1 2,0-9-2,0 3 0,3-6 0,-2 0 0,2-3 0,-3 3 0,3 2 0,-2 5 0,-4-1 0,0 0 0,0 3-1,0 0 1,-4 23-9,-2-4 3,0 0 2,-4 0-2,1 0 1,-1 1-1,1-1 1,-1 3 0,7-19 9,3-2-4,3 2 0,4-6 0,2 0 1,4-3-1,-1-3 0,1-13 0,0 4-10,-13-51-9,15 38-8,-15-38-5,0 0 1,-12 59-1,-23 178 0,0-423 17,-12-44 15,6-22 0,-16-41 0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26.02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398 59 16,'0'0'10,"9"-32"1,-9 32-1,0 0-1,0 0-1,0 0-1,16-28 0,-16 28 0,0 0-2,0 0 1,0 0-1,-3 31 0,3-31 0,3 29 0,-3-29 0,3 47 0,-3-16 0,0 7 0,0 6 0,-3 7 0,0 5 0,-3 14 0,3 2 0,-7 10 0,7 3 1,-6 3-1,2 3 0,1 1 0,3-4-2,-4 0 0,1 0 0,3-6-1,0 0 1,0-6 0,3-1 1,-4 1 0,1 9 1,-3-3 0,-3 12-1,-1 0-1,7 7 0,-3 9-2,-4 4 0,4-1-1,-1-6 0,1-3 1,6-3-1,-3-10 0,0 4 1,-3-13-1,2-1 0,1-2 0,-3 0 0,3 0 0,-4-4 0,1 7 0,0 0 0,-4 3-1,4 6 2,-3 4-1,-1 2 0,1-2-1,2-4 3,1 0-2,3 1 1,0-7-1,3-7 1,0-5-1,3-1 2,0-9-2,0 3 0,3-6 0,-2 0 0,2-3 0,-3 3 0,3 2 0,-2 5 0,-4-1 0,0 0 0,0 3-1,0 0 1,-4 23-9,-2-4 3,0 0 2,-4 0-2,1 0 1,-1 1-1,1-1 1,-1 3 0,7-19 9,3-2-4,3 2 0,4-6 0,2 0 1,4-3-1,-1-3 0,1-13 0,0 4-10,-13-51-9,15 38-8,-15-38-5,0 0 1,-12 59-1,-23 178 0,0-423 17,-12-44 15,6-22 0,-16-41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0:14.27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14 31,'0'0'13,"0"0"1,16 19-2,-16-19-3,13 31-1,1-8 0,1 0-1,7 4-1,1 2 0,6 2-2,6 2-1,3 0 0,5-1-1,3 5 0,2 4-1,5 1 0,5 0 0,-2-1 1,6 3 0,-2-7-1,3 7 1,-1-9 0,4-2 0,2-1 2,-3-3 0,3-4 0,2-2 1,-1 1 0,-3-7-1,2-2 0,-3 1 0,-3-5-2,2 3 0,-6-3 0,2 1-1,-4 2-1,4-1 1,-2 0 0,2 3 0,-2 1 1,2-1-1,0 3 1,-2-2-1,2 5 2,0-5 1,-6-2 2,4 1-1,-6-7 1,2 3-1,-4-8 0,3 2 0,-3-8-2,0 2-1,2-4-2,-1-2 0,1 0-1,0 0 1,2-3-1,0-3 1,2-1 0,-2-1 0,2-1 0,-1-4 0,-3-3 0,-2-1 0,0 0 0,-1 2 0,-3 0 0,0-1 0,-3 1-1,0 4 1,-3-2 0,1 1 0,-5 1 0,-1 0-1,2-3 1,-4 1 0,0 0 0,0-1 0,-1 1 0,-1-2 0,0 2 0,-2-3 0,0 3 0,-2-2 0,0 0 0,-1-2 1,-1 1-1,-2 1 1,0-2-1,0 0 1,1 2-1,-3-2 1,0 3-1,2-1 0,-1 0 1,1-2-2,0 2 2,0-1-1,-2 1 0,3 2-1,-3-2 1,0 1 0,-2 1 0,-1 0 0,-1 2 0,1-1 0,-18 18 0,31-29 0,-31 29 0,27-23 0,-27 23 0,25-15 0,-25 15-1,17-14-5,-17 14-7,0 0-4,25-15-5,-25 15-5,0 0-4,12-25-1,-12 25 0,2-20 5,-2 20 5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0:15.48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2 499 49,'-4'-21'16,"8"1"0,-2-1-6,4-8-4,4 6-1,1-4-2,3 4 0,1 0 1,5 2-1,-1-1 1,4 5-1,6 0 0,6 3 0,2-3 0,7 3 0,2 5-1,9 1 0,1 0 1,11 4-1,3-1-1,5-1 0,8 2 1,3 0-1,6 0 0,5-3 0,0 1 0,1-2 0,-1 2 0,2-3-1,1 1 1,3 0-1,-3-1 0,-5-1 0,5 2 0,-1-1 0,-4 3 0,-4-2-1,-6-1 1,0 3 0,-4 0 0,0 2 1,-4 0-1,-3 2 2,-1 0-2,-3 4 1,0 6 0,-1-2-1,-7 2 0,2-1 0,-8 3 1,2 1-1,-4 1 1,0 1-1,0-1 0,-3-2 1,3-3 0,-4 5-1,4-8 1,-6 2-1,3-3 0,-5 1 1,-1 2-1,-5 0 1,-1 2 0,-4 1 0,-1-1 0,-1 4 0,-2 1 0,2 2 0,-6-3-1,2 3 1,-2 3 0,4-3-1,-6 3 1,0-3-1,1 0 0,-3-3 0,2 1 0,-4-3 0,2 2 0,-1-3 0,-1 1 0,0 0-3,0-1-4,-1-1-5,1 2-5,-21-10-4,35 13-3,-35-13-1,25 4-1,-25-4 1,8-33 12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0:18.27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0 175 42,'0'0'13,"12"-17"-1,-12 17 0,0 0-5,0 0-2,0 0 1,0 0-1,25 2 1,-25-2 0,23 2 1,-5-2 0,1-2-1,4 0 0,2 0-1,4 0 0,2-2-1,2 0 1,2-2 0,2 3 0,1-5-1,5 0 1,-1-1-2,9 1 0,-3 0 0,4 4-1,2 2-1,2 4-1,2 0 1,6 4-1,4 2 0,0-1 1,7 5-1,-2-6 0,7 3 0,-1-1 0,-2-2 0,1-2 0,-5 0 0,-1-2 0,-3-8 0,1-2 0,-1-5 0,-1-3 1,2-5-1,-1 2 0,-3-4 1,-2 3-1,2 3 0,-5 3 0,-3 5 0,2 3 0,-4 10 0,0 4 0,2 7 0,0 4 0,0 4 0,0 2 1,0 0-2,0 1 2,0-9-1,-1-4 0,-1-9 1,-4-6 0,2-9 2,-2-3-1,-2-7 0,3 2 1,-7-6 0,4 5 0,-5 3 0,1 6-2,-5 5 1,-5 4-2,-1 6 1,0 3 0,-4 5-1,2 1 0,-2 1 0,0-1 0,0-3 0,0 2 0,0-5-1,-2-5 1,1 0-1,-1-4 1,-1 0-1,-3-2 1,2 1 0,-2-5 0,0 6-1,-2 0 0,0 2-1,-1 0-1,1 2-2,-4-2-2,4 4 0,-3-2-1,3 4-1,-4-6-2,3 3 0,-1-1 1,0 2 2,-2 0-2,1 0-5,-1-2-2,-19-2-2,29 6 2,-29-6 0,21 2-1,-21-2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0:20.45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104-1 2,'-19'-12'2,"19"12"0,0 0 0,-16 23 1,16-23-5,-15 19 8,15-19 3,0 0 2,-21 23 2,21-23 2,-18 8 1,18-8 2,0 0 4,-17 2-7,17-2-4,0 0-2,0 0-2,0 0-2,0 0-2,9 31-3,-9-31 2,22 39-1,-9-16 2,5 8-1,-1-1 1,6 7 0,-3-2 1,3 3-1,-2-1 1,4 1-1,-2-3-1,4 0 1,-1-2-1,1-3 1,0-3 2,4-2 0,-2-1 0,7-5 0,-1-2-1,8-1 0,-1-5 0,5-1 0,3-4-4,0-2 1,0-3-2,-1-2 2,1 1-2,-2-4 1,1-4 0,-3 2-1,1-2 1,-1-3 0,2-3 0,3 3-1,-1-5 1,-2-1 0,4 2 0,-1-5 0,-1 1 0,-4 2 0,-1-3 0,-3 1-1,-7 4 1,0-3 0,-8 5 0,-2-1 0,-4 3 0,-21 11-8,35-21-5,-35 21-4,25-22-6,-25 22-4,20-21-5,-20 21 2,7-17-1,-7 17 4,0 0 6,-17-25 11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0:21.37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-8 67 21,'0'0'9,"0"-17"2,0 17 0,0 0 3,4-20-4,-4 20-1,0 0 0,0 0 0,0 0 1,20-19-2,-20 19-1,25-6-1,-8 6 0,2-5 1,7 7 0,3-4-2,3 5 0,3-1 0,2 4-1,6-2 0,-1 4-1,3-1-1,-1 3-1,0 2 1,1-3-1,5 3 0,2-2 0,-3 1 0,5-1 1,-4-3-1,6 3 1,-6-4-1,5-2-1,-7 3 1,2-1-1,-1 2 1,-3 0-2,2-3 2,-3 3 1,-1 0 0,1 0 0,-5-1 1,-1 1-1,-2-2 0,-3 1 1,-1 3 0,-4 2-3,-2-5 2,0 3 0,-5-2 0,1 1-1,-6-3 1,3 2 0,-20-8-1,33 13 1,-33-13-1,27 18 0,-27-18-1,23 17 1,-23-17 0,19 19-1,-19-19 0,16 18 0,-16-18 0,0 0 0,13 21-1,-13-21-3,0 0-5,6 19-5,-6-19-6,0 0-6,4 25-5,-4-25 0,0 0-1,0 0 3,-12 18 4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0:22.36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20 0 25,'0'0'11,"0"0"-2,-18 13-2,18-13-2,-2 23 0,2-3-1,0 1 0,2 6 1,2 4 0,-2 3 0,2 7 0,0 1 0,2 5 0,0 1-1,-1 0 0,3 4 0,0 0-1,1-4-1,1 0 0,0 1 1,1 5-2,-1-4 0,0 4 0,-1-2 0,-1 2 0,-2 0 0,0-4 1,0 4-2,-5-6 1,3 0 1,0 6-1,0-4 0,-2 4-1,0 0 1,0 6-1,0-4 0,0 2 1,-2 0 0,2-1 0,0 1 0,0-4 1,1 4 0,-1-2-1,2 0 2,0-4-1,4 4 1,-4-4 0,1 0 0,-1 0-1,0-2 0,0-2 0,0 0-1,-4 3 0,2-5-1,-2 0 0,0-3-1,2-5 1,-2 1-1,2-5 1,-2 1 0,2-6 2,-2 2 1,0-6 1,0 6 1,-2-4 1,2 0 1,-4-2 1,2 2-1,0-2-1,-2-2 0,2 0-1,2 2-1,-2-6-1,4 3-1,-2-1-1,0-4 1,2 2-1,0-1 0,0-1-1,0 1 0,2-1 0,-2 0 0,-2-17 1,4 27-3,-4-27-7,0 0-7,15 18-9,-15-18-6,8-33-1,-6-2-1,0-13-1,-4-16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0:23.47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33 0 46,'0'0'11,"-16"21"1,9-4-7,1 1 1,2 7-2,0 2 1,6 9-1,0 3 2,2 5-1,0 6-1,3 4 0,-1 10 0,4 5 0,-1 6 0,-1 4 1,2 6-2,-2 2 0,3 0 0,-3 1-1,2-1 0,-1 0 0,-1 0 0,0-1-1,-1-1 0,-1-4 2,0 0 0,0-2 0,0 2 1,-2-2 0,-1-7-1,1-5 1,-2-5 0,2-2 1,-2-7 0,2 1 0,-4-11 1,6-3 0,-2-1-1,-1 1 0,3 1-1,2 1-1,-4 3-1,2-1 0,-3 4-1,-1 0 0,0 1 0,2-1 0,-2-2 1,0-2-1,0-1 2,0-3-2,0-3 0,2 1 0,0-5 0,-2-2-1,1-2 1,-1-2-1,2-2 0,-2 0 0,0-2 0,0-2 0,0-1 0,0 1-1,-2-21 1,4 29 0,-4-29 1,2 31-1,-2-31 0,4 31 0,-4-31 0,1 30 1,-1-30-1,2 27 0,-2-27 0,0 20 0,0-20 0,0 0-2,0 0-6,0 0-5,8 17-6,-8-17-4,0 0-5,0 0-5,0 0 1,12-17 0,-12 17 7,0 0 4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0:24.51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0 274 23,'0'0'10,"0"0"-4,0 0-3,0 0 0,0 0 0,0 0 0,17-19 1,-17 19-1,0 0 2,18-14-2,-18 14 1,0 0 0,25-13-1,-25 13 0,21-12 1,-21 12 1,31-13 0,-12 9 1,3-2 0,3 0-1,4 2 1,8-3-1,1 3-1,3-2 0,1 2-1,5-3 0,-5-1 0,5-2 0,-5-1-1,-1 3 0,-3-4 1,1 1 0,0-3 1,-2 3-2,-1-1 2,3 3-1,-2-1 0,-1-2-1,-1 5 0,0-1-1,0 2 0,-2 0 0,-2 6 0,0 0 0,-4 4 0,0 4 1,0-2-1,-2 3 1,0 1-1,-2 2 0,-2-5 0,3 5 1,-5 1-1,4 1 1,-5-1-1,3 1 1,-4-1 0,5 3 1,-5-3 1,6-1 0,-4 1 1,3 1 0,-1-5-1,0 5 0,-1-3 0,-3-1-2,0 2 0,-17-12-1,31 19 0,-31-19-1,20 15 0,-20-15-5,15 18-6,-15-18-7,0 0-6,6 19-6,-6-19-2,0 0-1,-25 0 0,5-10 3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0:25.53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0-16 8,'12'29'8,"-1"-8"2,5 0-3,-3-3-2,7-1 1,-3-1 1,2-1 1,-1 0 0,1-1 0,-1 3-1,3 1 1,-4 1-1,5-4 1,-1 3-1,-2-5 1,6 5 0,-3-7-1,3 1 1,-8-5 0,8 1 0,-7-2 0,3 2-1,-4-8 1,6 5 2,-3-5-1,1 6-1,2-6-2,4 2 1,-2-2-2,6 0-1,2 2-2,4-4-2,2-2 0,3 2 0,1-4 0,1-1 0,-1-1 0,-1-3 0,-1-1 0,-4 2 0,-1 1 0,-1-5 0,0 5 0,-2-3 0,-2 2 0,2 3 0,-4-1 0,0 0 0,-2-1-1,-2-1 1,-2 2 0,-2-1 1,1 1-1,-3-2 0,0 1 0,1-1 0,-20 10 0,32-17-1,-32 17 1,31-18 0,-31 18 0,27-17 0,-27 17-1,22-16 1,-22 16 1,19-11-2,-19 11 1,0 0 0,19-21 0,-19 21-1,0 0 2,16-18-1,-16 18 0,0 0 0,0 0 1,17-19-4,-17 19-8,0 0-7,0 0-8,20 2-5,-20-2 2,0 0-1,0 0-2,0 0 3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0:28.195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0 0 34,'11'17'24,"7"6"-4,1-1-2,6 1-4,6 8 1,0-6 2,8 11 2,-5-9-2,9 10-2,-6-8-1,7 8-3,-7-9-1,5 3-4,-1 0-3,1 0-2,1 0-1,-2 0 0,3 1 0,1-5 0,3 4 0,0-4 0,4 2 0,-1-6 0,3 4 0,0-2 0,0 0 0,0 2 0,0 0 0,0 0 1,-3 0-2,1 0 1,-4-3 0,1-3 0,-5 2-1,-3-8 1,-5 1-8,-7-11-7,0 5-8,-9-8-6,-3-2-3,-17 0-1,17-12 0,-17 12 0,6-17 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27.63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57 65 18,'0'0'8,"-15"-35"1,15 35 0,0 0 0,-10-31-2,10 31-1,0 0-1,0 0-1,0 0 1,0 0-1,0 0 1,0 0 1,-13 41 0,13-41 1,-9 41-1,9-41-1,-3 59 1,0-18 0,3 3-1,-3 13 0,3 3-1,3 6 1,-3 10-1,3 5 0,0 1 0,-3 10 0,6 8 0,-6-5 0,3 2-1,-6 1 0,3 3-1,-3-7-1,3 7 1,6-10-1,-6 1 1,7 2-1,-1 1 0,4-1 0,-1-3 0,-3 1 0,7-7 1,-7 0 0,1-7 0,2 1 0,-9 3 0,0-3 0,3 3-1,0-4 2,1 4-1,-4-6-1,0 6 1,-4 3 0,11-10 0,-7 1 1,3-1 1,-3 1-2,0-4 1,0-2-1,6-7 0,-6-7 0,3-2-1,4-1-1,-4-2 0,0-1 0,3 0 0,-3 13 1,1-3-1,-1 3 0,0 7 1,-3-7-1,0-1 1,3-2-2,-3 0 2,3-6-1,-6-4 0,3 0 0,0-2 0,0-4 0,-3-3 0,0 0 0,3-4 0,-3-2 0,3-3 0,0 2 0,-4 1 0,4 3 0,0-4 0,-3 4 0,3 0 0,0-4-1,-3 4 2,3-6-1,-3 2 0,6-2 0,-6-4 0,3-28 0,3 54 0,0-23 0,-3-2 0,0 2 0,3 0 0,-3 4 0,7 3 0,-4 3 1,0 0-1,-3 6 0,3 0-1,-3 0 1,3 1-1,-3-4 2,0 0-2,4-6 1,-4-4-1,0-34 1,6 44 1,-6-44-1,6 29 0,-6-29 0,0 0 0,0 0 0,0 0 0,7 31 0,-7-31 0,0 0-1,0 0 0,-10 44-5,10-44-7,-16 41-7,16-41-6,-19 51-5,19-51 0,-25 31-1,25-31-2,-28-38 5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0:28.96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29 64 111,'0'0'35,"-20"-16"-1,20 16-8,0 0-5,-5 35-6,1-12-8,6 10-6,1 7-1,3 5 0,4 7-1,0 6 0,1 0 1,5 1 0,-3-1 0,1-4 0,-1-10 0,-1-3-1,1-12-1,-3-10 0,-10-19 0,0 0 0,17 2 0,-15-19 0,0-6 1,-4-8-1,0-4 1,1-4 2,-1-3-1,0-2 0,-2-1-1,4-3 1,0 0 0,0-2 0,4 0-1,0 3 0,3 1 1,5 8 0,-1 1 0,5 8 0,-1 10 0,3 9 0,-1 10 1,4 8 0,-3 11 0,3 6 0,2 12 1,2 3 0,1 7 0,3 3-1,-4 4 1,4 0 0,-4 2 0,-2-4-2,-2-4 0,-1-6 0,-5-5 1,-1-6-2,-3-8 0,-11-23-1,14 23 0,-14-23 0,0 0-9,0 0-8,9-21-5,-14 2-6,3 1-2,-8-7-1,2 0 0,-9-4 1,1-2 9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0:29.20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0 154 103,'0'0'32,"0"0"-2,22 6-9,-22-6-4,27-18-4,-6 7-7,4-3-13,8 5-12,-2-9-8,8 7-5,-1-6 0,1 1-1,-4-7-1,-2 0 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0:30.70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191 282 8,'-16'-26'3,"16"26"1,-15-27-3,15 27 2,-18-25-3,18 25 2,-17-23 1,17 23-2,-15-25 0,15 25-1,-16-25 1,16 25 1,-12-27 1,12 27-1,-11-27 2,11 27 0,-14-27 2,14 27 1,-11-25 1,11 25 1,-12-17 1,12 17 1,0 0 2,0 0 2,-17-10 1,17 10 0,0 0-3,0 0 0,0 0-3,-18 16-1,18-16-2,0 0-2,0 19-2,0-19-1,0 29 2,2-10-1,2 8 2,-2 6-1,4 5 1,0 5-2,1 5 0,1 0 0,4 6-1,-3-2-1,1 0 1,2 0-2,-1 0 0,-1-2 0,0-1 0,-1-3 0,-1-4 0,-2-1 0,-2-7 0,0-3 0,-1-4 1,-1-5-2,-2-5 1,2 0 1,-2-17-2,0 23 1,0-23-1,0 20-1,0-20 1,-4 19-1,4-19 0,-3 21-1,3-21 0,-2 27 1,2-27-1,0 27 2,0-27-2,2 33 3,-1-16-2,3 1 1,0-1 1,0 2 0,0-1 0,-4-18 0,8 30-1,-8-30 1,9 18-2,-9-18-1,0 0-3,0 0-4,0 0-5,22-2-7,-22 2-3,9-19-5,-9 19 1,10-27 1,-4 7 2,0-5 4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0:31.42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1 0 48,'-4'34'15,"4"-11"1,0 4-2,6 6-5,1 4 0,3 3-1,2 3 0,1 5 0,3 0 1,1-2-1,2-1 0,-3-5-1,1-5-2,1-4 0,-7-8-2,3-6-1,-14-17-1,19 14-1,-19-14-1,0 0-1,19-12 1,-19 12 0,10-29 0,-4 12 0,2-6 1,-1-2-1,5 0 1,0-4 0,3 2 1,2 2-1,3 1 1,-1 9 0,2 9 0,-1 4 1,1 10 0,-2 9 0,1 5 0,-1 3 0,0 7 0,-1 1 0,-1-2 1,0 2 0,-3-4-1,0-4 2,-5-4-2,-9-21-1,16 25-2,-16-25-5,0 0-6,0 0-5,19-23-4,-17 4-3,6-3 0,-3-3-2,5 2 2,0 0 3,-1-2 4,5 4 4,-2 0 12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0:32.987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44-8 31,'0'0'20,"-21"0"-3,21 0-5,0 0-4,-17 14-3,17-14-1,-6 21-3,6-3 0,0-1-1,4 6 0,2 6-1,3 6 2,-1 7-1,4 6 1,1 8-2,1 6 2,-1 5-2,3 7 2,-1-1-2,2 2 1,1 2-1,1-6 1,1 3-1,-3-5-1,0-5 2,-1-3-2,-5-5 2,-1-4-2,-6-3 1,-2-1 0,-2-6 0,-2 1 1,-2-3 0,-2-1 0,0 1-1,1-1 1,1 3-1,-2-3 0,2 1 1,2-1-1,0 3 1,4-1 0,0 1-1,0 0 1,2 5 0,0-1 0,0 0 0,1 0 1,1 1 0,-2 1 0,2 0 2,-2 2-1,0-4 1,0 3 1,-1 3-1,-1 2 0,0 2-1,-2-2 1,2 2-1,-2-1 0,2 1 0,-2-2-1,2-2 1,0 2 0,0 0 0,-2 4 2,-2-4-1,0 4 1,0-4-1,0 2 0,-2-6 0,0 4 0,-1-4-1,3 2-1,0 2-1,0-2 1,0 0 0,4 0-1,-2 2 1,4 0 1,2-6 0,-1 3 1,3-5 1,2 0-1,-3-4 1,3 1 0,-2-6-1,2-3 0,-1-1-2,1-2 0,0-4 0,-5 2-1,5-2 0,-2 0 0,-1 5-1,-1 1 0,0 4 0,-2-2-1,2 7-2,1-5 1,1 7-2,-2-7 0,2-3-2,-2-3-3,1-6-4,-3-6-3,-4-19-2,0 0-4,0 0 1,0-25 0,-15-19 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0:31.665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0 0 22,'0'0'15,"9"17"2,-9-17 2,0 27-1,2-5 1,-2-3 2,4 10-1,-2-6 0,6 8-3,-6-6-3,7 6-2,-3-8-1,2 2-4,0-2-10,-8-23-9,15 27-10,-15-27-5,0 0-4,0 0-2,19 6 0,-19-6-1,-3-21 6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0:33.86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-3 0 72,'2'29'22,"0"-8"1,0 6-6,-2 6-5,7 9 1,-3 1 1,10 15 0,-5-2-1,9 5 0,-5-5-3,7 4-2,-3-8-2,2-2-2,1-7-3,-3-5-2,2-5 1,-3-4-2,-5-10 1,-11-19 0,22 23-1,-22-23 0,0 0-1,19-8 1,-19 8 0,10-30 1,-4 7-1,-1-8 3,3 0-2,-2-6 2,5 1-1,3-1 0,-2 2 0,1 4 0,5 10 1,-18 21-1,32-23 1,-14 25 1,1 8-1,2 5 1,1 6 0,5 8 0,-2 4-1,0 5 1,0 1-1,-2 3-1,-1-1 2,-5-1-2,-2-5 0,-5-6-2,2-8 1,-12-21-4,17 20-8,-17-20-8,0 0-5,18-31-4,-18 31-2,11-39 0,-3 18 1,-4-4 1,2-2 13</inkml:trace>
  <inkml:trace contextRef="#ctx0" brushRef="#br0" timeOffset="584.1611">890 586 52,'0'0'23,"0"0"3,0 0 0,0 0-5,6-21-1,-6 21-3,7-17-2,-7 17-2,0 0-4,29 0-4,-29 0-3,37 21-1,-16-4 0,1 4 1,-1 8-1,2 4 1,-3 4-1,-3-3 0,-4 5-1,-7-2 1,-2-1 0,-4-5-1,-2-4 1,-6-6-1,1-3 0,7-18 0,-20 23-1,20-23 1,-17 11 0,17-11-1,0 0 0,0 0-1,0 0 0,0 0 0,0 0 0,0 0 0,0 0 1,0 0-1,19-15 2,-1 13 0,-1 4 0,8-2 1,0 4-1,6 3 1,4 1 0,4 6 0,-2-1-1,-3 5 0,1-3 1,-4 2-1,-4 1 0,-6-5 0,-21-13 0,31 21-12,-31-21-10,0 0-7,0 0-3,0 0-1,0 0-2,0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0:08.50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41 30 35,'-4'-19'12,"4"19"1,0 0-2,0 0-4,0 0 0,-20-16-1,20 16 2,0 0-1,0 0 0,-21 10 0,21-10 0,0 0-1,0 0 0,-8 17-1,8-17 0,0 0 0,10 26 0,-10-26-1,14 25 0,-14-25 0,13 32 1,-5-10 0,2 1-1,-3 2 1,3 2-1,0 4 1,1 3 0,1-1 0,1 4-1,3-5 0,3 7 0,0-6-1,5 5 0,3-5 0,0 0 1,4-4 0,5 4 0,-1-4 0,4-2 0,-2-1-1,5 0-1,-3-5-2,3 2 0,-1-4 0,3 0 0,1 1 0,-1-1 0,5 0 0,-3 1 0,4 1 0,3-4 0,1 6 0,4-5 0,0 1 0,0-4 0,2 1 0,0-1 0,-1-1 0,1-1 0,0 3 0,-4-5 0,2 3 0,0-3 0,2-1-1,0-2 1,2-1-1,4-3 1,2 0 0,1-2 0,5 0-1,-3 0 1,3-2 0,1-2 0,0-2 0,-3-2 1,-2 0-1,-1-1 0,1-1 0,1 0 0,1-1 1,-1-3-1,1 2 0,1-1 0,1 1 0,-1-1 0,1-3 0,-5 1 0,1 1 0,-2-1 0,-5-1 0,1-1 0,-2-3 0,0-1 0,0-2 0,-2-2-1,2-4 1,-4 0-1,0 0 1,-4 0-1,0 2 1,-4-2-1,-2 2 1,-3 2-1,-3 1 0,-3-1 1,-2 4-1,-2-4 1,-2 2 0,-3-1-1,-2 1 1,-1-2 0,2-2 0,-2 0-1,2 0 0,-2 2 1,0-2-1,-2 1 1,0 3-1,-2 4 2,-2 2-2,-21 15-8,35-24-7,-35 24-9,18-15-5,-18 15-2,0 0-1,-20-10-3,20 10 0</inkml:trace>
  <inkml:trace contextRef="#ctx0" brushRef="#br0" timeOffset="1427.5685">255-138 13,'0'0'12,"0"0"1,-10 20-1,10-20 2,0 0-1,26-18-1,-26 18 1,32-25-5,-14 8-2,3 3 0,-2-5 1,3 6-1,-3-1 0,4 3 1,-1-3 0,5 1-1,2-1 0,2-1-1,3 1-1,9-1 0,1 1-1,7-1-1,1 3 0,6-1 0,4 3 0,9 1 1,3 1 0,1 2 1,2 0 0,3 2 0,-1 3 1,4 2 0,-6-1-1,1 4-1,-7 0 0,3 2 0,-3-2-2,7 3 1,-5-3-1,2 4 1,1 0 0,-3 1 1,3-1-1,-1 2 0,-7-1 0,-2 1 0,-5 0-1,1-5 0,-6 5 0,2 0-1,-4-3 0,1 5 0,-1-2-1,-2-1 1,2 3 0,-4 1 0,3 3 0,-3-3 0,0 1 0,0-1 0,3-1 0,1-4 0,0-3 0,2 1 0,0-2 0,0-2 0,-4-2-1,-2 4 1,-1 2 0,-3-1 0,-1 3-1,-5 0 1,1-1-1,-4 3 1,-1 0 0,-1-3-1,-2 1 1,-2 2 0,0 1 0,-2-1-1,0 0 1,0-1 0,2 1 0,-2 0 0,0-1 0,2-1 0,0 0-1,-2 1 1,2-3 0,-2 2 0,2-2-1,-4 1 1,0-3 0,0 2 0,-4 0 0,0-2 0,0-3 0,-3 3 0,-1 0-1,2 0 1,-1 0 0,-1 2 0,-2-1 0,1-1 0,3 2-1,-4 0 1,3 0 0,-20-6 0,33 11 0,-33-11-1,29 10 1,-29-10 0,21 9-1,-21-9-7,0 0-10,17 14-9,-17-14-5,0 0 1,0 0-1,0 0-2,0 0-1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0:11.30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258 99 30,'-6'-21'15,"0"3"2,6 18 1,-17-32-2,17 32 1,-16-20-2,16 20 0,-17-9 0,17 9-3,-18 5-3,18-5-1,-17 26-2,11-3-1,-2 2-1,3 9 0,1 7 0,2 9-1,0 2 2,4 8-2,-2 0 2,2 5-2,0 6 1,2 9-1,-2 4-1,-1 7 0,1 3-1,-2 7 0,2 3-1,-2 0 0,0 0 1,-2 0-1,2-6 1,0 1-1,0-1-1,0 0 1,0 1 1,2 1-1,0 2 0,2-4 0,0 1 1,0 1-1,0 0 0,2-3 0,-3 1 0,-1-2 0,0 1-1,0 1 2,-2 4-2,0 0 1,0 1 0,0 1 0,0 2 0,-2 4 1,-2 3-1,1-1-1,-1 0 1,-2 2-1,2 5 1,-2-1-1,2 1 1,0 1 0,3-1-1,-3 3 1,0-3 0,2-3 0,0-4 0,-2-4 0,2-2-1,-2-2 0,2-6 1,-2-1 0,3 1 0,-3-2 0,-2-3 0,2-3 1,-2-3-1,0-4 0,-1-4 1,1 0-1,0-4 0,2-1-1,0 3 2,2-4-1,0 6 1,-1 2-1,3-2 0,-2 6 0,0-4 1,0 2 0,0 0-1,-4 1 0,4 3 1,-4-2 0,2 4-1,-1-3 1,-1 3-1,0 0 0,0-4 0,2-1 1,-1-3-1,1 0 0,-2-3 0,2-7 1,2 0-1,2-5 0,-2-3 1,2-1-2,0-4 2,2-6-2,0-4 2,0 0-2,-2-5 1,2-5 0,0-1 0,0-2 0,2-5 0,-2-1 1,0 0-1,-1-2 1,1 0-1,-2 2 0,2 0 0,0 2 1,-2 0-1,0 0 0,-2 1 0,4-1 1,-2-4-1,2 0 1,-2-6-1,0-21-6,8 31-15,-8-31-11,0 0 0,8-40-4,-8-12-1,-8-27-2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0:12.89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146 0 54,'-10'27'18,"4"0"0,-1 6-1,3-3 0,0 5-6,8 6-1,0 3 1,5 8 2,-3 2 2,8 10 1,-7-3 0,7 13-2,-10-1-2,5 15-3,-7 3-5,4 7-4,-10 8 0,4 8 0,-4 4 0,0 9 0,-3 6 0,-3 4 0,-2 4 0,-1 1 0,3 1 0,-1-2 0,-1 1 0,2 7 0,5-7 0,-1 1 0,6-2 0,0 0 0,4-3 0,0 1 0,-1 2 0,-1-8 0,0 0 0,0 0 0,0-6 0,-2 0 0,-4 1 0,0-1 0,-1 0-1,-3-2 0,0 1 0,-3-3 0,1-1 0,0-1 0,1 0 0,1-1 0,0 0 0,0-3-1,5-1 2,-3-1 0,4-1-1,0-2 1,0-6 0,2 4-1,0-4 1,2-2-1,2 0 1,0-6 0,-1 1 0,3-1-1,-2 0 2,4-3-2,-4-3 2,2 1-2,-1-1 1,-1 5 0,6-3 1,-6 3 0,0-3-1,-2-7 1,-1 4-1,1-5 1,-2-5 0,0-2 0,-7-2-1,5-1 0,-4-3 0,2 0 0,-4-2 0,3-1 0,1-3 0,0-1 0,0-8 0,2-2 0,2-8 0,0-2 1,4-7-1,-4-7 0,0-1 0,0-2 0,0-4 0,2 0 0,-4-2 0,2 1 0,2-3 1,-2 0-1,0-2 0,0-1 0,0-18-1,2 32 1,-2-32 0,2 29 0,-2-29 0,2 25 0,-2-25 0,2 22-1,-2-22 1,1 19 0,-1-19 0,0 0-1,8 21 1,-8-21 0,0 0 0,8 19 0,-8-19-1,0 0 2,8 27-1,-8-27 1,7 20-1,-7-20-7,8 25-6,-8-25-3,8 27-3,-8-27-7,11 25-5,-11-25-1,10 21-1,-10-21 6,6 19 4,-6-19 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29.22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19 0 13,'-9'28'7,"9"-28"0,0 0 1,0 0 0,0 0-2,0 0 0,-19 28-1,19-28 0,0 0-1,9 32 1,-9-32 2,10 38 0,-1-10 1,4 0-1,-4 4 0,4-1 0,-1 7-1,4 0 1,-3-4 0,3 1-1,-4 0 1,4 2-1,0-2 1,3 0 1,0-4-1,3 4 1,0-7 0,3 4 0,-25-32 0,54 53-1,-54-53-1,50 41 0,-21-22-2,2 0 0,-31-19-2,51 28-1,-51-28-1,57 38-1,-26-19 1,1 0-1,3 0 1,-4 0-2,7 0 2,0-1-2,3-5 2,-3-4 0,0 1 0,0 6 0,3-7 0,0 1 0,0-1 0,0-3 1,-3 1-1,3-4 0,-3-3 1,0-3-1,0-4 1,3-2-1,-4-4 0,1 1 1,-3-1-1,6-9 0,0-3 0,0 3 1,0-3-1,0-4 2,0 4-2,0 3 1,-3-3-1,0 12 1,-3-6-1,-3 4 0,-1-1 0,1 0 0,-1-3 0,-2 3 0,2-2 0,1-4 0,-4 6 0,1-3 0,2 0 0,-31 19 0,54-35 0,-54 35 0,41-31 0,-41 31 0,44-28 0,-44 28 0,32-16-1,-32 16 1,0 0-7,31-6-8,-31 6-7,0 0-5,13 31-5,-13-31 1,0 0-2,-51 19 1,20-19 6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0:14.27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14 31,'0'0'13,"0"0"1,16 19-2,-16-19-3,13 31-1,1-8 0,1 0-1,7 4-1,1 2 0,6 2-2,6 2-1,3 0 0,5-1-1,3 5 0,2 4-1,5 1 0,5 0 0,-2-1 1,6 3 0,-2-7-1,3 7 1,-1-9 0,4-2 0,2-1 2,-3-3 0,3-4 0,2-2 1,-1 1 0,-3-7-1,2-2 0,-3 1 0,-3-5-2,2 3 0,-6-3 0,2 1-1,-4 2-1,4-1 1,-2 0 0,2 3 0,-2 1 1,2-1-1,0 3 1,-2-2-1,2 5 2,0-5 1,-6-2 2,4 1-1,-6-7 1,2 3-1,-4-8 0,3 2 0,-3-8-2,0 2-1,2-4-2,-1-2 0,1 0-1,0 0 1,2-3-1,0-3 1,2-1 0,-2-1 0,2-1 0,-1-4 0,-3-3 0,-2-1 0,0 0 0,-1 2 0,-3 0 0,0-1 0,-3 1-1,0 4 1,-3-2 0,1 1 0,-5 1 0,-1 0-1,2-3 1,-4 1 0,0 0 0,0-1 0,-1 1 0,-1-2 0,0 2 0,-2-3 0,0 3 0,-2-2 0,0 0 0,-1-2 1,-1 1-1,-2 1 1,0-2-1,0 0 1,1 2-1,-3-2 1,0 3-1,2-1 0,-1 0 1,1-2-2,0 2 2,0-1-1,-2 1 0,3 2-1,-3-2 1,0 1 0,-2 1 0,-1 0 0,-1 2 0,1-1 0,-18 18 0,31-29 0,-31 29 0,27-23 0,-27 23 0,25-15 0,-25 15-1,17-14-5,-17 14-7,0 0-4,25-15-5,-25 15-5,0 0-4,12-25-1,-12 25 0,2-20 5,-2 20 5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0:15.48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2 499 49,'-4'-21'16,"8"1"0,-2-1-6,4-8-4,4 6-1,1-4-2,3 4 0,1 0 1,5 2-1,-1-1 1,4 5-1,6 0 0,6 3 0,2-3 0,7 3 0,2 5-1,9 1 0,1 0 1,11 4-1,3-1-1,5-1 0,8 2 1,3 0-1,6 0 0,5-3 0,0 1 0,1-2 0,-1 2 0,2-3-1,1 1 1,3 0-1,-3-1 0,-5-1 0,5 2 0,-1-1 0,-4 3 0,-4-2-1,-6-1 1,0 3 0,-4 0 0,0 2 1,-4 0-1,-3 2 2,-1 0-2,-3 4 1,0 6 0,-1-2-1,-7 2 0,2-1 0,-8 3 1,2 1-1,-4 1 1,0 1-1,0-1 0,-3-2 1,3-3 0,-4 5-1,4-8 1,-6 2-1,3-3 0,-5 1 1,-1 2-1,-5 0 1,-1 2 0,-4 1 0,-1-1 0,-1 4 0,-2 1 0,2 2 0,-6-3-1,2 3 1,-2 3 0,4-3-1,-6 3 1,0-3-1,1 0 0,-3-3 0,2 1 0,-4-3 0,2 2 0,-1-3 0,-1 1 0,0 0-3,0-1-4,-1-1-5,1 2-5,-21-10-4,35 13-3,-35-13-1,25 4-1,-25-4 1,8-33 12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0:18.27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0 175 42,'0'0'13,"12"-17"-1,-12 17 0,0 0-5,0 0-2,0 0 1,0 0-1,25 2 1,-25-2 0,23 2 1,-5-2 0,1-2-1,4 0 0,2 0-1,4 0 0,2-2-1,2 0 1,2-2 0,2 3 0,1-5-1,5 0 1,-1-1-2,9 1 0,-3 0 0,4 4-1,2 2-1,2 4-1,2 0 1,6 4-1,4 2 0,0-1 1,7 5-1,-2-6 0,7 3 0,-1-1 0,-2-2 0,1-2 0,-5 0 0,-1-2 0,-3-8 0,1-2 0,-1-5 0,-1-3 1,2-5-1,-1 2 0,-3-4 1,-2 3-1,2 3 0,-5 3 0,-3 5 0,2 3 0,-4 10 0,0 4 0,2 7 0,0 4 0,0 4 0,0 2 1,0 0-2,0 1 2,0-9-1,-1-4 0,-1-9 1,-4-6 0,2-9 2,-2-3-1,-2-7 0,3 2 1,-7-6 0,4 5 0,-5 3 0,1 6-2,-5 5 1,-5 4-2,-1 6 1,0 3 0,-4 5-1,2 1 0,-2 1 0,0-1 0,0-3 0,0 2 0,0-5-1,-2-5 1,1 0-1,-1-4 1,-1 0-1,-3-2 1,2 1 0,-2-5 0,0 6-1,-2 0 0,0 2-1,-1 0-1,1 2-2,-4-2-2,4 4 0,-3-2-1,3 4-1,-4-6-2,3 3 0,-1-1 1,0 2 2,-2 0-2,1 0-5,-1-2-2,-19-2-2,29 6 2,-29-6 0,21 2-1,-21-2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0:20.45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104-1 2,'-19'-12'2,"19"12"0,0 0 0,-16 23 1,16-23-5,-15 19 8,15-19 3,0 0 2,-21 23 2,21-23 2,-18 8 1,18-8 2,0 0 4,-17 2-7,17-2-4,0 0-2,0 0-2,0 0-2,0 0-2,9 31-3,-9-31 2,22 39-1,-9-16 2,5 8-1,-1-1 1,6 7 0,-3-2 1,3 3-1,-2-1 1,4 1-1,-2-3-1,4 0 1,-1-2-1,1-3 1,0-3 2,4-2 0,-2-1 0,7-5 0,-1-2-1,8-1 0,-1-5 0,5-1 0,3-4-4,0-2 1,0-3-2,-1-2 2,1 1-2,-2-4 1,1-4 0,-3 2-1,1-2 1,-1-3 0,2-3 0,3 3-1,-1-5 1,-2-1 0,4 2 0,-1-5 0,-1 1 0,-4 2 0,-1-3 0,-3 1-1,-7 4 1,0-3 0,-8 5 0,-2-1 0,-4 3 0,-21 11-8,35-21-5,-35 21-4,25-22-6,-25 22-4,20-21-5,-20 21 2,7-17-1,-7 17 4,0 0 6,-17-25 11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0:21.37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-8 67 21,'0'0'9,"0"-17"2,0 17 0,0 0 3,4-20-4,-4 20-1,0 0 0,0 0 0,0 0 1,20-19-2,-20 19-1,25-6-1,-8 6 0,2-5 1,7 7 0,3-4-2,3 5 0,3-1 0,2 4-1,6-2 0,-1 4-1,3-1-1,-1 3-1,0 2 1,1-3-1,5 3 0,2-2 0,-3 1 0,5-1 1,-4-3-1,6 3 1,-6-4-1,5-2-1,-7 3 1,2-1-1,-1 2 1,-3 0-2,2-3 2,-3 3 1,-1 0 0,1 0 0,-5-1 1,-1 1-1,-2-2 0,-3 1 1,-1 3 0,-4 2-3,-2-5 2,0 3 0,-5-2 0,1 1-1,-6-3 1,3 2 0,-20-8-1,33 13 1,-33-13-1,27 18 0,-27-18-1,23 17 1,-23-17 0,19 19-1,-19-19 0,16 18 0,-16-18 0,0 0 0,13 21-1,-13-21-3,0 0-5,6 19-5,-6-19-6,0 0-6,4 25-5,-4-25 0,0 0-1,0 0 3,-12 18 4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0:22.36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20 0 25,'0'0'11,"0"0"-2,-18 13-2,18-13-2,-2 23 0,2-3-1,0 1 0,2 6 1,2 4 0,-2 3 0,2 7 0,0 1 0,2 5 0,0 1-1,-1 0 0,3 4 0,0 0-1,1-4-1,1 0 0,0 1 1,1 5-2,-1-4 0,0 4 0,-1-2 0,-1 2 0,-2 0 0,0-4 1,0 4-2,-5-6 1,3 0 1,0 6-1,0-4 0,-2 4-1,0 0 1,0 6-1,0-4 0,0 2 1,-2 0 0,2-1 0,0 1 0,0-4 1,1 4 0,-1-2-1,2 0 2,0-4-1,4 4 1,-4-4 0,1 0 0,-1 0-1,0-2 0,0-2 0,0 0-1,-4 3 0,2-5-1,-2 0 0,0-3-1,2-5 1,-2 1-1,2-5 1,-2 1 0,2-6 2,-2 2 1,0-6 1,0 6 1,-2-4 1,2 0 1,-4-2 1,2 2-1,0-2-1,-2-2 0,2 0-1,2 2-1,-2-6-1,4 3-1,-2-1-1,0-4 1,2 2-1,0-1 0,0-1-1,0 1 0,2-1 0,-2 0 0,-2-17 1,4 27-3,-4-27-7,0 0-7,15 18-9,-15-18-6,8-33-1,-6-2-1,0-13-1,-4-16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0:23.47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33 0 46,'0'0'11,"-16"21"1,9-4-7,1 1 1,2 7-2,0 2 1,6 9-1,0 3 2,2 5-1,0 6-1,3 4 0,-1 10 0,4 5 0,-1 6 0,-1 4 1,2 6-2,-2 2 0,3 0 0,-3 1-1,2-1 0,-1 0 0,-1 0 0,0-1-1,-1-1 0,-1-4 2,0 0 0,0-2 0,0 2 1,-2-2 0,-1-7-1,1-5 1,-2-5 0,2-2 1,-2-7 0,2 1 0,-4-11 1,6-3 0,-2-1-1,-1 1 0,3 1-1,2 1-1,-4 3-1,2-1 0,-3 4-1,-1 0 0,0 1 0,2-1 0,-2-2 1,0-2-1,0-1 2,0-3-2,0-3 0,2 1 0,0-5 0,-2-2-1,1-2 1,-1-2-1,2-2 0,-2 0 0,0-2 0,0-2 0,0-1 0,0 1-1,-2-21 1,4 29 0,-4-29 1,2 31-1,-2-31 0,4 31 0,-4-31 0,1 30 1,-1-30-1,2 27 0,-2-27 0,0 20 0,0-20 0,0 0-2,0 0-6,0 0-5,8 17-6,-8-17-4,0 0-5,0 0-5,0 0 1,12-17 0,-12 17 7,0 0 4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0:24.51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0 274 23,'0'0'10,"0"0"-4,0 0-3,0 0 0,0 0 0,0 0 0,17-19 1,-17 19-1,0 0 2,18-14-2,-18 14 1,0 0 0,25-13-1,-25 13 0,21-12 1,-21 12 1,31-13 0,-12 9 1,3-2 0,3 0-1,4 2 1,8-3-1,1 3-1,3-2 0,1 2-1,5-3 0,-5-1 0,5-2 0,-5-1-1,-1 3 0,-3-4 1,1 1 0,0-3 1,-2 3-2,-1-1 2,3 3-1,-2-1 0,-1-2-1,-1 5 0,0-1-1,0 2 0,-2 0 0,-2 6 0,0 0 0,-4 4 0,0 4 1,0-2-1,-2 3 1,0 1-1,-2 2 0,-2-5 0,3 5 1,-5 1-1,4 1 1,-5-1-1,3 1 1,-4-1 0,5 3 1,-5-3 1,6-1 0,-4 1 1,3 1 0,-1-5-1,0 5 0,-1-3 0,-3-1-2,0 2 0,-17-12-1,31 19 0,-31-19-1,20 15 0,-20-15-5,15 18-6,-15-18-7,0 0-6,6 19-6,-6-19-2,0 0-1,-25 0 0,5-10 3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0:25.53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0-16 8,'12'29'8,"-1"-8"2,5 0-3,-3-3-2,7-1 1,-3-1 1,2-1 1,-1 0 0,1-1 0,-1 3-1,3 1 1,-4 1-1,5-4 1,-1 3-1,-2-5 1,6 5 0,-3-7-1,3 1 1,-8-5 0,8 1 0,-7-2 0,3 2-1,-4-8 1,6 5 2,-3-5-1,1 6-1,2-6-2,4 2 1,-2-2-2,6 0-1,2 2-2,4-4-2,2-2 0,3 2 0,1-4 0,1-1 0,-1-1 0,-1-3 0,-1-1 0,-4 2 0,-1 1 0,-1-5 0,0 5 0,-2-3 0,-2 2 0,2 3 0,-4-1 0,0 0 0,-2-1-1,-2-1 1,-2 2 0,-2-1 1,1 1-1,-3-2 0,0 1 0,1-1 0,-20 10 0,32-17-1,-32 17 1,31-18 0,-31 18 0,27-17 0,-27 17-1,22-16 1,-22 16 1,19-11-2,-19 11 1,0 0 0,19-21 0,-19 21-1,0 0 2,16-18-1,-16 18 0,0 0 0,0 0 1,17-19-4,-17 19-8,0 0-7,0 0-8,20 2-5,-20-2 2,0 0-1,0 0-2,0 0 3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0:28.195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0 0 34,'11'17'24,"7"6"-4,1-1-2,6 1-4,6 8 1,0-6 2,8 11 2,-5-9-2,9 10-2,-6-8-1,7 8-3,-7-9-1,5 3-4,-1 0-3,1 0-2,1 0-1,-2 0 0,3 1 0,1-5 0,3 4 0,0-4 0,4 2 0,-1-6 0,3 4 0,0-2 0,0 0 0,0 2 0,0 0 0,0 0 1,-3 0-2,1 0 1,-4-3 0,1-3 0,-5 2-1,-3-8 1,-5 1-8,-7-11-7,0 5-8,-9-8-6,-3-2-3,-17 0-1,17-12 0,-17 12 0,6-17 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30.15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68 377 37,'0'0'13,"-29"-19"3,29 19 2,-25-47-5,22 18-1,-4-5-1,7 2 0,-3-2-1,3 34-1,0-54-3,0 54 0,7-38-2,-7 38-1,0 0 0,47-31-2,-19 21 0,10 4 1,13 0 0,2 3 0,11-7 1,2 4-1,10-3 1,-1 5 0,4 1-1,0 0 1,-3 3-1,-3 0 0,-1 0-1,-5 3 1,-7 0-1,-3 4 1,-4-4-1,1 6-1,-10-2 2,0-1-1,-3 3 0,-3 4 1,-3-1 0,0 1 0,-7 3 1,4 3 0,-1 3-1,-2 0 0,-1 0 0,1 3 0,-29-25-1,47 47 1,-47-47-2,44 41 0,-44-41 0,38 35 0,-38-35 0,28 31 0,-28-31 0,29 26 0,-29-26 0,25 28 0,-25-28 0,0 0 0,41 38 0,-41-38 0,32 28 1,-32-28-1,34 25 0,-34-25-2,32 25-7,-32-25-5,32 29-5,-32-29-6,34 15-6,-34-15 0,0 0 0,35-3-1,-35 3 6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0:28.96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29 64 111,'0'0'35,"-20"-16"-1,20 16-8,0 0-5,-5 35-6,1-12-8,6 10-6,1 7-1,3 5 0,4 7-1,0 6 0,1 0 1,5 1 0,-3-1 0,1-4 0,-1-10 0,-1-3-1,1-12-1,-3-10 0,-10-19 0,0 0 0,17 2 0,-15-19 0,0-6 1,-4-8-1,0-4 1,1-4 2,-1-3-1,0-2 0,-2-1-1,4-3 1,0 0 0,0-2 0,4 0-1,0 3 0,3 1 1,5 8 0,-1 1 0,5 8 0,-1 10 0,3 9 0,-1 10 1,4 8 0,-3 11 0,3 6 0,2 12 1,2 3 0,1 7 0,3 3-1,-4 4 1,4 0 0,-4 2 0,-2-4-2,-2-4 0,-1-6 0,-5-5 1,-1-6-2,-3-8 0,-11-23-1,14 23 0,-14-23 0,0 0-9,0 0-8,9-21-5,-14 2-6,3 1-2,-8-7-1,2 0 0,-9-4 1,1-2 9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0:29.20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0 154 103,'0'0'32,"0"0"-2,22 6-9,-22-6-4,27-18-4,-6 7-7,4-3-13,8 5-12,-2-9-8,8 7-5,-1-6 0,1 1-1,-4-7-1,-2 0 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0:30.70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191 282 8,'-16'-26'3,"16"26"1,-15-27-3,15 27 2,-18-25-3,18 25 2,-17-23 1,17 23-2,-15-25 0,15 25-1,-16-25 1,16 25 1,-12-27 1,12 27-1,-11-27 2,11 27 0,-14-27 2,14 27 1,-11-25 1,11 25 1,-12-17 1,12 17 1,0 0 2,0 0 2,-17-10 1,17 10 0,0 0-3,0 0 0,0 0-3,-18 16-1,18-16-2,0 0-2,0 19-2,0-19-1,0 29 2,2-10-1,2 8 2,-2 6-1,4 5 1,0 5-2,1 5 0,1 0 0,4 6-1,-3-2-1,1 0 1,2 0-2,-1 0 0,-1-2 0,0-1 0,-1-3 0,-1-4 0,-2-1 0,-2-7 0,0-3 0,-1-4 1,-1-5-2,-2-5 1,2 0 1,-2-17-2,0 23 1,0-23-1,0 20-1,0-20 1,-4 19-1,4-19 0,-3 21-1,3-21 0,-2 27 1,2-27-1,0 27 2,0-27-2,2 33 3,-1-16-2,3 1 1,0-1 1,0 2 0,0-1 0,-4-18 0,8 30-1,-8-30 1,9 18-2,-9-18-1,0 0-3,0 0-4,0 0-5,22-2-7,-22 2-3,9-19-5,-9 19 1,10-27 1,-4 7 2,0-5 4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0:31.42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1 0 48,'-4'34'15,"4"-11"1,0 4-2,6 6-5,1 4 0,3 3-1,2 3 0,1 5 0,3 0 1,1-2-1,2-1 0,-3-5-1,1-5-2,1-4 0,-7-8-2,3-6-1,-14-17-1,19 14-1,-19-14-1,0 0-1,19-12 1,-19 12 0,10-29 0,-4 12 0,2-6 1,-1-2-1,5 0 1,0-4 0,3 2 1,2 2-1,3 1 1,-1 9 0,2 9 0,-1 4 1,1 10 0,-2 9 0,1 5 0,-1 3 0,0 7 0,-1 1 0,-1-2 1,0 2 0,-3-4-1,0-4 2,-5-4-2,-9-21-1,16 25-2,-16-25-5,0 0-6,0 0-5,19-23-4,-17 4-3,6-3 0,-3-3-2,5 2 2,0 0 3,-1-2 4,5 4 4,-2 0 12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0:32.987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44-8 31,'0'0'20,"-21"0"-3,21 0-5,0 0-4,-17 14-3,17-14-1,-6 21-3,6-3 0,0-1-1,4 6 0,2 6-1,3 6 2,-1 7-1,4 6 1,1 8-2,1 6 2,-1 5-2,3 7 2,-1-1-2,2 2 1,1 2-1,1-6 1,1 3-1,-3-5-1,0-5 2,-1-3-2,-5-5 2,-1-4-2,-6-3 1,-2-1 0,-2-6 0,-2 1 1,-2-3 0,-2-1 0,0 1-1,1-1 1,1 3-1,-2-3 0,2 1 1,2-1-1,0 3 1,4-1 0,0 1-1,0 0 1,2 5 0,0-1 0,0 0 0,1 0 1,1 1 0,-2 1 0,2 0 2,-2 2-1,0-4 1,0 3 1,-1 3-1,-1 2 0,0 2-1,-2-2 1,2 2-1,-2-1 0,2 1 0,-2-2-1,2-2 1,0 2 0,0 0 0,-2 4 2,-2-4-1,0 4 1,0-4-1,0 2 0,-2-6 0,0 4 0,-1-4-1,3 2-1,0 2-1,0-2 1,0 0 0,4 0-1,-2 2 1,4 0 1,2-6 0,-1 3 1,3-5 1,2 0-1,-3-4 1,3 1 0,-2-6-1,2-3 0,-1-1-2,1-2 0,0-4 0,-5 2-1,5-2 0,-2 0 0,-1 5-1,-1 1 0,0 4 0,-2-2-1,2 7-2,1-5 1,1 7-2,-2-7 0,2-3-2,-2-3-3,1-6-4,-3-6-3,-4-19-2,0 0-4,0 0 1,0-25 0,-15-19 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0:31.665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0 0 22,'0'0'15,"9"17"2,-9-17 2,0 27-1,2-5 1,-2-3 2,4 10-1,-2-6 0,6 8-3,-6-6-3,7 6-2,-3-8-1,2 2-4,0-2-10,-8-23-9,15 27-10,-15-27-5,0 0-4,0 0-2,19 6 0,-19-6-1,-3-21 6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0:33.86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-3 0 72,'2'29'22,"0"-8"1,0 6-6,-2 6-5,7 9 1,-3 1 1,10 15 0,-5-2-1,9 5 0,-5-5-3,7 4-2,-3-8-2,2-2-2,1-7-3,-3-5-2,2-5 1,-3-4-2,-5-10 1,-11-19 0,22 23-1,-22-23 0,0 0-1,19-8 1,-19 8 0,10-30 1,-4 7-1,-1-8 3,3 0-2,-2-6 2,5 1-1,3-1 0,-2 2 0,1 4 0,5 10 1,-18 21-1,32-23 1,-14 25 1,1 8-1,2 5 1,1 6 0,5 8 0,-2 4-1,0 5 1,0 1-1,-2 3-1,-1-1 2,-5-1-2,-2-5 0,-5-6-2,2-8 1,-12-21-4,17 20-8,-17-20-8,0 0-5,18-31-4,-18 31-2,11-39 0,-3 18 1,-4-4 1,2-2 13</inkml:trace>
  <inkml:trace contextRef="#ctx0" brushRef="#br0" timeOffset="584.1611">890 586 52,'0'0'23,"0"0"3,0 0 0,0 0-5,6-21-1,-6 21-3,7-17-2,-7 17-2,0 0-4,29 0-4,-29 0-3,37 21-1,-16-4 0,1 4 1,-1 8-1,2 4 1,-3 4-1,-3-3 0,-4 5-1,-7-2 1,-2-1 0,-4-5-1,-2-4 1,-6-6-1,1-3 0,7-18 0,-20 23-1,20-23 1,-17 11 0,17-11-1,0 0 0,0 0-1,0 0 0,0 0 0,0 0 0,0 0 0,0 0 1,0 0-1,19-15 2,-1 13 0,-1 4 0,8-2 1,0 4-1,6 3 1,4 1 0,4 6 0,-2-1-1,-3 5 0,1-3 1,-4 2-1,-4 1 0,-6-5 0,-21-13 0,31 21-12,-31-21-10,0 0-7,0 0-3,0 0-1,0 0-2,0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0:08.50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41 30 35,'-4'-19'12,"4"19"1,0 0-2,0 0-4,0 0 0,-20-16-1,20 16 2,0 0-1,0 0 0,-21 10 0,21-10 0,0 0-1,0 0 0,-8 17-1,8-17 0,0 0 0,10 26 0,-10-26-1,14 25 0,-14-25 0,13 32 1,-5-10 0,2 1-1,-3 2 1,3 2-1,0 4 1,1 3 0,1-1 0,1 4-1,3-5 0,3 7 0,0-6-1,5 5 0,3-5 0,0 0 1,4-4 0,5 4 0,-1-4 0,4-2 0,-2-1-1,5 0-1,-3-5-2,3 2 0,-1-4 0,3 0 0,1 1 0,-1-1 0,5 0 0,-3 1 0,4 1 0,3-4 0,1 6 0,4-5 0,0 1 0,0-4 0,2 1 0,0-1 0,-1-1 0,1-1 0,0 3 0,-4-5 0,2 3 0,0-3 0,2-1-1,0-2 1,2-1-1,4-3 1,2 0 0,1-2 0,5 0-1,-3 0 1,3-2 0,1-2 0,0-2 0,-3-2 1,-2 0-1,-1-1 0,1-1 0,1 0 0,1-1 1,-1-3-1,1 2 0,1-1 0,1 1 0,-1-1 0,1-3 0,-5 1 0,1 1 0,-2-1 0,-5-1 0,1-1 0,-2-3 0,0-1 0,0-2 0,-2-2-1,2-4 1,-4 0-1,0 0 1,-4 0-1,0 2 1,-4-2-1,-2 2 1,-3 2-1,-3 1 0,-3-1 1,-2 4-1,-2-4 1,-2 2 0,-3-1-1,-2 1 1,-1-2 0,2-2 0,-2 0-1,2 0 0,-2 2 1,0-2-1,-2 1 1,0 3-1,-2 4 2,-2 2-2,-21 15-8,35-24-7,-35 24-9,18-15-5,-18 15-2,0 0-1,-20-10-3,20 10 0</inkml:trace>
  <inkml:trace contextRef="#ctx0" brushRef="#br0" timeOffset="1427.5685">255-138 13,'0'0'12,"0"0"1,-10 20-1,10-20 2,0 0-1,26-18-1,-26 18 1,32-25-5,-14 8-2,3 3 0,-2-5 1,3 6-1,-3-1 0,4 3 1,-1-3 0,5 1-1,2-1 0,2-1-1,3 1-1,9-1 0,1 1-1,7-1-1,1 3 0,6-1 0,4 3 0,9 1 1,3 1 0,1 2 1,2 0 0,3 2 0,-1 3 1,4 2 0,-6-1-1,1 4-1,-7 0 0,3 2 0,-3-2-2,7 3 1,-5-3-1,2 4 1,1 0 0,-3 1 1,3-1-1,-1 2 0,-7-1 0,-2 1 0,-5 0-1,1-5 0,-6 5 0,2 0-1,-4-3 0,1 5 0,-1-2-1,-2-1 1,2 3 0,-4 1 0,3 3 0,-3-3 0,0 1 0,0-1 0,3-1 0,1-4 0,0-3 0,2 1 0,0-2 0,0-2 0,-4-2-1,-2 4 1,-1 2 0,-3-1 0,-1 3-1,-5 0 1,1-1-1,-4 3 1,-1 0 0,-1-3-1,-2 1 1,-2 2 0,0 1 0,-2-1-1,0 0 1,0-1 0,2 1 0,-2 0 0,0-1 0,2-1 0,0 0-1,-2 1 1,2-3 0,-2 2 0,2-2-1,-4 1 1,0-3 0,0 2 0,-4 0 0,0-2 0,0-3 0,-3 3 0,-1 0-1,2 0 1,-1 0 0,-1 2 0,-2-1 0,1-1 0,3 2-1,-4 0 1,3 0 0,-20-6 0,33 11 0,-33-11-1,29 10 1,-29-10 0,21 9-1,-21-9-7,0 0-10,17 14-9,-17-14-5,0 0 1,0 0-1,0 0-2,0 0-1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0:11.30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258 99 30,'-6'-21'15,"0"3"2,6 18 1,-17-32-2,17 32 1,-16-20-2,16 20 0,-17-9 0,17 9-3,-18 5-3,18-5-1,-17 26-2,11-3-1,-2 2-1,3 9 0,1 7 0,2 9-1,0 2 2,4 8-2,-2 0 2,2 5-2,0 6 1,2 9-1,-2 4-1,-1 7 0,1 3-1,-2 7 0,2 3-1,-2 0 0,0 0 1,-2 0-1,2-6 1,0 1-1,0-1-1,0 0 1,0 1 1,2 1-1,0 2 0,2-4 0,0 1 1,0 1-1,0 0 0,2-3 0,-3 1 0,-1-2 0,0 1-1,0 1 2,-2 4-2,0 0 1,0 1 0,0 1 0,0 2 0,-2 4 1,-2 3-1,1-1-1,-1 0 1,-2 2-1,2 5 1,-2-1-1,2 1 1,0 1 0,3-1-1,-3 3 1,0-3 0,2-3 0,0-4 0,-2-4 0,2-2-1,-2-2 0,2-6 1,-2-1 0,3 1 0,-3-2 0,-2-3 0,2-3 1,-2-3-1,0-4 0,-1-4 1,1 0-1,0-4 0,2-1-1,0 3 2,2-4-1,0 6 1,-1 2-1,3-2 0,-2 6 0,0-4 1,0 2 0,0 0-1,-4 1 0,4 3 1,-4-2 0,2 4-1,-1-3 1,-1 3-1,0 0 0,0-4 0,2-1 1,-1-3-1,1 0 0,-2-3 0,2-7 1,2 0-1,2-5 0,-2-3 1,2-1-2,0-4 2,2-6-2,0-4 2,0 0-2,-2-5 1,2-5 0,0-1 0,0-2 0,2-5 0,-2-1 1,0 0-1,-1-2 1,1 0-1,-2 2 0,2 0 0,0 2 1,-2 0-1,0 0 0,-2 1 0,4-1 1,-2-4-1,2 0 1,-2-6-1,0-21-6,8 31-15,-8-31-11,0 0 0,8-40-4,-8-12-1,-8-27-2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0:12.89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146 0 54,'-10'27'18,"4"0"0,-1 6-1,3-3 0,0 5-6,8 6-1,0 3 1,5 8 2,-3 2 2,8 10 1,-7-3 0,7 13-2,-10-1-2,5 15-3,-7 3-5,4 7-4,-10 8 0,4 8 0,-4 4 0,0 9 0,-3 6 0,-3 4 0,-2 4 0,-1 1 0,3 1 0,-1-2 0,-1 1 0,2 7 0,5-7 0,-1 1 0,6-2 0,0 0 0,4-3 0,0 1 0,-1 2 0,-1-8 0,0 0 0,0 0 0,0-6 0,-2 0 0,-4 1 0,0-1 0,-1 0-1,-3-2 0,0 1 0,-3-3 0,1-1 0,0-1 0,1 0 0,1-1 0,0 0 0,0-3-1,5-1 2,-3-1 0,4-1-1,0-2 1,0-6 0,2 4-1,0-4 1,2-2-1,2 0 1,0-6 0,-1 1 0,3-1-1,-2 0 2,4-3-2,-4-3 2,2 1-2,-1-1 1,-1 5 0,6-3 1,-6 3 0,0-3-1,-2-7 1,-1 4-1,1-5 1,-2-5 0,0-2 0,-7-2-1,5-1 0,-4-3 0,2 0 0,-4-2 0,3-1 0,1-3 0,0-1 0,0-8 0,2-2 0,2-8 0,0-2 1,4-7-1,-4-7 0,0-1 0,0-2 0,0-4 0,2 0 0,-4-2 0,2 1 0,2-3 1,-2 0-1,0-2 0,0-1 0,0-18-1,2 32 1,-2-32 0,2 29 0,-2-29 0,2 25 0,-2-25 0,2 22-1,-2-22 1,1 19 0,-1-19 0,0 0-1,8 21 1,-8-21 0,0 0 0,8 19 0,-8-19-1,0 0 2,8 27-1,-8-27 1,7 20-1,-7-20-7,8 25-6,-8-25-3,8 27-3,-8-27-7,11 25-5,-11-25-1,10 21-1,-10-21 6,6 19 4,-6-19 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31.82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28 69 1,'0'0'1,"0"0"0,-31-19 0,31 19 0,0 0-1,0 0 1,0 0-1,0-32 0,0 32-1,0 0 1,0 0-1,0 0 1,0 0-1,0 0 0,0 0 0,0 0 1,0 0 0,28-18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0:14.27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14 31,'0'0'13,"0"0"1,16 19-2,-16-19-3,13 31-1,1-8 0,1 0-1,7 4-1,1 2 0,6 2-2,6 2-1,3 0 0,5-1-1,3 5 0,2 4-1,5 1 0,5 0 0,-2-1 1,6 3 0,-2-7-1,3 7 1,-1-9 0,4-2 0,2-1 2,-3-3 0,3-4 0,2-2 1,-1 1 0,-3-7-1,2-2 0,-3 1 0,-3-5-2,2 3 0,-6-3 0,2 1-1,-4 2-1,4-1 1,-2 0 0,2 3 0,-2 1 1,2-1-1,0 3 1,-2-2-1,2 5 2,0-5 1,-6-2 2,4 1-1,-6-7 1,2 3-1,-4-8 0,3 2 0,-3-8-2,0 2-1,2-4-2,-1-2 0,1 0-1,0 0 1,2-3-1,0-3 1,2-1 0,-2-1 0,2-1 0,-1-4 0,-3-3 0,-2-1 0,0 0 0,-1 2 0,-3 0 0,0-1 0,-3 1-1,0 4 1,-3-2 0,1 1 0,-5 1 0,-1 0-1,2-3 1,-4 1 0,0 0 0,0-1 0,-1 1 0,-1-2 0,0 2 0,-2-3 0,0 3 0,-2-2 0,0 0 0,-1-2 1,-1 1-1,-2 1 1,0-2-1,0 0 1,1 2-1,-3-2 1,0 3-1,2-1 0,-1 0 1,1-2-2,0 2 2,0-1-1,-2 1 0,3 2-1,-3-2 1,0 1 0,-2 1 0,-1 0 0,-1 2 0,1-1 0,-18 18 0,31-29 0,-31 29 0,27-23 0,-27 23 0,25-15 0,-25 15-1,17-14-5,-17 14-7,0 0-4,25-15-5,-25 15-5,0 0-4,12-25-1,-12 25 0,2-20 5,-2 20 5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0:15.48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2 499 49,'-4'-21'16,"8"1"0,-2-1-6,4-8-4,4 6-1,1-4-2,3 4 0,1 0 1,5 2-1,-1-1 1,4 5-1,6 0 0,6 3 0,2-3 0,7 3 0,2 5-1,9 1 0,1 0 1,11 4-1,3-1-1,5-1 0,8 2 1,3 0-1,6 0 0,5-3 0,0 1 0,1-2 0,-1 2 0,2-3-1,1 1 1,3 0-1,-3-1 0,-5-1 0,5 2 0,-1-1 0,-4 3 0,-4-2-1,-6-1 1,0 3 0,-4 0 0,0 2 1,-4 0-1,-3 2 2,-1 0-2,-3 4 1,0 6 0,-1-2-1,-7 2 0,2-1 0,-8 3 1,2 1-1,-4 1 1,0 1-1,0-1 0,-3-2 1,3-3 0,-4 5-1,4-8 1,-6 2-1,3-3 0,-5 1 1,-1 2-1,-5 0 1,-1 2 0,-4 1 0,-1-1 0,-1 4 0,-2 1 0,2 2 0,-6-3-1,2 3 1,-2 3 0,4-3-1,-6 3 1,0-3-1,1 0 0,-3-3 0,2 1 0,-4-3 0,2 2 0,-1-3 0,-1 1 0,0 0-3,0-1-4,-1-1-5,1 2-5,-21-10-4,35 13-3,-35-13-1,25 4-1,-25-4 1,8-33 12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0:18.27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0 175 42,'0'0'13,"12"-17"-1,-12 17 0,0 0-5,0 0-2,0 0 1,0 0-1,25 2 1,-25-2 0,23 2 1,-5-2 0,1-2-1,4 0 0,2 0-1,4 0 0,2-2-1,2 0 1,2-2 0,2 3 0,1-5-1,5 0 1,-1-1-2,9 1 0,-3 0 0,4 4-1,2 2-1,2 4-1,2 0 1,6 4-1,4 2 0,0-1 1,7 5-1,-2-6 0,7 3 0,-1-1 0,-2-2 0,1-2 0,-5 0 0,-1-2 0,-3-8 0,1-2 0,-1-5 0,-1-3 1,2-5-1,-1 2 0,-3-4 1,-2 3-1,2 3 0,-5 3 0,-3 5 0,2 3 0,-4 10 0,0 4 0,2 7 0,0 4 0,0 4 0,0 2 1,0 0-2,0 1 2,0-9-1,-1-4 0,-1-9 1,-4-6 0,2-9 2,-2-3-1,-2-7 0,3 2 1,-7-6 0,4 5 0,-5 3 0,1 6-2,-5 5 1,-5 4-2,-1 6 1,0 3 0,-4 5-1,2 1 0,-2 1 0,0-1 0,0-3 0,0 2 0,0-5-1,-2-5 1,1 0-1,-1-4 1,-1 0-1,-3-2 1,2 1 0,-2-5 0,0 6-1,-2 0 0,0 2-1,-1 0-1,1 2-2,-4-2-2,4 4 0,-3-2-1,3 4-1,-4-6-2,3 3 0,-1-1 1,0 2 2,-2 0-2,1 0-5,-1-2-2,-19-2-2,29 6 2,-29-6 0,21 2-1,-21-2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0:20.45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104-1 2,'-19'-12'2,"19"12"0,0 0 0,-16 23 1,16-23-5,-15 19 8,15-19 3,0 0 2,-21 23 2,21-23 2,-18 8 1,18-8 2,0 0 4,-17 2-7,17-2-4,0 0-2,0 0-2,0 0-2,0 0-2,9 31-3,-9-31 2,22 39-1,-9-16 2,5 8-1,-1-1 1,6 7 0,-3-2 1,3 3-1,-2-1 1,4 1-1,-2-3-1,4 0 1,-1-2-1,1-3 1,0-3 2,4-2 0,-2-1 0,7-5 0,-1-2-1,8-1 0,-1-5 0,5-1 0,3-4-4,0-2 1,0-3-2,-1-2 2,1 1-2,-2-4 1,1-4 0,-3 2-1,1-2 1,-1-3 0,2-3 0,3 3-1,-1-5 1,-2-1 0,4 2 0,-1-5 0,-1 1 0,-4 2 0,-1-3 0,-3 1-1,-7 4 1,0-3 0,-8 5 0,-2-1 0,-4 3 0,-21 11-8,35-21-5,-35 21-4,25-22-6,-25 22-4,20-21-5,-20 21 2,7-17-1,-7 17 4,0 0 6,-17-25 11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0:21.37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-8 67 21,'0'0'9,"0"-17"2,0 17 0,0 0 3,4-20-4,-4 20-1,0 0 0,0 0 0,0 0 1,20-19-2,-20 19-1,25-6-1,-8 6 0,2-5 1,7 7 0,3-4-2,3 5 0,3-1 0,2 4-1,6-2 0,-1 4-1,3-1-1,-1 3-1,0 2 1,1-3-1,5 3 0,2-2 0,-3 1 0,5-1 1,-4-3-1,6 3 1,-6-4-1,5-2-1,-7 3 1,2-1-1,-1 2 1,-3 0-2,2-3 2,-3 3 1,-1 0 0,1 0 0,-5-1 1,-1 1-1,-2-2 0,-3 1 1,-1 3 0,-4 2-3,-2-5 2,0 3 0,-5-2 0,1 1-1,-6-3 1,3 2 0,-20-8-1,33 13 1,-33-13-1,27 18 0,-27-18-1,23 17 1,-23-17 0,19 19-1,-19-19 0,16 18 0,-16-18 0,0 0 0,13 21-1,-13-21-3,0 0-5,6 19-5,-6-19-6,0 0-6,4 25-5,-4-25 0,0 0-1,0 0 3,-12 18 4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0:22.36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20 0 25,'0'0'11,"0"0"-2,-18 13-2,18-13-2,-2 23 0,2-3-1,0 1 0,2 6 1,2 4 0,-2 3 0,2 7 0,0 1 0,2 5 0,0 1-1,-1 0 0,3 4 0,0 0-1,1-4-1,1 0 0,0 1 1,1 5-2,-1-4 0,0 4 0,-1-2 0,-1 2 0,-2 0 0,0-4 1,0 4-2,-5-6 1,3 0 1,0 6-1,0-4 0,-2 4-1,0 0 1,0 6-1,0-4 0,0 2 1,-2 0 0,2-1 0,0 1 0,0-4 1,1 4 0,-1-2-1,2 0 2,0-4-1,4 4 1,-4-4 0,1 0 0,-1 0-1,0-2 0,0-2 0,0 0-1,-4 3 0,2-5-1,-2 0 0,0-3-1,2-5 1,-2 1-1,2-5 1,-2 1 0,2-6 2,-2 2 1,0-6 1,0 6 1,-2-4 1,2 0 1,-4-2 1,2 2-1,0-2-1,-2-2 0,2 0-1,2 2-1,-2-6-1,4 3-1,-2-1-1,0-4 1,2 2-1,0-1 0,0-1-1,0 1 0,2-1 0,-2 0 0,-2-17 1,4 27-3,-4-27-7,0 0-7,15 18-9,-15-18-6,8-33-1,-6-2-1,0-13-1,-4-16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0:23.47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33 0 46,'0'0'11,"-16"21"1,9-4-7,1 1 1,2 7-2,0 2 1,6 9-1,0 3 2,2 5-1,0 6-1,3 4 0,-1 10 0,4 5 0,-1 6 0,-1 4 1,2 6-2,-2 2 0,3 0 0,-3 1-1,2-1 0,-1 0 0,-1 0 0,0-1-1,-1-1 0,-1-4 2,0 0 0,0-2 0,0 2 1,-2-2 0,-1-7-1,1-5 1,-2-5 0,2-2 1,-2-7 0,2 1 0,-4-11 1,6-3 0,-2-1-1,-1 1 0,3 1-1,2 1-1,-4 3-1,2-1 0,-3 4-1,-1 0 0,0 1 0,2-1 0,-2-2 1,0-2-1,0-1 2,0-3-2,0-3 0,2 1 0,0-5 0,-2-2-1,1-2 1,-1-2-1,2-2 0,-2 0 0,0-2 0,0-2 0,0-1 0,0 1-1,-2-21 1,4 29 0,-4-29 1,2 31-1,-2-31 0,4 31 0,-4-31 0,1 30 1,-1-30-1,2 27 0,-2-27 0,0 20 0,0-20 0,0 0-2,0 0-6,0 0-5,8 17-6,-8-17-4,0 0-5,0 0-5,0 0 1,12-17 0,-12 17 7,0 0 4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0:24.51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0 274 23,'0'0'10,"0"0"-4,0 0-3,0 0 0,0 0 0,0 0 0,17-19 1,-17 19-1,0 0 2,18-14-2,-18 14 1,0 0 0,25-13-1,-25 13 0,21-12 1,-21 12 1,31-13 0,-12 9 1,3-2 0,3 0-1,4 2 1,8-3-1,1 3-1,3-2 0,1 2-1,5-3 0,-5-1 0,5-2 0,-5-1-1,-1 3 0,-3-4 1,1 1 0,0-3 1,-2 3-2,-1-1 2,3 3-1,-2-1 0,-1-2-1,-1 5 0,0-1-1,0 2 0,-2 0 0,-2 6 0,0 0 0,-4 4 0,0 4 1,0-2-1,-2 3 1,0 1-1,-2 2 0,-2-5 0,3 5 1,-5 1-1,4 1 1,-5-1-1,3 1 1,-4-1 0,5 3 1,-5-3 1,6-1 0,-4 1 1,3 1 0,-1-5-1,0 5 0,-1-3 0,-3-1-2,0 2 0,-17-12-1,31 19 0,-31-19-1,20 15 0,-20-15-5,15 18-6,-15-18-7,0 0-6,6 19-6,-6-19-2,0 0-1,-25 0 0,5-10 3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0:25.53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0-16 8,'12'29'8,"-1"-8"2,5 0-3,-3-3-2,7-1 1,-3-1 1,2-1 1,-1 0 0,1-1 0,-1 3-1,3 1 1,-4 1-1,5-4 1,-1 3-1,-2-5 1,6 5 0,-3-7-1,3 1 1,-8-5 0,8 1 0,-7-2 0,3 2-1,-4-8 1,6 5 2,-3-5-1,1 6-1,2-6-2,4 2 1,-2-2-2,6 0-1,2 2-2,4-4-2,2-2 0,3 2 0,1-4 0,1-1 0,-1-1 0,-1-3 0,-1-1 0,-4 2 0,-1 1 0,-1-5 0,0 5 0,-2-3 0,-2 2 0,2 3 0,-4-1 0,0 0 0,-2-1-1,-2-1 1,-2 2 0,-2-1 1,1 1-1,-3-2 0,0 1 0,1-1 0,-20 10 0,32-17-1,-32 17 1,31-18 0,-31 18 0,27-17 0,-27 17-1,22-16 1,-22 16 1,19-11-2,-19 11 1,0 0 0,19-21 0,-19 21-1,0 0 2,16-18-1,-16 18 0,0 0 0,0 0 1,17-19-4,-17 19-8,0 0-7,0 0-8,20 2-5,-20-2 2,0 0-1,0 0-2,0 0 3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0:28.195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0 0 34,'11'17'24,"7"6"-4,1-1-2,6 1-4,6 8 1,0-6 2,8 11 2,-5-9-2,9 10-2,-6-8-1,7 8-3,-7-9-1,5 3-4,-1 0-3,1 0-2,1 0-1,-2 0 0,3 1 0,1-5 0,3 4 0,0-4 0,4 2 0,-1-6 0,3 4 0,0-2 0,0 0 0,0 2 0,0 0 0,0 0 1,-3 0-2,1 0 1,-4-3 0,1-3 0,-5 2-1,-3-8 1,-5 1-8,-7-11-7,0 5-8,-9-8-6,-3-2-3,-17 0-1,17-12 0,-17 12 0,6-17 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35.44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26 291 42,'0'0'13,"-31"-32"1,31 4-1,6-10-5,10-6-2,3 0-1,6 6-2,3 7-1,-28 31 1,51-38-2,-51 38 0,54 3 0,-54-3 0,53 35 0,-21-13-1,-4 0 1,7 0-1,-3 0 0,2 0 0,-2 0 0,3-3 0,-1-3 0,1-4 1,-3-6-1,-1-2 0,7-4 0,-3-4 1,0 1-1,2-3 1,-2 3-1,3 0 0,0 3 0,6 3 0,-6-3 0,3 6 0,0 0 0,0-2-1,-3 2 1,0 3 0,0 4 0,0-7 0,-3 1 0,-4 2 0,-2-3 0,2 4 0,-2-4 0,2-3-1,-2-3 1,-29 0 0,50 6 0,-50-6 0,51 4 0,-51-4-1,53-7 1,-53 7 0,54-9 0,-26 3 0,4-1 0,-4 1 0,7 0-1,-7-4 1,4 4 0,-4 0 0,4-1 0,-4 4 0,1 0 0,-1 0 1,1-3-1,-29 6 0,50-7 1,-21 4-1,-1 0 1,1 0-1,-29 3 0,56-3 0,-56 3 1,57-3-1,-57 3 0,57 0 0,-57 0 0,54 3-2,-54-3-3,41 12-4,-41-12-2,28 26-1,-28-26-2,0 0-2,22 40-2,-22-40 2,0 0 4,0 0 10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0:28.96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29 64 111,'0'0'35,"-20"-16"-1,20 16-8,0 0-5,-5 35-6,1-12-8,6 10-6,1 7-1,3 5 0,4 7-1,0 6 0,1 0 1,5 1 0,-3-1 0,1-4 0,-1-10 0,-1-3-1,1-12-1,-3-10 0,-10-19 0,0 0 0,17 2 0,-15-19 0,0-6 1,-4-8-1,0-4 1,1-4 2,-1-3-1,0-2 0,-2-1-1,4-3 1,0 0 0,0-2 0,4 0-1,0 3 0,3 1 1,5 8 0,-1 1 0,5 8 0,-1 10 0,3 9 0,-1 10 1,4 8 0,-3 11 0,3 6 0,2 12 1,2 3 0,1 7 0,3 3-1,-4 4 1,4 0 0,-4 2 0,-2-4-2,-2-4 0,-1-6 0,-5-5 1,-1-6-2,-3-8 0,-11-23-1,14 23 0,-14-23 0,0 0-9,0 0-8,9-21-5,-14 2-6,3 1-2,-8-7-1,2 0 0,-9-4 1,1-2 9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0:29.20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0 154 103,'0'0'32,"0"0"-2,22 6-9,-22-6-4,27-18-4,-6 7-7,4-3-13,8 5-12,-2-9-8,8 7-5,-1-6 0,1 1-1,-4-7-1,-2 0 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0:30.70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191 282 8,'-16'-26'3,"16"26"1,-15-27-3,15 27 2,-18-25-3,18 25 2,-17-23 1,17 23-2,-15-25 0,15 25-1,-16-25 1,16 25 1,-12-27 1,12 27-1,-11-27 2,11 27 0,-14-27 2,14 27 1,-11-25 1,11 25 1,-12-17 1,12 17 1,0 0 2,0 0 2,-17-10 1,17 10 0,0 0-3,0 0 0,0 0-3,-18 16-1,18-16-2,0 0-2,0 19-2,0-19-1,0 29 2,2-10-1,2 8 2,-2 6-1,4 5 1,0 5-2,1 5 0,1 0 0,4 6-1,-3-2-1,1 0 1,2 0-2,-1 0 0,-1-2 0,0-1 0,-1-3 0,-1-4 0,-2-1 0,-2-7 0,0-3 0,-1-4 1,-1-5-2,-2-5 1,2 0 1,-2-17-2,0 23 1,0-23-1,0 20-1,0-20 1,-4 19-1,4-19 0,-3 21-1,3-21 0,-2 27 1,2-27-1,0 27 2,0-27-2,2 33 3,-1-16-2,3 1 1,0-1 1,0 2 0,0-1 0,-4-18 0,8 30-1,-8-30 1,9 18-2,-9-18-1,0 0-3,0 0-4,0 0-5,22-2-7,-22 2-3,9-19-5,-9 19 1,10-27 1,-4 7 2,0-5 4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0:31.42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1 0 48,'-4'34'15,"4"-11"1,0 4-2,6 6-5,1 4 0,3 3-1,2 3 0,1 5 0,3 0 1,1-2-1,2-1 0,-3-5-1,1-5-2,1-4 0,-7-8-2,3-6-1,-14-17-1,19 14-1,-19-14-1,0 0-1,19-12 1,-19 12 0,10-29 0,-4 12 0,2-6 1,-1-2-1,5 0 1,0-4 0,3 2 1,2 2-1,3 1 1,-1 9 0,2 9 0,-1 4 1,1 10 0,-2 9 0,1 5 0,-1 3 0,0 7 0,-1 1 0,-1-2 1,0 2 0,-3-4-1,0-4 2,-5-4-2,-9-21-1,16 25-2,-16-25-5,0 0-6,0 0-5,19-23-4,-17 4-3,6-3 0,-3-3-2,5 2 2,0 0 3,-1-2 4,5 4 4,-2 0 12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0:32.987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44-8 31,'0'0'20,"-21"0"-3,21 0-5,0 0-4,-17 14-3,17-14-1,-6 21-3,6-3 0,0-1-1,4 6 0,2 6-1,3 6 2,-1 7-1,4 6 1,1 8-2,1 6 2,-1 5-2,3 7 2,-1-1-2,2 2 1,1 2-1,1-6 1,1 3-1,-3-5-1,0-5 2,-1-3-2,-5-5 2,-1-4-2,-6-3 1,-2-1 0,-2-6 0,-2 1 1,-2-3 0,-2-1 0,0 1-1,1-1 1,1 3-1,-2-3 0,2 1 1,2-1-1,0 3 1,4-1 0,0 1-1,0 0 1,2 5 0,0-1 0,0 0 0,1 0 1,1 1 0,-2 1 0,2 0 2,-2 2-1,0-4 1,0 3 1,-1 3-1,-1 2 0,0 2-1,-2-2 1,2 2-1,-2-1 0,2 1 0,-2-2-1,2-2 1,0 2 0,0 0 0,-2 4 2,-2-4-1,0 4 1,0-4-1,0 2 0,-2-6 0,0 4 0,-1-4-1,3 2-1,0 2-1,0-2 1,0 0 0,4 0-1,-2 2 1,4 0 1,2-6 0,-1 3 1,3-5 1,2 0-1,-3-4 1,3 1 0,-2-6-1,2-3 0,-1-1-2,1-2 0,0-4 0,-5 2-1,5-2 0,-2 0 0,-1 5-1,-1 1 0,0 4 0,-2-2-1,2 7-2,1-5 1,1 7-2,-2-7 0,2-3-2,-2-3-3,1-6-4,-3-6-3,-4-19-2,0 0-4,0 0 1,0-25 0,-15-19 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0:31.665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0 0 22,'0'0'15,"9"17"2,-9-17 2,0 27-1,2-5 1,-2-3 2,4 10-1,-2-6 0,6 8-3,-6-6-3,7 6-2,-3-8-1,2 2-4,0-2-10,-8-23-9,15 27-10,-15-27-5,0 0-4,0 0-2,19 6 0,-19-6-1,-3-21 6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0:33.86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-3 0 72,'2'29'22,"0"-8"1,0 6-6,-2 6-5,7 9 1,-3 1 1,10 15 0,-5-2-1,9 5 0,-5-5-3,7 4-2,-3-8-2,2-2-2,1-7-3,-3-5-2,2-5 1,-3-4-2,-5-10 1,-11-19 0,22 23-1,-22-23 0,0 0-1,19-8 1,-19 8 0,10-30 1,-4 7-1,-1-8 3,3 0-2,-2-6 2,5 1-1,3-1 0,-2 2 0,1 4 0,5 10 1,-18 21-1,32-23 1,-14 25 1,1 8-1,2 5 1,1 6 0,5 8 0,-2 4-1,0 5 1,0 1-1,-2 3-1,-1-1 2,-5-1-2,-2-5 0,-5-6-2,2-8 1,-12-21-4,17 20-8,-17-20-8,0 0-5,18-31-4,-18 31-2,11-39 0,-3 18 1,-4-4 1,2-2 13</inkml:trace>
  <inkml:trace contextRef="#ctx0" brushRef="#br0" timeOffset="584.1611">890 586 52,'0'0'23,"0"0"3,0 0 0,0 0-5,6-21-1,-6 21-3,7-17-2,-7 17-2,0 0-4,29 0-4,-29 0-3,37 21-1,-16-4 0,1 4 1,-1 8-1,2 4 1,-3 4-1,-3-3 0,-4 5-1,-7-2 1,-2-1 0,-4-5-1,-2-4 1,-6-6-1,1-3 0,7-18 0,-20 23-1,20-23 1,-17 11 0,17-11-1,0 0 0,0 0-1,0 0 0,0 0 0,0 0 0,0 0 0,0 0 1,0 0-1,19-15 2,-1 13 0,-1 4 0,8-2 1,0 4-1,6 3 1,4 1 0,4 6 0,-2-1-1,-3 5 0,1-3 1,-4 2-1,-4 1 0,-6-5 0,-21-13 0,31 21-12,-31-21-10,0 0-7,0 0-3,0 0-1,0 0-2,0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59.96094" units="1/cm"/>
          <inkml:channelProperty channel="Y" name="resolution" value="284.375" units="1/cm"/>
        </inkml:channelProperties>
      </inkml:inkSource>
      <inkml:timestamp xml:id="ts0" timeString="2013-09-24T01:18:00.30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2D6AA37-964E-4F56-B6B8-989930C6E2B5}" emma:medium="tactile" emma:mode="ink">
          <msink:context xmlns:msink="http://schemas.microsoft.com/ink/2010/main" type="writingRegion" rotatedBoundingBox="15903,13050 15918,13050 15918,13221 15903,13221"/>
        </emma:interpretation>
      </emma:emma>
    </inkml:annotationXML>
    <inkml:traceGroup>
      <inkml:annotationXML>
        <emma:emma xmlns:emma="http://www.w3.org/2003/04/emma" version="1.0">
          <emma:interpretation id="{6A6031D6-91A3-4255-9AD5-6C109E415C26}" emma:medium="tactile" emma:mode="ink">
            <msink:context xmlns:msink="http://schemas.microsoft.com/ink/2010/main" type="paragraph" rotatedBoundingBox="15903,13050 15918,13050 15918,13221 15903,132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7041D94-40FD-4F94-BD29-79AAAEABC1B7}" emma:medium="tactile" emma:mode="ink">
              <msink:context xmlns:msink="http://schemas.microsoft.com/ink/2010/main" type="line" rotatedBoundingBox="15903,13050 15918,13050 15918,13221 15903,13221"/>
            </emma:interpretation>
          </emma:emma>
        </inkml:annotationXML>
        <inkml:traceGroup>
          <inkml:annotationXML>
            <emma:emma xmlns:emma="http://www.w3.org/2003/04/emma" version="1.0">
              <emma:interpretation id="{742DB5B9-A343-4F3D-A364-5C1642835536}" emma:medium="tactile" emma:mode="ink">
                <msink:context xmlns:msink="http://schemas.microsoft.com/ink/2010/main" type="inkWord" rotatedBoundingBox="15903,13050 15918,13050 15918,13221 15903,13221"/>
              </emma:interpretation>
              <emma:one-of disjunction-type="recognition" id="oneOf0">
                <emma:interpretation id="interp0" emma:lang="en-US" emma:confidence="0">
                  <emma:literal>|</emma:literal>
                </emma:interpretation>
                <emma:interpretation id="interp1" emma:lang="en-US" emma:confidence="0">
                  <emma:literal>I</emma:literal>
                </emma:interpretation>
                <emma:interpretation id="interp2" emma:lang="en-US" emma:confidence="0">
                  <emma:literal>l</emma:literal>
                </emma:interpretation>
                <emma:interpretation id="interp3" emma:lang="en-US" emma:confidence="0">
                  <emma:literal>1</emma:literal>
                </emma:interpretation>
                <emma:interpretation id="interp4" emma:lang="en-US" emma:confidence="0">
                  <emma:literal>'</emma:literal>
                </emma:interpretation>
              </emma:one-of>
            </emma:emma>
          </inkml:annotationXML>
          <inkml:trace contextRef="#ctx0" brushRef="#br0">0 0,'0'0,"0"0,0 0,0 0,0 0,0 0,0 117,0-104,0 1,0-7,0 6,0-6,0-7,0 0,0 0,0 0,0 0,0 0,0 0,0 0</inkml:trace>
        </inkml:traceGroup>
      </inkml:traceGroup>
    </inkml:traceGroup>
  </inkml:traceGroup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8:02.10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6A387AC-E515-45FC-B209-E0C84ACD4B23}" emma:medium="tactile" emma:mode="ink">
          <msink:context xmlns:msink="http://schemas.microsoft.com/ink/2010/main" type="writingRegion" rotatedBoundingBox="3966,12614 5396,14424 4397,15213 2967,13403"/>
        </emma:interpretation>
      </emma:emma>
    </inkml:annotationXML>
    <inkml:traceGroup>
      <inkml:annotationXML>
        <emma:emma xmlns:emma="http://www.w3.org/2003/04/emma" version="1.0">
          <emma:interpretation id="{1AD63AEC-660A-4FA9-853E-1370DDB6543F}" emma:medium="tactile" emma:mode="ink">
            <msink:context xmlns:msink="http://schemas.microsoft.com/ink/2010/main" type="paragraph" rotatedBoundingBox="3966,12614 5396,14424 4397,15213 2967,134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2C7F012-C64D-4E22-845A-1F494F929B14}" emma:medium="tactile" emma:mode="ink">
              <msink:context xmlns:msink="http://schemas.microsoft.com/ink/2010/main" type="line" rotatedBoundingBox="3966,12614 5396,14424 4397,15213 2967,13403"/>
            </emma:interpretation>
          </emma:emma>
        </inkml:annotationXML>
        <inkml:traceGroup>
          <inkml:annotationXML>
            <emma:emma xmlns:emma="http://www.w3.org/2003/04/emma" version="1.0">
              <emma:interpretation id="{C133FCF7-81CB-4378-9410-598A4C37D5AC}" emma:medium="tactile" emma:mode="ink">
                <msink:context xmlns:msink="http://schemas.microsoft.com/ink/2010/main" type="inkWord" rotatedBoundingBox="3966,12614 5396,14424 4397,15213 2967,13403"/>
              </emma:interpretation>
              <emma:one-of disjunction-type="recognition" id="oneOf0">
                <emma:interpretation id="interp0" emma:lang="en-US" emma:confidence="0">
                  <emma:literal>Yong</emma:literal>
                </emma:interpretation>
                <emma:interpretation id="interp1" emma:lang="en-US" emma:confidence="0">
                  <emma:literal>in y</emma:literal>
                </emma:interpretation>
                <emma:interpretation id="interp2" emma:lang="en-US" emma:confidence="0">
                  <emma:literal>"on y</emma:literal>
                </emma:interpretation>
                <emma:interpretation id="interp3" emma:lang="en-US" emma:confidence="0">
                  <emma:literal>Fong</emma:literal>
                </emma:interpretation>
                <emma:interpretation id="interp4" emma:lang="en-US" emma:confidence="0">
                  <emma:literal>For y</emma:literal>
                </emma:interpretation>
              </emma:one-of>
            </emma:emma>
          </inkml:annotationXML>
          <inkml:trace contextRef="#ctx0" brushRef="#br0">1313 5755 100,'0'23'32,"-2"-4"-2,12 4-6,-6-5-8,13 5-5,-17-23-1,37 38-2,-16-20-1,4-1-2,-1-3-2,1-1-3,2-5 1,-4-4-1,4-2 0,-4-4 0,1-4 1,-1 0-1,2-5 1,2-3 0,0-1-1,0-3 1,4-1 0,0 0-1,0-2 1,0 1-1,-4 3-1,0 0 1,-4 5 0,-5 0-13,-1 14-9,-17-2-8,17 10-3,-17-10-1,-2 27-2,-5-8-5,-3 6 0</inkml:trace>
          <inkml:trace contextRef="#ctx0" brushRef="#br0" timeOffset="882.3911">1393 6796 129,'-29'-12'41,"29"12"-3,-27-7-9,27 7-15,-18 5-10,18-5-4,-6 25 0,8-1 0,6 6-1,0 1 1,1 8 0,3-1 0,0 1 0,1-4 0,-1-5 0,-1-6 0,-11-24 0,18 23-1,-18-23 1,0 0 0,13-31 0,-13 6 0,-2-4 0,-3-6 0,1-3 0,-2-3 0,0 3 0,2-1 0,0 8 0,2 2 0,4 6-1,-2 23 1,16-21-1,-16 21 1,27 12-1,-27-12 1,37 40-1,-16-9 1,0 2 0,2 3-1,1 3 1,-3-1 0,-4-3 0,-1-6-1,-3-6 1,-1-4 0,-12-19 1,0 0-1,17 12 0,-17-12 0,2-23 0,-2 2 0,0-6 0,2-4 0,0-6 0,2 1 0,2-1 0,3 6 1,3 6-1,0 6 0,-12 19-1,32-6 1,-10 17 0,1 11 0,-2 9-1,2-1 1,2 7 0,-1 0 1,1-5-1,-2-1 0,-8-10 0,-15-21 1,31 27-11,-31-27-6,0 0-8,18-19-4,-18 19-4,2-36-1,-2 36 0,4-37 0,-2 16 9</inkml:trace>
          <inkml:trace contextRef="#ctx0" brushRef="#br0" timeOffset="1584.6333">2313 6834 74,'0'0'27,"25"-15"5,-25 15-4,-2-19-5,2 19-4,-17-21-2,17 21-4,-25-22-3,7 13-4,18 9-4,-31-18-2,31 18 0,-31-7 0,31 7 0,-27 7 0,27-7 0,-21 31 1,15-10-1,2 6 0,4 2 0,4 2-1,4-4 1,3 0 0,5-8 0,3-5-1,3-8 0,1-8 1,2-12 1,-2-1-1,0-4 0,-1-5 0,-3-1 0,-6 2 0,1 2 0,-4 2 0,-10 19-1,9-27 1,-9 27-1,0 0 1,0 0 0,0 0 0,0 0 0,0 0 1,0 0-2,0 0 1,8 21 1,-8-21-2,15 33 1,-3-12 1,4 4-1,1 6 0,2 2 1,4 9-1,3 4 1,1 2-1,0 6 1,0 0-1,0 4 0,-2-4 1,-2 2-1,-3-8 1,-5-3 0,-5-7-1,-5-3 0,-6-10 0,-7-6 0,8-19 0,-33 25 0,8-17 0,0-2 0,-4-4 0,0-2 0,2-2 0,0-6-10,27 8-17,-31-19-6,25 0-1,0-16-2,12-9-1,0-20-1</inkml:trace>
        </inkml:traceGroup>
      </inkml:traceGroup>
    </inkml:traceGroup>
  </inkml:traceGroup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8:01.63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1459CB7-E2F7-4D41-99EB-0A21E5EA83BA}" emma:medium="tactile" emma:mode="ink">
          <msink:context xmlns:msink="http://schemas.microsoft.com/ink/2010/main" type="inkDrawing" rotatedBoundingBox="4598,6953 5175,12951 2623,13197 2046,7198" hotPoints="4769,7373 4888,11961 2533,12022 2414,7434" semanticType="enclosure" shapeName="Rectangle">
            <msink:sourceLink direction="with" ref="{30BA61BA-9A0F-4890-97EB-1F0E6D5667F8}"/>
          </msink:context>
        </emma:interpretation>
      </emma:emma>
    </inkml:annotationXML>
    <inkml:trace contextRef="#ctx0" brushRef="#br0">1493 4594 46,'2'-29'25,"-2"29"3,0-25-3,0 25 1,-4-21-2,4 21-2,0 0-4,-8-17-3,8 17-4,0 0-3,0 0-4,0 0-4,-1 19 1,1-19-2,-4 23 2,4-23-1,0 33 1,0-10 0,4 8-1,-3 2 0,3 5 0,-2 9 0,2 3 0,2 2 0,0 11 0,0 3 0,1 1 0,-1 5 0,0-1 0,4 0 0,-5-3 0,1-3 0,0-7 0,-2-6 0,2-6 0,-3-5 0,1-4 0,-2-5 0,2-3-1,-2 0 1,-2-4 0,0-2 0,-2-1 1,0 1-1,-2-4 0,0-2-1,-1 1 1,5-18 0,-10 25 0,10-25 0,-8 19-1,8-19-1,0 0-10,0 0-8,0 0-8,-7-21-5,7 21 0,-4-29-2,-2 12 1,0-1 0</inkml:trace>
    <inkml:trace contextRef="#ctx0" brushRef="#br0" timeOffset="-2735.2832">136 365 59,'0'0'26,"0"0"-1,0 0-3,-17 21-6,17 2-1,-6 0 1,8 12 0,-6 0-2,8 11 1,-4-4-3,4 12-1,-3 0-3,3 6-8,0 2 0,0 3 0,0 3 0,2 3 0,-2 6 0,1 4 0,1 6 0,2 0 0,0 5 0,-1 1 0,-1 3 0,2 0 0,-2 1 0,1-1 0,1-3 0,0-1 0,-2 1 0,0-1 0,3-1 0,-3-2 0,4-3 0,-5-5 0,3 2 0,-2-6 0,0-1 0,0-3 0,-4 2 0,-1 2 0,1-2 0,0 0 0,-4-1 0,2-3 0,-2 2-1,1-3 0,-1-5 0,2-1 0,-2-4 1,2 1-1,2-3 0,-2 0 0,0-4 0,-2 0 1,0 2 0,0-2 1,0-2-2,0-2 1,-2-4 0,4 1-1,-2-3 2,0-4-1,0-3 0,0-2 0,0-3 0,0-5 1,1 2-1,-1-2 1,-2-3-1,4-1 0,-2-4 0,0-2-1,2-17 1,-6 29 0,6-29 0,-4 18-1,4-18 2,0 0-2,0 0 1,0 0 0,0 0 1,0 0-1,0 0 0,0 0 1,0 0-1,0 0 0,0 0 0,21 7-1,-21-7 1,0 0-1,28 6 1,-28-6 0,29 8 0,-10-2 0,0 1 0,4 5 0,4-4 0,2 1 0,0 1 0,4-1 0,0-1 0,2 2 0,2-3-1,-2 1 1,1-2 0,1 0 0,4-2 0,-1-1 1,1-3-2,-1 0 1,3-3 0,1 1 0,-1 0 0,3 0-1,-1 0 2,1 2-2,3-2 2,-1 2-1,2 2 0,2-2 0,2 2 0,1-4 0,-3 2 0,2 0 0,-4 2 0,-1-4 0,-1 0 0,-2 2 0,-1-2 1,-1 0-1,-3 0 0,-1 2 0,1-2 0,0 0 0,-5 2 0,3 0 0,-2 0 0,1 0-1,1 0 1,-2 0 1,1 0-2,-1 0 1,2 0 1,-2 0-1,1 0-1,-1-2 1,-2 0 0,0 1 0,-4-1 1,-1-2-1,-1 2 0,-3 0 0,-1 0 0,-4-2 0,-4 2-1,1-2 1,-18 4 0,23-4 0,-23 4 0,17-3 0,-17 3 0,0 0 0,0 0 0,18-10 0,-18 10 0,0 0 0,0 0-1,8-23 1,-8 23 0,0-17 0,0 17 1,1-31-2,1 9 1,0 1 0,0-2 1,-2-8-1,2 0 0,-2-5 0,0-3 0,-2-1 0,0-6 0,-3-5 0,-1-5 1,0 1-2,-2-3 2,-1 0-1,-1-2 0,0 2 0,1 0 0,1 3-1,-2-1 1,4-2 1,-1 0-1,3 0 1,-2-4-1,2 1 1,0-1-1,-2-3 1,1-1 0,-3 0-1,0 3 0,-2-3 1,-1 1-1,-1 1 0,1 2 0,-3 3 1,1-1-1,1 2 1,0-2-1,1 2 1,-1-3-1,3-1 0,-1-3 0,0-1 0,1 0 0,-1 3 0,2-3 0,0 3 0,3 1 0,-3 0 0,4 4 0,0-1 0,2 1 0,0-2 0,0 2 0,0 0 0,2 1 0,-2-3 0,-1 0 0,1 2 0,0 0 0,-2 1 0,0 3 0,2 2 0,-2-1 0,2 7 0,0 4 0,-2 1 0,3-1 0,-1 5 0,0 1 0,0 3 0,0 0 0,0 2 0,-2-3 0,2 5 0,-2-2 0,2-2 0,-2 2 0,2-2 0,2 3 0,0-3 0,0 6 0,0 0 0,-1 4 0,1 3 0,0 20 0,-2-32 0,2 32 0,-2-27 0,2 27 0,-2-25 0,2 25 0,-4-22 0,4 22 0,-2-17 0,2 17 0,0 0 0,0 0 0,0 0 0,0 0 0,-19-17 0,19 17 0,0 0 0,0 0 0,0 0 0,-20-14 0,20 14 0,0 0 0,-23-13 0,23 13 0,-23-12 0,23 12 0,-31-13 0,14 5 0,-3 0 0,-1 0 0,-2 1 0,-2-1 0,-1 0 0,-3 1 0,-1-3 0,-3 2 0,-2 3 0,-2-3 0,-2 2 0,-1 2 0,-5 0 0,-1 0 0,0 4 0,-7-1 0,-1 1 0,-2 1 0,-4-1 0,0 2 0,2 0 0,0 0 0,2 2 0,4-2 0,2 0 0,1-2 0,5 2 0,1-4 0,3 0 0,-1 0 0,3 0 0,-1-2 0,0 0 0,3 1 0,-1-1 0,-2 0 0,2 0 0,1 2 0,1 2 0,-2 0 0,4 0 0,-2 0 0,3 0 0,-1 4 0,4-2 0,2 0 0,2-4 0,1 2 0,3 0 0,2-4 0,1 2 0,-1-2 0,0 2 0,-1-2 0,1 3 0,-2-3 0,1 2 0,1 0 0,-2 2 0,1-2 0,1 2 0,0 0 0,1 2 0,1 2 0,0-4 0,17 0-22,-20 7-9,20-7-4,-11-17-2,13-14-3,7-25-2,18-25 0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37.93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 0 7,'0'0'8,"0"0"-2,0 0-2,0 0 1,0 0-2,0 0 1,0 0-1,0 0 0,0 0-1,0 0 1,0 0 0,0 0-1,0 0 1,0 0-1,0 0-1,0 0 0,0 0 1,0 0-1,0 0-1,0 0 0,0 0 0,0 0 1,-9 28-1,9-28-1,0 0 0,0 0 0,15 35-1,-15-35-1,7 31-1,-7-31-3,6 48-1,-6-48-1,10 47-1,-10-47-1,6 47 5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8:04.76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4E03E01-299C-42F9-91B9-E08A91FA0061}" emma:medium="tactile" emma:mode="ink">
          <msink:context xmlns:msink="http://schemas.microsoft.com/ink/2010/main" type="inkDrawing" rotatedBoundingBox="2908,6181 2963,8124 2872,8126 2816,6184" semanticType="strikethrough" shapeName="Other">
            <msink:sourceLink direction="with" ref="{30BA61BA-9A0F-4890-97EB-1F0E6D5667F8}"/>
          </msink:context>
        </emma:interpretation>
      </emma:emma>
    </inkml:annotationXML>
    <inkml:trace contextRef="#ctx0" brushRef="#br0">710 949 118,'-21'-16'42,"11"-5"-4,8 2-10,-7-18-13,7 1-5,0-9-6,2-1-4,2-6 0,-2-6 0,2-5 0,-2-5 0,2-3 0,-4-3 0,-2-5 0,0-5 0,-4-5 0,0-9 0,-3-8 0,1-2 0,4 0 0,2 0 0,4 11 0,2 9 0,4 12 0,2 19 0,2 14 0,-3 10 0,-3 8 0,-2 6 0,0 2 0,-4-1 0,2 18 0,-2-32 0,2 32 0,0-29 0,0 29 0,-4-22 0,4 22 0,0 0-6,0 0-12,-27 2-7,27-2-5,-15 24-3,15-24 0,-20 27-2,20-27 1,-19 27 8</inkml:trace>
  </inkml:traceGroup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8:08.26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BFFC87A-F2B3-447C-9009-99580C092413}" emma:medium="tactile" emma:mode="ink">
          <msink:context xmlns:msink="http://schemas.microsoft.com/ink/2010/main" type="writingRegion" rotatedBoundingBox="2217,4859 4202,7845 3390,8385 1405,5399"/>
        </emma:interpretation>
      </emma:emma>
    </inkml:annotationXML>
    <inkml:traceGroup>
      <inkml:annotationXML>
        <emma:emma xmlns:emma="http://www.w3.org/2003/04/emma" version="1.0">
          <emma:interpretation id="{6217520D-40B2-41FA-B952-95E508450A74}" emma:medium="tactile" emma:mode="ink">
            <msink:context xmlns:msink="http://schemas.microsoft.com/ink/2010/main" type="paragraph" rotatedBoundingBox="2217,4859 4202,7845 3390,8385 1405,53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B1A96D6-7BB0-4A28-82E4-CD51036F4EDB}" emma:medium="tactile" emma:mode="ink">
              <msink:context xmlns:msink="http://schemas.microsoft.com/ink/2010/main" type="line" rotatedBoundingBox="2217,4859 4202,7845 3390,8385 1405,5399"/>
            </emma:interpretation>
          </emma:emma>
        </inkml:annotationXML>
        <inkml:traceGroup>
          <inkml:annotationXML>
            <emma:emma xmlns:emma="http://www.w3.org/2003/04/emma" version="1.0">
              <emma:interpretation id="{30BA61BA-9A0F-4890-97EB-1F0E6D5667F8}" emma:medium="tactile" emma:mode="ink">
                <msink:context xmlns:msink="http://schemas.microsoft.com/ink/2010/main" type="inkWord" rotatedBoundingBox="3490,6750 3689,8343 3311,8391 3111,6798">
                  <msink:destinationLink direction="with" ref="{44E03E01-299C-42F9-91B9-E08A91FA0061}"/>
                  <msink:destinationLink direction="with" ref="{21459CB7-E2F7-4D41-99EB-0A21E5EA83BA}"/>
                </msink:context>
              </emma:interpretation>
              <emma:one-of disjunction-type="recognition" id="oneOf0">
                <emma:interpretation id="interp0" emma:lang="en-US" emma:confidence="0">
                  <emma:literal>i,</emma:literal>
                </emma:interpretation>
                <emma:interpretation id="interp1" emma:lang="en-US" emma:confidence="0">
                  <emma:literal>In,</emma:literal>
                </emma:interpretation>
                <emma:interpretation id="interp2" emma:lang="en-US" emma:confidence="0">
                  <emma:literal>i.</emma:literal>
                </emma:interpretation>
                <emma:interpretation id="interp3" emma:lang="en-US" emma:confidence="0">
                  <emma:literal>"If</emma:literal>
                </emma:interpretation>
                <emma:interpretation id="interp4" emma:lang="en-US" emma:confidence="0">
                  <emma:literal>'if</emma:literal>
                </emma:interpretation>
              </emma:one-of>
            </emma:emma>
          </inkml:annotationXML>
          <inkml:trace contextRef="#ctx0" brushRef="#br0">1145 1205 67,'0'0'27,"0"0"3,0 0-2,0 0-3,0 0-3,0 0-3,-15-23-4,15 23-2,0 0-5,2-23-7,-2 23-1,0-29 0,2 12 0,-1-5 0,-1-3 0,0-9 0,0-9 0,-1-3 0,-1-6 0,-2-4 0,-4-9 0,0-11 0,-1 1 0,-1 2 0,0 2 0,-1 5 0,-1 8 0,0 10 0,1 11 0,1 12 0,10 25 0,-17-23 0,17 23 0,0 0 0,-18 8-9,18-8-9,0 0-6,2 21-6,-2-21-3,0 0 0,16 25 0,-16-25 0,0 0 9</inkml:trace>
          <inkml:trace contextRef="#ctx0" brushRef="#br0" timeOffset="-1083.3301">1371 652 20,'-25'11'8,"4"3"0,4-2-2,17-12-2,-22 23-1,22-23-1,-4 21 0,4-21-1,6 19-1,-6-19 0,10 18-1,-10-18 1,13 17-2,-13-17 0,0 0-1,12 25 1,-12-25 0,0 21 0,0-21 0,-4 25-2,-2-7 1,6-18 0,-13 34 0,13-34-1,-21 31 0,21-31-1,-22 29 0,22-29 0,-21 17 4,21-17 1</inkml:trace>
          <inkml:trace contextRef="#ctx0" brushRef="#br0" timeOffset="1403.7458">1153 638 19,'0'0'12,"0"0"5,0 0 0,0 0 3,-19-3 1,19 3 4,-8-27 2,8 27-3,-8-43-3,8 18-2,-6-13-4,4 3-3,-2-8-6,4-1-6,-1-2 0,-1 0 0,0-1 0,0 1 0,0 0 0,0-2 0,-2-3 0,2 3 0,0 0 0,-2 0 0,0 0 0,2 1 0,1 3 0,-3 5 0,2 5 0,0 3 0,2 6 0,0 6 0,0 19 0,0-22 0,0 22 0,0 0 0,0 0 0,0 0-5,8 27-9,-8-27-4,7 33-5,-7-33-5,10 33-5,-10-33 0,4 31 2,-4-31 5,-2 19 5,2-19 5</inkml:trace>
          <inkml:trace contextRef="#ctx0" brushRef="#br0" timeOffset="411.2009">942 297 118,'10'-27'27,"-2"6"2,-8-6-11,7 2-7,-3-4-3,4 6 1,-4-4 0,3 6 1,-1 0-3,4 1-4,0-1-1,1 2-1,1 1-1,-12 18 0,31-29-1,-31 29-3,35-23-2,-35 23-1,32-15-4,-32 15-1,31-10-5,-31 10-2,25-7-3,-25 7-2,20-6-1,-20 6 0,0 0 3,0 0 2,0 0 0,0 0 4</inkml:trace>
          <inkml:trace contextRef="#ctx0" brushRef="#br0" timeOffset="-3037.9375">312-873 128,'-6'-29'30,"8"6"0,-2-6-11,10-2-8,-1-7-3,7-1-1,1 1-3,4 1 0,1 4-1,-1 6 0,0 6-2,-3 6 1,-18 15 0,33 0-1,-33 0 0,27 34 0,-12-7-1,4 4 0,1 4 0,5-1 0,4 3 0,-2-6 0,4-4 0,0-6 0,-2-4 0,0-5 0,-4-2 0,-2-3 0,-4-3 0,-19-4-6,31 6-8,-31-6-7,18 6-9,-18-6-1,0 0-1,0 0-2,-4-23 0,-10 1 5,-1-5 6</inkml:trace>
          <inkml:trace contextRef="#ctx0" brushRef="#br0" timeOffset="-2223.8211">-465-1862 64,'-14'29'23,"6"2"-1,-1 4-1,5 3-9,0 3 0,8 5-2,0 0 0,2 0-1,3-1-2,-1-3-3,4-3-2,1-7-4,1 1-7,-3-12-7,3-3-5,-14-18-3,21 11-4,-21-11-4,21-17-1,-21 17 3,20-44 30</inkml:trace>
          <inkml:trace contextRef="#ctx0" brushRef="#br0" timeOffset="-2521.1158">-819-1767 110,'0'0'40,"-23"1"-1,23-1-5,0 0-13,4-17-10,13 9-11,4-3 0,6-1 0,4-1 0,6-3 0,2 3 0,3-5 0,5 3 0,1 0 0,0 1 0,4 3 0,1 1 0,-7 6 0,-2 2 0,-11 2-7,0 10-11,-13-4-6,5 9-5,-25-15-3,15 25 1,-15-25-5,-6 19 3,6-19 6,-25 8 10,25-8 17</inkml:trace>
        </inkml:traceGroup>
      </inkml:traceGroup>
    </inkml:traceGroup>
  </inkml:traceGroup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8:10.12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01D48D5-A126-4893-8D3F-062E3D3DF2C1}" emma:medium="tactile" emma:mode="ink">
          <msink:context xmlns:msink="http://schemas.microsoft.com/ink/2010/main" type="writingRegion" rotatedBoundingBox="3144,6108 6560,6103 6562,7165 3146,7171"/>
        </emma:interpretation>
      </emma:emma>
    </inkml:annotationXML>
    <inkml:traceGroup>
      <inkml:annotationXML>
        <emma:emma xmlns:emma="http://www.w3.org/2003/04/emma" version="1.0">
          <emma:interpretation id="{E560C10F-7B09-4AA9-9593-89F2CFFD2B52}" emma:medium="tactile" emma:mode="ink">
            <msink:context xmlns:msink="http://schemas.microsoft.com/ink/2010/main" type="paragraph" rotatedBoundingBox="3144,6108 6560,6103 6562,7165 3146,71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07C4B22-9D22-4F05-B180-D86B01A570FA}" emma:medium="tactile" emma:mode="ink">
              <msink:context xmlns:msink="http://schemas.microsoft.com/ink/2010/main" type="line" rotatedBoundingBox="3144,6108 6560,6103 6562,7165 3146,7171"/>
            </emma:interpretation>
          </emma:emma>
        </inkml:annotationXML>
        <inkml:traceGroup>
          <inkml:annotationXML>
            <emma:emma xmlns:emma="http://www.w3.org/2003/04/emma" version="1.0">
              <emma:interpretation id="{68350010-5F93-4013-975C-3E192FE7AEF1}" emma:medium="tactile" emma:mode="ink">
                <msink:context xmlns:msink="http://schemas.microsoft.com/ink/2010/main" type="inkWord" rotatedBoundingBox="3145,6495 3648,6494 3649,6951 3146,6952"/>
              </emma:interpretation>
              <emma:one-of disjunction-type="recognition" id="oneOf0">
                <emma:interpretation id="interp0" emma:lang="en-US" emma:confidence="1">
                  <emma:literal>^</emma:literal>
                </emma:interpretation>
                <emma:interpretation id="interp1" emma:lang="en-US" emma:confidence="0">
                  <emma:literal>n</emma:literal>
                </emma:interpretation>
                <emma:interpretation id="interp2" emma:lang="en-US" emma:confidence="0">
                  <emma:literal>r</emma:literal>
                </emma:interpretation>
                <emma:interpretation id="interp3" emma:lang="en-US" emma:confidence="0">
                  <emma:literal>M</emma:literal>
                </emma:interpretation>
                <emma:interpretation id="interp4" emma:lang="en-US" emma:confidence="0">
                  <emma:literal>•</emma:literal>
                </emma:interpretation>
              </emma:one-of>
            </emma:emma>
          </inkml:annotationXML>
          <inkml:trace contextRef="#ctx0" brushRef="#br0">909-225 82,'0'0'24,"-17"2"4,17-2-1,2-18-6,-2 18-2,11-32-2,3 10-2,-2-12-3,9-5-4,-4-5-6,4-3-2,3 1 0,1-2 0,-2 8 0,-4 5 0,1 8 0,-5 10 0,-15 17 0,25-8 0,-25 8 0,20 19 0,-9-2-1,1 8 1,1 4-1,5 2 1,-1 2 0,1 0-1,1-2 1,2-4 0,-2-4 0,-1-4 0,-18-19-2,27 23-7,-27-23-6,19 12-5,-19-12-7,0 0-5,22 13-1,-22-13 1,0 0 1,0 0 6</inkml:trace>
        </inkml:traceGroup>
        <inkml:traceGroup>
          <inkml:annotationXML>
            <emma:emma xmlns:emma="http://www.w3.org/2003/04/emma" version="1.0">
              <emma:interpretation id="{5ADA5275-8768-485B-8B64-95E521D199FE}" emma:medium="tactile" emma:mode="ink">
                <msink:context xmlns:msink="http://schemas.microsoft.com/ink/2010/main" type="inkWord" rotatedBoundingBox="4071,6107 6560,6103 6562,7165 4073,7169"/>
              </emma:interpretation>
              <emma:one-of disjunction-type="recognition" id="oneOf1">
                <emma:interpretation id="interp5" emma:lang="en-US" emma:confidence="0">
                  <emma:literal>Fisuoy</emma:literal>
                </emma:interpretation>
                <emma:interpretation id="interp6" emma:lang="en-US" emma:confidence="1">
                  <emma:literal>F buoy</emma:literal>
                </emma:interpretation>
                <emma:interpretation id="interp7" emma:lang="en-US" emma:confidence="0">
                  <emma:literal>Fosuoy</emma:literal>
                </emma:interpretation>
                <emma:interpretation id="interp8" emma:lang="en-US" emma:confidence="0">
                  <emma:literal>Eusuoy</emma:literal>
                </emma:interpretation>
                <emma:interpretation id="interp9" emma:lang="en-US" emma:confidence="0">
                  <emma:literal>Eisuoy</emma:literal>
                </emma:interpretation>
              </emma:one-of>
            </emma:emma>
          </inkml:annotationXML>
          <inkml:trace contextRef="#ctx0" brushRef="#br0" timeOffset="368.9138">1824-1035 85,'-2'29'22,"0"8"2,0 5-4,8 8-6,-4 2-3,9 8-1,-1-2-2,5 2-1,-1-6-2,3-12-7,1-5-8,-7-12-6,3-8-7,-14-17-4,0 0 0,13-25-1,-11-2 1,-7-8 5,-3-7 4</inkml:trace>
          <inkml:trace contextRef="#ctx0" brushRef="#br0" timeOffset="761.3085">1915-703 59,'0'0'23,"19"23"-6,-19-23-11,37-2-9,-12-6-6,2-1-5,4-1-3,2 0-5,0-1-1,3 5 7,-1-4 16</inkml:trace>
          <inkml:trace contextRef="#ctx0" brushRef="#br0" timeOffset="580.1341">1828-1021 112,'0'0'29,"0"0"0,25-2-7,-8-6-11,8 2-9,6 0-9,0-1-7,4 3-6,-6-4-6,2 6-2,-8-2-2,-2 4-3,-3 4 3,-18-4 14</inkml:trace>
          <inkml:trace contextRef="#ctx0" brushRef="#br0" timeOffset="1337.1063">2406-815 100,'-6'31'29,"4"-8"-3,8 6-8,0-2-7,7 6-3,4-1-2,5-1-1,-3-8-1,4-2-1,-3-7-4,-1-8-4,-2-4-3,-17-2-2,22-20-2,-19 3-1,3-2 2,-8-2 0,4-3 2,-2 1 3,2-2 2,0 2 5,4 2 2,2 4 1,-8 17 1,21-22 1,-21 22 0,37 6 0,-16 6 0,4 5-1,-2 4-2,2 4 0,-3 2-1,1-2 0,-10 2 0,-1 0 0,-8-2-1,-6 0-1,-6-3-1,-7-5 1,-3-2-1,-7-7 0,0-2-1,-4-8 0,4-2 0,0-5-2,5-5-4,20 14-2,-23-35-3,17 18-4,12-4-3,4 1-2,5-1 1,9 2 2,-1-4 3,4 6 4</inkml:trace>
          <inkml:trace contextRef="#ctx0" brushRef="#br0" timeOffset="1700.7941">2904-763 77,'-9'31'22,"5"-10"3,0 2-3,8 8-2,0-6-3,7 8-2,3-8-1,7 0-1,0-10-2,7-3-4,-1-10-2,2-10-4,2-7-2,-1-7 0,1-3-2,-4-5-1,-1 1-3,-9-2-3,0 6 0,-7 0-1,-4 5-1,-10 1-1,4 19-1,-12-19 1,12 19 0,-17-6-1,17 6-1,0 0-1,0 0-2,0 0-1,0 0 2,0 0 2,21 4 2,1-8 4</inkml:trace>
          <inkml:trace contextRef="#ctx0" brushRef="#br0" timeOffset="2696.8855">3577-827 58,'-19'-19'23,"19"19"1,0 0-3,-23-19-3,23 19-3,-23-14-3,23 14-4,-26-4-2,26 4-2,-27 8-1,27-8-1,-25 27-1,16-6 1,-1 4-2,6 0 0,4 4 0,6 4 1,5-4 1,7-2 0,3-4 1,6-6 1,0-9 0,4-6 0,0-12-1,-2-3 0,-4-8-1,-5-4-1,-5 0-2,-9-4-4,-4 4-3,-12-2 0,-3 9-1,-9 1-1,3 9-1,-6 1-1,7 5 0,-3-2 1,21 4-1,-19 4 0,19-4-1,0 0 1,0 0-1,25-14 2,-6 5 1,3-1 3,-1 0 4,4-1 2,-4 7 5,0 4 4,-21 0 4,33 15 4,-33-15 3,22 43 5,-20-20 0,5 8-1,-3-4-3,6 5-3,-2-5-3,3-2-3,-1-7-4,-10-18-6,31 19 0,-31-19-1,33-6 1,-16-7-1,0-8 0,3-3 0,-1-4 0,0-1 0,-1 0-1,-3 2 1,-1 2 0,-5 2 0,-9 23-1,8-26 1,-8 26-1,0 0 0,0 0 1,0 0-1,-8 18 1,6 1 0,8 4 0,4 4 0,7 10 0,8 9 0,8 10 0,4 6 0,2 9 0,1 2 0,-3 2 0,-6 1 0,-12-1 1,-9-12-1,-16-9 1,-13-9 0,-16-14 0,-4-14 0,-7-9-8,-2-14-10,5-2-15,1-11-2,7-6-2,8-14-1,15-13-2</inkml:trace>
        </inkml:traceGroup>
      </inkml:traceGroup>
    </inkml:traceGroup>
  </inkml:traceGroup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59.96094" units="1/cm"/>
          <inkml:channelProperty channel="Y" name="resolution" value="284.375" units="1/cm"/>
        </inkml:channelProperties>
      </inkml:inkSource>
      <inkml:timestamp xml:id="ts0" timeString="2013-09-24T01:18:00.30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0,'0'0,"0"0,0 0,0 0,0 0,0 0,0 117,0-104,0 1,0-7,0 6,0-6,0-7,0 0,0 0,0 0,0 0,0 0,0 0,0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8:02.10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1313 5755 100,'0'23'32,"-2"-4"-2,12 4-6,-6-5-8,13 5-5,-17-23-1,37 38-2,-16-20-1,4-1-2,-1-3-2,1-1-3,2-5 1,-4-4-1,4-2 0,-4-4 0,1-4 1,-1 0-1,2-5 1,2-3 0,0-1-1,0-3 1,4-1 0,0 0-1,0-2 1,0 1-1,-4 3-1,0 0 1,-4 5 0,-5 0-13,-1 14-9,-17-2-8,17 10-3,-17-10-1,-2 27-2,-5-8-5,-3 6 0</inkml:trace>
  <inkml:trace contextRef="#ctx0" brushRef="#br0" timeOffset="882.3911">1393 6796 129,'-29'-12'41,"29"12"-3,-27-7-9,27 7-15,-18 5-10,18-5-4,-6 25 0,8-1 0,6 6-1,0 1 1,1 8 0,3-1 0,0 1 0,1-4 0,-1-5 0,-1-6 0,-11-24 0,18 23-1,-18-23 1,0 0 0,13-31 0,-13 6 0,-2-4 0,-3-6 0,1-3 0,-2-3 0,0 3 0,2-1 0,0 8 0,2 2 0,4 6-1,-2 23 1,16-21-1,-16 21 1,27 12-1,-27-12 1,37 40-1,-16-9 1,0 2 0,2 3-1,1 3 1,-3-1 0,-4-3 0,-1-6-1,-3-6 1,-1-4 0,-12-19 1,0 0-1,17 12 0,-17-12 0,2-23 0,-2 2 0,0-6 0,2-4 0,0-6 0,2 1 0,2-1 0,3 6 1,3 6-1,0 6 0,-12 19-1,32-6 1,-10 17 0,1 11 0,-2 9-1,2-1 1,2 7 0,-1 0 1,1-5-1,-2-1 0,-8-10 0,-15-21 1,31 27-11,-31-27-6,0 0-8,18-19-4,-18 19-4,2-36-1,-2 36 0,4-37 0,-2 16 9</inkml:trace>
  <inkml:trace contextRef="#ctx0" brushRef="#br0" timeOffset="1584.6333">2313 6834 74,'0'0'27,"25"-15"5,-25 15-4,-2-19-5,2 19-4,-17-21-2,17 21-4,-25-22-3,7 13-4,18 9-4,-31-18-2,31 18 0,-31-7 0,31 7 0,-27 7 0,27-7 0,-21 31 1,15-10-1,2 6 0,4 2 0,4 2-1,4-4 1,3 0 0,5-8 0,3-5-1,3-8 0,1-8 1,2-12 1,-2-1-1,0-4 0,-1-5 0,-3-1 0,-6 2 0,1 2 0,-4 2 0,-10 19-1,9-27 1,-9 27-1,0 0 1,0 0 0,0 0 0,0 0 0,0 0 1,0 0-2,0 0 1,8 21 1,-8-21-2,15 33 1,-3-12 1,4 4-1,1 6 0,2 2 1,4 9-1,3 4 1,1 2-1,0 6 1,0 0-1,0 4 0,-2-4 1,-2 2-1,-3-8 1,-5-3 0,-5-7-1,-5-3 0,-6-10 0,-7-6 0,8-19 0,-33 25 0,8-17 0,0-2 0,-4-4 0,0-2 0,2-2 0,0-6-10,27 8-17,-31-19-6,25 0-1,0-16-2,12-9-1,0-20-1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8:01.63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1493 4594 46,'2'-29'25,"-2"29"3,0-25-3,0 25 1,-4-21-2,4 21-2,0 0-4,-8-17-3,8 17-4,0 0-3,0 0-4,0 0-4,-1 19 1,1-19-2,-4 23 2,4-23-1,0 33 1,0-10 0,4 8-1,-3 2 0,3 5 0,-2 9 0,2 3 0,2 2 0,0 11 0,0 3 0,1 1 0,-1 5 0,0-1 0,4 0 0,-5-3 0,1-3 0,0-7 0,-2-6 0,2-6 0,-3-5 0,1-4 0,-2-5 0,2-3-1,-2 0 1,-2-4 0,0-2 0,-2-1 1,0 1-1,-2-4 0,0-2-1,-1 1 1,5-18 0,-10 25 0,10-25 0,-8 19-1,8-19-1,0 0-10,0 0-8,0 0-8,-7-21-5,7 21 0,-4-29-2,-2 12 1,0-1 0</inkml:trace>
  <inkml:trace contextRef="#ctx0" brushRef="#br0" timeOffset="-2735.2832">136 365 59,'0'0'26,"0"0"-1,0 0-3,-17 21-6,17 2-1,-6 0 1,8 12 0,-6 0-2,8 11 1,-4-4-3,4 12-1,-3 0-3,3 6-8,0 2 0,0 3 0,0 3 0,2 3 0,-2 6 0,1 4 0,1 6 0,2 0 0,0 5 0,-1 1 0,-1 3 0,2 0 0,-2 1 0,1-1 0,1-3 0,0-1 0,-2 1 0,0-1 0,3-1 0,-3-2 0,4-3 0,-5-5 0,3 2 0,-2-6 0,0-1 0,0-3 0,-4 2 0,-1 2 0,1-2 0,0 0 0,-4-1 0,2-3 0,-2 2-1,1-3 0,-1-5 0,2-1 0,-2-4 1,2 1-1,2-3 0,-2 0 0,0-4 0,-2 0 1,0 2 0,0-2 1,0-2-2,0-2 1,-2-4 0,4 1-1,-2-3 2,0-4-1,0-3 0,0-2 0,0-3 0,0-5 1,1 2-1,-1-2 1,-2-3-1,4-1 0,-2-4 0,0-2-1,2-17 1,-6 29 0,6-29 0,-4 18-1,4-18 2,0 0-2,0 0 1,0 0 0,0 0 1,0 0-1,0 0 0,0 0 1,0 0-1,0 0 0,0 0 0,21 7-1,-21-7 1,0 0-1,28 6 1,-28-6 0,29 8 0,-10-2 0,0 1 0,4 5 0,4-4 0,2 1 0,0 1 0,4-1 0,0-1 0,2 2 0,2-3-1,-2 1 1,1-2 0,1 0 0,4-2 0,-1-1 1,1-3-2,-1 0 1,3-3 0,1 1 0,-1 0 0,3 0-1,-1 0 2,1 2-2,3-2 2,-1 2-1,2 2 0,2-2 0,2 2 0,1-4 0,-3 2 0,2 0 0,-4 2 0,-1-4 0,-1 0 0,-2 2 0,-1-2 1,-1 0-1,-3 0 0,-1 2 0,1-2 0,0 0 0,-5 2 0,3 0 0,-2 0 0,1 0-1,1 0 1,-2 0 1,1 0-2,-1 0 1,2 0 1,-2 0-1,1 0-1,-1-2 1,-2 0 0,0 1 0,-4-1 1,-1-2-1,-1 2 0,-3 0 0,-1 0 0,-4-2 0,-4 2-1,1-2 1,-18 4 0,23-4 0,-23 4 0,17-3 0,-17 3 0,0 0 0,0 0 0,18-10 0,-18 10 0,0 0 0,0 0-1,8-23 1,-8 23 0,0-17 0,0 17 1,1-31-2,1 9 1,0 1 0,0-2 1,-2-8-1,2 0 0,-2-5 0,0-3 0,-2-1 0,0-6 0,-3-5 0,-1-5 1,0 1-2,-2-3 2,-1 0-1,-1-2 0,0 2 0,1 0 0,1 3-1,-2-1 1,4-2 1,-1 0-1,3 0 1,-2-4-1,2 1 1,0-1-1,-2-3 1,1-1 0,-3 0-1,0 3 0,-2-3 1,-1 1-1,-1 1 0,1 2 0,-3 3 1,1-1-1,1 2 1,0-2-1,1 2 1,-1-3-1,3-1 0,-1-3 0,0-1 0,1 0 0,-1 3 0,2-3 0,0 3 0,3 1 0,-3 0 0,4 4 0,0-1 0,2 1 0,0-2 0,0 2 0,0 0 0,2 1 0,-2-3 0,-1 0 0,1 2 0,0 0 0,-2 1 0,0 3 0,2 2 0,-2-1 0,2 7 0,0 4 0,-2 1 0,3-1 0,-1 5 0,0 1 0,0 3 0,0 0 0,0 2 0,-2-3 0,2 5 0,-2-2 0,2-2 0,-2 2 0,2-2 0,2 3 0,0-3 0,0 6 0,0 0 0,-1 4 0,1 3 0,0 20 0,-2-32 0,2 32 0,-2-27 0,2 27 0,-2-25 0,2 25 0,-4-22 0,4 22 0,-2-17 0,2 17 0,0 0 0,0 0 0,0 0 0,0 0 0,-19-17 0,19 17 0,0 0 0,0 0 0,0 0 0,-20-14 0,20 14 0,0 0 0,-23-13 0,23 13 0,-23-12 0,23 12 0,-31-13 0,14 5 0,-3 0 0,-1 0 0,-2 1 0,-2-1 0,-1 0 0,-3 1 0,-1-3 0,-3 2 0,-2 3 0,-2-3 0,-2 2 0,-1 2 0,-5 0 0,-1 0 0,0 4 0,-7-1 0,-1 1 0,-2 1 0,-4-1 0,0 2 0,2 0 0,0 0 0,2 2 0,4-2 0,2 0 0,1-2 0,5 2 0,1-4 0,3 0 0,-1 0 0,3 0 0,-1-2 0,0 0 0,3 1 0,-1-1 0,-2 0 0,2 0 0,1 2 0,1 2 0,-2 0 0,4 0 0,-2 0 0,3 0 0,-1 4 0,4-2 0,2 0 0,2-4 0,1 2 0,3 0 0,2-4 0,1 2 0,-1-2 0,0 2 0,-1-2 0,1 3 0,-2-3 0,1 2 0,1 0 0,-2 2 0,1-2 0,1 2 0,0 0 0,1 2 0,1 2 0,0-4 0,17 0-22,-20 7-9,20-7-4,-11-17-2,13-14-3,7-25-2,18-25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8:04.76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710 949 118,'-21'-16'42,"11"-5"-4,8 2-10,-7-18-13,7 1-5,0-9-6,2-1-4,2-6 0,-2-6 0,2-5 0,-2-5 0,2-3 0,-4-3 0,-2-5 0,0-5 0,-4-5 0,0-9 0,-3-8 0,1-2 0,4 0 0,2 0 0,4 11 0,2 9 0,4 12 0,2 19 0,2 14 0,-3 10 0,-3 8 0,-2 6 0,0 2 0,-4-1 0,2 18 0,-2-32 0,2 32 0,0-29 0,0 29 0,-4-22 0,4 22 0,0 0-6,0 0-12,-27 2-7,27-2-5,-15 24-3,15-24 0,-20 27-2,20-27 1,-19 27 8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8:08.26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1145 1205 67,'0'0'27,"0"0"3,0 0-2,0 0-3,0 0-3,0 0-3,-15-23-4,15 23-2,0 0-5,2-23-7,-2 23-1,0-29 0,2 12 0,-1-5 0,-1-3 0,0-9 0,0-9 0,-1-3 0,-1-6 0,-2-4 0,-4-9 0,0-11 0,-1 1 0,-1 2 0,0 2 0,-1 5 0,-1 8 0,0 10 0,1 11 0,1 12 0,10 25 0,-17-23 0,17 23 0,0 0 0,-18 8-9,18-8-9,0 0-6,2 21-6,-2-21-3,0 0 0,16 25 0,-16-25 0,0 0 9</inkml:trace>
  <inkml:trace contextRef="#ctx0" brushRef="#br0" timeOffset="-1083.3301">1371 652 20,'-25'11'8,"4"3"0,4-2-2,17-12-2,-22 23-1,22-23-1,-4 21 0,4-21-1,6 19-1,-6-19 0,10 18-1,-10-18 1,13 17-2,-13-17 0,0 0-1,12 25 1,-12-25 0,0 21 0,0-21 0,-4 25-2,-2-7 1,6-18 0,-13 34 0,13-34-1,-21 31 0,21-31-1,-22 29 0,22-29 0,-21 17 4,21-17 1</inkml:trace>
  <inkml:trace contextRef="#ctx0" brushRef="#br0" timeOffset="1403.7458">1153 638 19,'0'0'12,"0"0"5,0 0 0,0 0 3,-19-3 1,19 3 4,-8-27 2,8 27-3,-8-43-3,8 18-2,-6-13-4,4 3-3,-2-8-6,4-1-6,-1-2 0,-1 0 0,0-1 0,0 1 0,0 0 0,0-2 0,-2-3 0,2 3 0,0 0 0,-2 0 0,0 0 0,2 1 0,1 3 0,-3 5 0,2 5 0,0 3 0,2 6 0,0 6 0,0 19 0,0-22 0,0 22 0,0 0 0,0 0 0,0 0-5,8 27-9,-8-27-4,7 33-5,-7-33-5,10 33-5,-10-33 0,4 31 2,-4-31 5,-2 19 5,2-19 5</inkml:trace>
  <inkml:trace contextRef="#ctx0" brushRef="#br0" timeOffset="411.2009">942 297 118,'10'-27'27,"-2"6"2,-8-6-11,7 2-7,-3-4-3,4 6 1,-4-4 0,3 6 1,-1 0-3,4 1-4,0-1-1,1 2-1,1 1-1,-12 18 0,31-29-1,-31 29-3,35-23-2,-35 23-1,32-15-4,-32 15-1,31-10-5,-31 10-2,25-7-3,-25 7-2,20-6-1,-20 6 0,0 0 3,0 0 2,0 0 0,0 0 4</inkml:trace>
  <inkml:trace contextRef="#ctx0" brushRef="#br0" timeOffset="-2223.8211">-465-1862 64,'-14'29'23,"6"2"-1,-1 4-1,5 3-9,0 3 0,8 5-2,0 0 0,2 0-1,3-1-2,-1-3-3,4-3-2,1-7-4,1 1-7,-3-12-7,3-3-5,-14-18-3,21 11-4,-21-11-4,21-17-1,-21 17 3,20-44 30</inkml:trace>
  <inkml:trace contextRef="#ctx0" brushRef="#br0" timeOffset="-2521.1158">-819-1767 110,'0'0'40,"-23"1"-1,23-1-5,0 0-13,4-17-10,13 9-11,4-3 0,6-1 0,4-1 0,6-3 0,2 3 0,3-5 0,5 3 0,1 0 0,0 1 0,4 3 0,1 1 0,-7 6 0,-2 2 0,-11 2-7,0 10-11,-13-4-6,5 9-5,-25-15-3,15 25 1,-15-25-5,-6 19 3,6-19 6,-25 8 10,25-8 17</inkml:trace>
  <inkml:trace contextRef="#ctx0" brushRef="#br0" timeOffset="-3037.9375">312-873 128,'-6'-29'30,"8"6"0,-2-6-11,10-2-8,-1-7-3,7-1-1,1 1-3,4 1 0,1 4-1,-1 6 0,0 6-2,-3 6 1,-18 15 0,33 0-1,-33 0 0,27 34 0,-12-7-1,4 4 0,1 4 0,5-1 0,4 3 0,-2-6 0,4-4 0,0-6 0,-2-4 0,0-5 0,-4-2 0,-2-3 0,-4-3 0,-19-4-6,31 6-8,-31-6-7,18 6-9,-18-6-1,0 0-1,0 0-2,-4-23 0,-10 1 5,-1-5 6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1:18:10.12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909-225 82,'0'0'24,"-17"2"4,17-2-1,2-18-6,-2 18-2,11-32-2,3 10-2,-2-12-3,9-5-4,-4-5-6,4-3-2,3 1 0,1-2 0,-2 8 0,-4 5 0,1 8 0,-5 10 0,-15 17 0,25-8 0,-25 8 0,20 19 0,-9-2-1,1 8 1,1 4-1,5 2 1,-1 2 0,1 0-1,1-2 1,2-4 0,-2-4 0,-1-4 0,-18-19-2,27 23-7,-27-23-6,19 12-5,-19-12-7,0 0-5,22 13-1,-22-13 1,0 0 1,0 0 6</inkml:trace>
  <inkml:trace contextRef="#ctx0" brushRef="#br0" timeOffset="368.9138">1824-1035 85,'-2'29'22,"0"8"2,0 5-4,8 8-6,-4 2-3,9 8-1,-1-2-2,5 2-1,-1-6-2,3-12-7,1-5-8,-7-12-6,3-8-7,-14-17-4,0 0 0,13-25-1,-11-2 1,-7-8 5,-3-7 4</inkml:trace>
  <inkml:trace contextRef="#ctx0" brushRef="#br0" timeOffset="761.3085">1915-703 59,'0'0'23,"19"23"-6,-19-23-11,37-2-9,-12-6-6,2-1-5,4-1-3,2 0-5,0-1-1,3 5 7,-1-4 16</inkml:trace>
  <inkml:trace contextRef="#ctx0" brushRef="#br0" timeOffset="580.1341">1828-1021 112,'0'0'29,"0"0"0,25-2-7,-8-6-11,8 2-9,6 0-9,0-1-7,4 3-6,-6-4-6,2 6-2,-8-2-2,-2 4-3,-3 4 3,-18-4 14</inkml:trace>
  <inkml:trace contextRef="#ctx0" brushRef="#br0" timeOffset="1337.1063">2406-815 100,'-6'31'29,"4"-8"-3,8 6-8,0-2-7,7 6-3,4-1-2,5-1-1,-3-8-1,4-2-1,-3-7-4,-1-8-4,-2-4-3,-17-2-2,22-20-2,-19 3-1,3-2 2,-8-2 0,4-3 2,-2 1 3,2-2 2,0 2 5,4 2 2,2 4 1,-8 17 1,21-22 1,-21 22 0,37 6 0,-16 6 0,4 5-1,-2 4-2,2 4 0,-3 2-1,1-2 0,-10 2 0,-1 0 0,-8-2-1,-6 0-1,-6-3-1,-7-5 1,-3-2-1,-7-7 0,0-2-1,-4-8 0,4-2 0,0-5-2,5-5-4,20 14-2,-23-35-3,17 18-4,12-4-3,4 1-2,5-1 1,9 2 2,-1-4 3,4 6 4</inkml:trace>
  <inkml:trace contextRef="#ctx0" brushRef="#br0" timeOffset="1700.7941">2904-763 77,'-9'31'22,"5"-10"3,0 2-3,8 8-2,0-6-3,7 8-2,3-8-1,7 0-1,0-10-2,7-3-4,-1-10-2,2-10-4,2-7-2,-1-7 0,1-3-2,-4-5-1,-1 1-3,-9-2-3,0 6 0,-7 0-1,-4 5-1,-10 1-1,4 19-1,-12-19 1,12 19 0,-17-6-1,17 6-1,0 0-1,0 0-2,0 0-1,0 0 2,0 0 2,21 4 2,1-8 4</inkml:trace>
  <inkml:trace contextRef="#ctx0" brushRef="#br0" timeOffset="2696.8855">3577-827 58,'-19'-19'23,"19"19"1,0 0-3,-23-19-3,23 19-3,-23-14-3,23 14-4,-26-4-2,26 4-2,-27 8-1,27-8-1,-25 27-1,16-6 1,-1 4-2,6 0 0,4 4 0,6 4 1,5-4 1,7-2 0,3-4 1,6-6 1,0-9 0,4-6 0,0-12-1,-2-3 0,-4-8-1,-5-4-1,-5 0-2,-9-4-4,-4 4-3,-12-2 0,-3 9-1,-9 1-1,3 9-1,-6 1-1,7 5 0,-3-2 1,21 4-1,-19 4 0,19-4-1,0 0 1,0 0-1,25-14 2,-6 5 1,3-1 3,-1 0 4,4-1 2,-4 7 5,0 4 4,-21 0 4,33 15 4,-33-15 3,22 43 5,-20-20 0,5 8-1,-3-4-3,6 5-3,-2-5-3,3-2-3,-1-7-4,-10-18-6,31 19 0,-31-19-1,33-6 1,-16-7-1,0-8 0,3-3 0,-1-4 0,0-1 0,-1 0-1,-3 2 1,-1 2 0,-5 2 0,-9 23-1,8-26 1,-8 26-1,0 0 0,0 0 1,0 0-1,-8 18 1,6 1 0,8 4 0,4 4 0,7 10 0,8 9 0,8 10 0,4 6 0,2 9 0,1 2 0,-3 2 0,-6 1 0,-12-1 1,-9-12-1,-16-9 1,-13-9 0,-16-14 0,-4-14 0,-7-9-8,-2-14-10,5-2-15,1-11-2,7-6-2,8-14-1,15-13-2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0:18:11.642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91CC5F2-8F88-4799-808C-2D2004B8DAAE}" emma:medium="tactile" emma:mode="ink">
          <msink:context xmlns:msink="http://schemas.microsoft.com/ink/2010/main" type="inkDrawing" rotatedBoundingBox="3148,6512 11008,7060 10507,14239 2647,13690" hotPoints="10788,8907 10342,15109 4140,14662 4587,8461" semanticType="enclosure" shapeName="Square">
            <msink:sourceLink direction="with" ref="{B71ED9ED-F714-4C16-8CDB-28A867DD8D3E}"/>
          </msink:context>
        </emma:interpretation>
      </emma:emma>
    </inkml:annotationXML>
    <inkml:trace contextRef="#ctx0" brushRef="#br0">0 480 25,'14'27'13,"-5"4"0,1 2 0,2 7 0,-3 3 1,7 3-5,-3 2 0,5 6-1,-5 0 1,7 6-1,-5-6 0,3 6-1,-3-6-1,2 2-1,-1-4-1,1 8 0,1-1-3,-3 1 1,4 6-1,-1 1 1,-1 4 0,-1 6 1,-1 8 0,1-2 2,-5-2 0,3 8 0,-6-6-1,-3 7 1,1 5-2,-4 1 0,-2 1-1,-2-1-1,-2 6 0,-3 2-2,-1 0 2,0 0-2,-4-3 2,3 1-2,1-2 2,0-3-1,3-7 2,1 1 3,0-6-1,4-1 0,0-6 0,2-3 0,-4-4 0,2 4 0,-6-2-2,0 1-3,-2 1 1,-5 2 0,1 2 0,-3 0 1,-1 0-1,-1 2 0,-2-2 0,-1-2 0,3-3 0,0 1 0,-1-2 0,5 4 0,-3 2 0,8-2 0,5 2 0,1 2 0,4-2 0,3-2-1,5-1 2,4-9-2,1-5 2,2-3-1,3-6 0,-1-1-1,2 0 2,1-4-1,1 2 0,-2-2 0,2-2 0,0-3 1,1-3-1,-1-1 0,0-6 1,-2-2-1,3-5-1,-3 0 1,0-3 0,-2-2 0,-1 2 1,1-2 0,-1 0 0,-3-1 0,-1-3-1,-1 0 1,-13-17-1,23 27 0,-23-27 0,16 22 0,-16-22 0,0 0 0,19 15 0,-19-15 0,0 0 0,0 0 0,23 6 0,-23-6 0,0 0 0,23 0 0,-23 0 0,28-2 0,-28 2 0,36-4 0,-14 2 0,5 0 0,0 0 0,4 0 0,3 0 0,5 2 0,4-2 0,1 2 0,4 0 0,7-1 0,3-1 0,7-2 0,1-2 0,4-2 0,5 2 0,0-5 0,3 1 0,-1 3 0,2-3 0,-3-2 0,-3 5 0,3 1 0,-5 0 0,3 2 0,-1 2 0,1 2 0,-3 0 0,1 2 0,-1 4 0,-3-2 0,1 2 0,-5 1 0,-6 3 0,-2 2 0,-2-1 0,-3 5 0,-3-3 0,0 4 0,-1-3 0,-5-1 0,5-1-1,-1-2 1,0-1 0,1 1 0,-1-4 0,1-1 0,-3 1 0,2-2 0,-3-2 0,0 2 0,-1-2 0,1 0 0,-3 0 0,5 0 0,-1-1 0,3 1 0,1 0 0,2 0-1,0 0 1,5 0 0,1 2-1,2-2 1,2 0-1,-1 0 1,3-2 0,0 2 0,0-2 0,-2 0-1,-2 2 1,-2-2-1,-2 2 1,0-1-1,-3 3 1,3 2-1,-2 2 1,4 0 0,2-1-1,0 3 1,2 1 0,2 1-1,2 3 1,-1 1 0,1 1 0,-6 1-1,4-1 1,-4 0 0,0 1 0,2 1 0,0-2 0,0 1 0,4-1-1,3-4 1,1 3 0,-2-3 0,1-3-1,1 0 1,0-5 0,-6-1 0,-1 0 0,-3 2 0,-3-2-1,-3 2 1,-6-1 0,-1-1 0,-3 4 0,1-4-1,-7 0 1,1 1 0,-4-3 0,2 0 0,-2-2 0,0 0 0,-1 0 0,1-2 0,0 0 0,-2-1 0,-2-3 0,-2 0 0,-2 4-1,-1-4 1,-3 0 0,-4-1 0,-17 7 0,29-19 0,-29 19 0,25-29 0,-13 5 0,-2-1 0,-1-5 0,3-3 0,-1-6 0,1-5 0,0-8 0,1 0 0,1-6 0,1-6 0,-1-3-1,1-8 1,-1-4-1,3-2 1,-1-4-1,-1-8 1,-1-7 0,-1-2-1,-1-6 1,-5-2 0,-1-6-1,-4-1 0,-2-3 1,-4 5-1,0-1 1,-3 2-1,1 2 1,-2-5 0,0 5-1,3-8 1,-1-1-1,0-2 0,0-7 1,2-5-1,4-5 1,2-1-1,2 2 0,4 4 1,2 2 0,-1 0-1,3 4 0,1 6 2,-3 1-2,0 5 2,-4 1-1,-1-2 1,-1 1-1,-4-5 0,0 1 0,0-4 0,2 1 1,0-1-2,0 5 2,-2-1-2,4 7 2,-4 0 0,-2 6-1,0 4 0,-2 0 0,-2 6 0,1-6 0,1 2 1,0-1-1,2 3 0,2 8 0,2 1 0,0 12 1,2 10-1,-2 11 0,1 12 0,-1 9 0,0 12 0,-2 25-2,-2-19-9,2 19-8,0 23-7,6-2-8,-2 0-2,6 0-2,3 1-5,6-17 24</inkml:trace>
    <inkml:trace contextRef="#ctx0" brushRef="#br1" timeOffset="3075.4645">663 1386 11,'20'0'7,"3"2"-1,0 0-1,0-2-1,1 4 1,1-2-1,0 0 0,-2-2-2,2 4-2,-2-2 1,-1 2 0,-3 0 0,-19-4-3,27 11-3,-27-11-3,10 19-3,-10-19-1,0 0 4,-33 16 4</inkml:trace>
    <inkml:trace contextRef="#ctx0" brushRef="#br1" timeOffset="4487.934">312 1277 48,'23'-10'15,"0"2"-1,0-3-1,0-1-4,4-1-1,2-1-2,2 1-1,2-3-2,6 3 0,1-3 0,5-1 0,3-4-1,4 1-1,5 1-1,4 0 0,3 0 0,2 5 0,4-1-1,-3 11 1,7 6-1,-5 5 1,5 7 0,-5 5-1,-3 8 1,2-2 0,-3 8-1,1-4 1,0 2-1,-4-2 0,2-2 1,-3-2-1,3 2 0,-2 2 1,2-4-1,2 0 0,-1-2 1,5 2 0,-2-2-1,1 4 1,-1-6-1,2 1 1,1-1-1,-5-2 1,0-2-1,-5-1 1,3-3-1,-2-1 1,2-1-1,0-3 1,-1 0-1,11 0 0,-3-5 1,7 3-1,-3 0 1,8 0-1,0 1 0,-1-1 1,-1 2-1,-4-2 0,2 0-1,3-5 1,3 1 1,0-5-2,-2-1 1,6-2 0,0 0 1,0 0-1,0 2 1,-6 3-1,2 2 0,-2 3 1,0 4-1,2 4 1,-2-1-1,0 7 0,-1-1 1,1 2-1,0-1 1,-6 1-1,1-4 1,-7-1 0,-1-7-1,1-3 1,-1-4 0,-1-6 0,-3-1-1,0-1 1,-2-3 0,-2-1-1,-4 2 1,-2 1-1,0 3 1,-10 2-1,0 2 1,-5 2-1,-2 2 1,-4 2 0,-1 2 0,-7 1-1,0-1 1,1 2-1,-1-2 1,0-1 0,0 1 0,2 0 0,2-4-1,2 2 1,1-4 0,3 0 0,0-2 0,1-2 0,-1 0-1,2-2 1,-2 4 0,-6-5 0,-1 3 0,-4 0 0,-3 2 0,-4 6 0,-19-4 0,29 6 0,-29-6 0,21 11 0,-21-11 0,22 8 0,-22-8 0,25-2 0,-4-2-1,-2-3 1,5-3-1,1-4-4,2 1-4,-2-4-6,6 7-2,-6-2-1,-2 8 0,-2 1 18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39.34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22 57 1,'0'0'3,"16"28"-1,-16-28 0,0 0-1,0 0-1,0 0 2,0 0-1,0 0 0,0 0 0,0 0 0,0 0-1,0 0 2,0 0-1,0 0 1,0 0 1,0 0 0,-28-28 0,28 28 0,0 0-1,0 0 1,0 0-2,0 0 1,0 0-2,0 0 0,0 0 1,0 0-1,0 0 0,0 0 0,0 0 0,0 0 0,0 0 0,0 0 1,0 0-2,0 0 1,0 0 0,0 0-1,0 0 0,0 0-1,-10-28 0,10 28-3,0 0 1,0 0-1,0 0-1,0 0-1,-3-29 0,3 29 7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0:18:18.37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71ED9ED-F714-4C16-8CDB-28A867DD8D3E}" emma:medium="tactile" emma:mode="ink">
          <msink:context xmlns:msink="http://schemas.microsoft.com/ink/2010/main" type="writingRegion" rotatedBoundingBox="5317,9790 12163,8625 12502,10618 5657,11783">
            <msink:destinationLink direction="with" ref="{E91CC5F2-8F88-4799-808C-2D2004B8DAAE}"/>
          </msink:context>
        </emma:interpretation>
      </emma:emma>
    </inkml:annotationXML>
    <inkml:traceGroup>
      <inkml:annotationXML>
        <emma:emma xmlns:emma="http://www.w3.org/2003/04/emma" version="1.0">
          <emma:interpretation id="{0EBC0567-C549-4182-B5AD-68ED9923E823}" emma:medium="tactile" emma:mode="ink">
            <msink:context xmlns:msink="http://schemas.microsoft.com/ink/2010/main" type="paragraph" rotatedBoundingBox="5317,9790 12163,8625 12502,10618 5657,117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3F6F82F-A03E-4B03-AEB8-E0D4F30F2C0D}" emma:medium="tactile" emma:mode="ink">
              <msink:context xmlns:msink="http://schemas.microsoft.com/ink/2010/main" type="line" rotatedBoundingBox="5317,9790 12163,8625 12502,10618 5657,11783"/>
            </emma:interpretation>
          </emma:emma>
        </inkml:annotationXML>
        <inkml:traceGroup>
          <inkml:annotationXML>
            <emma:emma xmlns:emma="http://www.w3.org/2003/04/emma" version="1.0">
              <emma:interpretation id="{64B051D2-1D3A-41CD-A2C1-061D5FA0CA4E}" emma:medium="tactile" emma:mode="ink">
                <msink:context xmlns:msink="http://schemas.microsoft.com/ink/2010/main" type="inkWord" rotatedBoundingBox="5268,9833 8639,9146 9048,11150 5677,11837"/>
              </emma:interpretation>
              <emma:one-of disjunction-type="recognition" id="oneOf0">
                <emma:interpretation id="interp0" emma:lang="en-US" emma:confidence="0">
                  <emma:literal>Eve</emma:literal>
                </emma:interpretation>
                <emma:interpretation id="interp1" emma:lang="en-US" emma:confidence="0">
                  <emma:literal>Eke</emma:literal>
                </emma:interpretation>
                <emma:interpretation id="interp2" emma:lang="en-US" emma:confidence="0">
                  <emma:literal>Ere</emma:literal>
                </emma:interpretation>
                <emma:interpretation id="interp3" emma:lang="en-US" emma:confidence="0">
                  <emma:literal>Exe</emma:literal>
                </emma:interpretation>
                <emma:interpretation id="interp4" emma:lang="en-US" emma:confidence="0">
                  <emma:literal>fine</emma:literal>
                </emma:interpretation>
              </emma:one-of>
            </emma:emma>
          </inkml:annotationXML>
          <inkml:trace contextRef="#ctx0" brushRef="#br0">26 0 22,'-5'31'10,"1"2"1,-2 0-1,2-4 2,0 2 0,2-1-1,0 1-1,2 0 0,0 4 0,2 3 0,-2 1-1,4 7-1,-2-3 0,4 9-1,-2-4 3,3 12-1,-5-6 1,8 9 1,-6-3 0,6 4-2,-5-5 0,3-3-2,-2-6-4,2-9-4,-1-12-3,-7-29-7,0 0-6,0 0-6,26-31-6,-23-10-4,5-5 0,-2-8 5,4-2 2,-5-2 6,-1-1 7</inkml:trace>
          <inkml:trace contextRef="#ctx0" brushRef="#br0" timeOffset="1036.7635">61 124 1,'-9'-20'1,"9"20"3,0 0 3,0 0 2,0 0 1,0 0 2,0 0 1,0 0 3,0 0 2,0 0-2,21-15-3,-21 15-2,27-13-1,-8 7-2,2-4-3,3 2-1,3-1-2,4 1-1,2 0-1,3 3 0,-1 3 1,4 0-1,-1 4 1,3 2 0,0 1 0,-1 7 1,-1-1 0,-2 5 1,-1 1-1,-1 1 0,0-5 0,-4 2 1,2-5 1,1-4 1,-1-2 0,2-6 0,2-4 0,2 0 0,-1-5 1,3 1-1,-1-3-2,1-3-1,0-1 0,-3 3 0,1-3-1,0 2 0,-5 1 0,-3 4-1,-4 3 0,-1 1 1,-7 2-1,-2 4 1,-17 0 0,22 4-1,-22-4 1,0 0 0,15 19 0,-15-19-1,4 18 1,-4-18-1,4 17 0,-4-17 0,4 17 1,-4-17-1,0 0 0,5 25 0,-5-25 0,4 23 0,-4-23 0,6 27 1,-6-27-1,8 31 0,-6-13 1,0 3 0,0 0-1,1 2 1,-3 4 0,0 6-2,0 2 2,2 1-2,-2 3 1,2 1-1,0 3 2,2 3-3,0-2 2,2-1 0,-2 3 0,1 2 0,3 0 0,-2-3 0,0-5 0,-2-1 0,1-8-1,-1-3 1,0-6 0,-4-22 0,8 25-1,-8-25 1,0 0 0,0 0-1,0 0 1,0 0 0,0 0-1,0 0 1,0 0-7,0 0-8,0 0-7,13-23-6,-13 23-4,2-20 0,-2 20 0,-3-19-2,3 19 8</inkml:trace>
          <inkml:trace contextRef="#ctx0" brushRef="#br0" timeOffset="1739.8709">409 1080 49,'0'0'16,"0"0"0,0 0-2,0 0-6,-6-19-3,6 19-1,0 0 1,26-12-2,-26 12 1,19-2 1,-19 2 1,25 2 2,-25-2 0,31 4 2,-14-2-2,10 2 1,0-2-1,12 2 1,4-8 0,13 2 0,4-8-2,7 2-1,5-5-2,3-1 0,1-3 0,-1 4-2,-2 1-1,-7 2-2,-4 5 1,-6-1-1,-6 4 1,-3 4 0,-7 2-1,-3-2 1,-4 1 0,-4-1 0,-2 0 0,-2 0 0,-2 2 0,-1 0 1,-5 0-1,2 0 0,-19-4-1,35 7 1,-35-7 0,29 6-3,-11 0-10,-18-6-11,17 0-9,-17 0 1,0 0-2,-6-21-1,6 21-1</inkml:trace>
          <inkml:trace contextRef="#ctx0" brushRef="#br0" timeOffset="2387.442">1509 91 37,'0'0'18,"0"0"1,0 0 2,0 0 2,2-27 1,6-2-2,5-2-2,1-9-3,7 1-2,-3-11-4,5 6-5,2-3-3,0 3-4,2 4 1,2 3 0,0 2 0,0 1 0,-2 3 0,0 2 1,-2 4-2,-1 2 2,-1 3-1,-2 1 1,-4 6-5,-17 13-4,31-14-8,-31 14-5,22-2-5,-22 2-4,11 19-3,-11-1 1,2 9 3,-2 4 5,-2 3 11</inkml:trace>
          <inkml:trace contextRef="#ctx0" brushRef="#br0" timeOffset="2971.877">1797 960 53,'0'0'20,"14"-23"1,-12 6-1,5 0 0,-3-10 0,6 5-2,-4-5-2,5 2-1,1-9-4,3 3-3,1-8-3,5 5-2,2-9-3,4-5-1,2-6 1,4-2 0,0-4 0,2-1-1,2 1-5,-2-4-4,-1 8-4,-7 0-5,2 12-6,-9 2-6,-1 13-1,-11 4 2,-8 25 4,-2-22 4</inkml:trace>
          <inkml:trace contextRef="#ctx0" brushRef="#br0" timeOffset="3965.2224">164 70 19,'-24'15'10,"24"-15"2,0 0 0,-17-2 1,17 2 1,0 0-3,-4-21 0,4 21-2,4-25 1,-4 25 1,10-29 0,-10 29 2,15-37 2,1 16 0,-7-8-1,11 2-2,-3-7-3,10-1-1,-2-7-3,8-1 0,2-5-3,6-6-3,-3 0 0,3-2 2,-1 0-2,1 2 2,-6 0-2,0 8 2,-6 4-2,-6 9 3,-2 10-5,-6 3-5,-15 20-3,22-15-4,-22 15-1,0 0-4,13 29-3,-13-29-5,2 35 0,0-14 5,2 0 3,0 0 2,6-2 3</inkml:trace>
          <inkml:trace contextRef="#ctx0" brushRef="#br0" timeOffset="4647.8636">746-788 5,'-4'-29'7,"4"29"0,0-25 0,0 25-1,4-17 1,-4 17 0,0 0 0,0 0 0,17-2-1,-17 2 0,21 9-2,-21-9 1,33 16-1,-8-9 1,2 1-1,6-2 2,4 0 0,3-2 1,5-1 0,1-1 0,5-2-1,-1 0 1,2 2-2,-2-2 0,3 2-1,-7-2 0,2 4-1,-3-2-1,-1 4 0,-5-2 0,-2 1 0,-3-1-1,-1 2 0,0 0-1,-4-2 1,0-2-1,-2 1 0,0 1-1,-5 0 1,-3-2-1,-19-2-3,29 8-2,-29-8-2,17 13-4,-17-13-3,0 0-4,12 23-3,-12-23-2,8 20 3,-8-20 1,11 17 3</inkml:trace>
          <inkml:trace contextRef="#ctx0" brushRef="#br0" timeOffset="5279.5557">2103-701 25,'0'0'13,"0"0"0,0 0-3,0 0 0,0 0-2,0 0-1,0 0-1,0 0-1,17 21 0,-17-21-1,19 29-1,-7-8 2,0 6 0,1 8-2,1 1 2,1 11-1,-3-1 1,3 8-2,-1 0 1,-1 9-2,-3-1 3,4 0 1,-9-1 0,5 1 1,-4-4 0,3-4-1,-3-4-1,2-6 0,0-9-2,-1-6-1,1-4-2,-2-8-2,2 1-4,-8-18-4,9 23-6,-9-23-3,2 19-3,-2-19-4,0 0-2,0 0 1,-17-4 4,17 4 6</inkml:trace>
          <inkml:trace contextRef="#ctx0" brushRef="#br0" timeOffset="5999.9337">2915 162 47,'17'-32'19,"-3"8"-1,1-6-3,1-9 0,5 0 1,-6-9 0,9 6-2,-7-10 0,4 7-3,-7-7-2,3 6-3,-5 0-4,-1-2-3,1 1-4,-6-5 0,1 8-2,-7-4 0,-1 11-2,-9 1 2,-6 10-1,-3 11 2,-4 13-2,-6 12 2,-2 17 1,-6 11 0,0 12 1,5 14 1,-1 5 0,4 12 2,4 0 3,7 4 3,9-8 3,12-3 1,7-13 6,15-7 0,4-15-1,14-8 0,3-20-3,8-7-2,-3-14-2,3-9-14,-2-4-15,-4-12-8,-1 3-3,-13-9 1,-1 6-2,-8-5-1</inkml:trace>
        </inkml:traceGroup>
        <inkml:traceGroup>
          <inkml:annotationXML>
            <emma:emma xmlns:emma="http://www.w3.org/2003/04/emma" version="1.0">
              <emma:interpretation id="{9A0D8156-C47C-459D-9F15-45444553EFB7}" emma:medium="tactile" emma:mode="ink">
                <msink:context xmlns:msink="http://schemas.microsoft.com/ink/2010/main" type="inkWord" rotatedBoundingBox="9705,9646 12262,9211 12395,9991 9838,10427"/>
              </emma:interpretation>
              <emma:one-of disjunction-type="recognition" id="oneOf1">
                <emma:interpretation id="interp5" emma:lang="en-US" emma:confidence="0">
                  <emma:literal>cube</emma:literal>
                </emma:interpretation>
                <emma:interpretation id="interp6" emma:lang="en-US" emma:confidence="0">
                  <emma:literal>use</emma:literal>
                </emma:interpretation>
                <emma:interpretation id="interp7" emma:lang="en-US" emma:confidence="0">
                  <emma:literal>Cube</emma:literal>
                </emma:interpretation>
                <emma:interpretation id="interp8" emma:lang="en-US" emma:confidence="0">
                  <emma:literal>curse</emma:literal>
                </emma:interpretation>
                <emma:interpretation id="interp9" emma:lang="en-US" emma:confidence="0">
                  <emma:literal>tube</emma:literal>
                </emma:interpretation>
              </emma:one-of>
            </emma:emma>
          </inkml:annotationXML>
          <inkml:trace contextRef="#ctx0" brushRef="#br0" timeOffset="19572.2952">4516-586 34,'0'0'19,"-22"-7"1,22 7 4,-17-20-1,17 20-1,-8-19-3,8 19 1,-11-19-3,11 19-4,-16-18-3,16 18-6,-19-9-4,19 9 0,-25-8 0,25 8 0,-27-2 0,27 2 1,-29 8-1,29-8 1,-28 27 0,15-6 0,-1 6 0,3 8-2,3 3 1,2 7-1,0 3 2,3 0-2,5 2 0,1-2 0,5-1 0,6-5 1,1-7-1,4-4 0,5-8 0,-1-2 0,4-10-4,0-9-5,10-5-5,-12-9-6,8 0-3,-6-7-5,4 0-2,-6-8-1,0-2 2,-6 2 7</inkml:trace>
          <inkml:trace contextRef="#ctx0" brushRef="#br0" timeOffset="20076.7161">4738-455 61,'0'0'31,"0"0"-1,0 0-4,0 0-4,-8 24-3,8-24-5,0 0-5,-4 17-3,4-17-5,12 17-1,-12-17 0,23 21 0,-23-21-1,29 24 0,-10-17 0,3 1 1,1-6-1,2-2 0,0-8 0,0-1 1,0-5 0,-1 1 0,-1-7 0,-2 3 0,-2-6 0,-3 2 0,1-1 0,-5 1 0,-2 4 1,-3-2-1,-7 19 1,12-31-1,-12 31 2,0 0-2,0 0 3,0 0-3,8 17-1,-5 2 1,1 6 0,4 0 0,2 4-2,1-2 2,5-3-1,1-3 0,1-6 0,3-5 1,2-6-1,0-4-2,-2-12-5,8 2-7,-7-11-6,7 0-7,-2-8-4,0 2-2,-4-8 1,4-1 3</inkml:trace>
          <inkml:trace contextRef="#ctx0" brushRef="#br0" timeOffset="20948.2988">5616-1085 105,'-12'19'31,"6"8"-2,-4-2-9,12 6-6,-4-2-3,10 4-6,2 0-4,3 3-1,3 3 0,-1-1 0,1 1-2,-1-2-3,1-1-4,-5-7-3,3 0-1,-6-10-3,1-1 1,-9-18-1,0 0 4,0 0 0,18 5 7,-18-5 7,4-32 5,-3 12 4,1-7 1,8 6 4,-2-6-1,7 6 2,-1 0-3,9 9-4,0 5-2,6 5-3,0 4-3,0 5-1,-2 7-2,-2 1 1,-5 6 0,-7 1-1,-7-1 0,-8 2-1,-4 2-1,-9-6-3,-4 2-1,-12-3 0,4 3 0,-10-4-1,4 1 3,-4-5 2,6 1 4,4-3 3,6-3 1,21-8 2,0 0 0,0 0 0,0 0-1,31-12-3,2-7-1,11-8 1,6-6-3,7-5 1,2-8-1,3-7 0,2 1 1,-2-2-1,-2 4 0,-6 2 0,-6 8 0,-5 3 0,-12 8 1,-6 4-1,-10 0 0,-7 6 1,-8 19 0,-9-29-1,9 29 0,-31-12 0,9 12-1,-1 10 1,-2 11 0,0 8 0,-2 11-1,0 11 1,2 5 0,5 3 1,7 9-1,5-5 0,12-7 1,7-8-1,15-9 0,10-16 0,11-15 0,7-18 0,6-11-5,-2-19-14,8-7-15,-10-11-1,-2-5-4,-12-3-2,-9-5-3</inkml:trace>
        </inkml:traceGroup>
      </inkml:traceGroup>
    </inkml:traceGroup>
  </inkml:traceGroup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59.96094" units="1/cm"/>
          <inkml:channelProperty channel="Y" name="resolution" value="284.375" units="1/cm"/>
        </inkml:channelProperties>
      </inkml:inkSource>
      <inkml:timestamp xml:id="ts0" timeString="2013-09-24T00:18:36.95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1628B79-C789-4B39-B910-2FF9AA8BF21B}" emma:medium="tactile" emma:mode="ink">
          <msink:context xmlns:msink="http://schemas.microsoft.com/ink/2010/main" type="writingRegion" rotatedBoundingBox="21800,11239 22213,11239 22213,11389 21800,11389"/>
        </emma:interpretation>
      </emma:emma>
    </inkml:annotationXML>
    <inkml:traceGroup>
      <inkml:annotationXML>
        <emma:emma xmlns:emma="http://www.w3.org/2003/04/emma" version="1.0">
          <emma:interpretation id="{35C6D487-47B6-418C-81E1-CF561BC57473}" emma:medium="tactile" emma:mode="ink">
            <msink:context xmlns:msink="http://schemas.microsoft.com/ink/2010/main" type="paragraph" rotatedBoundingBox="21800,11239 22213,11239 22213,11389 21800,113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893107D-AA6E-4F46-8398-BBD368931C99}" emma:medium="tactile" emma:mode="ink">
              <msink:context xmlns:msink="http://schemas.microsoft.com/ink/2010/main" type="line" rotatedBoundingBox="21800,11239 22213,11239 22213,11389 21800,11389"/>
            </emma:interpretation>
          </emma:emma>
        </inkml:annotationXML>
        <inkml:traceGroup>
          <inkml:annotationXML>
            <emma:emma xmlns:emma="http://www.w3.org/2003/04/emma" version="1.0">
              <emma:interpretation id="{89C52DCF-92AB-4909-9853-3E58B881C36E}" emma:medium="tactile" emma:mode="ink">
                <msink:context xmlns:msink="http://schemas.microsoft.com/ink/2010/main" type="inkWord" rotatedBoundingBox="21800,11239 22213,11239 22213,11389 21800,11389"/>
              </emma:interpretation>
              <emma:one-of disjunction-type="recognition" id="oneOf0">
                <emma:interpretation id="interp0" emma:lang="en-US" emma:confidence="0">
                  <emma:literal>&gt;</emma:literal>
                </emma:interpretation>
                <emma:interpretation id="interp1" emma:lang="en-US" emma:confidence="0">
                  <emma:literal>-</emma:literal>
                </emma:interpretation>
                <emma:interpretation id="interp2" emma:lang="en-US" emma:confidence="0">
                  <emma:literal>3</emma:literal>
                </emma:interpretation>
                <emma:interpretation id="interp3" emma:lang="en-US" emma:confidence="0">
                  <emma:literal>.</emma:literal>
                </emma:interpretation>
                <emma:interpretation id="interp4" emma:lang="en-US" emma:confidence="0">
                  <emma:literal>x</emma:literal>
                </emma:interpretation>
              </emma:one-of>
            </emma:emma>
          </inkml:annotationXML>
          <inkml:trace contextRef="#ctx0" brushRef="#br0">157 0,'0'0,"0"0,0 0,183 109,-147-68,-11-41,-13 0,-12 0,0-68,0 54,-122 7,37 1,-24-8,12 0</inkml:trace>
        </inkml:traceGroup>
      </inkml:traceGroup>
    </inkml:traceGroup>
  </inkml:traceGroup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0:18:11.642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677E9C2-9180-446C-8232-3C846606A466}" emma:medium="tactile" emma:mode="ink">
          <msink:context xmlns:msink="http://schemas.microsoft.com/ink/2010/main" type="inkDrawing"/>
        </emma:interpretation>
      </emma:emma>
    </inkml:annotationXML>
    <inkml:trace contextRef="#ctx0" brushRef="#br0">0 480 25,'14'27'13,"-5"4"0,1 2 0,2 7 0,-3 3 1,7 3-5,-3 2 0,5 6-1,-5 0 1,7 6-1,-5-6 0,3 6-1,-3-6-1,2 2-1,-1-4-1,1 8 0,1-1-3,-3 1 1,4 6-1,-1 1 1,-1 4 0,-1 6 1,-1 8 0,1-2 2,-5-2 0,3 8 0,-6-6-1,-3 7 1,1 5-2,-4 1 0,-2 1-1,-2-1-1,-2 6 0,-3 2-2,-1 0 2,0 0-2,-4-3 2,3 1-2,1-2 2,0-3-1,3-7 2,1 1 3,0-6-1,4-1 0,0-6 0,2-3 0,-4-4 0,2 4 0,-6-2-2,0 1-3,-2 1 1,-5 2 0,1 2 0,-3 0 1,-1 0-1,-1 2 0,-2-2 0,-1-2 0,3-3 0,0 1 0,-1-2 0,5 4 0,-3 2 0,8-2 0,5 2 0,1 2 0,4-2 0,3-2-1,5-1 2,4-9-2,1-5 2,2-3-1,3-6 0,-1-1-1,2 0 2,1-4-1,1 2 0,-2-2 0,2-2 0,0-3 1,1-3-1,-1-1 0,0-6 1,-2-2-1,3-5-1,-3 0 1,0-3 0,-2-2 0,-1 2 1,1-2 0,-1 0 0,-3-1 0,-1-3-1,-1 0 1,-13-17-1,23 27 0,-23-27 0,16 22 0,-16-22 0,0 0 0,19 15 0,-19-15 0,0 0 0,0 0 0,23 6 0,-23-6 0,0 0 0,23 0 0,-23 0 0,28-2 0,-28 2 0,36-4 0,-14 2 0,5 0 0,0 0 0,4 0 0,3 0 0,5 2 0,4-2 0,1 2 0,4 0 0,7-1 0,3-1 0,7-2 0,1-2 0,4-2 0,5 2 0,0-5 0,3 1 0,-1 3 0,2-3 0,-3-2 0,-3 5 0,3 1 0,-5 0 0,3 2 0,-1 2 0,1 2 0,-3 0 0,1 2 0,-1 4 0,-3-2 0,1 2 0,-5 1 0,-6 3 0,-2 2 0,-2-1 0,-3 5 0,-3-3 0,0 4 0,-1-3 0,-5-1 0,5-1-1,-1-2 1,0-1 0,1 1 0,-1-4 0,1-1 0,-3 1 0,2-2 0,-3-2 0,0 2 0,-1-2 0,1 0 0,-3 0 0,5 0 0,-1-1 0,3 1 0,1 0 0,2 0-1,0 0 1,5 0 0,1 2-1,2-2 1,2 0-1,-1 0 1,3-2 0,0 2 0,0-2 0,-2 0-1,-2 2 1,-2-2-1,-2 2 1,0-1-1,-3 3 1,3 2-1,-2 2 1,4 0 0,2-1-1,0 3 1,2 1 0,2 1-1,2 3 1,-1 1 0,1 1 0,-6 1-1,4-1 1,-4 0 0,0 1 0,2 1 0,0-2 0,0 1 0,4-1-1,3-4 1,1 3 0,-2-3 0,1-3-1,1 0 1,0-5 0,-6-1 0,-1 0 0,-3 2 0,-3-2-1,-3 2 1,-6-1 0,-1-1 0,-3 4 0,1-4-1,-7 0 1,1 1 0,-4-3 0,2 0 0,-2-2 0,0 0 0,-1 0 0,1-2 0,0 0 0,-2-1 0,-2-3 0,-2 0 0,-2 4-1,-1-4 1,-3 0 0,-4-1 0,-17 7 0,29-19 0,-29 19 0,25-29 0,-13 5 0,-2-1 0,-1-5 0,3-3 0,-1-6 0,1-5 0,0-8 0,1 0 0,1-6 0,1-6 0,-1-3-1,1-8 1,-1-4-1,3-2 1,-1-4-1,-1-8 1,-1-7 0,-1-2-1,-1-6 1,-5-2 0,-1-6-1,-4-1 0,-2-3 1,-4 5-1,0-1 1,-3 2-1,1 2 1,-2-5 0,0 5-1,3-8 1,-1-1-1,0-2 0,0-7 1,2-5-1,4-5 1,2-1-1,2 2 0,4 4 1,2 2 0,-1 0-1,3 4 0,1 6 2,-3 1-2,0 5 2,-4 1-1,-1-2 1,-1 1-1,-4-5 0,0 1 0,0-4 0,2 1 1,0-1-2,0 5 2,-2-1-2,4 7 2,-4 0 0,-2 6-1,0 4 0,-2 0 0,-2 6 0,1-6 0,1 2 1,0-1-1,2 3 0,2 8 0,2 1 0,0 12 1,2 10-1,-2 11 0,1 12 0,-1 9 0,0 12 0,-2 25-2,-2-19-9,2 19-8,0 23-7,6-2-8,-2 0-2,6 0-2,3 1-5,6-17 24</inkml:trace>
    <inkml:trace contextRef="#ctx0" brushRef="#br1" timeOffset="3075.4645">663 1386 11,'20'0'7,"3"2"-1,0 0-1,0-2-1,1 4 1,1-2-1,0 0 0,-2-2-2,2 4-2,-2-2 1,-1 2 0,-3 0 0,-19-4-3,27 11-3,-27-11-3,10 19-3,-10-19-1,0 0 4,-33 16 4</inkml:trace>
    <inkml:trace contextRef="#ctx0" brushRef="#br1" timeOffset="4487.934">312 1277 48,'23'-10'15,"0"2"-1,0-3-1,0-1-4,4-1-1,2-1-2,2 1-1,2-3-2,6 3 0,1-3 0,5-1 0,3-4-1,4 1-1,5 1-1,4 0 0,3 0 0,2 5 0,4-1-1,-3 11 1,7 6-1,-5 5 1,5 7 0,-5 5-1,-3 8 1,2-2 0,-3 8-1,1-4 1,0 2-1,-4-2 0,2-2 1,-3-2-1,3 2 0,-2 2 1,2-4-1,2 0 0,-1-2 1,5 2 0,-2-2-1,1 4 1,-1-6-1,2 1 1,1-1-1,-5-2 1,0-2-1,-5-1 1,3-3-1,-2-1 1,2-1-1,0-3 1,-1 0-1,11 0 0,-3-5 1,7 3-1,-3 0 1,8 0-1,0 1 0,-1-1 1,-1 2-1,-4-2 0,2 0-1,3-5 1,3 1 1,0-5-2,-2-1 1,6-2 0,0 0 1,0 0-1,0 2 1,-6 3-1,2 2 0,-2 3 1,0 4-1,2 4 1,-2-1-1,0 7 0,-1-1 1,1 2-1,0-1 1,-6 1-1,1-4 1,-7-1 0,-1-7-1,1-3 1,-1-4 0,-1-6 0,-3-1-1,0-1 1,-2-3 0,-2-1-1,-4 2 1,-2 1-1,0 3 1,-10 2-1,0 2 1,-5 2-1,-2 2 1,-4 2 0,-1 2 0,-7 1-1,0-1 1,1 2-1,-1-2 1,0-1 0,0 1 0,2 0 0,2-4-1,2 2 1,1-4 0,3 0 0,0-2 0,1-2 0,-1 0-1,2-2 1,-2 4 0,-6-5 0,-1 3 0,-4 0 0,-3 2 0,-4 6 0,-19-4 0,29 6 0,-29-6 0,21 11 0,-21-11 0,22 8 0,-22-8 0,25-2 0,-4-2-1,-2-3 1,5-3-1,1-4-4,2 1-4,-2-4-6,6 7-2,-6-2-1,-2 8 0,-2 1 18</inkml:trace>
  </inkml:traceGroup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0:18:18.37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9AC0C14-48E4-476C-BABF-080425874C8F}" emma:medium="tactile" emma:mode="ink">
          <msink:context xmlns:msink="http://schemas.microsoft.com/ink/2010/main" type="inkDrawing"/>
        </emma:interpretation>
      </emma:emma>
    </inkml:annotationXML>
    <inkml:trace contextRef="#ctx0" brushRef="#br0">26 0 22,'-5'31'10,"1"2"1,-2 0-1,2-4 2,0 2 0,2-1-1,0 1-1,2 0 0,0 4 0,2 3 0,-2 1-1,4 7-1,-2-3 0,4 9-1,-2-4 3,3 12-1,-5-6 1,8 9 1,-6-3 0,6 4-2,-5-5 0,3-3-2,-2-6-4,2-9-4,-1-12-3,-7-29-7,0 0-6,0 0-6,26-31-6,-23-10-4,5-5 0,-2-8 5,4-2 2,-5-2 6,-1-1 7</inkml:trace>
    <inkml:trace contextRef="#ctx0" brushRef="#br0" timeOffset="1036.7635">61 124 1,'-9'-20'1,"9"20"3,0 0 3,0 0 2,0 0 1,0 0 2,0 0 1,0 0 3,0 0 2,0 0-2,21-15-3,-21 15-2,27-13-1,-8 7-2,2-4-3,3 2-1,3-1-2,4 1-1,2 0-1,3 3 0,-1 3 1,4 0-1,-1 4 1,3 2 0,0 1 0,-1 7 1,-1-1 0,-2 5 1,-1 1-1,-1 1 0,0-5 0,-4 2 1,2-5 1,1-4 1,-1-2 0,2-6 0,2-4 0,2 0 0,-1-5 1,3 1-1,-1-3-2,1-3-1,0-1 0,-3 3 0,1-3-1,0 2 0,-5 1 0,-3 4-1,-4 3 0,-1 1 1,-7 2-1,-2 4 1,-17 0 0,22 4-1,-22-4 1,0 0 0,15 19 0,-15-19-1,4 18 1,-4-18-1,4 17 0,-4-17 0,4 17 1,-4-17-1,0 0 0,5 25 0,-5-25 0,4 23 0,-4-23 0,6 27 1,-6-27-1,8 31 0,-6-13 1,0 3 0,0 0-1,1 2 1,-3 4 0,0 6-2,0 2 2,2 1-2,-2 3 1,2 1-1,0 3 2,2 3-3,0-2 2,2-1 0,-2 3 0,1 2 0,3 0 0,-2-3 0,0-5 0,-2-1 0,1-8-1,-1-3 1,0-6 0,-4-22 0,8 25-1,-8-25 1,0 0 0,0 0-1,0 0 1,0 0 0,0 0-1,0 0 1,0 0-7,0 0-8,0 0-7,13-23-6,-13 23-4,2-20 0,-2 20 0,-3-19-2,3 19 8</inkml:trace>
    <inkml:trace contextRef="#ctx0" brushRef="#br0" timeOffset="1739.8709">409 1080 49,'0'0'16,"0"0"0,0 0-2,0 0-6,-6-19-3,6 19-1,0 0 1,26-12-2,-26 12 1,19-2 1,-19 2 1,25 2 2,-25-2 0,31 4 2,-14-2-2,10 2 1,0-2-1,12 2 1,4-8 0,13 2 0,4-8-2,7 2-1,5-5-2,3-1 0,1-3 0,-1 4-2,-2 1-1,-7 2-2,-4 5 1,-6-1-1,-6 4 1,-3 4 0,-7 2-1,-3-2 1,-4 1 0,-4-1 0,-2 0 0,-2 0 0,-2 2 0,-1 0 1,-5 0-1,2 0 0,-19-4-1,35 7 1,-35-7 0,29 6-3,-11 0-10,-18-6-11,17 0-9,-17 0 1,0 0-2,-6-21-1,6 21-1</inkml:trace>
    <inkml:trace contextRef="#ctx0" brushRef="#br0" timeOffset="2387.442">1509 91 37,'0'0'18,"0"0"1,0 0 2,0 0 2,2-27 1,6-2-2,5-2-2,1-9-3,7 1-2,-3-11-4,5 6-5,2-3-3,0 3-4,2 4 1,2 3 0,0 2 0,0 1 0,-2 3 0,0 2 1,-2 4-2,-1 2 2,-1 3-1,-2 1 1,-4 6-5,-17 13-4,31-14-8,-31 14-5,22-2-5,-22 2-4,11 19-3,-11-1 1,2 9 3,-2 4 5,-2 3 11</inkml:trace>
    <inkml:trace contextRef="#ctx0" brushRef="#br0" timeOffset="2971.877">1797 960 53,'0'0'20,"14"-23"1,-12 6-1,5 0 0,-3-10 0,6 5-2,-4-5-2,5 2-1,1-9-4,3 3-3,1-8-3,5 5-2,2-9-3,4-5-1,2-6 1,4-2 0,0-4 0,2-1-1,2 1-5,-2-4-4,-1 8-4,-7 0-5,2 12-6,-9 2-6,-1 13-1,-11 4 2,-8 25 4,-2-22 4</inkml:trace>
    <inkml:trace contextRef="#ctx0" brushRef="#br0" timeOffset="3965.2224">164 70 19,'-24'15'10,"24"-15"2,0 0 0,-17-2 1,17 2 1,0 0-3,-4-21 0,4 21-2,4-25 1,-4 25 1,10-29 0,-10 29 2,15-37 2,1 16 0,-7-8-1,11 2-2,-3-7-3,10-1-1,-2-7-3,8-1 0,2-5-3,6-6-3,-3 0 0,3-2 2,-1 0-2,1 2 2,-6 0-2,0 8 2,-6 4-2,-6 9 3,-2 10-5,-6 3-5,-15 20-3,22-15-4,-22 15-1,0 0-4,13 29-3,-13-29-5,2 35 0,0-14 5,2 0 3,0 0 2,6-2 3</inkml:trace>
    <inkml:trace contextRef="#ctx0" brushRef="#br0" timeOffset="4647.8636">746-788 5,'-4'-29'7,"4"29"0,0-25 0,0 25-1,4-17 1,-4 17 0,0 0 0,0 0 0,17-2-1,-17 2 0,21 9-2,-21-9 1,33 16-1,-8-9 1,2 1-1,6-2 2,4 0 0,3-2 1,5-1 0,1-1 0,5-2-1,-1 0 1,2 2-2,-2-2 0,3 2-1,-7-2 0,2 4-1,-3-2-1,-1 4 0,-5-2 0,-2 1 0,-3-1-1,-1 2 0,0 0-1,-4-2 1,0-2-1,-2 1 0,0 1-1,-5 0 1,-3-2-1,-19-2-3,29 8-2,-29-8-2,17 13-4,-17-13-3,0 0-4,12 23-3,-12-23-2,8 20 3,-8-20 1,11 17 3</inkml:trace>
    <inkml:trace contextRef="#ctx0" brushRef="#br0" timeOffset="5279.5557">2103-701 25,'0'0'13,"0"0"0,0 0-3,0 0 0,0 0-2,0 0-1,0 0-1,0 0-1,17 21 0,-17-21-1,19 29-1,-7-8 2,0 6 0,1 8-2,1 1 2,1 11-1,-3-1 1,3 8-2,-1 0 1,-1 9-2,-3-1 3,4 0 1,-9-1 0,5 1 1,-4-4 0,3-4-1,-3-4-1,2-6 0,0-9-2,-1-6-1,1-4-2,-2-8-2,2 1-4,-8-18-4,9 23-6,-9-23-3,2 19-3,-2-19-4,0 0-2,0 0 1,-17-4 4,17 4 6</inkml:trace>
    <inkml:trace contextRef="#ctx0" brushRef="#br0" timeOffset="5999.9337">2915 162 47,'17'-32'19,"-3"8"-1,1-6-3,1-9 0,5 0 1,-6-9 0,9 6-2,-7-10 0,4 7-3,-7-7-2,3 6-3,-5 0-4,-1-2-3,1 1-4,-6-5 0,1 8-2,-7-4 0,-1 11-2,-9 1 2,-6 10-1,-3 11 2,-4 13-2,-6 12 2,-2 17 1,-6 11 0,0 12 1,5 14 1,-1 5 0,4 12 2,4 0 3,7 4 3,9-8 3,12-3 1,7-13 6,15-7 0,4-15-1,14-8 0,3-20-3,8-7-2,-3-14-2,3-9-14,-2-4-15,-4-12-8,-1 3-3,-13-9 1,-1 6-2,-8-5-1</inkml:trace>
    <inkml:trace contextRef="#ctx0" brushRef="#br0" timeOffset="19572.2952">4516-586 34,'0'0'19,"-22"-7"1,22 7 4,-17-20-1,17 20-1,-8-19-3,8 19 1,-11-19-3,11 19-4,-16-18-3,16 18-6,-19-9-4,19 9 0,-25-8 0,25 8 0,-27-2 0,27 2 1,-29 8-1,29-8 1,-28 27 0,15-6 0,-1 6 0,3 8-2,3 3 1,2 7-1,0 3 2,3 0-2,5 2 0,1-2 0,5-1 0,6-5 1,1-7-1,4-4 0,5-8 0,-1-2 0,4-10-4,0-9-5,10-5-5,-12-9-6,8 0-3,-6-7-5,4 0-2,-6-8-1,0-2 2,-6 2 7</inkml:trace>
    <inkml:trace contextRef="#ctx0" brushRef="#br0" timeOffset="20076.7161">4738-455 61,'0'0'31,"0"0"-1,0 0-4,0 0-4,-8 24-3,8-24-5,0 0-5,-4 17-3,4-17-5,12 17-1,-12-17 0,23 21 0,-23-21-1,29 24 0,-10-17 0,3 1 1,1-6-1,2-2 0,0-8 0,0-1 1,0-5 0,-1 1 0,-1-7 0,-2 3 0,-2-6 0,-3 2 0,1-1 0,-5 1 0,-2 4 1,-3-2-1,-7 19 1,12-31-1,-12 31 2,0 0-2,0 0 3,0 0-3,8 17-1,-5 2 1,1 6 0,4 0 0,2 4-2,1-2 2,5-3-1,1-3 0,1-6 0,3-5 1,2-6-1,0-4-2,-2-12-5,8 2-7,-7-11-6,7 0-7,-2-8-4,0 2-2,-4-8 1,4-1 3</inkml:trace>
    <inkml:trace contextRef="#ctx0" brushRef="#br0" timeOffset="20948.2988">5616-1085 105,'-12'19'31,"6"8"-2,-4-2-9,12 6-6,-4-2-3,10 4-6,2 0-4,3 3-1,3 3 0,-1-1 0,1 1-2,-1-2-3,1-1-4,-5-7-3,3 0-1,-6-10-3,1-1 1,-9-18-1,0 0 4,0 0 0,18 5 7,-18-5 7,4-32 5,-3 12 4,1-7 1,8 6 4,-2-6-1,7 6 2,-1 0-3,9 9-4,0 5-2,6 5-3,0 4-3,0 5-1,-2 7-2,-2 1 1,-5 6 0,-7 1-1,-7-1 0,-8 2-1,-4 2-1,-9-6-3,-4 2-1,-12-3 0,4 3 0,-10-4-1,4 1 3,-4-5 2,6 1 4,4-3 3,6-3 1,21-8 2,0 0 0,0 0 0,0 0-1,31-12-3,2-7-1,11-8 1,6-6-3,7-5 1,2-8-1,3-7 0,2 1 1,-2-2-1,-2 4 0,-6 2 0,-6 8 0,-5 3 0,-12 8 1,-6 4-1,-10 0 0,-7 6 1,-8 19 0,-9-29-1,9 29 0,-31-12 0,9 12-1,-1 10 1,-2 11 0,0 8 0,-2 11-1,0 11 1,2 5 0,5 3 1,7 9-1,5-5 0,12-7 1,7-8-1,15-9 0,10-16 0,11-15 0,7-18 0,6-11-5,-2-19-14,8-7-15,-10-11-1,-2-5-4,-12-3-2,-9-5-3</inkml:trace>
  </inkml:traceGroup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0:18:11.642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0 480 25,'14'27'13,"-5"4"0,1 2 0,2 7 0,-3 3 1,7 3-5,-3 2 0,5 6-1,-5 0 1,7 6-1,-5-6 0,3 6-1,-3-6-1,2 2-1,-1-4-1,1 8 0,1-1-3,-3 1 1,4 6-1,-1 1 1,-1 4 0,-1 6 1,-1 8 0,1-2 2,-5-2 0,3 8 0,-6-6-1,-3 7 1,1 5-2,-4 1 0,-2 1-1,-2-1-1,-2 6 0,-3 2-2,-1 0 2,0 0-2,-4-3 2,3 1-2,1-2 2,0-3-1,3-7 2,1 1 3,0-6-1,4-1 0,0-6 0,2-3 0,-4-4 0,2 4 0,-6-2-2,0 1-3,-2 1 1,-5 2 0,1 2 0,-3 0 1,-1 0-1,-1 2 0,-2-2 0,-1-2 0,3-3 0,0 1 0,-1-2 0,5 4 0,-3 2 0,8-2 0,5 2 0,1 2 0,4-2 0,3-2-1,5-1 2,4-9-2,1-5 2,2-3-1,3-6 0,-1-1-1,2 0 2,1-4-1,1 2 0,-2-2 0,2-2 0,0-3 1,1-3-1,-1-1 0,0-6 1,-2-2-1,3-5-1,-3 0 1,0-3 0,-2-2 0,-1 2 1,1-2 0,-1 0 0,-3-1 0,-1-3-1,-1 0 1,-13-17-1,23 27 0,-23-27 0,16 22 0,-16-22 0,0 0 0,19 15 0,-19-15 0,0 0 0,0 0 0,23 6 0,-23-6 0,0 0 0,23 0 0,-23 0 0,28-2 0,-28 2 0,36-4 0,-14 2 0,5 0 0,0 0 0,4 0 0,3 0 0,5 2 0,4-2 0,1 2 0,4 0 0,7-1 0,3-1 0,7-2 0,1-2 0,4-2 0,5 2 0,0-5 0,3 1 0,-1 3 0,2-3 0,-3-2 0,-3 5 0,3 1 0,-5 0 0,3 2 0,-1 2 0,1 2 0,-3 0 0,1 2 0,-1 4 0,-3-2 0,1 2 0,-5 1 0,-6 3 0,-2 2 0,-2-1 0,-3 5 0,-3-3 0,0 4 0,-1-3 0,-5-1 0,5-1-1,-1-2 1,0-1 0,1 1 0,-1-4 0,1-1 0,-3 1 0,2-2 0,-3-2 0,0 2 0,-1-2 0,1 0 0,-3 0 0,5 0 0,-1-1 0,3 1 0,1 0 0,2 0-1,0 0 1,5 0 0,1 2-1,2-2 1,2 0-1,-1 0 1,3-2 0,0 2 0,0-2 0,-2 0-1,-2 2 1,-2-2-1,-2 2 1,0-1-1,-3 3 1,3 2-1,-2 2 1,4 0 0,2-1-1,0 3 1,2 1 0,2 1-1,2 3 1,-1 1 0,1 1 0,-6 1-1,4-1 1,-4 0 0,0 1 0,2 1 0,0-2 0,0 1 0,4-1-1,3-4 1,1 3 0,-2-3 0,1-3-1,1 0 1,0-5 0,-6-1 0,-1 0 0,-3 2 0,-3-2-1,-3 2 1,-6-1 0,-1-1 0,-3 4 0,1-4-1,-7 0 1,1 1 0,-4-3 0,2 0 0,-2-2 0,0 0 0,-1 0 0,1-2 0,0 0 0,-2-1 0,-2-3 0,-2 0 0,-2 4-1,-1-4 1,-3 0 0,-4-1 0,-17 7 0,29-19 0,-29 19 0,25-29 0,-13 5 0,-2-1 0,-1-5 0,3-3 0,-1-6 0,1-5 0,0-8 0,1 0 0,1-6 0,1-6 0,-1-3-1,1-8 1,-1-4-1,3-2 1,-1-4-1,-1-8 1,-1-7 0,-1-2-1,-1-6 1,-5-2 0,-1-6-1,-4-1 0,-2-3 1,-4 5-1,0-1 1,-3 2-1,1 2 1,-2-5 0,0 5-1,3-8 1,-1-1-1,0-2 0,0-7 1,2-5-1,4-5 1,2-1-1,2 2 0,4 4 1,2 2 0,-1 0-1,3 4 0,1 6 2,-3 1-2,0 5 2,-4 1-1,-1-2 1,-1 1-1,-4-5 0,0 1 0,0-4 0,2 1 1,0-1-2,0 5 2,-2-1-2,4 7 2,-4 0 0,-2 6-1,0 4 0,-2 0 0,-2 6 0,1-6 0,1 2 1,0-1-1,2 3 0,2 8 0,2 1 0,0 12 1,2 10-1,-2 11 0,1 12 0,-1 9 0,0 12 0,-2 25-2,-2-19-9,2 19-8,0 23-7,6-2-8,-2 0-2,6 0-2,3 1-5,6-17 24</inkml:trace>
  <inkml:trace contextRef="#ctx0" brushRef="#br1" timeOffset="3075.4645">663 1386 11,'20'0'7,"3"2"-1,0 0-1,0-2-1,1 4 1,1-2-1,0 0 0,-2-2-2,2 4-2,-2-2 1,-1 2 0,-3 0 0,-19-4-3,27 11-3,-27-11-3,10 19-3,-10-19-1,0 0 4,-33 16 4</inkml:trace>
  <inkml:trace contextRef="#ctx0" brushRef="#br1" timeOffset="4487.934">312 1277 48,'23'-10'15,"0"2"-1,0-3-1,0-1-4,4-1-1,2-1-2,2 1-1,2-3-2,6 3 0,1-3 0,5-1 0,3-4-1,4 1-1,5 1-1,4 0 0,3 0 0,2 5 0,4-1-1,-3 11 1,7 6-1,-5 5 1,5 7 0,-5 5-1,-3 8 1,2-2 0,-3 8-1,1-4 1,0 2-1,-4-2 0,2-2 1,-3-2-1,3 2 0,-2 2 1,2-4-1,2 0 0,-1-2 1,5 2 0,-2-2-1,1 4 1,-1-6-1,2 1 1,1-1-1,-5-2 1,0-2-1,-5-1 1,3-3-1,-2-1 1,2-1-1,0-3 1,-1 0-1,11 0 0,-3-5 1,7 3-1,-3 0 1,8 0-1,0 1 0,-1-1 1,-1 2-1,-4-2 0,2 0-1,3-5 1,3 1 1,0-5-2,-2-1 1,6-2 0,0 0 1,0 0-1,0 2 1,-6 3-1,2 2 0,-2 3 1,0 4-1,2 4 1,-2-1-1,0 7 0,-1-1 1,1 2-1,0-1 1,-6 1-1,1-4 1,-7-1 0,-1-7-1,1-3 1,-1-4 0,-1-6 0,-3-1-1,0-1 1,-2-3 0,-2-1-1,-4 2 1,-2 1-1,0 3 1,-10 2-1,0 2 1,-5 2-1,-2 2 1,-4 2 0,-1 2 0,-7 1-1,0-1 1,1 2-1,-1-2 1,0-1 0,0 1 0,2 0 0,2-4-1,2 2 1,1-4 0,3 0 0,0-2 0,1-2 0,-1 0-1,2-2 1,-2 4 0,-6-5 0,-1 3 0,-4 0 0,-3 2 0,-4 6 0,-19-4 0,29 6 0,-29-6 0,21 11 0,-21-11 0,22 8 0,-22-8 0,25-2 0,-4-2-1,-2-3 1,5-3-1,1-4-4,2 1-4,-2-4-6,6 7-2,-6-2-1,-2 8 0,-2 1 18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0:18:18.37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26 0 22,'-5'31'10,"1"2"1,-2 0-1,2-4 2,0 2 0,2-1-1,0 1-1,2 0 0,0 4 0,2 3 0,-2 1-1,4 7-1,-2-3 0,4 9-1,-2-4 3,3 12-1,-5-6 1,8 9 1,-6-3 0,6 4-2,-5-5 0,3-3-2,-2-6-4,2-9-4,-1-12-3,-7-29-7,0 0-6,0 0-6,26-31-6,-23-10-4,5-5 0,-2-8 5,4-2 2,-5-2 6,-1-1 7</inkml:trace>
  <inkml:trace contextRef="#ctx0" brushRef="#br0" timeOffset="1036.7635">61 124 1,'-9'-20'1,"9"20"3,0 0 3,0 0 2,0 0 1,0 0 2,0 0 1,0 0 3,0 0 2,0 0-2,21-15-3,-21 15-2,27-13-1,-8 7-2,2-4-3,3 2-1,3-1-2,4 1-1,2 0-1,3 3 0,-1 3 1,4 0-1,-1 4 1,3 2 0,0 1 0,-1 7 1,-1-1 0,-2 5 1,-1 1-1,-1 1 0,0-5 0,-4 2 1,2-5 1,1-4 1,-1-2 0,2-6 0,2-4 0,2 0 0,-1-5 1,3 1-1,-1-3-2,1-3-1,0-1 0,-3 3 0,1-3-1,0 2 0,-5 1 0,-3 4-1,-4 3 0,-1 1 1,-7 2-1,-2 4 1,-17 0 0,22 4-1,-22-4 1,0 0 0,15 19 0,-15-19-1,4 18 1,-4-18-1,4 17 0,-4-17 0,4 17 1,-4-17-1,0 0 0,5 25 0,-5-25 0,4 23 0,-4-23 0,6 27 1,-6-27-1,8 31 0,-6-13 1,0 3 0,0 0-1,1 2 1,-3 4 0,0 6-2,0 2 2,2 1-2,-2 3 1,2 1-1,0 3 2,2 3-3,0-2 2,2-1 0,-2 3 0,1 2 0,3 0 0,-2-3 0,0-5 0,-2-1 0,1-8-1,-1-3 1,0-6 0,-4-22 0,8 25-1,-8-25 1,0 0 0,0 0-1,0 0 1,0 0 0,0 0-1,0 0 1,0 0-7,0 0-8,0 0-7,13-23-6,-13 23-4,2-20 0,-2 20 0,-3-19-2,3 19 8</inkml:trace>
  <inkml:trace contextRef="#ctx0" brushRef="#br0" timeOffset="1739.8709">409 1080 49,'0'0'16,"0"0"0,0 0-2,0 0-6,-6-19-3,6 19-1,0 0 1,26-12-2,-26 12 1,19-2 1,-19 2 1,25 2 2,-25-2 0,31 4 2,-14-2-2,10 2 1,0-2-1,12 2 1,4-8 0,13 2 0,4-8-2,7 2-1,5-5-2,3-1 0,1-3 0,-1 4-2,-2 1-1,-7 2-2,-4 5 1,-6-1-1,-6 4 1,-3 4 0,-7 2-1,-3-2 1,-4 1 0,-4-1 0,-2 0 0,-2 0 0,-2 2 0,-1 0 1,-5 0-1,2 0 0,-19-4-1,35 7 1,-35-7 0,29 6-3,-11 0-10,-18-6-11,17 0-9,-17 0 1,0 0-2,-6-21-1,6 21-1</inkml:trace>
  <inkml:trace contextRef="#ctx0" brushRef="#br0" timeOffset="2387.442">1509 91 37,'0'0'18,"0"0"1,0 0 2,0 0 2,2-27 1,6-2-2,5-2-2,1-9-3,7 1-2,-3-11-4,5 6-5,2-3-3,0 3-4,2 4 1,2 3 0,0 2 0,0 1 0,-2 3 0,0 2 1,-2 4-2,-1 2 2,-1 3-1,-2 1 1,-4 6-5,-17 13-4,31-14-8,-31 14-5,22-2-5,-22 2-4,11 19-3,-11-1 1,2 9 3,-2 4 5,-2 3 11</inkml:trace>
  <inkml:trace contextRef="#ctx0" brushRef="#br0" timeOffset="2971.877">1797 960 53,'0'0'20,"14"-23"1,-12 6-1,5 0 0,-3-10 0,6 5-2,-4-5-2,5 2-1,1-9-4,3 3-3,1-8-3,5 5-2,2-9-3,4-5-1,2-6 1,4-2 0,0-4 0,2-1-1,2 1-5,-2-4-4,-1 8-4,-7 0-5,2 12-6,-9 2-6,-1 13-1,-11 4 2,-8 25 4,-2-22 4</inkml:trace>
  <inkml:trace contextRef="#ctx0" brushRef="#br0" timeOffset="3965.2224">164 70 19,'-24'15'10,"24"-15"2,0 0 0,-17-2 1,17 2 1,0 0-3,-4-21 0,4 21-2,4-25 1,-4 25 1,10-29 0,-10 29 2,15-37 2,1 16 0,-7-8-1,11 2-2,-3-7-3,10-1-1,-2-7-3,8-1 0,2-5-3,6-6-3,-3 0 0,3-2 2,-1 0-2,1 2 2,-6 0-2,0 8 2,-6 4-2,-6 9 3,-2 10-5,-6 3-5,-15 20-3,22-15-4,-22 15-1,0 0-4,13 29-3,-13-29-5,2 35 0,0-14 5,2 0 3,0 0 2,6-2 3</inkml:trace>
  <inkml:trace contextRef="#ctx0" brushRef="#br0" timeOffset="4647.8636">746-788 5,'-4'-29'7,"4"29"0,0-25 0,0 25-1,4-17 1,-4 17 0,0 0 0,0 0 0,17-2-1,-17 2 0,21 9-2,-21-9 1,33 16-1,-8-9 1,2 1-1,6-2 2,4 0 0,3-2 1,5-1 0,1-1 0,5-2-1,-1 0 1,2 2-2,-2-2 0,3 2-1,-7-2 0,2 4-1,-3-2-1,-1 4 0,-5-2 0,-2 1 0,-3-1-1,-1 2 0,0 0-1,-4-2 1,0-2-1,-2 1 0,0 1-1,-5 0 1,-3-2-1,-19-2-3,29 8-2,-29-8-2,17 13-4,-17-13-3,0 0-4,12 23-3,-12-23-2,8 20 3,-8-20 1,11 17 3</inkml:trace>
  <inkml:trace contextRef="#ctx0" brushRef="#br0" timeOffset="5279.5557">2103-701 25,'0'0'13,"0"0"0,0 0-3,0 0 0,0 0-2,0 0-1,0 0-1,0 0-1,17 21 0,-17-21-1,19 29-1,-7-8 2,0 6 0,1 8-2,1 1 2,1 11-1,-3-1 1,3 8-2,-1 0 1,-1 9-2,-3-1 3,4 0 1,-9-1 0,5 1 1,-4-4 0,3-4-1,-3-4-1,2-6 0,0-9-2,-1-6-1,1-4-2,-2-8-2,2 1-4,-8-18-4,9 23-6,-9-23-3,2 19-3,-2-19-4,0 0-2,0 0 1,-17-4 4,17 4 6</inkml:trace>
  <inkml:trace contextRef="#ctx0" brushRef="#br0" timeOffset="5999.9337">2915 162 47,'17'-32'19,"-3"8"-1,1-6-3,1-9 0,5 0 1,-6-9 0,9 6-2,-7-10 0,4 7-3,-7-7-2,3 6-3,-5 0-4,-1-2-3,1 1-4,-6-5 0,1 8-2,-7-4 0,-1 11-2,-9 1 2,-6 10-1,-3 11 2,-4 13-2,-6 12 2,-2 17 1,-6 11 0,0 12 1,5 14 1,-1 5 0,4 12 2,4 0 3,7 4 3,9-8 3,12-3 1,7-13 6,15-7 0,4-15-1,14-8 0,3-20-3,8-7-2,-3-14-2,3-9-14,-2-4-15,-4-12-8,-1 3-3,-13-9 1,-1 6-2,-8-5-1</inkml:trace>
  <inkml:trace contextRef="#ctx0" brushRef="#br0" timeOffset="19572.2952">4516-586 34,'0'0'19,"-22"-7"1,22 7 4,-17-20-1,17 20-1,-8-19-3,8 19 1,-11-19-3,11 19-4,-16-18-3,16 18-6,-19-9-4,19 9 0,-25-8 0,25 8 0,-27-2 0,27 2 1,-29 8-1,29-8 1,-28 27 0,15-6 0,-1 6 0,3 8-2,3 3 1,2 7-1,0 3 2,3 0-2,5 2 0,1-2 0,5-1 0,6-5 1,1-7-1,4-4 0,5-8 0,-1-2 0,4-10-4,0-9-5,10-5-5,-12-9-6,8 0-3,-6-7-5,4 0-2,-6-8-1,0-2 2,-6 2 7</inkml:trace>
  <inkml:trace contextRef="#ctx0" brushRef="#br0" timeOffset="20076.7161">4738-455 61,'0'0'31,"0"0"-1,0 0-4,0 0-4,-8 24-3,8-24-5,0 0-5,-4 17-3,4-17-5,12 17-1,-12-17 0,23 21 0,-23-21-1,29 24 0,-10-17 0,3 1 1,1-6-1,2-2 0,0-8 0,0-1 1,0-5 0,-1 1 0,-1-7 0,-2 3 0,-2-6 0,-3 2 0,1-1 0,-5 1 0,-2 4 1,-3-2-1,-7 19 1,12-31-1,-12 31 2,0 0-2,0 0 3,0 0-3,8 17-1,-5 2 1,1 6 0,4 0 0,2 4-2,1-2 2,5-3-1,1-3 0,1-6 0,3-5 1,2-6-1,0-4-2,-2-12-5,8 2-7,-7-11-6,7 0-7,-2-8-4,0 2-2,-4-8 1,4-1 3</inkml:trace>
  <inkml:trace contextRef="#ctx0" brushRef="#br0" timeOffset="20948.2988">5616-1085 105,'-12'19'31,"6"8"-2,-4-2-9,12 6-6,-4-2-3,10 4-6,2 0-4,3 3-1,3 3 0,-1-1 0,1 1-2,-1-2-3,1-1-4,-5-7-3,3 0-1,-6-10-3,1-1 1,-9-18-1,0 0 4,0 0 0,18 5 7,-18-5 7,4-32 5,-3 12 4,1-7 1,8 6 4,-2-6-1,7 6 2,-1 0-3,9 9-4,0 5-2,6 5-3,0 4-3,0 5-1,-2 7-2,-2 1 1,-5 6 0,-7 1-1,-7-1 0,-8 2-1,-4 2-1,-9-6-3,-4 2-1,-12-3 0,4 3 0,-10-4-1,4 1 3,-4-5 2,6 1 4,4-3 3,6-3 1,21-8 2,0 0 0,0 0 0,0 0-1,31-12-3,2-7-1,11-8 1,6-6-3,7-5 1,2-8-1,3-7 0,2 1 1,-2-2-1,-2 4 0,-6 2 0,-6 8 0,-5 3 0,-12 8 1,-6 4-1,-10 0 0,-7 6 1,-8 19 0,-9-29-1,9 29 0,-31-12 0,9 12-1,-1 10 1,-2 11 0,0 8 0,-2 11-1,0 11 1,2 5 0,5 3 1,7 9-1,5-5 0,12-7 1,7-8-1,15-9 0,10-16 0,11-15 0,7-18 0,6-11-5,-2-19-14,8-7-15,-10-11-1,-2-5-4,-12-3-2,-9-5-3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0:18:11.642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0 480 25,'14'27'13,"-5"4"0,1 2 0,2 7 0,-3 3 1,7 3-5,-3 2 0,5 6-1,-5 0 1,7 6-1,-5-6 0,3 6-1,-3-6-1,2 2-1,-1-4-1,1 8 0,1-1-3,-3 1 1,4 6-1,-1 1 1,-1 4 0,-1 6 1,-1 8 0,1-2 2,-5-2 0,3 8 0,-6-6-1,-3 7 1,1 5-2,-4 1 0,-2 1-1,-2-1-1,-2 6 0,-3 2-2,-1 0 2,0 0-2,-4-3 2,3 1-2,1-2 2,0-3-1,3-7 2,1 1 3,0-6-1,4-1 0,0-6 0,2-3 0,-4-4 0,2 4 0,-6-2-2,0 1-3,-2 1 1,-5 2 0,1 2 0,-3 0 1,-1 0-1,-1 2 0,-2-2 0,-1-2 0,3-3 0,0 1 0,-1-2 0,5 4 0,-3 2 0,8-2 0,5 2 0,1 2 0,4-2 0,3-2-1,5-1 2,4-9-2,1-5 2,2-3-1,3-6 0,-1-1-1,2 0 2,1-4-1,1 2 0,-2-2 0,2-2 0,0-3 1,1-3-1,-1-1 0,0-6 1,-2-2-1,3-5-1,-3 0 1,0-3 0,-2-2 0,-1 2 1,1-2 0,-1 0 0,-3-1 0,-1-3-1,-1 0 1,-13-17-1,23 27 0,-23-27 0,16 22 0,-16-22 0,0 0 0,19 15 0,-19-15 0,0 0 0,0 0 0,23 6 0,-23-6 0,0 0 0,23 0 0,-23 0 0,28-2 0,-28 2 0,36-4 0,-14 2 0,5 0 0,0 0 0,4 0 0,3 0 0,5 2 0,4-2 0,1 2 0,4 0 0,7-1 0,3-1 0,7-2 0,1-2 0,4-2 0,5 2 0,0-5 0,3 1 0,-1 3 0,2-3 0,-3-2 0,-3 5 0,3 1 0,-5 0 0,3 2 0,-1 2 0,1 2 0,-3 0 0,1 2 0,-1 4 0,-3-2 0,1 2 0,-5 1 0,-6 3 0,-2 2 0,-2-1 0,-3 5 0,-3-3 0,0 4 0,-1-3 0,-5-1 0,5-1-1,-1-2 1,0-1 0,1 1 0,-1-4 0,1-1 0,-3 1 0,2-2 0,-3-2 0,0 2 0,-1-2 0,1 0 0,-3 0 0,5 0 0,-1-1 0,3 1 0,1 0 0,2 0-1,0 0 1,5 0 0,1 2-1,2-2 1,2 0-1,-1 0 1,3-2 0,0 2 0,0-2 0,-2 0-1,-2 2 1,-2-2-1,-2 2 1,0-1-1,-3 3 1,3 2-1,-2 2 1,4 0 0,2-1-1,0 3 1,2 1 0,2 1-1,2 3 1,-1 1 0,1 1 0,-6 1-1,4-1 1,-4 0 0,0 1 0,2 1 0,0-2 0,0 1 0,4-1-1,3-4 1,1 3 0,-2-3 0,1-3-1,1 0 1,0-5 0,-6-1 0,-1 0 0,-3 2 0,-3-2-1,-3 2 1,-6-1 0,-1-1 0,-3 4 0,1-4-1,-7 0 1,1 1 0,-4-3 0,2 0 0,-2-2 0,0 0 0,-1 0 0,1-2 0,0 0 0,-2-1 0,-2-3 0,-2 0 0,-2 4-1,-1-4 1,-3 0 0,-4-1 0,-17 7 0,29-19 0,-29 19 0,25-29 0,-13 5 0,-2-1 0,-1-5 0,3-3 0,-1-6 0,1-5 0,0-8 0,1 0 0,1-6 0,1-6 0,-1-3-1,1-8 1,-1-4-1,3-2 1,-1-4-1,-1-8 1,-1-7 0,-1-2-1,-1-6 1,-5-2 0,-1-6-1,-4-1 0,-2-3 1,-4 5-1,0-1 1,-3 2-1,1 2 1,-2-5 0,0 5-1,3-8 1,-1-1-1,0-2 0,0-7 1,2-5-1,4-5 1,2-1-1,2 2 0,4 4 1,2 2 0,-1 0-1,3 4 0,1 6 2,-3 1-2,0 5 2,-4 1-1,-1-2 1,-1 1-1,-4-5 0,0 1 0,0-4 0,2 1 1,0-1-2,0 5 2,-2-1-2,4 7 2,-4 0 0,-2 6-1,0 4 0,-2 0 0,-2 6 0,1-6 0,1 2 1,0-1-1,2 3 0,2 8 0,2 1 0,0 12 1,2 10-1,-2 11 0,1 12 0,-1 9 0,0 12 0,-2 25-2,-2-19-9,2 19-8,0 23-7,6-2-8,-2 0-2,6 0-2,3 1-5,6-17 24</inkml:trace>
  <inkml:trace contextRef="#ctx0" brushRef="#br1" timeOffset="3075.4645">663 1386 11,'20'0'7,"3"2"-1,0 0-1,0-2-1,1 4 1,1-2-1,0 0 0,-2-2-2,2 4-2,-2-2 1,-1 2 0,-3 0 0,-19-4-3,27 11-3,-27-11-3,10 19-3,-10-19-1,0 0 4,-33 16 4</inkml:trace>
  <inkml:trace contextRef="#ctx0" brushRef="#br1" timeOffset="4487.934">312 1277 48,'23'-10'15,"0"2"-1,0-3-1,0-1-4,4-1-1,2-1-2,2 1-1,2-3-2,6 3 0,1-3 0,5-1 0,3-4-1,4 1-1,5 1-1,4 0 0,3 0 0,2 5 0,4-1-1,-3 11 1,7 6-1,-5 5 1,5 7 0,-5 5-1,-3 8 1,2-2 0,-3 8-1,1-4 1,0 2-1,-4-2 0,2-2 1,-3-2-1,3 2 0,-2 2 1,2-4-1,2 0 0,-1-2 1,5 2 0,-2-2-1,1 4 1,-1-6-1,2 1 1,1-1-1,-5-2 1,0-2-1,-5-1 1,3-3-1,-2-1 1,2-1-1,0-3 1,-1 0-1,11 0 0,-3-5 1,7 3-1,-3 0 1,8 0-1,0 1 0,-1-1 1,-1 2-1,-4-2 0,2 0-1,3-5 1,3 1 1,0-5-2,-2-1 1,6-2 0,0 0 1,0 0-1,0 2 1,-6 3-1,2 2 0,-2 3 1,0 4-1,2 4 1,-2-1-1,0 7 0,-1-1 1,1 2-1,0-1 1,-6 1-1,1-4 1,-7-1 0,-1-7-1,1-3 1,-1-4 0,-1-6 0,-3-1-1,0-1 1,-2-3 0,-2-1-1,-4 2 1,-2 1-1,0 3 1,-10 2-1,0 2 1,-5 2-1,-2 2 1,-4 2 0,-1 2 0,-7 1-1,0-1 1,1 2-1,-1-2 1,0-1 0,0 1 0,2 0 0,2-4-1,2 2 1,1-4 0,3 0 0,0-2 0,1-2 0,-1 0-1,2-2 1,-2 4 0,-6-5 0,-1 3 0,-4 0 0,-3 2 0,-4 6 0,-19-4 0,29 6 0,-29-6 0,21 11 0,-21-11 0,22 8 0,-22-8 0,25-2 0,-4-2-1,-2-3 1,5-3-1,1-4-4,2 1-4,-2-4-6,6 7-2,-6-2-1,-2 8 0,-2 1 18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0:18:18.37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26 0 22,'-5'31'10,"1"2"1,-2 0-1,2-4 2,0 2 0,2-1-1,0 1-1,2 0 0,0 4 0,2 3 0,-2 1-1,4 7-1,-2-3 0,4 9-1,-2-4 3,3 12-1,-5-6 1,8 9 1,-6-3 0,6 4-2,-5-5 0,3-3-2,-2-6-4,2-9-4,-1-12-3,-7-29-7,0 0-6,0 0-6,26-31-6,-23-10-4,5-5 0,-2-8 5,4-2 2,-5-2 6,-1-1 7</inkml:trace>
  <inkml:trace contextRef="#ctx0" brushRef="#br0" timeOffset="1036.7635">61 124 1,'-9'-20'1,"9"20"3,0 0 3,0 0 2,0 0 1,0 0 2,0 0 1,0 0 3,0 0 2,0 0-2,21-15-3,-21 15-2,27-13-1,-8 7-2,2-4-3,3 2-1,3-1-2,4 1-1,2 0-1,3 3 0,-1 3 1,4 0-1,-1 4 1,3 2 0,0 1 0,-1 7 1,-1-1 0,-2 5 1,-1 1-1,-1 1 0,0-5 0,-4 2 1,2-5 1,1-4 1,-1-2 0,2-6 0,2-4 0,2 0 0,-1-5 1,3 1-1,-1-3-2,1-3-1,0-1 0,-3 3 0,1-3-1,0 2 0,-5 1 0,-3 4-1,-4 3 0,-1 1 1,-7 2-1,-2 4 1,-17 0 0,22 4-1,-22-4 1,0 0 0,15 19 0,-15-19-1,4 18 1,-4-18-1,4 17 0,-4-17 0,4 17 1,-4-17-1,0 0 0,5 25 0,-5-25 0,4 23 0,-4-23 0,6 27 1,-6-27-1,8 31 0,-6-13 1,0 3 0,0 0-1,1 2 1,-3 4 0,0 6-2,0 2 2,2 1-2,-2 3 1,2 1-1,0 3 2,2 3-3,0-2 2,2-1 0,-2 3 0,1 2 0,3 0 0,-2-3 0,0-5 0,-2-1 0,1-8-1,-1-3 1,0-6 0,-4-22 0,8 25-1,-8-25 1,0 0 0,0 0-1,0 0 1,0 0 0,0 0-1,0 0 1,0 0-7,0 0-8,0 0-7,13-23-6,-13 23-4,2-20 0,-2 20 0,-3-19-2,3 19 8</inkml:trace>
  <inkml:trace contextRef="#ctx0" brushRef="#br0" timeOffset="1739.8709">409 1080 49,'0'0'16,"0"0"0,0 0-2,0 0-6,-6-19-3,6 19-1,0 0 1,26-12-2,-26 12 1,19-2 1,-19 2 1,25 2 2,-25-2 0,31 4 2,-14-2-2,10 2 1,0-2-1,12 2 1,4-8 0,13 2 0,4-8-2,7 2-1,5-5-2,3-1 0,1-3 0,-1 4-2,-2 1-1,-7 2-2,-4 5 1,-6-1-1,-6 4 1,-3 4 0,-7 2-1,-3-2 1,-4 1 0,-4-1 0,-2 0 0,-2 0 0,-2 2 0,-1 0 1,-5 0-1,2 0 0,-19-4-1,35 7 1,-35-7 0,29 6-3,-11 0-10,-18-6-11,17 0-9,-17 0 1,0 0-2,-6-21-1,6 21-1</inkml:trace>
  <inkml:trace contextRef="#ctx0" brushRef="#br0" timeOffset="2387.442">1509 91 37,'0'0'18,"0"0"1,0 0 2,0 0 2,2-27 1,6-2-2,5-2-2,1-9-3,7 1-2,-3-11-4,5 6-5,2-3-3,0 3-4,2 4 1,2 3 0,0 2 0,0 1 0,-2 3 0,0 2 1,-2 4-2,-1 2 2,-1 3-1,-2 1 1,-4 6-5,-17 13-4,31-14-8,-31 14-5,22-2-5,-22 2-4,11 19-3,-11-1 1,2 9 3,-2 4 5,-2 3 11</inkml:trace>
  <inkml:trace contextRef="#ctx0" brushRef="#br0" timeOffset="2971.877">1797 960 53,'0'0'20,"14"-23"1,-12 6-1,5 0 0,-3-10 0,6 5-2,-4-5-2,5 2-1,1-9-4,3 3-3,1-8-3,5 5-2,2-9-3,4-5-1,2-6 1,4-2 0,0-4 0,2-1-1,2 1-5,-2-4-4,-1 8-4,-7 0-5,2 12-6,-9 2-6,-1 13-1,-11 4 2,-8 25 4,-2-22 4</inkml:trace>
  <inkml:trace contextRef="#ctx0" brushRef="#br0" timeOffset="3965.2224">164 70 19,'-24'15'10,"24"-15"2,0 0 0,-17-2 1,17 2 1,0 0-3,-4-21 0,4 21-2,4-25 1,-4 25 1,10-29 0,-10 29 2,15-37 2,1 16 0,-7-8-1,11 2-2,-3-7-3,10-1-1,-2-7-3,8-1 0,2-5-3,6-6-3,-3 0 0,3-2 2,-1 0-2,1 2 2,-6 0-2,0 8 2,-6 4-2,-6 9 3,-2 10-5,-6 3-5,-15 20-3,22-15-4,-22 15-1,0 0-4,13 29-3,-13-29-5,2 35 0,0-14 5,2 0 3,0 0 2,6-2 3</inkml:trace>
  <inkml:trace contextRef="#ctx0" brushRef="#br0" timeOffset="4647.8636">746-788 5,'-4'-29'7,"4"29"0,0-25 0,0 25-1,4-17 1,-4 17 0,0 0 0,0 0 0,17-2-1,-17 2 0,21 9-2,-21-9 1,33 16-1,-8-9 1,2 1-1,6-2 2,4 0 0,3-2 1,5-1 0,1-1 0,5-2-1,-1 0 1,2 2-2,-2-2 0,3 2-1,-7-2 0,2 4-1,-3-2-1,-1 4 0,-5-2 0,-2 1 0,-3-1-1,-1 2 0,0 0-1,-4-2 1,0-2-1,-2 1 0,0 1-1,-5 0 1,-3-2-1,-19-2-3,29 8-2,-29-8-2,17 13-4,-17-13-3,0 0-4,12 23-3,-12-23-2,8 20 3,-8-20 1,11 17 3</inkml:trace>
  <inkml:trace contextRef="#ctx0" brushRef="#br0" timeOffset="5279.5557">2103-701 25,'0'0'13,"0"0"0,0 0-3,0 0 0,0 0-2,0 0-1,0 0-1,0 0-1,17 21 0,-17-21-1,19 29-1,-7-8 2,0 6 0,1 8-2,1 1 2,1 11-1,-3-1 1,3 8-2,-1 0 1,-1 9-2,-3-1 3,4 0 1,-9-1 0,5 1 1,-4-4 0,3-4-1,-3-4-1,2-6 0,0-9-2,-1-6-1,1-4-2,-2-8-2,2 1-4,-8-18-4,9 23-6,-9-23-3,2 19-3,-2-19-4,0 0-2,0 0 1,-17-4 4,17 4 6</inkml:trace>
  <inkml:trace contextRef="#ctx0" brushRef="#br0" timeOffset="5999.9337">2915 162 47,'17'-32'19,"-3"8"-1,1-6-3,1-9 0,5 0 1,-6-9 0,9 6-2,-7-10 0,4 7-3,-7-7-2,3 6-3,-5 0-4,-1-2-3,1 1-4,-6-5 0,1 8-2,-7-4 0,-1 11-2,-9 1 2,-6 10-1,-3 11 2,-4 13-2,-6 12 2,-2 17 1,-6 11 0,0 12 1,5 14 1,-1 5 0,4 12 2,4 0 3,7 4 3,9-8 3,12-3 1,7-13 6,15-7 0,4-15-1,14-8 0,3-20-3,8-7-2,-3-14-2,3-9-14,-2-4-15,-4-12-8,-1 3-3,-13-9 1,-1 6-2,-8-5-1</inkml:trace>
  <inkml:trace contextRef="#ctx0" brushRef="#br0" timeOffset="19572.2952">4516-586 34,'0'0'19,"-22"-7"1,22 7 4,-17-20-1,17 20-1,-8-19-3,8 19 1,-11-19-3,11 19-4,-16-18-3,16 18-6,-19-9-4,19 9 0,-25-8 0,25 8 0,-27-2 0,27 2 1,-29 8-1,29-8 1,-28 27 0,15-6 0,-1 6 0,3 8-2,3 3 1,2 7-1,0 3 2,3 0-2,5 2 0,1-2 0,5-1 0,6-5 1,1-7-1,4-4 0,5-8 0,-1-2 0,4-10-4,0-9-5,10-5-5,-12-9-6,8 0-3,-6-7-5,4 0-2,-6-8-1,0-2 2,-6 2 7</inkml:trace>
  <inkml:trace contextRef="#ctx0" brushRef="#br0" timeOffset="20076.7161">4738-455 61,'0'0'31,"0"0"-1,0 0-4,0 0-4,-8 24-3,8-24-5,0 0-5,-4 17-3,4-17-5,12 17-1,-12-17 0,23 21 0,-23-21-1,29 24 0,-10-17 0,3 1 1,1-6-1,2-2 0,0-8 0,0-1 1,0-5 0,-1 1 0,-1-7 0,-2 3 0,-2-6 0,-3 2 0,1-1 0,-5 1 0,-2 4 1,-3-2-1,-7 19 1,12-31-1,-12 31 2,0 0-2,0 0 3,0 0-3,8 17-1,-5 2 1,1 6 0,4 0 0,2 4-2,1-2 2,5-3-1,1-3 0,1-6 0,3-5 1,2-6-1,0-4-2,-2-12-5,8 2-7,-7-11-6,7 0-7,-2-8-4,0 2-2,-4-8 1,4-1 3</inkml:trace>
  <inkml:trace contextRef="#ctx0" brushRef="#br0" timeOffset="20948.2988">5616-1085 105,'-12'19'31,"6"8"-2,-4-2-9,12 6-6,-4-2-3,10 4-6,2 0-4,3 3-1,3 3 0,-1-1 0,1 1-2,-1-2-3,1-1-4,-5-7-3,3 0-1,-6-10-3,1-1 1,-9-18-1,0 0 4,0 0 0,18 5 7,-18-5 7,4-32 5,-3 12 4,1-7 1,8 6 4,-2-6-1,7 6 2,-1 0-3,9 9-4,0 5-2,6 5-3,0 4-3,0 5-1,-2 7-2,-2 1 1,-5 6 0,-7 1-1,-7-1 0,-8 2-1,-4 2-1,-9-6-3,-4 2-1,-12-3 0,4 3 0,-10-4-1,4 1 3,-4-5 2,6 1 4,4-3 3,6-3 1,21-8 2,0 0 0,0 0 0,0 0-1,31-12-3,2-7-1,11-8 1,6-6-3,7-5 1,2-8-1,3-7 0,2 1 1,-2-2-1,-2 4 0,-6 2 0,-6 8 0,-5 3 0,-12 8 1,-6 4-1,-10 0 0,-7 6 1,-8 19 0,-9-29-1,9 29 0,-31-12 0,9 12-1,-1 10 1,-2 11 0,0 8 0,-2 11-1,0 11 1,2 5 0,5 3 1,7 9-1,5-5 0,12-7 1,7-8-1,15-9 0,10-16 0,11-15 0,7-18 0,6-11-5,-2-19-14,8-7-15,-10-11-1,-2-5-4,-12-3-2,-9-5-3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0:18:11.642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0 480 25,'14'27'13,"-5"4"0,1 2 0,2 7 0,-3 3 1,7 3-5,-3 2 0,5 6-1,-5 0 1,7 6-1,-5-6 0,3 6-1,-3-6-1,2 2-1,-1-4-1,1 8 0,1-1-3,-3 1 1,4 6-1,-1 1 1,-1 4 0,-1 6 1,-1 8 0,1-2 2,-5-2 0,3 8 0,-6-6-1,-3 7 1,1 5-2,-4 1 0,-2 1-1,-2-1-1,-2 6 0,-3 2-2,-1 0 2,0 0-2,-4-3 2,3 1-2,1-2 2,0-3-1,3-7 2,1 1 3,0-6-1,4-1 0,0-6 0,2-3 0,-4-4 0,2 4 0,-6-2-2,0 1-3,-2 1 1,-5 2 0,1 2 0,-3 0 1,-1 0-1,-1 2 0,-2-2 0,-1-2 0,3-3 0,0 1 0,-1-2 0,5 4 0,-3 2 0,8-2 0,5 2 0,1 2 0,4-2 0,3-2-1,5-1 2,4-9-2,1-5 2,2-3-1,3-6 0,-1-1-1,2 0 2,1-4-1,1 2 0,-2-2 0,2-2 0,0-3 1,1-3-1,-1-1 0,0-6 1,-2-2-1,3-5-1,-3 0 1,0-3 0,-2-2 0,-1 2 1,1-2 0,-1 0 0,-3-1 0,-1-3-1,-1 0 1,-13-17-1,23 27 0,-23-27 0,16 22 0,-16-22 0,0 0 0,19 15 0,-19-15 0,0 0 0,0 0 0,23 6 0,-23-6 0,0 0 0,23 0 0,-23 0 0,28-2 0,-28 2 0,36-4 0,-14 2 0,5 0 0,0 0 0,4 0 0,3 0 0,5 2 0,4-2 0,1 2 0,4 0 0,7-1 0,3-1 0,7-2 0,1-2 0,4-2 0,5 2 0,0-5 0,3 1 0,-1 3 0,2-3 0,-3-2 0,-3 5 0,3 1 0,-5 0 0,3 2 0,-1 2 0,1 2 0,-3 0 0,1 2 0,-1 4 0,-3-2 0,1 2 0,-5 1 0,-6 3 0,-2 2 0,-2-1 0,-3 5 0,-3-3 0,0 4 0,-1-3 0,-5-1 0,5-1-1,-1-2 1,0-1 0,1 1 0,-1-4 0,1-1 0,-3 1 0,2-2 0,-3-2 0,0 2 0,-1-2 0,1 0 0,-3 0 0,5 0 0,-1-1 0,3 1 0,1 0 0,2 0-1,0 0 1,5 0 0,1 2-1,2-2 1,2 0-1,-1 0 1,3-2 0,0 2 0,0-2 0,-2 0-1,-2 2 1,-2-2-1,-2 2 1,0-1-1,-3 3 1,3 2-1,-2 2 1,4 0 0,2-1-1,0 3 1,2 1 0,2 1-1,2 3 1,-1 1 0,1 1 0,-6 1-1,4-1 1,-4 0 0,0 1 0,2 1 0,0-2 0,0 1 0,4-1-1,3-4 1,1 3 0,-2-3 0,1-3-1,1 0 1,0-5 0,-6-1 0,-1 0 0,-3 2 0,-3-2-1,-3 2 1,-6-1 0,-1-1 0,-3 4 0,1-4-1,-7 0 1,1 1 0,-4-3 0,2 0 0,-2-2 0,0 0 0,-1 0 0,1-2 0,0 0 0,-2-1 0,-2-3 0,-2 0 0,-2 4-1,-1-4 1,-3 0 0,-4-1 0,-17 7 0,29-19 0,-29 19 0,25-29 0,-13 5 0,-2-1 0,-1-5 0,3-3 0,-1-6 0,1-5 0,0-8 0,1 0 0,1-6 0,1-6 0,-1-3-1,1-8 1,-1-4-1,3-2 1,-1-4-1,-1-8 1,-1-7 0,-1-2-1,-1-6 1,-5-2 0,-1-6-1,-4-1 0,-2-3 1,-4 5-1,0-1 1,-3 2-1,1 2 1,-2-5 0,0 5-1,3-8 1,-1-1-1,0-2 0,0-7 1,2-5-1,4-5 1,2-1-1,2 2 0,4 4 1,2 2 0,-1 0-1,3 4 0,1 6 2,-3 1-2,0 5 2,-4 1-1,-1-2 1,-1 1-1,-4-5 0,0 1 0,0-4 0,2 1 1,0-1-2,0 5 2,-2-1-2,4 7 2,-4 0 0,-2 6-1,0 4 0,-2 0 0,-2 6 0,1-6 0,1 2 1,0-1-1,2 3 0,2 8 0,2 1 0,0 12 1,2 10-1,-2 11 0,1 12 0,-1 9 0,0 12 0,-2 25-2,-2-19-9,2 19-8,0 23-7,6-2-8,-2 0-2,6 0-2,3 1-5,6-17 24</inkml:trace>
  <inkml:trace contextRef="#ctx0" brushRef="#br1" timeOffset="3075.4645">663 1386 11,'20'0'7,"3"2"-1,0 0-1,0-2-1,1 4 1,1-2-1,0 0 0,-2-2-2,2 4-2,-2-2 1,-1 2 0,-3 0 0,-19-4-3,27 11-3,-27-11-3,10 19-3,-10-19-1,0 0 4,-33 16 4</inkml:trace>
  <inkml:trace contextRef="#ctx0" brushRef="#br1" timeOffset="4487.934">312 1277 48,'23'-10'15,"0"2"-1,0-3-1,0-1-4,4-1-1,2-1-2,2 1-1,2-3-2,6 3 0,1-3 0,5-1 0,3-4-1,4 1-1,5 1-1,4 0 0,3 0 0,2 5 0,4-1-1,-3 11 1,7 6-1,-5 5 1,5 7 0,-5 5-1,-3 8 1,2-2 0,-3 8-1,1-4 1,0 2-1,-4-2 0,2-2 1,-3-2-1,3 2 0,-2 2 1,2-4-1,2 0 0,-1-2 1,5 2 0,-2-2-1,1 4 1,-1-6-1,2 1 1,1-1-1,-5-2 1,0-2-1,-5-1 1,3-3-1,-2-1 1,2-1-1,0-3 1,-1 0-1,11 0 0,-3-5 1,7 3-1,-3 0 1,8 0-1,0 1 0,-1-1 1,-1 2-1,-4-2 0,2 0-1,3-5 1,3 1 1,0-5-2,-2-1 1,6-2 0,0 0 1,0 0-1,0 2 1,-6 3-1,2 2 0,-2 3 1,0 4-1,2 4 1,-2-1-1,0 7 0,-1-1 1,1 2-1,0-1 1,-6 1-1,1-4 1,-7-1 0,-1-7-1,1-3 1,-1-4 0,-1-6 0,-3-1-1,0-1 1,-2-3 0,-2-1-1,-4 2 1,-2 1-1,0 3 1,-10 2-1,0 2 1,-5 2-1,-2 2 1,-4 2 0,-1 2 0,-7 1-1,0-1 1,1 2-1,-1-2 1,0-1 0,0 1 0,2 0 0,2-4-1,2 2 1,1-4 0,3 0 0,0-2 0,1-2 0,-1 0-1,2-2 1,-2 4 0,-6-5 0,-1 3 0,-4 0 0,-3 2 0,-4 6 0,-19-4 0,29 6 0,-29-6 0,21 11 0,-21-11 0,22 8 0,-22-8 0,25-2 0,-4-2-1,-2-3 1,5-3-1,1-4-4,2 1-4,-2-4-6,6 7-2,-6-2-1,-2 8 0,-2 1 18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00:18:18.37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26 0 22,'-5'31'10,"1"2"1,-2 0-1,2-4 2,0 2 0,2-1-1,0 1-1,2 0 0,0 4 0,2 3 0,-2 1-1,4 7-1,-2-3 0,4 9-1,-2-4 3,3 12-1,-5-6 1,8 9 1,-6-3 0,6 4-2,-5-5 0,3-3-2,-2-6-4,2-9-4,-1-12-3,-7-29-7,0 0-6,0 0-6,26-31-6,-23-10-4,5-5 0,-2-8 5,4-2 2,-5-2 6,-1-1 7</inkml:trace>
  <inkml:trace contextRef="#ctx0" brushRef="#br0" timeOffset="1036.7635">61 124 1,'-9'-20'1,"9"20"3,0 0 3,0 0 2,0 0 1,0 0 2,0 0 1,0 0 3,0 0 2,0 0-2,21-15-3,-21 15-2,27-13-1,-8 7-2,2-4-3,3 2-1,3-1-2,4 1-1,2 0-1,3 3 0,-1 3 1,4 0-1,-1 4 1,3 2 0,0 1 0,-1 7 1,-1-1 0,-2 5 1,-1 1-1,-1 1 0,0-5 0,-4 2 1,2-5 1,1-4 1,-1-2 0,2-6 0,2-4 0,2 0 0,-1-5 1,3 1-1,-1-3-2,1-3-1,0-1 0,-3 3 0,1-3-1,0 2 0,-5 1 0,-3 4-1,-4 3 0,-1 1 1,-7 2-1,-2 4 1,-17 0 0,22 4-1,-22-4 1,0 0 0,15 19 0,-15-19-1,4 18 1,-4-18-1,4 17 0,-4-17 0,4 17 1,-4-17-1,0 0 0,5 25 0,-5-25 0,4 23 0,-4-23 0,6 27 1,-6-27-1,8 31 0,-6-13 1,0 3 0,0 0-1,1 2 1,-3 4 0,0 6-2,0 2 2,2 1-2,-2 3 1,2 1-1,0 3 2,2 3-3,0-2 2,2-1 0,-2 3 0,1 2 0,3 0 0,-2-3 0,0-5 0,-2-1 0,1-8-1,-1-3 1,0-6 0,-4-22 0,8 25-1,-8-25 1,0 0 0,0 0-1,0 0 1,0 0 0,0 0-1,0 0 1,0 0-7,0 0-8,0 0-7,13-23-6,-13 23-4,2-20 0,-2 20 0,-3-19-2,3 19 8</inkml:trace>
  <inkml:trace contextRef="#ctx0" brushRef="#br0" timeOffset="1739.8709">409 1080 49,'0'0'16,"0"0"0,0 0-2,0 0-6,-6-19-3,6 19-1,0 0 1,26-12-2,-26 12 1,19-2 1,-19 2 1,25 2 2,-25-2 0,31 4 2,-14-2-2,10 2 1,0-2-1,12 2 1,4-8 0,13 2 0,4-8-2,7 2-1,5-5-2,3-1 0,1-3 0,-1 4-2,-2 1-1,-7 2-2,-4 5 1,-6-1-1,-6 4 1,-3 4 0,-7 2-1,-3-2 1,-4 1 0,-4-1 0,-2 0 0,-2 0 0,-2 2 0,-1 0 1,-5 0-1,2 0 0,-19-4-1,35 7 1,-35-7 0,29 6-3,-11 0-10,-18-6-11,17 0-9,-17 0 1,0 0-2,-6-21-1,6 21-1</inkml:trace>
  <inkml:trace contextRef="#ctx0" brushRef="#br0" timeOffset="2387.442">1509 91 37,'0'0'18,"0"0"1,0 0 2,0 0 2,2-27 1,6-2-2,5-2-2,1-9-3,7 1-2,-3-11-4,5 6-5,2-3-3,0 3-4,2 4 1,2 3 0,0 2 0,0 1 0,-2 3 0,0 2 1,-2 4-2,-1 2 2,-1 3-1,-2 1 1,-4 6-5,-17 13-4,31-14-8,-31 14-5,22-2-5,-22 2-4,11 19-3,-11-1 1,2 9 3,-2 4 5,-2 3 11</inkml:trace>
  <inkml:trace contextRef="#ctx0" brushRef="#br0" timeOffset="2971.877">1797 960 53,'0'0'20,"14"-23"1,-12 6-1,5 0 0,-3-10 0,6 5-2,-4-5-2,5 2-1,1-9-4,3 3-3,1-8-3,5 5-2,2-9-3,4-5-1,2-6 1,4-2 0,0-4 0,2-1-1,2 1-5,-2-4-4,-1 8-4,-7 0-5,2 12-6,-9 2-6,-1 13-1,-11 4 2,-8 25 4,-2-22 4</inkml:trace>
  <inkml:trace contextRef="#ctx0" brushRef="#br0" timeOffset="3965.2224">164 70 19,'-24'15'10,"24"-15"2,0 0 0,-17-2 1,17 2 1,0 0-3,-4-21 0,4 21-2,4-25 1,-4 25 1,10-29 0,-10 29 2,15-37 2,1 16 0,-7-8-1,11 2-2,-3-7-3,10-1-1,-2-7-3,8-1 0,2-5-3,6-6-3,-3 0 0,3-2 2,-1 0-2,1 2 2,-6 0-2,0 8 2,-6 4-2,-6 9 3,-2 10-5,-6 3-5,-15 20-3,22-15-4,-22 15-1,0 0-4,13 29-3,-13-29-5,2 35 0,0-14 5,2 0 3,0 0 2,6-2 3</inkml:trace>
  <inkml:trace contextRef="#ctx0" brushRef="#br0" timeOffset="4647.8636">746-788 5,'-4'-29'7,"4"29"0,0-25 0,0 25-1,4-17 1,-4 17 0,0 0 0,0 0 0,17-2-1,-17 2 0,21 9-2,-21-9 1,33 16-1,-8-9 1,2 1-1,6-2 2,4 0 0,3-2 1,5-1 0,1-1 0,5-2-1,-1 0 1,2 2-2,-2-2 0,3 2-1,-7-2 0,2 4-1,-3-2-1,-1 4 0,-5-2 0,-2 1 0,-3-1-1,-1 2 0,0 0-1,-4-2 1,0-2-1,-2 1 0,0 1-1,-5 0 1,-3-2-1,-19-2-3,29 8-2,-29-8-2,17 13-4,-17-13-3,0 0-4,12 23-3,-12-23-2,8 20 3,-8-20 1,11 17 3</inkml:trace>
  <inkml:trace contextRef="#ctx0" brushRef="#br0" timeOffset="5279.5557">2103-701 25,'0'0'13,"0"0"0,0 0-3,0 0 0,0 0-2,0 0-1,0 0-1,0 0-1,17 21 0,-17-21-1,19 29-1,-7-8 2,0 6 0,1 8-2,1 1 2,1 11-1,-3-1 1,3 8-2,-1 0 1,-1 9-2,-3-1 3,4 0 1,-9-1 0,5 1 1,-4-4 0,3-4-1,-3-4-1,2-6 0,0-9-2,-1-6-1,1-4-2,-2-8-2,2 1-4,-8-18-4,9 23-6,-9-23-3,2 19-3,-2-19-4,0 0-2,0 0 1,-17-4 4,17 4 6</inkml:trace>
  <inkml:trace contextRef="#ctx0" brushRef="#br0" timeOffset="5999.9337">2915 162 47,'17'-32'19,"-3"8"-1,1-6-3,1-9 0,5 0 1,-6-9 0,9 6-2,-7-10 0,4 7-3,-7-7-2,3 6-3,-5 0-4,-1-2-3,1 1-4,-6-5 0,1 8-2,-7-4 0,-1 11-2,-9 1 2,-6 10-1,-3 11 2,-4 13-2,-6 12 2,-2 17 1,-6 11 0,0 12 1,5 14 1,-1 5 0,4 12 2,4 0 3,7 4 3,9-8 3,12-3 1,7-13 6,15-7 0,4-15-1,14-8 0,3-20-3,8-7-2,-3-14-2,3-9-14,-2-4-15,-4-12-8,-1 3-3,-13-9 1,-1 6-2,-8-5-1</inkml:trace>
  <inkml:trace contextRef="#ctx0" brushRef="#br0" timeOffset="19572.2952">4516-586 34,'0'0'19,"-22"-7"1,22 7 4,-17-20-1,17 20-1,-8-19-3,8 19 1,-11-19-3,11 19-4,-16-18-3,16 18-6,-19-9-4,19 9 0,-25-8 0,25 8 0,-27-2 0,27 2 1,-29 8-1,29-8 1,-28 27 0,15-6 0,-1 6 0,3 8-2,3 3 1,2 7-1,0 3 2,3 0-2,5 2 0,1-2 0,5-1 0,6-5 1,1-7-1,4-4 0,5-8 0,-1-2 0,4-10-4,0-9-5,10-5-5,-12-9-6,8 0-3,-6-7-5,4 0-2,-6-8-1,0-2 2,-6 2 7</inkml:trace>
  <inkml:trace contextRef="#ctx0" brushRef="#br0" timeOffset="20076.7161">4738-455 61,'0'0'31,"0"0"-1,0 0-4,0 0-4,-8 24-3,8-24-5,0 0-5,-4 17-3,4-17-5,12 17-1,-12-17 0,23 21 0,-23-21-1,29 24 0,-10-17 0,3 1 1,1-6-1,2-2 0,0-8 0,0-1 1,0-5 0,-1 1 0,-1-7 0,-2 3 0,-2-6 0,-3 2 0,1-1 0,-5 1 0,-2 4 1,-3-2-1,-7 19 1,12-31-1,-12 31 2,0 0-2,0 0 3,0 0-3,8 17-1,-5 2 1,1 6 0,4 0 0,2 4-2,1-2 2,5-3-1,1-3 0,1-6 0,3-5 1,2-6-1,0-4-2,-2-12-5,8 2-7,-7-11-6,7 0-7,-2-8-4,0 2-2,-4-8 1,4-1 3</inkml:trace>
  <inkml:trace contextRef="#ctx0" brushRef="#br0" timeOffset="20948.2988">5616-1085 105,'-12'19'31,"6"8"-2,-4-2-9,12 6-6,-4-2-3,10 4-6,2 0-4,3 3-1,3 3 0,-1-1 0,1 1-2,-1-2-3,1-1-4,-5-7-3,3 0-1,-6-10-3,1-1 1,-9-18-1,0 0 4,0 0 0,18 5 7,-18-5 7,4-32 5,-3 12 4,1-7 1,8 6 4,-2-6-1,7 6 2,-1 0-3,9 9-4,0 5-2,6 5-3,0 4-3,0 5-1,-2 7-2,-2 1 1,-5 6 0,-7 1-1,-7-1 0,-8 2-1,-4 2-1,-9-6-3,-4 2-1,-12-3 0,4 3 0,-10-4-1,4 1 3,-4-5 2,6 1 4,4-3 3,6-3 1,21-8 2,0 0 0,0 0 0,0 0-1,31-12-3,2-7-1,11-8 1,6-6-3,7-5 1,2-8-1,3-7 0,2 1 1,-2-2-1,-2 4 0,-6 2 0,-6 8 0,-5 3 0,-12 8 1,-6 4-1,-10 0 0,-7 6 1,-8 19 0,-9-29-1,9 29 0,-31-12 0,9 12-1,-1 10 1,-2 11 0,0 8 0,-2 11-1,0 11 1,2 5 0,5 3 1,7 9-1,5-5 0,12-7 1,7-8-1,15-9 0,10-16 0,11-15 0,7-18 0,6-11-5,-2-19-14,8-7-15,-10-11-1,-2-5-4,-12-3-2,-9-5-3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40.40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71 627 1,'0'0'2,"0"0"1,0 0-2,0 0 1,0 0 0,0 0 0,-32 9 1,32-9 0,0 0-1,0 0 1,0 0 0,0 0 1,-28-22-1,28 22 0,0 0 0,0 0 0,-13-37 1,13 37 0,7-29 1,-7 29 1,19-41-1,-19 41 1,34-50-1,-34 50-1,48-54 0,-48 54-1,53-50-2,-53 50 0,57-38 0,-28 22 0,-1 1-1,7 2 1,0 4-1,-4-1 0,7 1 0,0 2 1,0-2-1,0 3 0,3-1 0,3 1 0,-6 0 0,9 0 1,-6-1-1,10 1 0,-7-4 0,10 4 0,-4-3 0,1-4 0,6 4-1,-4-4 1,1 4 0,0-4 0,-1 0 0,-2 1 0,-4 6 0,1-4 0,-4 4 0,-3 3 0,3 3 0,-6-3-1,6 3 1,-9 0 0,9 0 0,-3 0-1,3-4 1,-3 1 0,7 0 1,-4-6-1,3 2 0,4 1 0,-1 0 1,1-1-1,-7 4 1,10 0 0,-10 6-1,3 0 1,-6 1 0,0 2-1,-3 3 1,-3 1 0,0-1-1,-4 1 0,-31-10 0,54 15 1,-54-15-1,54 29 1,-54-29 0,53 19 0,-24-13 0,-1 3 0,1-5 0,-29-4 0,50 15 0,-50-15-1,44 25 1,-44-25-1,35 26 0,-35-26-1,25 28-1,-25-28-3,19 28 0,-19-28-5,0 0-1,0 0-5,0 0-3,3 29-4,-3-29 5,0 0 18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41.68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0 182 25,'0'0'10,"0"0"-3,0 0-3,0 0 0,0 0-3,22 28 0,-22-28 0,44 51 0,-15-23 0,2 4-1,4-1 1,6 1 0,3-7 1,4 0 0,-1-6 1,10-3-1,0-1 0,9-5 1,-3-1 0,4-6-1,-4 1 0,6-11 1,-2 7-1,-4-3 0,-6-3 1,-1-1-1,1 4 0,-6-3-1,-4 3 0,0 0 0,-2 0-1,-4-1 1,3 1-1,-6 0 0,0-3 0,-4 0 1,4-1-1,-9-5 1,5 2 0,-5-2 0,-1 2-1,4 1 1,-4-1-1,1 1 0,-1 3 0,1 2 0,-1-5 0,0 3 0,1-4 0,2 1 0,-2-4 0,2 4 0,-31 9 0,54-32 0,-54 32 0,54-34 0,-54 34 0,47-32 0,-47 32 0,48-35 0,-48 35 0,47-37 0,-47 37 0,35-29 0,-35 29 0,28-31 0,-28 31 0,19-29 1,-19 29-2,0 0 1,16-28 0,-16 28 0,0 0 0,0 0-1,0 0 1,0 0-1,0 0 1,0 0 0,0 0-1,28-12 1,-28 12-1,0 0 0,0 0-2,32-4 0,-32 4-2,0 0-1,0 0 0,28 10-1,-28-10-1,0 0 0,0 0-4,13 28-1,-13-28-1,0 0 4,0 29 10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27.63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3BEB03B-DE6B-4B5D-9DE5-C325919CE9B7}" emma:medium="tactile" emma:mode="ink">
          <msink:context xmlns:msink="http://schemas.microsoft.com/ink/2010/main" type="inkDrawing" rotatedBoundingBox="2927,7358 3091,13524 2956,13527 2791,7361" semanticType="callout" shapeName="Other">
            <msink:sourceLink direction="with" ref="{97DE4A06-4BA2-4421-8230-A27BA94A8A03}"/>
          </msink:context>
        </emma:interpretation>
      </emma:emma>
    </inkml:annotationXML>
    <inkml:trace contextRef="#ctx0" brushRef="#br0">57 65 18,'0'0'8,"-15"-35"1,15 35 0,0 0 0,-10-31-2,10 31-1,0 0-1,0 0-1,0 0 1,0 0-1,0 0 1,0 0 1,-13 41 0,13-41 1,-9 41-1,9-41-1,-3 59 1,0-18 0,3 3-1,-3 13 0,3 3-1,3 6 1,-3 10-1,3 5 0,0 1 0,-3 10 0,6 8 0,-6-5 0,3 2-1,-6 1 0,3 3-1,-3-7-1,3 7 1,6-10-1,-6 1 1,7 2-1,-1 1 0,4-1 0,-1-3 0,-3 1 0,7-7 1,-7 0 0,1-7 0,2 1 0,-9 3 0,0-3 0,3 3-1,0-4 2,1 4-1,-4-6-1,0 6 1,-4 3 0,11-10 0,-7 1 1,3-1 1,-3 1-2,0-4 1,0-2-1,6-7 0,-6-7 0,3-2-1,4-1-1,-4-2 0,0-1 0,3 0 0,-3 13 1,1-3-1,-1 3 0,0 7 1,-3-7-1,0-1 1,3-2-2,-3 0 2,3-6-1,-6-4 0,3 0 0,0-2 0,0-4 0,-3-3 0,0 0 0,3-4 0,-3-2 0,3-3 0,0 2 0,-4 1 0,4 3 0,0-4 0,-3 4 0,3 0 0,0-4-1,-3 4 2,3-6-1,-3 2 0,6-2 0,-6-4 0,3-28 0,3 54 0,0-23 0,-3-2 0,0 2 0,3 0 0,-3 4 0,7 3 0,-4 3 1,0 0-1,-3 6 0,3 0-1,-3 0 1,3 1-1,-3-4 2,0 0-2,4-6 1,-4-4-1,0-34 1,6 44 1,-6-44-1,6 29 0,-6-29 0,0 0 0,0 0 0,0 0 0,7 31 0,-7-31 0,0 0-1,0 0 0,-10 44-5,10-44-7,-16 41-7,16-41-6,-19 51-5,19-51 0,-25 31-1,25-31-2,-28-38 5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42.48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786 0 16,'-63'66'13,"3"76"-6,-13 66-4,-9 72-2,0 50 0,-3 51-3,6 26 0,3 5-1,16-21 0,10-48-1,18-60-1,10-94-3,19-85 0,3-104 3,35-94 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42.68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286 500 37,'6'-226'13,"-12"52"-3,-16 74 1,22 100 0,-54 44-7,22 88-3,1 76-2,-4 47 1,3 41-3,1 22 0,6 12-4,9-18 0,10-41-2,12-54-2,10-88-3,18-75-3,14-95 3,18-79 14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43.43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310 43 29,'-57'-67'12,"0"80"0,3 97-8,16 76-1,10 72-3,3 51 0,6 47-2,9 21-1,10-11-2,7-33-2,5-68-2,7-64-3,0-90 3,13-92-2,-1-98 10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43.61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0 409 28,'31'-207'10,"4"68"-1,-3 76-2,-1 101 0,10 88-4,0 85-2,7 69 0,-1 66-2,0 23 1,1-13-2,2-32-3,-5-79-4,5-90-3,-12-114-1,6-98-4,-12-126 11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42.86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22 179 35,'41'-135'10,"-13"91"-2,-15 75-4,-10 83-4,-6 71 0,-13 83 0,0 60 0,-3 43-4,3 29 1,1-16-2,5-25-1,7-69-4,16-73 0,2-113-1,23-98 4,6-113 7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43.21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550 0 26,'-51'155'10,"-3"68"-10,-6 61-4,-9 53-6,-4 28-1,-6 0 1,-3-19 10,0-65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43.04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185 0 20,'3'126'10,"-19"69"1,-9 66-4,-7 63-7,0 48 0,1 22-4,12 5-2,0-33-2,10-48-2,5-85-1,11-73 3,2-109 8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24.64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1486 195 62,'0'0'20,"-31"-22"3,31 22-3,-29-32 0,29 32 1,-41-34-2,13 18-3,28 16-2,-57-25-2,57 25-2,-66-25-4,25 15-4,-7 1-3,1 2 1,-3 1-1,2 6 1,-2 0-1,2 3 1,-5 4 0,2 2 0,4 7 0,-10-1 0,3 7 0,-3 1 1,7-1-1,-4 0 1,7 6 0,-1 3-1,11-2 0,-1-1 1,6-3-1,4 4 1,28-29-1,-51 53 0,51-53 0,-44 47 1,44-47-1,-38 54 0,16-26 0,22-28 1,-35 54-1,16-26 0,7 0 0,12-28 1,-23 54-1,23-54 0,-9 50 0,9-50 0,6 51 0,-6-51 0,22 47 0,-22-47 0,29 47 0,-29-47 0,41 51 0,-41-51 0,47 50 1,-18-22-1,-1-6 0,4 0 1,6-6 0,3 0-1,-3-4 0,6 1 1,3-3-1,-6-1 0,0 0 0,3-2 0,-3 2 0,1-3 0,-1 4 0,-4-4 0,1 4 0,3-1 0,0 1 0,1-4 0,5 3 0,3 1 0,4-1 0,-3-6 0,12 0 0,-6 4-1,3-7 1,3 6 0,-3-6 0,-7 3 0,4-3 0,-6 0-1,-1-3 1,-2-6 0,-1-1 0,0-6 0,1-2 0,2-4-1,-2-1 1,2-2-1,1 0 1,2 0 0,1 0 0,-3 3-1,-1 3 1,-3-6 0,-2 3 0,-4 3 0,-3-3 0,0 0-1,3 3 1,-7 0 0,1-3 0,0 6 0,3-6-1,-4 3 1,1 0 0,0 0 0,0 0 0,-4-3 0,-2-3 0,-29 25 0,47-38 1,-47 38-1,28-37 0,-28 37 0,16-38-1,-16 38 1,-3-32-1,3 32 1,-22-44 0,22 44-1,-38-44 1,6 22-1,-2-3 0,-10-3 1,-4 6-1,-6-7 1,1 1-2,-7 3 1,6-4 0,0 4 1,4 0 0,6 3 0,6-3 0,0 3 0,3 3 0,4 0 0,-1 3 0,0-3 0,-5 7 0,2 2-1,-13 4 0,-5 3 0,-1 3 1,-6 3 0,-6 3-1,-1 4 1,1-4 0,-6 3 0,8-2-5,4-4-4,13 9-5,-7-12-5,20 10-4,-7-10-3,41 0-6,-54 9-5,54-9 5,-38 0 5,38 0 18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26.02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398 59 16,'0'0'10,"9"-32"1,-9 32-1,0 0-1,0 0-1,0 0-1,16-28 0,-16 28 0,0 0-2,0 0 1,0 0-1,-3 31 0,3-31 0,3 29 0,-3-29 0,3 47 0,-3-16 0,0 7 0,0 6 0,-3 7 0,0 5 0,-3 14 0,3 2 0,-7 10 0,7 3 1,-6 3-1,2 3 0,1 1 0,3-4-2,-4 0 0,1 0 0,3-6-1,0 0 1,0-6 0,3-1 1,-4 1 0,1 9 1,-3-3 0,-3 12-1,-1 0-1,7 7 0,-3 9-2,-4 4 0,4-1-1,-1-6 0,1-3 1,6-3-1,-3-10 0,0 4 1,-3-13-1,2-1 0,1-2 0,-3 0 0,3 0 0,-4-4 0,1 7 0,0 0 0,-4 3-1,4 6 2,-3 4-1,-1 2 0,1-2-1,2-4 3,1 0-2,3 1 1,0-7-1,3-7 1,0-5-1,3-1 2,0-9-2,0 3 0,3-6 0,-2 0 0,2-3 0,-3 3 0,3 2 0,-2 5 0,-4-1 0,0 0 0,0 3-1,0 0 1,-4 23-9,-2-4 3,0 0 2,-4 0-2,1 0 1,-1 1-1,1-1 1,-1 3 0,7-19 9,3-2-4,3 2 0,4-6 0,2 0 1,4-3-1,-1-3 0,1-13 0,0 4-10,-13-51-9,15 38-8,-15-38-5,0 0 1,-12 59-1,-23 178 0,0-423 17,-12-44 15,6-22 0,-16-41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27.63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57 65 18,'0'0'8,"-15"-35"1,15 35 0,0 0 0,-10-31-2,10 31-1,0 0-1,0 0-1,0 0 1,0 0-1,0 0 1,0 0 1,-13 41 0,13-41 1,-9 41-1,9-41-1,-3 59 1,0-18 0,3 3-1,-3 13 0,3 3-1,3 6 1,-3 10-1,3 5 0,0 1 0,-3 10 0,6 8 0,-6-5 0,3 2-1,-6 1 0,3 3-1,-3-7-1,3 7 1,6-10-1,-6 1 1,7 2-1,-1 1 0,4-1 0,-1-3 0,-3 1 0,7-7 1,-7 0 0,1-7 0,2 1 0,-9 3 0,0-3 0,3 3-1,0-4 2,1 4-1,-4-6-1,0 6 1,-4 3 0,11-10 0,-7 1 1,3-1 1,-3 1-2,0-4 1,0-2-1,6-7 0,-6-7 0,3-2-1,4-1-1,-4-2 0,0-1 0,3 0 0,-3 13 1,1-3-1,-1 3 0,0 7 1,-3-7-1,0-1 1,3-2-2,-3 0 2,3-6-1,-6-4 0,3 0 0,0-2 0,0-4 0,-3-3 0,0 0 0,3-4 0,-3-2 0,3-3 0,0 2 0,-4 1 0,4 3 0,0-4 0,-3 4 0,3 0 0,0-4-1,-3 4 2,3-6-1,-3 2 0,6-2 0,-6-4 0,3-28 0,3 54 0,0-23 0,-3-2 0,0 2 0,3 0 0,-3 4 0,7 3 0,-4 3 1,0 0-1,-3 6 0,3 0-1,-3 0 1,3 1-1,-3-4 2,0 0-2,4-6 1,-4-4-1,0-34 1,6 44 1,-6-44-1,6 29 0,-6-29 0,0 0 0,0 0 0,0 0 0,7 31 0,-7-31 0,0 0-1,0 0 0,-10 44-5,10-44-7,-16 41-7,16-41-6,-19 51-5,19-51 0,-25 31-1,25-31-2,-28-38 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29.22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D5D1349-EED9-4AF4-A61E-51BEB0258D0A}" emma:medium="tactile" emma:mode="ink">
          <msink:context xmlns:msink="http://schemas.microsoft.com/ink/2010/main" type="inkDrawing" rotatedBoundingBox="3223,13578 5568,13939 5434,14810 3088,14449" semanticType="callout" shapeName="Other"/>
        </emma:interpretation>
      </emma:emma>
    </inkml:annotationXML>
    <inkml:trace contextRef="#ctx0" brushRef="#br0">19 0 13,'-9'28'7,"9"-28"0,0 0 1,0 0 0,0 0-2,0 0 0,-19 28-1,19-28 0,0 0-1,9 32 1,-9-32 2,10 38 0,-1-10 1,4 0-1,-4 4 0,4-1 0,-1 7-1,4 0 1,-3-4 0,3 1-1,-4 0 1,4 2-1,0-2 1,3 0 1,0-4-1,3 4 1,0-7 0,3 4 0,-25-32 0,54 53-1,-54-53-1,50 41 0,-21-22-2,2 0 0,-31-19-2,51 28-1,-51-28-1,57 38-1,-26-19 1,1 0-1,3 0 1,-4 0-2,7 0 2,0-1-2,3-5 2,-3-4 0,0 1 0,0 6 0,3-7 0,0 1 0,0-1 0,0-3 1,-3 1-1,3-4 0,-3-3 1,0-3-1,0-4 1,3-2-1,-4-4 0,1 1 1,-3-1-1,6-9 0,0-3 0,0 3 1,0-3-1,0-4 2,0 4-2,0 3 1,-3-3-1,0 12 1,-3-6-1,-3 4 0,-1-1 0,1 0 0,-1-3 0,-2 3 0,2-2 0,1-4 0,-4 6 0,1-3 0,2 0 0,-31 19 0,54-35 0,-54 35 0,41-31 0,-41 31 0,44-28 0,-44 28 0,32-16-1,-32 16 1,0 0-7,31-6-8,-31 6-7,0 0-5,13 31-5,-13-31 1,0 0-2,-51 19 1,20-19 6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29.22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19 0 13,'-9'28'7,"9"-28"0,0 0 1,0 0 0,0 0-2,0 0 0,-19 28-1,19-28 0,0 0-1,9 32 1,-9-32 2,10 38 0,-1-10 1,4 0-1,-4 4 0,4-1 0,-1 7-1,4 0 1,-3-4 0,3 1-1,-4 0 1,4 2-1,0-2 1,3 0 1,0-4-1,3 4 1,0-7 0,3 4 0,-25-32 0,54 53-1,-54-53-1,50 41 0,-21-22-2,2 0 0,-31-19-2,51 28-1,-51-28-1,57 38-1,-26-19 1,1 0-1,3 0 1,-4 0-2,7 0 2,0-1-2,3-5 2,-3-4 0,0 1 0,0 6 0,3-7 0,0 1 0,0-1 0,0-3 1,-3 1-1,3-4 0,-3-3 1,0-3-1,0-4 1,3-2-1,-4-4 0,1 1 1,-3-1-1,6-9 0,0-3 0,0 3 1,0-3-1,0-4 2,0 4-2,0 3 1,-3-3-1,0 12 1,-3-6-1,-3 4 0,-1-1 0,1 0 0,-1-3 0,-2 3 0,2-2 0,1-4 0,-4 6 0,1-3 0,2 0 0,-31 19 0,54-35 0,-54 35 0,41-31 0,-41 31 0,44-28 0,-44 28 0,32-16-1,-32 16 1,0 0-7,31-6-8,-31 6-7,0 0-5,13 31-5,-13-31 1,0 0-2,-51 19 1,20-19 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30.15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68 377 37,'0'0'13,"-29"-19"3,29 19 2,-25-47-5,22 18-1,-4-5-1,7 2 0,-3-2-1,3 34-1,0-54-3,0 54 0,7-38-2,-7 38-1,0 0 0,47-31-2,-19 21 0,10 4 1,13 0 0,2 3 0,11-7 1,2 4-1,10-3 1,-1 5 0,4 1-1,0 0 1,-3 3-1,-3 0 0,-1 0-1,-5 3 1,-7 0-1,-3 4 1,-4-4-1,1 6-1,-10-2 2,0-1-1,-3 3 0,-3 4 1,-3-1 0,0 1 0,-7 3 1,4 3 0,-1 3-1,-2 0 0,-1 0 0,1 3 0,-29-25-1,47 47 1,-47-47-2,44 41 0,-44-41 0,38 35 0,-38-35 0,28 31 0,-28-31 0,29 26 0,-29-26 0,25 28 0,-25-28 0,0 0 0,41 38 0,-41-38 0,32 28 1,-32-28-1,34 25 0,-34-25-2,32 25-7,-32-25-5,32 29-5,-32-29-6,34 15-6,-34-15 0,0 0 0,35-3-1,-35 3 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31.82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28 69 1,'0'0'1,"0"0"0,-31-19 0,31 19 0,0 0-1,0 0 1,0 0-1,0-32 0,0 32-1,0 0 1,0 0-1,0 0 1,0 0-1,0 0 0,0 0 0,0 0 1,0 0 0,28-18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35.44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26 291 42,'0'0'13,"-31"-32"1,31 4-1,6-10-5,10-6-2,3 0-1,6 6-2,3 7-1,-28 31 1,51-38-2,-51 38 0,54 3 0,-54-3 0,53 35 0,-21-13-1,-4 0 1,7 0-1,-3 0 0,2 0 0,-2 0 0,3-3 0,-1-3 0,1-4 1,-3-6-1,-1-2 0,7-4 0,-3-4 1,0 1-1,2-3 1,-2 3-1,3 0 0,0 3 0,6 3 0,-6-3 0,3 6 0,0 0 0,0-2-1,-3 2 1,0 3 0,0 4 0,0-7 0,-3 1 0,-4 2 0,-2-3 0,2 4 0,-2-4 0,2-3-1,-2-3 1,-29 0 0,50 6 0,-50-6 0,51 4 0,-51-4-1,53-7 1,-53 7 0,54-9 0,-26 3 0,4-1 0,-4 1 0,7 0-1,-7-4 1,4 4 0,-4 0 0,4-1 0,-4 4 0,1 0 0,-1 0 1,1-3-1,-29 6 0,50-7 1,-21 4-1,-1 0 1,1 0-1,-29 3 0,56-3 0,-56 3 1,57-3-1,-57 3 0,57 0 0,-57 0 0,54 3-2,-54-3-3,41 12-4,-41-12-2,28 26-1,-28-26-2,0 0-2,22 40-2,-22-40 2,0 0 4,0 0 10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37.93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 0 7,'0'0'8,"0"0"-2,0 0-2,0 0 1,0 0-2,0 0 1,0 0-1,0 0 0,0 0-1,0 0 1,0 0 0,0 0-1,0 0 1,0 0-1,0 0-1,0 0 0,0 0 1,0 0-1,0 0-1,0 0 0,0 0 0,0 0 1,-9 28-1,9-28-1,0 0 0,0 0 0,15 35-1,-15-35-1,7 31-1,-7-31-3,6 48-1,-6-48-1,10 47-1,-10-47-1,6 47 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39.34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22 57 1,'0'0'3,"16"28"-1,-16-28 0,0 0-1,0 0-1,0 0 2,0 0-1,0 0 0,0 0 0,0 0 0,0 0-1,0 0 2,0 0-1,0 0 1,0 0 1,0 0 0,-28-28 0,28 28 0,0 0-1,0 0 1,0 0-2,0 0 1,0 0-2,0 0 0,0 0 1,0 0-1,0 0 0,0 0 0,0 0 0,0 0 0,0 0 0,0 0 1,0 0-2,0 0 1,0 0 0,0 0-1,0 0 0,0 0-1,-10-28 0,10 28-3,0 0 1,0 0-1,0 0-1,0 0-1,-3-29 0,3 29 7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40.40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71 627 1,'0'0'2,"0"0"1,0 0-2,0 0 1,0 0 0,0 0 0,-32 9 1,32-9 0,0 0-1,0 0 1,0 0 0,0 0 1,-28-22-1,28 22 0,0 0 0,0 0 0,-13-37 1,13 37 0,7-29 1,-7 29 1,19-41-1,-19 41 1,34-50-1,-34 50-1,48-54 0,-48 54-1,53-50-2,-53 50 0,57-38 0,-28 22 0,-1 1-1,7 2 1,0 4-1,-4-1 0,7 1 0,0 2 1,0-2-1,0 3 0,3-1 0,3 1 0,-6 0 0,9 0 1,-6-1-1,10 1 0,-7-4 0,10 4 0,-4-3 0,1-4 0,6 4-1,-4-4 1,1 4 0,0-4 0,-1 0 0,-2 1 0,-4 6 0,1-4 0,-4 4 0,-3 3 0,3 3 0,-6-3-1,6 3 1,-9 0 0,9 0 0,-3 0-1,3-4 1,-3 1 0,7 0 1,-4-6-1,3 2 0,4 1 0,-1 0 1,1-1-1,-7 4 1,10 0 0,-10 6-1,3 0 1,-6 1 0,0 2-1,-3 3 1,-3 1 0,0-1-1,-4 1 0,-31-10 0,54 15 1,-54-15-1,54 29 1,-54-29 0,53 19 0,-24-13 0,-1 3 0,1-5 0,-29-4 0,50 15 0,-50-15-1,44 25 1,-44-25-1,35 26 0,-35-26-1,25 28-1,-25-28-3,19 28 0,-19-28-5,0 0-1,0 0-5,0 0-3,3 29-4,-3-29 5,0 0 18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41.68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0 182 25,'0'0'10,"0"0"-3,0 0-3,0 0 0,0 0-3,22 28 0,-22-28 0,44 51 0,-15-23 0,2 4-1,4-1 1,6 1 0,3-7 1,4 0 0,-1-6 1,10-3-1,0-1 0,9-5 1,-3-1 0,4-6-1,-4 1 0,6-11 1,-2 7-1,-4-3 0,-6-3 1,-1-1-1,1 4 0,-6-3-1,-4 3 0,0 0 0,-2 0-1,-4-1 1,3 1-1,-6 0 0,0-3 0,-4 0 1,4-1-1,-9-5 1,5 2 0,-5-2 0,-1 2-1,4 1 1,-4-1-1,1 1 0,-1 3 0,1 2 0,-1-5 0,0 3 0,1-4 0,2 1 0,-2-4 0,2 4 0,-31 9 0,54-32 0,-54 32 0,54-34 0,-54 34 0,47-32 0,-47 32 0,48-35 0,-48 35 0,47-37 0,-47 37 0,35-29 0,-35 29 0,28-31 0,-28 31 0,19-29 1,-19 29-2,0 0 1,16-28 0,-16 28 0,0 0 0,0 0-1,0 0 1,0 0-1,0 0 1,0 0 0,0 0-1,28-12 1,-28 12-1,0 0 0,0 0-2,32-4 0,-32 4-2,0 0-1,0 0 0,28 10-1,-28-10-1,0 0 0,0 0-4,13 28-1,-13-28-1,0 0 4,0 29 10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42.48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786 0 16,'-63'66'13,"3"76"-6,-13 66-4,-9 72-2,0 50 0,-3 51-3,6 26 0,3 5-1,16-21 0,10-48-1,18-60-1,10-94-3,19-85 0,3-104 3,35-94 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42.68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286 500 37,'6'-226'13,"-12"52"-3,-16 74 1,22 100 0,-54 44-7,22 88-3,1 76-2,-4 47 1,3 41-3,1 22 0,6 12-4,9-18 0,10-41-2,12-54-2,10-88-3,18-75-3,14-95 3,18-79 14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30.15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C4CC6CC-D374-43CD-BB15-86943FEF4DEF}" emma:medium="tactile" emma:mode="ink">
          <msink:context xmlns:msink="http://schemas.microsoft.com/ink/2010/main" type="inkDrawing" rotatedBoundingBox="3381,13225 5443,13505 5376,14001 3314,13721" semanticType="callout" shapeName="Other"/>
        </emma:interpretation>
      </emma:emma>
    </inkml:annotationXML>
    <inkml:trace contextRef="#ctx0" brushRef="#br0">68 377 37,'0'0'13,"-29"-19"3,29 19 2,-25-47-5,22 18-1,-4-5-1,7 2 0,-3-2-1,3 34-1,0-54-3,0 54 0,7-38-2,-7 38-1,0 0 0,47-31-2,-19 21 0,10 4 1,13 0 0,2 3 0,11-7 1,2 4-1,10-3 1,-1 5 0,4 1-1,0 0 1,-3 3-1,-3 0 0,-1 0-1,-5 3 1,-7 0-1,-3 4 1,-4-4-1,1 6-1,-10-2 2,0-1-1,-3 3 0,-3 4 1,-3-1 0,0 1 0,-7 3 1,4 3 0,-1 3-1,-2 0 0,-1 0 0,1 3 0,-29-25-1,47 47 1,-47-47-2,44 41 0,-44-41 0,38 35 0,-38-35 0,28 31 0,-28-31 0,29 26 0,-29-26 0,25 28 0,-25-28 0,0 0 0,41 38 0,-41-38 0,32 28 1,-32-28-1,34 25 0,-34-25-2,32 25-7,-32-25-5,32 29-5,-32-29-6,34 15-6,-34-15 0,0 0 0,35-3-1,-35 3 6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43.43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310 43 29,'-57'-67'12,"0"80"0,3 97-8,16 76-1,10 72-3,3 51 0,6 47-2,9 21-1,10-11-2,7-33-2,5-68-2,7-64-3,0-90 3,13-92-2,-1-98 10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43.61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0 409 28,'31'-207'10,"4"68"-1,-3 76-2,-1 101 0,10 88-4,0 85-2,7 69 0,-1 66-2,0 23 1,1-13-2,2-32-3,-5-79-4,5-90-3,-12-114-1,6-98-4,-12-126 11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42.86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22 179 35,'41'-135'10,"-13"91"-2,-15 75-4,-10 83-4,-6 71 0,-13 83 0,0 60 0,-3 43-4,3 29 1,1-16-2,5-25-1,7-69-4,16-73 0,2-113-1,23-98 4,6-113 7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43.21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550 0 26,'-51'155'10,"-3"68"-10,-6 61-4,-9 53-6,-4 28-1,-6 0 1,-3-19 10,0-65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43.04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185 0 20,'3'126'10,"-19"69"1,-9 66-4,-7 63-7,0 48 0,1 22-4,12 5-2,0-33-2,10-48-2,5-85-1,11-73 3,2-109 8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24.64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1486 195 62,'0'0'20,"-31"-22"3,31 22-3,-29-32 0,29 32 1,-41-34-2,13 18-3,28 16-2,-57-25-2,57 25-2,-66-25-4,25 15-4,-7 1-3,1 2 1,-3 1-1,2 6 1,-2 0-1,2 3 1,-5 4 0,2 2 0,4 7 0,-10-1 0,3 7 0,-3 1 1,7-1-1,-4 0 1,7 6 0,-1 3-1,11-2 0,-1-1 1,6-3-1,4 4 1,28-29-1,-51 53 0,51-53 0,-44 47 1,44-47-1,-38 54 0,16-26 0,22-28 1,-35 54-1,16-26 0,7 0 0,12-28 1,-23 54-1,23-54 0,-9 50 0,9-50 0,6 51 0,-6-51 0,22 47 0,-22-47 0,29 47 0,-29-47 0,41 51 0,-41-51 0,47 50 1,-18-22-1,-1-6 0,4 0 1,6-6 0,3 0-1,-3-4 0,6 1 1,3-3-1,-6-1 0,0 0 0,3-2 0,-3 2 0,1-3 0,-1 4 0,-4-4 0,1 4 0,3-1 0,0 1 0,1-4 0,5 3 0,3 1 0,4-1 0,-3-6 0,12 0 0,-6 4-1,3-7 1,3 6 0,-3-6 0,-7 3 0,4-3 0,-6 0-1,-1-3 1,-2-6 0,-1-1 0,0-6 0,1-2 0,2-4-1,-2-1 1,2-2-1,1 0 1,2 0 0,1 0 0,-3 3-1,-1 3 1,-3-6 0,-2 3 0,-4 3 0,-3-3 0,0 0-1,3 3 1,-7 0 0,1-3 0,0 6 0,3-6-1,-4 3 1,1 0 0,0 0 0,0 0 0,-4-3 0,-2-3 0,-29 25 0,47-38 1,-47 38-1,28-37 0,-28 37 0,16-38-1,-16 38 1,-3-32-1,3 32 1,-22-44 0,22 44-1,-38-44 1,6 22-1,-2-3 0,-10-3 1,-4 6-1,-6-7 1,1 1-2,-7 3 1,6-4 0,0 4 1,4 0 0,6 3 0,6-3 0,0 3 0,3 3 0,4 0 0,-1 3 0,0-3 0,-5 7 0,2 2-1,-13 4 0,-5 3 0,-1 3 1,-6 3 0,-6 3-1,-1 4 1,1-4 0,-6 3 0,8-2-5,4-4-4,13 9-5,-7-12-5,20 10-4,-7-10-3,41 0-6,-54 9-5,54-9 5,-38 0 5,38 0 18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26.02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398 59 16,'0'0'10,"9"-32"1,-9 32-1,0 0-1,0 0-1,0 0-1,16-28 0,-16 28 0,0 0-2,0 0 1,0 0-1,-3 31 0,3-31 0,3 29 0,-3-29 0,3 47 0,-3-16 0,0 7 0,0 6 0,-3 7 0,0 5 0,-3 14 0,3 2 0,-7 10 0,7 3 1,-6 3-1,2 3 0,1 1 0,3-4-2,-4 0 0,1 0 0,3-6-1,0 0 1,0-6 0,3-1 1,-4 1 0,1 9 1,-3-3 0,-3 12-1,-1 0-1,7 7 0,-3 9-2,-4 4 0,4-1-1,-1-6 0,1-3 1,6-3-1,-3-10 0,0 4 1,-3-13-1,2-1 0,1-2 0,-3 0 0,3 0 0,-4-4 0,1 7 0,0 0 0,-4 3-1,4 6 2,-3 4-1,-1 2 0,1-2-1,2-4 3,1 0-2,3 1 1,0-7-1,3-7 1,0-5-1,3-1 2,0-9-2,0 3 0,3-6 0,-2 0 0,2-3 0,-3 3 0,3 2 0,-2 5 0,-4-1 0,0 0 0,0 3-1,0 0 1,-4 23-9,-2-4 3,0 0 2,-4 0-2,1 0 1,-1 1-1,1-1 1,-1 3 0,7-19 9,3-2-4,3 2 0,4-6 0,2 0 1,4-3-1,-1-3 0,1-13 0,0 4-10,-13-51-9,15 38-8,-15-38-5,0 0 1,-12 59-1,-23 178 0,0-423 17,-12-44 15,6-22 0,-16-41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27.63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57 65 18,'0'0'8,"-15"-35"1,15 35 0,0 0 0,-10-31-2,10 31-1,0 0-1,0 0-1,0 0 1,0 0-1,0 0 1,0 0 1,-13 41 0,13-41 1,-9 41-1,9-41-1,-3 59 1,0-18 0,3 3-1,-3 13 0,3 3-1,3 6 1,-3 10-1,3 5 0,0 1 0,-3 10 0,6 8 0,-6-5 0,3 2-1,-6 1 0,3 3-1,-3-7-1,3 7 1,6-10-1,-6 1 1,7 2-1,-1 1 0,4-1 0,-1-3 0,-3 1 0,7-7 1,-7 0 0,1-7 0,2 1 0,-9 3 0,0-3 0,3 3-1,0-4 2,1 4-1,-4-6-1,0 6 1,-4 3 0,11-10 0,-7 1 1,3-1 1,-3 1-2,0-4 1,0-2-1,6-7 0,-6-7 0,3-2-1,4-1-1,-4-2 0,0-1 0,3 0 0,-3 13 1,1-3-1,-1 3 0,0 7 1,-3-7-1,0-1 1,3-2-2,-3 0 2,3-6-1,-6-4 0,3 0 0,0-2 0,0-4 0,-3-3 0,0 0 0,3-4 0,-3-2 0,3-3 0,0 2 0,-4 1 0,4 3 0,0-4 0,-3 4 0,3 0 0,0-4-1,-3 4 2,3-6-1,-3 2 0,6-2 0,-6-4 0,3-28 0,3 54 0,0-23 0,-3-2 0,0 2 0,3 0 0,-3 4 0,7 3 0,-4 3 1,0 0-1,-3 6 0,3 0-1,-3 0 1,3 1-1,-3-4 2,0 0-2,4-6 1,-4-4-1,0-34 1,6 44 1,-6-44-1,6 29 0,-6-29 0,0 0 0,0 0 0,0 0 0,7 31 0,-7-31 0,0 0-1,0 0 0,-10 44-5,10-44-7,-16 41-7,16-41-6,-19 51-5,19-51 0,-25 31-1,25-31-2,-28-38 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29.22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19 0 13,'-9'28'7,"9"-28"0,0 0 1,0 0 0,0 0-2,0 0 0,-19 28-1,19-28 0,0 0-1,9 32 1,-9-32 2,10 38 0,-1-10 1,4 0-1,-4 4 0,4-1 0,-1 7-1,4 0 1,-3-4 0,3 1-1,-4 0 1,4 2-1,0-2 1,3 0 1,0-4-1,3 4 1,0-7 0,3 4 0,-25-32 0,54 53-1,-54-53-1,50 41 0,-21-22-2,2 0 0,-31-19-2,51 28-1,-51-28-1,57 38-1,-26-19 1,1 0-1,3 0 1,-4 0-2,7 0 2,0-1-2,3-5 2,-3-4 0,0 1 0,0 6 0,3-7 0,0 1 0,0-1 0,0-3 1,-3 1-1,3-4 0,-3-3 1,0-3-1,0-4 1,3-2-1,-4-4 0,1 1 1,-3-1-1,6-9 0,0-3 0,0 3 1,0-3-1,0-4 2,0 4-2,0 3 1,-3-3-1,0 12 1,-3-6-1,-3 4 0,-1-1 0,1 0 0,-1-3 0,-2 3 0,2-2 0,1-4 0,-4 6 0,1-3 0,2 0 0,-31 19 0,54-35 0,-54 35 0,41-31 0,-41 31 0,44-28 0,-44 28 0,32-16-1,-32 16 1,0 0-7,31-6-8,-31 6-7,0 0-5,13 31-5,-13-31 1,0 0-2,-51 19 1,20-19 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30.15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68 377 37,'0'0'13,"-29"-19"3,29 19 2,-25-47-5,22 18-1,-4-5-1,7 2 0,-3-2-1,3 34-1,0-54-3,0 54 0,7-38-2,-7 38-1,0 0 0,47-31-2,-19 21 0,10 4 1,13 0 0,2 3 0,11-7 1,2 4-1,10-3 1,-1 5 0,4 1-1,0 0 1,-3 3-1,-3 0 0,-1 0-1,-5 3 1,-7 0-1,-3 4 1,-4-4-1,1 6-1,-10-2 2,0-1-1,-3 3 0,-3 4 1,-3-1 0,0 1 0,-7 3 1,4 3 0,-1 3-1,-2 0 0,-1 0 0,1 3 0,-29-25-1,47 47 1,-47-47-2,44 41 0,-44-41 0,38 35 0,-38-35 0,28 31 0,-28-31 0,29 26 0,-29-26 0,25 28 0,-25-28 0,0 0 0,41 38 0,-41-38 0,32 28 1,-32-28-1,34 25 0,-34-25-2,32 25-7,-32-25-5,32 29-5,-32-29-6,34 15-6,-34-15 0,0 0 0,35-3-1,-35 3 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31.82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07A2401-517C-4A52-9575-BD0252078116}" emma:medium="tactile" emma:mode="ink">
          <msink:context xmlns:msink="http://schemas.microsoft.com/ink/2010/main" type="inkDrawing" rotatedBoundingBox="3081,9557 3085,9625 3054,9627 3050,9558" shapeName="Other"/>
        </emma:interpretation>
      </emma:emma>
    </inkml:annotationXML>
    <inkml:trace contextRef="#ctx0" brushRef="#br0">28 69 1,'0'0'1,"0"0"0,-31-19 0,31 19 0,0 0-1,0 0 1,0 0-1,0-32 0,0 32-1,0 0 1,0 0-1,0 0 1,0 0-1,0 0 0,0 0 0,0 0 1,0 0 0,28-18 0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31.82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28 69 1,'0'0'1,"0"0"0,-31-19 0,31 19 0,0 0-1,0 0 1,0 0-1,0-32 0,0 32-1,0 0 1,0 0-1,0 0 1,0 0-1,0 0 0,0 0 0,0 0 1,0 0 0,28-18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35.44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26 291 42,'0'0'13,"-31"-32"1,31 4-1,6-10-5,10-6-2,3 0-1,6 6-2,3 7-1,-28 31 1,51-38-2,-51 38 0,54 3 0,-54-3 0,53 35 0,-21-13-1,-4 0 1,7 0-1,-3 0 0,2 0 0,-2 0 0,3-3 0,-1-3 0,1-4 1,-3-6-1,-1-2 0,7-4 0,-3-4 1,0 1-1,2-3 1,-2 3-1,3 0 0,0 3 0,6 3 0,-6-3 0,3 6 0,0 0 0,0-2-1,-3 2 1,0 3 0,0 4 0,0-7 0,-3 1 0,-4 2 0,-2-3 0,2 4 0,-2-4 0,2-3-1,-2-3 1,-29 0 0,50 6 0,-50-6 0,51 4 0,-51-4-1,53-7 1,-53 7 0,54-9 0,-26 3 0,4-1 0,-4 1 0,7 0-1,-7-4 1,4 4 0,-4 0 0,4-1 0,-4 4 0,1 0 0,-1 0 1,1-3-1,-29 6 0,50-7 1,-21 4-1,-1 0 1,1 0-1,-29 3 0,56-3 0,-56 3 1,57-3-1,-57 3 0,57 0 0,-57 0 0,54 3-2,-54-3-3,41 12-4,-41-12-2,28 26-1,-28-26-2,0 0-2,22 40-2,-22-40 2,0 0 4,0 0 10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37.93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 0 7,'0'0'8,"0"0"-2,0 0-2,0 0 1,0 0-2,0 0 1,0 0-1,0 0 0,0 0-1,0 0 1,0 0 0,0 0-1,0 0 1,0 0-1,0 0-1,0 0 0,0 0 1,0 0-1,0 0-1,0 0 0,0 0 0,0 0 1,-9 28-1,9-28-1,0 0 0,0 0 0,15 35-1,-15-35-1,7 31-1,-7-31-3,6 48-1,-6-48-1,10 47-1,-10-47-1,6 47 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39.34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22 57 1,'0'0'3,"16"28"-1,-16-28 0,0 0-1,0 0-1,0 0 2,0 0-1,0 0 0,0 0 0,0 0 0,0 0-1,0 0 2,0 0-1,0 0 1,0 0 1,0 0 0,-28-28 0,28 28 0,0 0-1,0 0 1,0 0-2,0 0 1,0 0-2,0 0 0,0 0 1,0 0-1,0 0 0,0 0 0,0 0 0,0 0 0,0 0 0,0 0 1,0 0-2,0 0 1,0 0 0,0 0-1,0 0 0,0 0-1,-10-28 0,10 28-3,0 0 1,0 0-1,0 0-1,0 0-1,-3-29 0,3 29 7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40.40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71 627 1,'0'0'2,"0"0"1,0 0-2,0 0 1,0 0 0,0 0 0,-32 9 1,32-9 0,0 0-1,0 0 1,0 0 0,0 0 1,-28-22-1,28 22 0,0 0 0,0 0 0,-13-37 1,13 37 0,7-29 1,-7 29 1,19-41-1,-19 41 1,34-50-1,-34 50-1,48-54 0,-48 54-1,53-50-2,-53 50 0,57-38 0,-28 22 0,-1 1-1,7 2 1,0 4-1,-4-1 0,7 1 0,0 2 1,0-2-1,0 3 0,3-1 0,3 1 0,-6 0 0,9 0 1,-6-1-1,10 1 0,-7-4 0,10 4 0,-4-3 0,1-4 0,6 4-1,-4-4 1,1 4 0,0-4 0,-1 0 0,-2 1 0,-4 6 0,1-4 0,-4 4 0,-3 3 0,3 3 0,-6-3-1,6 3 1,-9 0 0,9 0 0,-3 0-1,3-4 1,-3 1 0,7 0 1,-4-6-1,3 2 0,4 1 0,-1 0 1,1-1-1,-7 4 1,10 0 0,-10 6-1,3 0 1,-6 1 0,0 2-1,-3 3 1,-3 1 0,0-1-1,-4 1 0,-31-10 0,54 15 1,-54-15-1,54 29 1,-54-29 0,53 19 0,-24-13 0,-1 3 0,1-5 0,-29-4 0,50 15 0,-50-15-1,44 25 1,-44-25-1,35 26 0,-35-26-1,25 28-1,-25-28-3,19 28 0,-19-28-5,0 0-1,0 0-5,0 0-3,3 29-4,-3-29 5,0 0 18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41.68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0 182 25,'0'0'10,"0"0"-3,0 0-3,0 0 0,0 0-3,22 28 0,-22-28 0,44 51 0,-15-23 0,2 4-1,4-1 1,6 1 0,3-7 1,4 0 0,-1-6 1,10-3-1,0-1 0,9-5 1,-3-1 0,4-6-1,-4 1 0,6-11 1,-2 7-1,-4-3 0,-6-3 1,-1-1-1,1 4 0,-6-3-1,-4 3 0,0 0 0,-2 0-1,-4-1 1,3 1-1,-6 0 0,0-3 0,-4 0 1,4-1-1,-9-5 1,5 2 0,-5-2 0,-1 2-1,4 1 1,-4-1-1,1 1 0,-1 3 0,1 2 0,-1-5 0,0 3 0,1-4 0,2 1 0,-2-4 0,2 4 0,-31 9 0,54-32 0,-54 32 0,54-34 0,-54 34 0,47-32 0,-47 32 0,48-35 0,-48 35 0,47-37 0,-47 37 0,35-29 0,-35 29 0,28-31 0,-28 31 0,19-29 1,-19 29-2,0 0 1,16-28 0,-16 28 0,0 0 0,0 0-1,0 0 1,0 0-1,0 0 1,0 0 0,0 0-1,28-12 1,-28 12-1,0 0 0,0 0-2,32-4 0,-32 4-2,0 0-1,0 0 0,28 10-1,-28-10-1,0 0 0,0 0-4,13 28-1,-13-28-1,0 0 4,0 29 10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42.48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786 0 16,'-63'66'13,"3"76"-6,-13 66-4,-9 72-2,0 50 0,-3 51-3,6 26 0,3 5-1,16-21 0,10-48-1,18-60-1,10-94-3,19-85 0,3-104 3,35-94 5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42.68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286 500 37,'6'-226'13,"-12"52"-3,-16 74 1,22 100 0,-54 44-7,22 88-3,1 76-2,-4 47 1,3 41-3,1 22 0,6 12-4,9-18 0,10-41-2,12-54-2,10-88-3,18-75-3,14-95 3,18-79 14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43.43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310 43 29,'-57'-67'12,"0"80"0,3 97-8,16 76-1,10 72-3,3 51 0,6 47-2,9 21-1,10-11-2,7-33-2,5-68-2,7-64-3,0-90 3,13-92-2,-1-98 10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43.61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0 409 28,'31'-207'10,"4"68"-1,-3 76-2,-1 101 0,10 88-4,0 85-2,7 69 0,-1 66-2,0 23 1,1-13-2,2-32-3,-5-79-4,5-90-3,-12-114-1,6-98-4,-12-126 11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35.44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3138CA7-B3A1-4466-8410-51E7901B6739}" emma:medium="tactile" emma:mode="ink">
          <msink:context xmlns:msink="http://schemas.microsoft.com/ink/2010/main" type="inkDrawing" rotatedBoundingBox="3046,9303 5498,9435 5482,9733 3030,9602" shapeName="Other">
            <msink:destinationLink direction="with" ref="{1F785C95-B73E-4C5B-BF26-BD1C49C3B110}"/>
            <msink:destinationLink direction="with" ref="{646A0206-6E58-4F47-AA74-AD0E53D328B2}"/>
          </msink:context>
        </emma:interpretation>
      </emma:emma>
    </inkml:annotationXML>
    <inkml:trace contextRef="#ctx0" brushRef="#br0">26 291 42,'0'0'13,"-31"-32"1,31 4-1,6-10-5,10-6-2,3 0-1,6 6-2,3 7-1,-28 31 1,51-38-2,-51 38 0,54 3 0,-54-3 0,53 35 0,-21-13-1,-4 0 1,7 0-1,-3 0 0,2 0 0,-2 0 0,3-3 0,-1-3 0,1-4 1,-3-6-1,-1-2 0,7-4 0,-3-4 1,0 1-1,2-3 1,-2 3-1,3 0 0,0 3 0,6 3 0,-6-3 0,3 6 0,0 0 0,0-2-1,-3 2 1,0 3 0,0 4 0,0-7 0,-3 1 0,-4 2 0,-2-3 0,2 4 0,-2-4 0,2-3-1,-2-3 1,-29 0 0,50 6 0,-50-6 0,51 4 0,-51-4-1,53-7 1,-53 7 0,54-9 0,-26 3 0,4-1 0,-4 1 0,7 0-1,-7-4 1,4 4 0,-4 0 0,4-1 0,-4 4 0,1 0 0,-1 0 1,1-3-1,-29 6 0,50-7 1,-21 4-1,-1 0 1,1 0-1,-29 3 0,56-3 0,-56 3 1,57-3-1,-57 3 0,57 0 0,-57 0 0,54 3-2,-54-3-3,41 12-4,-41-12-2,28 26-1,-28-26-2,0 0-2,22 40-2,-22-40 2,0 0 4,0 0 10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42.86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22 179 35,'41'-135'10,"-13"91"-2,-15 75-4,-10 83-4,-6 71 0,-13 83 0,0 60 0,-3 43-4,3 29 1,1-16-2,5-25-1,7-69-4,16-73 0,2-113-1,23-98 4,6-113 7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43.21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550 0 26,'-51'155'10,"-3"68"-10,-6 61-4,-9 53-6,-4 28-1,-6 0 1,-3-19 10,0-65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43.04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185 0 20,'3'126'10,"-19"69"1,-9 66-4,-7 63-7,0 48 0,1 22-4,12 5-2,0-33-2,10-48-2,5-85-1,11-73 3,2-109 8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24.64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1486 195 62,'0'0'20,"-31"-22"3,31 22-3,-29-32 0,29 32 1,-41-34-2,13 18-3,28 16-2,-57-25-2,57 25-2,-66-25-4,25 15-4,-7 1-3,1 2 1,-3 1-1,2 6 1,-2 0-1,2 3 1,-5 4 0,2 2 0,4 7 0,-10-1 0,3 7 0,-3 1 1,7-1-1,-4 0 1,7 6 0,-1 3-1,11-2 0,-1-1 1,6-3-1,4 4 1,28-29-1,-51 53 0,51-53 0,-44 47 1,44-47-1,-38 54 0,16-26 0,22-28 1,-35 54-1,16-26 0,7 0 0,12-28 1,-23 54-1,23-54 0,-9 50 0,9-50 0,6 51 0,-6-51 0,22 47 0,-22-47 0,29 47 0,-29-47 0,41 51 0,-41-51 0,47 50 1,-18-22-1,-1-6 0,4 0 1,6-6 0,3 0-1,-3-4 0,6 1 1,3-3-1,-6-1 0,0 0 0,3-2 0,-3 2 0,1-3 0,-1 4 0,-4-4 0,1 4 0,3-1 0,0 1 0,1-4 0,5 3 0,3 1 0,4-1 0,-3-6 0,12 0 0,-6 4-1,3-7 1,3 6 0,-3-6 0,-7 3 0,4-3 0,-6 0-1,-1-3 1,-2-6 0,-1-1 0,0-6 0,1-2 0,2-4-1,-2-1 1,2-2-1,1 0 1,2 0 0,1 0 0,-3 3-1,-1 3 1,-3-6 0,-2 3 0,-4 3 0,-3-3 0,0 0-1,3 3 1,-7 0 0,1-3 0,0 6 0,3-6-1,-4 3 1,1 0 0,0 0 0,0 0 0,-4-3 0,-2-3 0,-29 25 0,47-38 1,-47 38-1,28-37 0,-28 37 0,16-38-1,-16 38 1,-3-32-1,3 32 1,-22-44 0,22 44-1,-38-44 1,6 22-1,-2-3 0,-10-3 1,-4 6-1,-6-7 1,1 1-2,-7 3 1,6-4 0,0 4 1,4 0 0,6 3 0,6-3 0,0 3 0,3 3 0,4 0 0,-1 3 0,0-3 0,-5 7 0,2 2-1,-13 4 0,-5 3 0,-1 3 1,-6 3 0,-6 3-1,-1 4 1,1-4 0,-6 3 0,8-2-5,4-4-4,13 9-5,-7-12-5,20 10-4,-7-10-3,41 0-6,-54 9-5,54-9 5,-38 0 5,38 0 18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26.02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398 59 16,'0'0'10,"9"-32"1,-9 32-1,0 0-1,0 0-1,0 0-1,16-28 0,-16 28 0,0 0-2,0 0 1,0 0-1,-3 31 0,3-31 0,3 29 0,-3-29 0,3 47 0,-3-16 0,0 7 0,0 6 0,-3 7 0,0 5 0,-3 14 0,3 2 0,-7 10 0,7 3 1,-6 3-1,2 3 0,1 1 0,3-4-2,-4 0 0,1 0 0,3-6-1,0 0 1,0-6 0,3-1 1,-4 1 0,1 9 1,-3-3 0,-3 12-1,-1 0-1,7 7 0,-3 9-2,-4 4 0,4-1-1,-1-6 0,1-3 1,6-3-1,-3-10 0,0 4 1,-3-13-1,2-1 0,1-2 0,-3 0 0,3 0 0,-4-4 0,1 7 0,0 0 0,-4 3-1,4 6 2,-3 4-1,-1 2 0,1-2-1,2-4 3,1 0-2,3 1 1,0-7-1,3-7 1,0-5-1,3-1 2,0-9-2,0 3 0,3-6 0,-2 0 0,2-3 0,-3 3 0,3 2 0,-2 5 0,-4-1 0,0 0 0,0 3-1,0 0 1,-4 23-9,-2-4 3,0 0 2,-4 0-2,1 0 1,-1 1-1,1-1 1,-1 3 0,7-19 9,3-2-4,3 2 0,4-6 0,2 0 1,4-3-1,-1-3 0,1-13 0,0 4-10,-13-51-9,15 38-8,-15-38-5,0 0 1,-12 59-1,-23 178 0,0-423 17,-12-44 15,6-22 0,-16-41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27.63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57 65 18,'0'0'8,"-15"-35"1,15 35 0,0 0 0,-10-31-2,10 31-1,0 0-1,0 0-1,0 0 1,0 0-1,0 0 1,0 0 1,-13 41 0,13-41 1,-9 41-1,9-41-1,-3 59 1,0-18 0,3 3-1,-3 13 0,3 3-1,3 6 1,-3 10-1,3 5 0,0 1 0,-3 10 0,6 8 0,-6-5 0,3 2-1,-6 1 0,3 3-1,-3-7-1,3 7 1,6-10-1,-6 1 1,7 2-1,-1 1 0,4-1 0,-1-3 0,-3 1 0,7-7 1,-7 0 0,1-7 0,2 1 0,-9 3 0,0-3 0,3 3-1,0-4 2,1 4-1,-4-6-1,0 6 1,-4 3 0,11-10 0,-7 1 1,3-1 1,-3 1-2,0-4 1,0-2-1,6-7 0,-6-7 0,3-2-1,4-1-1,-4-2 0,0-1 0,3 0 0,-3 13 1,1-3-1,-1 3 0,0 7 1,-3-7-1,0-1 1,3-2-2,-3 0 2,3-6-1,-6-4 0,3 0 0,0-2 0,0-4 0,-3-3 0,0 0 0,3-4 0,-3-2 0,3-3 0,0 2 0,-4 1 0,4 3 0,0-4 0,-3 4 0,3 0 0,0-4-1,-3 4 2,3-6-1,-3 2 0,6-2 0,-6-4 0,3-28 0,3 54 0,0-23 0,-3-2 0,0 2 0,3 0 0,-3 4 0,7 3 0,-4 3 1,0 0-1,-3 6 0,3 0-1,-3 0 1,3 1-1,-3-4 2,0 0-2,4-6 1,-4-4-1,0-34 1,6 44 1,-6-44-1,6 29 0,-6-29 0,0 0 0,0 0 0,0 0 0,7 31 0,-7-31 0,0 0-1,0 0 0,-10 44-5,10-44-7,-16 41-7,16-41-6,-19 51-5,19-51 0,-25 31-1,25-31-2,-28-38 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29.22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19 0 13,'-9'28'7,"9"-28"0,0 0 1,0 0 0,0 0-2,0 0 0,-19 28-1,19-28 0,0 0-1,9 32 1,-9-32 2,10 38 0,-1-10 1,4 0-1,-4 4 0,4-1 0,-1 7-1,4 0 1,-3-4 0,3 1-1,-4 0 1,4 2-1,0-2 1,3 0 1,0-4-1,3 4 1,0-7 0,3 4 0,-25-32 0,54 53-1,-54-53-1,50 41 0,-21-22-2,2 0 0,-31-19-2,51 28-1,-51-28-1,57 38-1,-26-19 1,1 0-1,3 0 1,-4 0-2,7 0 2,0-1-2,3-5 2,-3-4 0,0 1 0,0 6 0,3-7 0,0 1 0,0-1 0,0-3 1,-3 1-1,3-4 0,-3-3 1,0-3-1,0-4 1,3-2-1,-4-4 0,1 1 1,-3-1-1,6-9 0,0-3 0,0 3 1,0-3-1,0-4 2,0 4-2,0 3 1,-3-3-1,0 12 1,-3-6-1,-3 4 0,-1-1 0,1 0 0,-1-3 0,-2 3 0,2-2 0,1-4 0,-4 6 0,1-3 0,2 0 0,-31 19 0,54-35 0,-54 35 0,41-31 0,-41 31 0,44-28 0,-44 28 0,32-16-1,-32 16 1,0 0-7,31-6-8,-31 6-7,0 0-5,13 31-5,-13-31 1,0 0-2,-51 19 1,20-19 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30.15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68 377 37,'0'0'13,"-29"-19"3,29 19 2,-25-47-5,22 18-1,-4-5-1,7 2 0,-3-2-1,3 34-1,0-54-3,0 54 0,7-38-2,-7 38-1,0 0 0,47-31-2,-19 21 0,10 4 1,13 0 0,2 3 0,11-7 1,2 4-1,10-3 1,-1 5 0,4 1-1,0 0 1,-3 3-1,-3 0 0,-1 0-1,-5 3 1,-7 0-1,-3 4 1,-4-4-1,1 6-1,-10-2 2,0-1-1,-3 3 0,-3 4 1,-3-1 0,0 1 0,-7 3 1,4 3 0,-1 3-1,-2 0 0,-1 0 0,1 3 0,-29-25-1,47 47 1,-47-47-2,44 41 0,-44-41 0,38 35 0,-38-35 0,28 31 0,-28-31 0,29 26 0,-29-26 0,25 28 0,-25-28 0,0 0 0,41 38 0,-41-38 0,32 28 1,-32-28-1,34 25 0,-34-25-2,32 25-7,-32-25-5,32 29-5,-32-29-6,34 15-6,-34-15 0,0 0 0,35-3-1,-35 3 6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31.82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28 69 1,'0'0'1,"0"0"0,-31-19 0,31 19 0,0 0-1,0 0 1,0 0-1,0-32 0,0 32-1,0 0 1,0 0-1,0 0 1,0 0-1,0 0 0,0 0 0,0 0 1,0 0 0,28-18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35.44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26 291 42,'0'0'13,"-31"-32"1,31 4-1,6-10-5,10-6-2,3 0-1,6 6-2,3 7-1,-28 31 1,51-38-2,-51 38 0,54 3 0,-54-3 0,53 35 0,-21-13-1,-4 0 1,7 0-1,-3 0 0,2 0 0,-2 0 0,3-3 0,-1-3 0,1-4 1,-3-6-1,-1-2 0,7-4 0,-3-4 1,0 1-1,2-3 1,-2 3-1,3 0 0,0 3 0,6 3 0,-6-3 0,3 6 0,0 0 0,0-2-1,-3 2 1,0 3 0,0 4 0,0-7 0,-3 1 0,-4 2 0,-2-3 0,2 4 0,-2-4 0,2-3-1,-2-3 1,-29 0 0,50 6 0,-50-6 0,51 4 0,-51-4-1,53-7 1,-53 7 0,54-9 0,-26 3 0,4-1 0,-4 1 0,7 0-1,-7-4 1,4 4 0,-4 0 0,4-1 0,-4 4 0,1 0 0,-1 0 1,1-3-1,-29 6 0,50-7 1,-21 4-1,-1 0 1,1 0-1,-29 3 0,56-3 0,-56 3 1,57-3-1,-57 3 0,57 0 0,-57 0 0,54 3-2,-54-3-3,41 12-4,-41-12-2,28 26-1,-28-26-2,0 0-2,22 40-2,-22-40 2,0 0 4,0 0 10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37.93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F785C95-B73E-4C5B-BF26-BD1C49C3B110}" emma:medium="tactile" emma:mode="ink">
          <msink:context xmlns:msink="http://schemas.microsoft.com/ink/2010/main" type="inkDrawing" rotatedBoundingBox="3084,9288 3125,9523 3111,9526 3070,9291" semanticType="callout" shapeName="Other">
            <msink:sourceLink direction="with" ref="{C3138CA7-B3A1-4466-8410-51E7901B6739}"/>
            <msink:sourceLink direction="with" ref="{11817F89-CB79-4D4B-8205-79FA3A6471CF}"/>
          </msink:context>
        </emma:interpretation>
      </emma:emma>
    </inkml:annotationXML>
    <inkml:trace contextRef="#ctx0" brushRef="#br0">1 0 7,'0'0'8,"0"0"-2,0 0-2,0 0 1,0 0-2,0 0 1,0 0-1,0 0 0,0 0-1,0 0 1,0 0 0,0 0-1,0 0 1,0 0-1,0 0-1,0 0 0,0 0 1,0 0-1,0 0-1,0 0 0,0 0 0,0 0 1,-9 28-1,9-28-1,0 0 0,0 0 0,15 35-1,-15-35-1,7 31-1,-7-31-3,6 48-1,-6-48-1,10 47-1,-10-47-1,6 47 5</inkml:trace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37.93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 0 7,'0'0'8,"0"0"-2,0 0-2,0 0 1,0 0-2,0 0 1,0 0-1,0 0 0,0 0-1,0 0 1,0 0 0,0 0-1,0 0 1,0 0-1,0 0-1,0 0 0,0 0 1,0 0-1,0 0-1,0 0 0,0 0 0,0 0 1,-9 28-1,9-28-1,0 0 0,0 0 0,15 35-1,-15-35-1,7 31-1,-7-31-3,6 48-1,-6-48-1,10 47-1,-10-47-1,6 47 5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39.34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22 57 1,'0'0'3,"16"28"-1,-16-28 0,0 0-1,0 0-1,0 0 2,0 0-1,0 0 0,0 0 0,0 0 0,0 0-1,0 0 2,0 0-1,0 0 1,0 0 1,0 0 0,-28-28 0,28 28 0,0 0-1,0 0 1,0 0-2,0 0 1,0 0-2,0 0 0,0 0 1,0 0-1,0 0 0,0 0 0,0 0 0,0 0 0,0 0 0,0 0 1,0 0-2,0 0 1,0 0 0,0 0-1,0 0 0,0 0-1,-10-28 0,10 28-3,0 0 1,0 0-1,0 0-1,0 0-1,-3-29 0,3 29 7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40.40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71 627 1,'0'0'2,"0"0"1,0 0-2,0 0 1,0 0 0,0 0 0,-32 9 1,32-9 0,0 0-1,0 0 1,0 0 0,0 0 1,-28-22-1,28 22 0,0 0 0,0 0 0,-13-37 1,13 37 0,7-29 1,-7 29 1,19-41-1,-19 41 1,34-50-1,-34 50-1,48-54 0,-48 54-1,53-50-2,-53 50 0,57-38 0,-28 22 0,-1 1-1,7 2 1,0 4-1,-4-1 0,7 1 0,0 2 1,0-2-1,0 3 0,3-1 0,3 1 0,-6 0 0,9 0 1,-6-1-1,10 1 0,-7-4 0,10 4 0,-4-3 0,1-4 0,6 4-1,-4-4 1,1 4 0,0-4 0,-1 0 0,-2 1 0,-4 6 0,1-4 0,-4 4 0,-3 3 0,3 3 0,-6-3-1,6 3 1,-9 0 0,9 0 0,-3 0-1,3-4 1,-3 1 0,7 0 1,-4-6-1,3 2 0,4 1 0,-1 0 1,1-1-1,-7 4 1,10 0 0,-10 6-1,3 0 1,-6 1 0,0 2-1,-3 3 1,-3 1 0,0-1-1,-4 1 0,-31-10 0,54 15 1,-54-15-1,54 29 1,-54-29 0,53 19 0,-24-13 0,-1 3 0,1-5 0,-29-4 0,50 15 0,-50-15-1,44 25 1,-44-25-1,35 26 0,-35-26-1,25 28-1,-25-28-3,19 28 0,-19-28-5,0 0-1,0 0-5,0 0-3,3 29-4,-3-29 5,0 0 18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41.68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0 182 25,'0'0'10,"0"0"-3,0 0-3,0 0 0,0 0-3,22 28 0,-22-28 0,44 51 0,-15-23 0,2 4-1,4-1 1,6 1 0,3-7 1,4 0 0,-1-6 1,10-3-1,0-1 0,9-5 1,-3-1 0,4-6-1,-4 1 0,6-11 1,-2 7-1,-4-3 0,-6-3 1,-1-1-1,1 4 0,-6-3-1,-4 3 0,0 0 0,-2 0-1,-4-1 1,3 1-1,-6 0 0,0-3 0,-4 0 1,4-1-1,-9-5 1,5 2 0,-5-2 0,-1 2-1,4 1 1,-4-1-1,1 1 0,-1 3 0,1 2 0,-1-5 0,0 3 0,1-4 0,2 1 0,-2-4 0,2 4 0,-31 9 0,54-32 0,-54 32 0,54-34 0,-54 34 0,47-32 0,-47 32 0,48-35 0,-48 35 0,47-37 0,-47 37 0,35-29 0,-35 29 0,28-31 0,-28 31 0,19-29 1,-19 29-2,0 0 1,16-28 0,-16 28 0,0 0 0,0 0-1,0 0 1,0 0-1,0 0 1,0 0 0,0 0-1,28-12 1,-28 12-1,0 0 0,0 0-2,32-4 0,-32 4-2,0 0-1,0 0 0,28 10-1,-28-10-1,0 0 0,0 0-4,13 28-1,-13-28-1,0 0 4,0 29 10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42.48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786 0 16,'-63'66'13,"3"76"-6,-13 66-4,-9 72-2,0 50 0,-3 51-3,6 26 0,3 5-1,16-21 0,10-48-1,18-60-1,10-94-3,19-85 0,3-104 3,35-94 5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42.68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286 500 37,'6'-226'13,"-12"52"-3,-16 74 1,22 100 0,-54 44-7,22 88-3,1 76-2,-4 47 1,3 41-3,1 22 0,6 12-4,9-18 0,10-41-2,12-54-2,10-88-3,18-75-3,14-95 3,18-79 14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43.43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310 43 29,'-57'-67'12,"0"80"0,3 97-8,16 76-1,10 72-3,3 51 0,6 47-2,9 21-1,10-11-2,7-33-2,5-68-2,7-64-3,0-90 3,13-92-2,-1-98 10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43.61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0 409 28,'31'-207'10,"4"68"-1,-3 76-2,-1 101 0,10 88-4,0 85-2,7 69 0,-1 66-2,0 23 1,1-13-2,2-32-3,-5-79-4,5-90-3,-12-114-1,6-98-4,-12-126 11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42.86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22 179 35,'41'-135'10,"-13"91"-2,-15 75-4,-10 83-4,-6 71 0,-13 83 0,0 60 0,-3 43-4,3 29 1,1-16-2,5-25-1,7-69-4,16-73 0,2-113-1,23-98 4,6-113 7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43.21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550 0 26,'-51'155'10,"-3"68"-10,-6 61-4,-9 53-6,-4 28-1,-6 0 1,-3-19 10,0-65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39.34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1817F89-CB79-4D4B-8205-79FA3A6471CF}" emma:medium="tactile" emma:mode="ink">
          <msink:context xmlns:msink="http://schemas.microsoft.com/ink/2010/main" type="inkDrawing" rotatedBoundingBox="3102,9509 3145,9593 3132,9599 3090,9515" shapeName="Other">
            <msink:destinationLink direction="with" ref="{1F785C95-B73E-4C5B-BF26-BD1C49C3B110}"/>
          </msink:context>
        </emma:interpretation>
      </emma:emma>
    </inkml:annotationXML>
    <inkml:trace contextRef="#ctx0" brushRef="#br0">22 57 1,'0'0'3,"16"28"-1,-16-28 0,0 0-1,0 0-1,0 0 2,0 0-1,0 0 0,0 0 0,0 0 0,0 0-1,0 0 2,0 0-1,0 0 1,0 0 1,0 0 0,-28-28 0,28 28 0,0 0-1,0 0 1,0 0-2,0 0 1,0 0-2,0 0 0,0 0 1,0 0-1,0 0 0,0 0 0,0 0 0,0 0 0,0 0 0,0 0 1,0 0-2,0 0 1,0 0 0,0 0-1,0 0 0,0 0-1,-10-28 0,10 28-3,0 0 1,0 0-1,0 0-1,0 0-1,-3-29 0,3 29 7</inkml:trace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43.04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185 0 20,'3'126'10,"-19"69"1,-9 66-4,-7 63-7,0 48 0,1 22-4,12 5-2,0-33-2,10-48-2,5-85-1,11-73 3,2-109 8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24.64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1486 195 62,'0'0'20,"-31"-22"3,31 22-3,-29-32 0,29 32 1,-41-34-2,13 18-3,28 16-2,-57-25-2,57 25-2,-66-25-4,25 15-4,-7 1-3,1 2 1,-3 1-1,2 6 1,-2 0-1,2 3 1,-5 4 0,2 2 0,4 7 0,-10-1 0,3 7 0,-3 1 1,7-1-1,-4 0 1,7 6 0,-1 3-1,11-2 0,-1-1 1,6-3-1,4 4 1,28-29-1,-51 53 0,51-53 0,-44 47 1,44-47-1,-38 54 0,16-26 0,22-28 1,-35 54-1,16-26 0,7 0 0,12-28 1,-23 54-1,23-54 0,-9 50 0,9-50 0,6 51 0,-6-51 0,22 47 0,-22-47 0,29 47 0,-29-47 0,41 51 0,-41-51 0,47 50 1,-18-22-1,-1-6 0,4 0 1,6-6 0,3 0-1,-3-4 0,6 1 1,3-3-1,-6-1 0,0 0 0,3-2 0,-3 2 0,1-3 0,-1 4 0,-4-4 0,1 4 0,3-1 0,0 1 0,1-4 0,5 3 0,3 1 0,4-1 0,-3-6 0,12 0 0,-6 4-1,3-7 1,3 6 0,-3-6 0,-7 3 0,4-3 0,-6 0-1,-1-3 1,-2-6 0,-1-1 0,0-6 0,1-2 0,2-4-1,-2-1 1,2-2-1,1 0 1,2 0 0,1 0 0,-3 3-1,-1 3 1,-3-6 0,-2 3 0,-4 3 0,-3-3 0,0 0-1,3 3 1,-7 0 0,1-3 0,0 6 0,3-6-1,-4 3 1,1 0 0,0 0 0,0 0 0,-4-3 0,-2-3 0,-29 25 0,47-38 1,-47 38-1,28-37 0,-28 37 0,16-38-1,-16 38 1,-3-32-1,3 32 1,-22-44 0,22 44-1,-38-44 1,6 22-1,-2-3 0,-10-3 1,-4 6-1,-6-7 1,1 1-2,-7 3 1,6-4 0,0 4 1,4 0 0,6 3 0,6-3 0,0 3 0,3 3 0,4 0 0,-1 3 0,0-3 0,-5 7 0,2 2-1,-13 4 0,-5 3 0,-1 3 1,-6 3 0,-6 3-1,-1 4 1,1-4 0,-6 3 0,8-2-5,4-4-4,13 9-5,-7-12-5,20 10-4,-7-10-3,41 0-6,-54 9-5,54-9 5,-38 0 5,38 0 18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26.02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398 59 16,'0'0'10,"9"-32"1,-9 32-1,0 0-1,0 0-1,0 0-1,16-28 0,-16 28 0,0 0-2,0 0 1,0 0-1,-3 31 0,3-31 0,3 29 0,-3-29 0,3 47 0,-3-16 0,0 7 0,0 6 0,-3 7 0,0 5 0,-3 14 0,3 2 0,-7 10 0,7 3 1,-6 3-1,2 3 0,1 1 0,3-4-2,-4 0 0,1 0 0,3-6-1,0 0 1,0-6 0,3-1 1,-4 1 0,1 9 1,-3-3 0,-3 12-1,-1 0-1,7 7 0,-3 9-2,-4 4 0,4-1-1,-1-6 0,1-3 1,6-3-1,-3-10 0,0 4 1,-3-13-1,2-1 0,1-2 0,-3 0 0,3 0 0,-4-4 0,1 7 0,0 0 0,-4 3-1,4 6 2,-3 4-1,-1 2 0,1-2-1,2-4 3,1 0-2,3 1 1,0-7-1,3-7 1,0-5-1,3-1 2,0-9-2,0 3 0,3-6 0,-2 0 0,2-3 0,-3 3 0,3 2 0,-2 5 0,-4-1 0,0 0 0,0 3-1,0 0 1,-4 23-9,-2-4 3,0 0 2,-4 0-2,1 0 1,-1 1-1,1-1 1,-1 3 0,7-19 9,3-2-4,3 2 0,4-6 0,2 0 1,4-3-1,-1-3 0,1-13 0,0 4-10,-13-51-9,15 38-8,-15-38-5,0 0 1,-12 59-1,-23 178 0,0-423 17,-12-44 15,6-22 0,-16-41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27.63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57 65 18,'0'0'8,"-15"-35"1,15 35 0,0 0 0,-10-31-2,10 31-1,0 0-1,0 0-1,0 0 1,0 0-1,0 0 1,0 0 1,-13 41 0,13-41 1,-9 41-1,9-41-1,-3 59 1,0-18 0,3 3-1,-3 13 0,3 3-1,3 6 1,-3 10-1,3 5 0,0 1 0,-3 10 0,6 8 0,-6-5 0,3 2-1,-6 1 0,3 3-1,-3-7-1,3 7 1,6-10-1,-6 1 1,7 2-1,-1 1 0,4-1 0,-1-3 0,-3 1 0,7-7 1,-7 0 0,1-7 0,2 1 0,-9 3 0,0-3 0,3 3-1,0-4 2,1 4-1,-4-6-1,0 6 1,-4 3 0,11-10 0,-7 1 1,3-1 1,-3 1-2,0-4 1,0-2-1,6-7 0,-6-7 0,3-2-1,4-1-1,-4-2 0,0-1 0,3 0 0,-3 13 1,1-3-1,-1 3 0,0 7 1,-3-7-1,0-1 1,3-2-2,-3 0 2,3-6-1,-6-4 0,3 0 0,0-2 0,0-4 0,-3-3 0,0 0 0,3-4 0,-3-2 0,3-3 0,0 2 0,-4 1 0,4 3 0,0-4 0,-3 4 0,3 0 0,0-4-1,-3 4 2,3-6-1,-3 2 0,6-2 0,-6-4 0,3-28 0,3 54 0,0-23 0,-3-2 0,0 2 0,3 0 0,-3 4 0,7 3 0,-4 3 1,0 0-1,-3 6 0,3 0-1,-3 0 1,3 1-1,-3-4 2,0 0-2,4-6 1,-4-4-1,0-34 1,6 44 1,-6-44-1,6 29 0,-6-29 0,0 0 0,0 0 0,0 0 0,7 31 0,-7-31 0,0 0-1,0 0 0,-10 44-5,10-44-7,-16 41-7,16-41-6,-19 51-5,19-51 0,-25 31-1,25-31-2,-28-38 5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29.22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19 0 13,'-9'28'7,"9"-28"0,0 0 1,0 0 0,0 0-2,0 0 0,-19 28-1,19-28 0,0 0-1,9 32 1,-9-32 2,10 38 0,-1-10 1,4 0-1,-4 4 0,4-1 0,-1 7-1,4 0 1,-3-4 0,3 1-1,-4 0 1,4 2-1,0-2 1,3 0 1,0-4-1,3 4 1,0-7 0,3 4 0,-25-32 0,54 53-1,-54-53-1,50 41 0,-21-22-2,2 0 0,-31-19-2,51 28-1,-51-28-1,57 38-1,-26-19 1,1 0-1,3 0 1,-4 0-2,7 0 2,0-1-2,3-5 2,-3-4 0,0 1 0,0 6 0,3-7 0,0 1 0,0-1 0,0-3 1,-3 1-1,3-4 0,-3-3 1,0-3-1,0-4 1,3-2-1,-4-4 0,1 1 1,-3-1-1,6-9 0,0-3 0,0 3 1,0-3-1,0-4 2,0 4-2,0 3 1,-3-3-1,0 12 1,-3-6-1,-3 4 0,-1-1 0,1 0 0,-1-3 0,-2 3 0,2-2 0,1-4 0,-4 6 0,1-3 0,2 0 0,-31 19 0,54-35 0,-54 35 0,41-31 0,-41 31 0,44-28 0,-44 28 0,32-16-1,-32 16 1,0 0-7,31-6-8,-31 6-7,0 0-5,13 31-5,-13-31 1,0 0-2,-51 19 1,20-19 6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30.15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68 377 37,'0'0'13,"-29"-19"3,29 19 2,-25-47-5,22 18-1,-4-5-1,7 2 0,-3-2-1,3 34-1,0-54-3,0 54 0,7-38-2,-7 38-1,0 0 0,47-31-2,-19 21 0,10 4 1,13 0 0,2 3 0,11-7 1,2 4-1,10-3 1,-1 5 0,4 1-1,0 0 1,-3 3-1,-3 0 0,-1 0-1,-5 3 1,-7 0-1,-3 4 1,-4-4-1,1 6-1,-10-2 2,0-1-1,-3 3 0,-3 4 1,-3-1 0,0 1 0,-7 3 1,4 3 0,-1 3-1,-2 0 0,-1 0 0,1 3 0,-29-25-1,47 47 1,-47-47-2,44 41 0,-44-41 0,38 35 0,-38-35 0,28 31 0,-28-31 0,29 26 0,-29-26 0,25 28 0,-25-28 0,0 0 0,41 38 0,-41-38 0,32 28 1,-32-28-1,34 25 0,-34-25-2,32 25-7,-32-25-5,32 29-5,-32-29-6,34 15-6,-34-15 0,0 0 0,35-3-1,-35 3 6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31.82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28 69 1,'0'0'1,"0"0"0,-31-19 0,31 19 0,0 0-1,0 0 1,0 0-1,0-32 0,0 32-1,0 0 1,0 0-1,0 0 1,0 0-1,0 0 0,0 0 0,0 0 1,0 0 0,28-18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35.44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26 291 42,'0'0'13,"-31"-32"1,31 4-1,6-10-5,10-6-2,3 0-1,6 6-2,3 7-1,-28 31 1,51-38-2,-51 38 0,54 3 0,-54-3 0,53 35 0,-21-13-1,-4 0 1,7 0-1,-3 0 0,2 0 0,-2 0 0,3-3 0,-1-3 0,1-4 1,-3-6-1,-1-2 0,7-4 0,-3-4 1,0 1-1,2-3 1,-2 3-1,3 0 0,0 3 0,6 3 0,-6-3 0,3 6 0,0 0 0,0-2-1,-3 2 1,0 3 0,0 4 0,0-7 0,-3 1 0,-4 2 0,-2-3 0,2 4 0,-2-4 0,2-3-1,-2-3 1,-29 0 0,50 6 0,-50-6 0,51 4 0,-51-4-1,53-7 1,-53 7 0,54-9 0,-26 3 0,4-1 0,-4 1 0,7 0-1,-7-4 1,4 4 0,-4 0 0,4-1 0,-4 4 0,1 0 0,-1 0 1,1-3-1,-29 6 0,50-7 1,-21 4-1,-1 0 1,1 0-1,-29 3 0,56-3 0,-56 3 1,57-3-1,-57 3 0,57 0 0,-57 0 0,54 3-2,-54-3-3,41 12-4,-41-12-2,28 26-1,-28-26-2,0 0-2,22 40-2,-22-40 2,0 0 4,0 0 10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37.93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 0 7,'0'0'8,"0"0"-2,0 0-2,0 0 1,0 0-2,0 0 1,0 0-1,0 0 0,0 0-1,0 0 1,0 0 0,0 0-1,0 0 1,0 0-1,0 0-1,0 0 0,0 0 1,0 0-1,0 0-1,0 0 0,0 0 0,0 0 1,-9 28-1,9-28-1,0 0 0,0 0 0,15 35-1,-15-35-1,7 31-1,-7-31-3,6 48-1,-6-48-1,10 47-1,-10-47-1,6 47 5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3T14:43:39.34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22 57 1,'0'0'3,"16"28"-1,-16-28 0,0 0-1,0 0-1,0 0 2,0 0-1,0 0 0,0 0 0,0 0 0,0 0-1,0 0 2,0 0-1,0 0 1,0 0 1,0 0 0,-28-28 0,28 28 0,0 0-1,0 0 1,0 0-2,0 0 1,0 0-2,0 0 0,0 0 1,0 0-1,0 0 0,0 0 0,0 0 0,0 0 0,0 0 0,0 0 1,0 0-2,0 0 1,0 0 0,0 0-1,0 0 0,0 0-1,-10-28 0,10 28-3,0 0 1,0 0-1,0 0-1,0 0-1,-3-29 0,3 29 7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3FF4-E322-4DFF-947A-B5479A16C5B4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C807-83D1-44A3-937A-A1B56CA90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42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3FF4-E322-4DFF-947A-B5479A16C5B4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C807-83D1-44A3-937A-A1B56CA90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879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3FF4-E322-4DFF-947A-B5479A16C5B4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C807-83D1-44A3-937A-A1B56CA90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94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3FF4-E322-4DFF-947A-B5479A16C5B4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C807-83D1-44A3-937A-A1B56CA90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5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3FF4-E322-4DFF-947A-B5479A16C5B4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C807-83D1-44A3-937A-A1B56CA90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99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3FF4-E322-4DFF-947A-B5479A16C5B4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C807-83D1-44A3-937A-A1B56CA90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0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3FF4-E322-4DFF-947A-B5479A16C5B4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C807-83D1-44A3-937A-A1B56CA90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745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3FF4-E322-4DFF-947A-B5479A16C5B4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C807-83D1-44A3-937A-A1B56CA90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0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3FF4-E322-4DFF-947A-B5479A16C5B4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C807-83D1-44A3-937A-A1B56CA90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21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3FF4-E322-4DFF-947A-B5479A16C5B4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C807-83D1-44A3-937A-A1B56CA90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83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3FF4-E322-4DFF-947A-B5479A16C5B4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C807-83D1-44A3-937A-A1B56CA90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63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53FF4-E322-4DFF-947A-B5479A16C5B4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CC807-83D1-44A3-937A-A1B56CA90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87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94.xml"/><Relationship Id="rId13" Type="http://schemas.openxmlformats.org/officeDocument/2006/relationships/image" Target="../media/image6.emf"/><Relationship Id="rId18" Type="http://schemas.openxmlformats.org/officeDocument/2006/relationships/customXml" Target="../ink/ink99.xml"/><Relationship Id="rId26" Type="http://schemas.openxmlformats.org/officeDocument/2006/relationships/customXml" Target="../ink/ink103.xml"/><Relationship Id="rId3" Type="http://schemas.openxmlformats.org/officeDocument/2006/relationships/image" Target="../media/image1.emf"/><Relationship Id="rId21" Type="http://schemas.openxmlformats.org/officeDocument/2006/relationships/image" Target="../media/image10.emf"/><Relationship Id="rId34" Type="http://schemas.openxmlformats.org/officeDocument/2006/relationships/customXml" Target="../ink/ink107.xml"/><Relationship Id="rId7" Type="http://schemas.openxmlformats.org/officeDocument/2006/relationships/image" Target="../media/image3.emf"/><Relationship Id="rId12" Type="http://schemas.openxmlformats.org/officeDocument/2006/relationships/customXml" Target="../ink/ink96.xml"/><Relationship Id="rId17" Type="http://schemas.openxmlformats.org/officeDocument/2006/relationships/image" Target="../media/image8.emf"/><Relationship Id="rId25" Type="http://schemas.openxmlformats.org/officeDocument/2006/relationships/image" Target="../media/image12.emf"/><Relationship Id="rId33" Type="http://schemas.openxmlformats.org/officeDocument/2006/relationships/image" Target="../media/image16.emf"/><Relationship Id="rId2" Type="http://schemas.openxmlformats.org/officeDocument/2006/relationships/customXml" Target="../ink/ink91.xml"/><Relationship Id="rId16" Type="http://schemas.openxmlformats.org/officeDocument/2006/relationships/customXml" Target="../ink/ink98.xml"/><Relationship Id="rId20" Type="http://schemas.openxmlformats.org/officeDocument/2006/relationships/customXml" Target="../ink/ink100.xml"/><Relationship Id="rId29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3.xml"/><Relationship Id="rId11" Type="http://schemas.openxmlformats.org/officeDocument/2006/relationships/image" Target="../media/image5.emf"/><Relationship Id="rId24" Type="http://schemas.openxmlformats.org/officeDocument/2006/relationships/customXml" Target="../ink/ink102.xml"/><Relationship Id="rId32" Type="http://schemas.openxmlformats.org/officeDocument/2006/relationships/customXml" Target="../ink/ink106.xml"/><Relationship Id="rId37" Type="http://schemas.openxmlformats.org/officeDocument/2006/relationships/image" Target="../media/image18.emf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23" Type="http://schemas.openxmlformats.org/officeDocument/2006/relationships/image" Target="../media/image11.emf"/><Relationship Id="rId28" Type="http://schemas.openxmlformats.org/officeDocument/2006/relationships/customXml" Target="../ink/ink104.xml"/><Relationship Id="rId36" Type="http://schemas.openxmlformats.org/officeDocument/2006/relationships/customXml" Target="../ink/ink108.xml"/><Relationship Id="rId10" Type="http://schemas.openxmlformats.org/officeDocument/2006/relationships/customXml" Target="../ink/ink95.xml"/><Relationship Id="rId19" Type="http://schemas.openxmlformats.org/officeDocument/2006/relationships/image" Target="../media/image9.emf"/><Relationship Id="rId31" Type="http://schemas.openxmlformats.org/officeDocument/2006/relationships/image" Target="../media/image15.emf"/><Relationship Id="rId4" Type="http://schemas.openxmlformats.org/officeDocument/2006/relationships/customXml" Target="../ink/ink92.xml"/><Relationship Id="rId9" Type="http://schemas.openxmlformats.org/officeDocument/2006/relationships/image" Target="../media/image4.emf"/><Relationship Id="rId14" Type="http://schemas.openxmlformats.org/officeDocument/2006/relationships/customXml" Target="../ink/ink97.xml"/><Relationship Id="rId22" Type="http://schemas.openxmlformats.org/officeDocument/2006/relationships/customXml" Target="../ink/ink101.xml"/><Relationship Id="rId27" Type="http://schemas.openxmlformats.org/officeDocument/2006/relationships/image" Target="../media/image13.emf"/><Relationship Id="rId30" Type="http://schemas.openxmlformats.org/officeDocument/2006/relationships/customXml" Target="../ink/ink105.xml"/><Relationship Id="rId35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2.xml"/><Relationship Id="rId13" Type="http://schemas.openxmlformats.org/officeDocument/2006/relationships/image" Target="../media/image24.emf"/><Relationship Id="rId3" Type="http://schemas.openxmlformats.org/officeDocument/2006/relationships/image" Target="../media/image19.emf"/><Relationship Id="rId7" Type="http://schemas.openxmlformats.org/officeDocument/2006/relationships/image" Target="../media/image21.emf"/><Relationship Id="rId12" Type="http://schemas.openxmlformats.org/officeDocument/2006/relationships/customXml" Target="../ink/ink114.xml"/><Relationship Id="rId2" Type="http://schemas.openxmlformats.org/officeDocument/2006/relationships/customXml" Target="../ink/ink10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1.xml"/><Relationship Id="rId11" Type="http://schemas.openxmlformats.org/officeDocument/2006/relationships/image" Target="../media/image23.emf"/><Relationship Id="rId5" Type="http://schemas.openxmlformats.org/officeDocument/2006/relationships/image" Target="../media/image20.emf"/><Relationship Id="rId15" Type="http://schemas.openxmlformats.org/officeDocument/2006/relationships/image" Target="../media/image25.emf"/><Relationship Id="rId10" Type="http://schemas.openxmlformats.org/officeDocument/2006/relationships/customXml" Target="../ink/ink113.xml"/><Relationship Id="rId4" Type="http://schemas.openxmlformats.org/officeDocument/2006/relationships/customXml" Target="../ink/ink110.xml"/><Relationship Id="rId9" Type="http://schemas.openxmlformats.org/officeDocument/2006/relationships/image" Target="../media/image22.emf"/><Relationship Id="rId14" Type="http://schemas.openxmlformats.org/officeDocument/2006/relationships/customXml" Target="../ink/ink11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9.xml"/><Relationship Id="rId3" Type="http://schemas.openxmlformats.org/officeDocument/2006/relationships/image" Target="../media/image26.emf"/><Relationship Id="rId7" Type="http://schemas.openxmlformats.org/officeDocument/2006/relationships/image" Target="../media/image28.emf"/><Relationship Id="rId2" Type="http://schemas.openxmlformats.org/officeDocument/2006/relationships/customXml" Target="../ink/ink11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8.xml"/><Relationship Id="rId11" Type="http://schemas.openxmlformats.org/officeDocument/2006/relationships/image" Target="../media/image30.emf"/><Relationship Id="rId5" Type="http://schemas.openxmlformats.org/officeDocument/2006/relationships/image" Target="../media/image27.emf"/><Relationship Id="rId10" Type="http://schemas.openxmlformats.org/officeDocument/2006/relationships/customXml" Target="../ink/ink120.xml"/><Relationship Id="rId4" Type="http://schemas.openxmlformats.org/officeDocument/2006/relationships/customXml" Target="../ink/ink117.xml"/><Relationship Id="rId9" Type="http://schemas.openxmlformats.org/officeDocument/2006/relationships/image" Target="../media/image29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4.xml"/><Relationship Id="rId3" Type="http://schemas.openxmlformats.org/officeDocument/2006/relationships/image" Target="../media/image26.emf"/><Relationship Id="rId7" Type="http://schemas.openxmlformats.org/officeDocument/2006/relationships/image" Target="../media/image28.emf"/><Relationship Id="rId2" Type="http://schemas.openxmlformats.org/officeDocument/2006/relationships/customXml" Target="../ink/ink12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3.xml"/><Relationship Id="rId11" Type="http://schemas.openxmlformats.org/officeDocument/2006/relationships/image" Target="../media/image30.emf"/><Relationship Id="rId5" Type="http://schemas.openxmlformats.org/officeDocument/2006/relationships/image" Target="../media/image27.emf"/><Relationship Id="rId10" Type="http://schemas.openxmlformats.org/officeDocument/2006/relationships/customXml" Target="../ink/ink125.xml"/><Relationship Id="rId4" Type="http://schemas.openxmlformats.org/officeDocument/2006/relationships/customXml" Target="../ink/ink122.xml"/><Relationship Id="rId9" Type="http://schemas.openxmlformats.org/officeDocument/2006/relationships/image" Target="../media/image29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9.xml"/><Relationship Id="rId13" Type="http://schemas.openxmlformats.org/officeDocument/2006/relationships/image" Target="../media/image32.emf"/><Relationship Id="rId3" Type="http://schemas.openxmlformats.org/officeDocument/2006/relationships/image" Target="../media/image26.emf"/><Relationship Id="rId7" Type="http://schemas.openxmlformats.org/officeDocument/2006/relationships/image" Target="../media/image28.emf"/><Relationship Id="rId12" Type="http://schemas.openxmlformats.org/officeDocument/2006/relationships/customXml" Target="../ink/ink131.xml"/><Relationship Id="rId2" Type="http://schemas.openxmlformats.org/officeDocument/2006/relationships/customXml" Target="../ink/ink12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8.xml"/><Relationship Id="rId11" Type="http://schemas.openxmlformats.org/officeDocument/2006/relationships/image" Target="../media/image31.emf"/><Relationship Id="rId5" Type="http://schemas.openxmlformats.org/officeDocument/2006/relationships/image" Target="../media/image27.emf"/><Relationship Id="rId10" Type="http://schemas.openxmlformats.org/officeDocument/2006/relationships/customXml" Target="../ink/ink130.xml"/><Relationship Id="rId4" Type="http://schemas.openxmlformats.org/officeDocument/2006/relationships/customXml" Target="../ink/ink127.xml"/><Relationship Id="rId9" Type="http://schemas.openxmlformats.org/officeDocument/2006/relationships/image" Target="../media/image29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5.xml"/><Relationship Id="rId13" Type="http://schemas.openxmlformats.org/officeDocument/2006/relationships/image" Target="../media/image32.emf"/><Relationship Id="rId3" Type="http://schemas.openxmlformats.org/officeDocument/2006/relationships/image" Target="../media/image26.emf"/><Relationship Id="rId7" Type="http://schemas.openxmlformats.org/officeDocument/2006/relationships/image" Target="../media/image28.emf"/><Relationship Id="rId12" Type="http://schemas.openxmlformats.org/officeDocument/2006/relationships/customXml" Target="../ink/ink137.xml"/><Relationship Id="rId2" Type="http://schemas.openxmlformats.org/officeDocument/2006/relationships/customXml" Target="../ink/ink13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4.xml"/><Relationship Id="rId11" Type="http://schemas.openxmlformats.org/officeDocument/2006/relationships/image" Target="../media/image33.emf"/><Relationship Id="rId5" Type="http://schemas.openxmlformats.org/officeDocument/2006/relationships/image" Target="../media/image27.emf"/><Relationship Id="rId10" Type="http://schemas.openxmlformats.org/officeDocument/2006/relationships/customXml" Target="../ink/ink136.xml"/><Relationship Id="rId4" Type="http://schemas.openxmlformats.org/officeDocument/2006/relationships/customXml" Target="../ink/ink133.xml"/><Relationship Id="rId9" Type="http://schemas.openxmlformats.org/officeDocument/2006/relationships/image" Target="../media/image29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1.xml"/><Relationship Id="rId13" Type="http://schemas.openxmlformats.org/officeDocument/2006/relationships/image" Target="../media/image32.emf"/><Relationship Id="rId3" Type="http://schemas.openxmlformats.org/officeDocument/2006/relationships/image" Target="../media/image26.emf"/><Relationship Id="rId7" Type="http://schemas.openxmlformats.org/officeDocument/2006/relationships/image" Target="../media/image28.emf"/><Relationship Id="rId12" Type="http://schemas.openxmlformats.org/officeDocument/2006/relationships/customXml" Target="../ink/ink143.xml"/><Relationship Id="rId2" Type="http://schemas.openxmlformats.org/officeDocument/2006/relationships/customXml" Target="../ink/ink13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0.xml"/><Relationship Id="rId11" Type="http://schemas.openxmlformats.org/officeDocument/2006/relationships/image" Target="../media/image34.emf"/><Relationship Id="rId5" Type="http://schemas.openxmlformats.org/officeDocument/2006/relationships/image" Target="../media/image27.emf"/><Relationship Id="rId10" Type="http://schemas.openxmlformats.org/officeDocument/2006/relationships/customXml" Target="../ink/ink142.xml"/><Relationship Id="rId4" Type="http://schemas.openxmlformats.org/officeDocument/2006/relationships/customXml" Target="../ink/ink139.xml"/><Relationship Id="rId9" Type="http://schemas.openxmlformats.org/officeDocument/2006/relationships/image" Target="../media/image29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7.xml"/><Relationship Id="rId13" Type="http://schemas.openxmlformats.org/officeDocument/2006/relationships/image" Target="../media/image41.emf"/><Relationship Id="rId18" Type="http://schemas.openxmlformats.org/officeDocument/2006/relationships/customXml" Target="../ink/ink152.xml"/><Relationship Id="rId26" Type="http://schemas.openxmlformats.org/officeDocument/2006/relationships/customXml" Target="../ink/ink156.xml"/><Relationship Id="rId3" Type="http://schemas.openxmlformats.org/officeDocument/2006/relationships/image" Target="../media/image36.emf"/><Relationship Id="rId21" Type="http://schemas.openxmlformats.org/officeDocument/2006/relationships/image" Target="../media/image45.emf"/><Relationship Id="rId7" Type="http://schemas.openxmlformats.org/officeDocument/2006/relationships/image" Target="../media/image38.emf"/><Relationship Id="rId12" Type="http://schemas.openxmlformats.org/officeDocument/2006/relationships/customXml" Target="../ink/ink149.xml"/><Relationship Id="rId17" Type="http://schemas.openxmlformats.org/officeDocument/2006/relationships/image" Target="../media/image43.emf"/><Relationship Id="rId25" Type="http://schemas.openxmlformats.org/officeDocument/2006/relationships/image" Target="../media/image47.emf"/><Relationship Id="rId2" Type="http://schemas.openxmlformats.org/officeDocument/2006/relationships/customXml" Target="../ink/ink144.xml"/><Relationship Id="rId16" Type="http://schemas.openxmlformats.org/officeDocument/2006/relationships/customXml" Target="../ink/ink151.xml"/><Relationship Id="rId20" Type="http://schemas.openxmlformats.org/officeDocument/2006/relationships/customXml" Target="../ink/ink15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6.xml"/><Relationship Id="rId11" Type="http://schemas.openxmlformats.org/officeDocument/2006/relationships/image" Target="../media/image40.emf"/><Relationship Id="rId24" Type="http://schemas.openxmlformats.org/officeDocument/2006/relationships/customXml" Target="../ink/ink155.xml"/><Relationship Id="rId5" Type="http://schemas.openxmlformats.org/officeDocument/2006/relationships/image" Target="../media/image37.emf"/><Relationship Id="rId15" Type="http://schemas.openxmlformats.org/officeDocument/2006/relationships/image" Target="../media/image42.emf"/><Relationship Id="rId23" Type="http://schemas.openxmlformats.org/officeDocument/2006/relationships/image" Target="../media/image46.emf"/><Relationship Id="rId10" Type="http://schemas.openxmlformats.org/officeDocument/2006/relationships/customXml" Target="../ink/ink148.xml"/><Relationship Id="rId19" Type="http://schemas.openxmlformats.org/officeDocument/2006/relationships/image" Target="../media/image44.emf"/><Relationship Id="rId4" Type="http://schemas.openxmlformats.org/officeDocument/2006/relationships/customXml" Target="../ink/ink145.xml"/><Relationship Id="rId9" Type="http://schemas.openxmlformats.org/officeDocument/2006/relationships/image" Target="../media/image39.emf"/><Relationship Id="rId14" Type="http://schemas.openxmlformats.org/officeDocument/2006/relationships/customXml" Target="../ink/ink150.xml"/><Relationship Id="rId22" Type="http://schemas.openxmlformats.org/officeDocument/2006/relationships/customXml" Target="../ink/ink154.xml"/><Relationship Id="rId27" Type="http://schemas.openxmlformats.org/officeDocument/2006/relationships/image" Target="../media/image48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0.xml"/><Relationship Id="rId13" Type="http://schemas.openxmlformats.org/officeDocument/2006/relationships/image" Target="../media/image54.emf"/><Relationship Id="rId18" Type="http://schemas.openxmlformats.org/officeDocument/2006/relationships/customXml" Target="../ink/ink165.xml"/><Relationship Id="rId26" Type="http://schemas.openxmlformats.org/officeDocument/2006/relationships/customXml" Target="../ink/ink169.xml"/><Relationship Id="rId39" Type="http://schemas.openxmlformats.org/officeDocument/2006/relationships/image" Target="../media/image67.emf"/><Relationship Id="rId3" Type="http://schemas.openxmlformats.org/officeDocument/2006/relationships/image" Target="../media/image49.emf"/><Relationship Id="rId21" Type="http://schemas.openxmlformats.org/officeDocument/2006/relationships/image" Target="../media/image58.emf"/><Relationship Id="rId34" Type="http://schemas.openxmlformats.org/officeDocument/2006/relationships/customXml" Target="../ink/ink173.xml"/><Relationship Id="rId7" Type="http://schemas.openxmlformats.org/officeDocument/2006/relationships/image" Target="../media/image51.emf"/><Relationship Id="rId12" Type="http://schemas.openxmlformats.org/officeDocument/2006/relationships/customXml" Target="../ink/ink162.xml"/><Relationship Id="rId17" Type="http://schemas.openxmlformats.org/officeDocument/2006/relationships/image" Target="../media/image56.emf"/><Relationship Id="rId25" Type="http://schemas.openxmlformats.org/officeDocument/2006/relationships/image" Target="../media/image60.emf"/><Relationship Id="rId33" Type="http://schemas.openxmlformats.org/officeDocument/2006/relationships/image" Target="../media/image64.emf"/><Relationship Id="rId38" Type="http://schemas.openxmlformats.org/officeDocument/2006/relationships/customXml" Target="../ink/ink175.xml"/><Relationship Id="rId2" Type="http://schemas.openxmlformats.org/officeDocument/2006/relationships/customXml" Target="../ink/ink157.xml"/><Relationship Id="rId16" Type="http://schemas.openxmlformats.org/officeDocument/2006/relationships/customXml" Target="../ink/ink164.xml"/><Relationship Id="rId20" Type="http://schemas.openxmlformats.org/officeDocument/2006/relationships/customXml" Target="../ink/ink166.xml"/><Relationship Id="rId29" Type="http://schemas.openxmlformats.org/officeDocument/2006/relationships/image" Target="../media/image62.emf"/><Relationship Id="rId41" Type="http://schemas.openxmlformats.org/officeDocument/2006/relationships/image" Target="../media/image68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9.xml"/><Relationship Id="rId11" Type="http://schemas.openxmlformats.org/officeDocument/2006/relationships/image" Target="../media/image53.emf"/><Relationship Id="rId24" Type="http://schemas.openxmlformats.org/officeDocument/2006/relationships/customXml" Target="../ink/ink168.xml"/><Relationship Id="rId32" Type="http://schemas.openxmlformats.org/officeDocument/2006/relationships/customXml" Target="../ink/ink172.xml"/><Relationship Id="rId37" Type="http://schemas.openxmlformats.org/officeDocument/2006/relationships/image" Target="../media/image66.emf"/><Relationship Id="rId40" Type="http://schemas.openxmlformats.org/officeDocument/2006/relationships/customXml" Target="../ink/ink176.xml"/><Relationship Id="rId5" Type="http://schemas.openxmlformats.org/officeDocument/2006/relationships/image" Target="../media/image50.emf"/><Relationship Id="rId15" Type="http://schemas.openxmlformats.org/officeDocument/2006/relationships/image" Target="../media/image55.emf"/><Relationship Id="rId23" Type="http://schemas.openxmlformats.org/officeDocument/2006/relationships/image" Target="../media/image59.emf"/><Relationship Id="rId28" Type="http://schemas.openxmlformats.org/officeDocument/2006/relationships/customXml" Target="../ink/ink170.xml"/><Relationship Id="rId36" Type="http://schemas.openxmlformats.org/officeDocument/2006/relationships/customXml" Target="../ink/ink174.xml"/><Relationship Id="rId10" Type="http://schemas.openxmlformats.org/officeDocument/2006/relationships/customXml" Target="../ink/ink161.xml"/><Relationship Id="rId19" Type="http://schemas.openxmlformats.org/officeDocument/2006/relationships/image" Target="../media/image57.emf"/><Relationship Id="rId31" Type="http://schemas.openxmlformats.org/officeDocument/2006/relationships/image" Target="../media/image63.emf"/><Relationship Id="rId4" Type="http://schemas.openxmlformats.org/officeDocument/2006/relationships/customXml" Target="../ink/ink158.xml"/><Relationship Id="rId9" Type="http://schemas.openxmlformats.org/officeDocument/2006/relationships/image" Target="../media/image52.emf"/><Relationship Id="rId14" Type="http://schemas.openxmlformats.org/officeDocument/2006/relationships/customXml" Target="../ink/ink163.xml"/><Relationship Id="rId22" Type="http://schemas.openxmlformats.org/officeDocument/2006/relationships/customXml" Target="../ink/ink167.xml"/><Relationship Id="rId27" Type="http://schemas.openxmlformats.org/officeDocument/2006/relationships/image" Target="../media/image61.emf"/><Relationship Id="rId30" Type="http://schemas.openxmlformats.org/officeDocument/2006/relationships/customXml" Target="../ink/ink171.xml"/><Relationship Id="rId35" Type="http://schemas.openxmlformats.org/officeDocument/2006/relationships/image" Target="../media/image65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0.xml"/><Relationship Id="rId13" Type="http://schemas.openxmlformats.org/officeDocument/2006/relationships/image" Target="../media/image54.emf"/><Relationship Id="rId18" Type="http://schemas.openxmlformats.org/officeDocument/2006/relationships/customXml" Target="../ink/ink185.xml"/><Relationship Id="rId26" Type="http://schemas.openxmlformats.org/officeDocument/2006/relationships/customXml" Target="../ink/ink189.xml"/><Relationship Id="rId39" Type="http://schemas.openxmlformats.org/officeDocument/2006/relationships/image" Target="../media/image67.emf"/><Relationship Id="rId3" Type="http://schemas.openxmlformats.org/officeDocument/2006/relationships/image" Target="../media/image49.emf"/><Relationship Id="rId21" Type="http://schemas.openxmlformats.org/officeDocument/2006/relationships/image" Target="../media/image58.emf"/><Relationship Id="rId34" Type="http://schemas.openxmlformats.org/officeDocument/2006/relationships/customXml" Target="../ink/ink193.xml"/><Relationship Id="rId7" Type="http://schemas.openxmlformats.org/officeDocument/2006/relationships/image" Target="../media/image51.emf"/><Relationship Id="rId12" Type="http://schemas.openxmlformats.org/officeDocument/2006/relationships/customXml" Target="../ink/ink182.xml"/><Relationship Id="rId17" Type="http://schemas.openxmlformats.org/officeDocument/2006/relationships/image" Target="../media/image56.emf"/><Relationship Id="rId25" Type="http://schemas.openxmlformats.org/officeDocument/2006/relationships/image" Target="../media/image60.emf"/><Relationship Id="rId33" Type="http://schemas.openxmlformats.org/officeDocument/2006/relationships/image" Target="../media/image64.emf"/><Relationship Id="rId38" Type="http://schemas.openxmlformats.org/officeDocument/2006/relationships/customXml" Target="../ink/ink195.xml"/><Relationship Id="rId2" Type="http://schemas.openxmlformats.org/officeDocument/2006/relationships/customXml" Target="../ink/ink177.xml"/><Relationship Id="rId16" Type="http://schemas.openxmlformats.org/officeDocument/2006/relationships/customXml" Target="../ink/ink184.xml"/><Relationship Id="rId20" Type="http://schemas.openxmlformats.org/officeDocument/2006/relationships/customXml" Target="../ink/ink186.xml"/><Relationship Id="rId29" Type="http://schemas.openxmlformats.org/officeDocument/2006/relationships/image" Target="../media/image62.emf"/><Relationship Id="rId41" Type="http://schemas.openxmlformats.org/officeDocument/2006/relationships/image" Target="../media/image68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9.xml"/><Relationship Id="rId11" Type="http://schemas.openxmlformats.org/officeDocument/2006/relationships/image" Target="../media/image53.emf"/><Relationship Id="rId24" Type="http://schemas.openxmlformats.org/officeDocument/2006/relationships/customXml" Target="../ink/ink188.xml"/><Relationship Id="rId32" Type="http://schemas.openxmlformats.org/officeDocument/2006/relationships/customXml" Target="../ink/ink192.xml"/><Relationship Id="rId37" Type="http://schemas.openxmlformats.org/officeDocument/2006/relationships/image" Target="../media/image66.emf"/><Relationship Id="rId40" Type="http://schemas.openxmlformats.org/officeDocument/2006/relationships/customXml" Target="../ink/ink196.xml"/><Relationship Id="rId5" Type="http://schemas.openxmlformats.org/officeDocument/2006/relationships/image" Target="../media/image50.emf"/><Relationship Id="rId15" Type="http://schemas.openxmlformats.org/officeDocument/2006/relationships/image" Target="../media/image55.emf"/><Relationship Id="rId23" Type="http://schemas.openxmlformats.org/officeDocument/2006/relationships/image" Target="../media/image59.emf"/><Relationship Id="rId28" Type="http://schemas.openxmlformats.org/officeDocument/2006/relationships/customXml" Target="../ink/ink190.xml"/><Relationship Id="rId36" Type="http://schemas.openxmlformats.org/officeDocument/2006/relationships/customXml" Target="../ink/ink194.xml"/><Relationship Id="rId10" Type="http://schemas.openxmlformats.org/officeDocument/2006/relationships/customXml" Target="../ink/ink181.xml"/><Relationship Id="rId19" Type="http://schemas.openxmlformats.org/officeDocument/2006/relationships/image" Target="../media/image57.emf"/><Relationship Id="rId31" Type="http://schemas.openxmlformats.org/officeDocument/2006/relationships/image" Target="../media/image63.emf"/><Relationship Id="rId4" Type="http://schemas.openxmlformats.org/officeDocument/2006/relationships/customXml" Target="../ink/ink178.xml"/><Relationship Id="rId9" Type="http://schemas.openxmlformats.org/officeDocument/2006/relationships/image" Target="../media/image52.emf"/><Relationship Id="rId14" Type="http://schemas.openxmlformats.org/officeDocument/2006/relationships/customXml" Target="../ink/ink183.xml"/><Relationship Id="rId22" Type="http://schemas.openxmlformats.org/officeDocument/2006/relationships/customXml" Target="../ink/ink187.xml"/><Relationship Id="rId27" Type="http://schemas.openxmlformats.org/officeDocument/2006/relationships/image" Target="../media/image61.emf"/><Relationship Id="rId30" Type="http://schemas.openxmlformats.org/officeDocument/2006/relationships/customXml" Target="../ink/ink191.xml"/><Relationship Id="rId35" Type="http://schemas.openxmlformats.org/officeDocument/2006/relationships/image" Target="../media/image65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0.xml"/><Relationship Id="rId13" Type="http://schemas.openxmlformats.org/officeDocument/2006/relationships/image" Target="../media/image54.emf"/><Relationship Id="rId18" Type="http://schemas.openxmlformats.org/officeDocument/2006/relationships/customXml" Target="../ink/ink205.xml"/><Relationship Id="rId26" Type="http://schemas.openxmlformats.org/officeDocument/2006/relationships/customXml" Target="../ink/ink209.xml"/><Relationship Id="rId39" Type="http://schemas.openxmlformats.org/officeDocument/2006/relationships/image" Target="../media/image67.emf"/><Relationship Id="rId3" Type="http://schemas.openxmlformats.org/officeDocument/2006/relationships/image" Target="../media/image49.emf"/><Relationship Id="rId21" Type="http://schemas.openxmlformats.org/officeDocument/2006/relationships/image" Target="../media/image58.emf"/><Relationship Id="rId34" Type="http://schemas.openxmlformats.org/officeDocument/2006/relationships/customXml" Target="../ink/ink213.xml"/><Relationship Id="rId7" Type="http://schemas.openxmlformats.org/officeDocument/2006/relationships/image" Target="../media/image51.emf"/><Relationship Id="rId12" Type="http://schemas.openxmlformats.org/officeDocument/2006/relationships/customXml" Target="../ink/ink202.xml"/><Relationship Id="rId17" Type="http://schemas.openxmlformats.org/officeDocument/2006/relationships/image" Target="../media/image56.emf"/><Relationship Id="rId25" Type="http://schemas.openxmlformats.org/officeDocument/2006/relationships/image" Target="../media/image60.emf"/><Relationship Id="rId33" Type="http://schemas.openxmlformats.org/officeDocument/2006/relationships/image" Target="../media/image64.emf"/><Relationship Id="rId38" Type="http://schemas.openxmlformats.org/officeDocument/2006/relationships/customXml" Target="../ink/ink215.xml"/><Relationship Id="rId2" Type="http://schemas.openxmlformats.org/officeDocument/2006/relationships/customXml" Target="../ink/ink197.xml"/><Relationship Id="rId16" Type="http://schemas.openxmlformats.org/officeDocument/2006/relationships/customXml" Target="../ink/ink204.xml"/><Relationship Id="rId20" Type="http://schemas.openxmlformats.org/officeDocument/2006/relationships/customXml" Target="../ink/ink206.xml"/><Relationship Id="rId29" Type="http://schemas.openxmlformats.org/officeDocument/2006/relationships/image" Target="../media/image62.emf"/><Relationship Id="rId41" Type="http://schemas.openxmlformats.org/officeDocument/2006/relationships/image" Target="../media/image68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9.xml"/><Relationship Id="rId11" Type="http://schemas.openxmlformats.org/officeDocument/2006/relationships/image" Target="../media/image53.emf"/><Relationship Id="rId24" Type="http://schemas.openxmlformats.org/officeDocument/2006/relationships/customXml" Target="../ink/ink208.xml"/><Relationship Id="rId32" Type="http://schemas.openxmlformats.org/officeDocument/2006/relationships/customXml" Target="../ink/ink212.xml"/><Relationship Id="rId37" Type="http://schemas.openxmlformats.org/officeDocument/2006/relationships/image" Target="../media/image66.emf"/><Relationship Id="rId40" Type="http://schemas.openxmlformats.org/officeDocument/2006/relationships/customXml" Target="../ink/ink216.xml"/><Relationship Id="rId5" Type="http://schemas.openxmlformats.org/officeDocument/2006/relationships/image" Target="../media/image50.emf"/><Relationship Id="rId15" Type="http://schemas.openxmlformats.org/officeDocument/2006/relationships/image" Target="../media/image55.emf"/><Relationship Id="rId23" Type="http://schemas.openxmlformats.org/officeDocument/2006/relationships/image" Target="../media/image59.emf"/><Relationship Id="rId28" Type="http://schemas.openxmlformats.org/officeDocument/2006/relationships/customXml" Target="../ink/ink210.xml"/><Relationship Id="rId36" Type="http://schemas.openxmlformats.org/officeDocument/2006/relationships/customXml" Target="../ink/ink214.xml"/><Relationship Id="rId10" Type="http://schemas.openxmlformats.org/officeDocument/2006/relationships/customXml" Target="../ink/ink201.xml"/><Relationship Id="rId19" Type="http://schemas.openxmlformats.org/officeDocument/2006/relationships/image" Target="../media/image57.emf"/><Relationship Id="rId31" Type="http://schemas.openxmlformats.org/officeDocument/2006/relationships/image" Target="../media/image63.emf"/><Relationship Id="rId4" Type="http://schemas.openxmlformats.org/officeDocument/2006/relationships/customXml" Target="../ink/ink198.xml"/><Relationship Id="rId9" Type="http://schemas.openxmlformats.org/officeDocument/2006/relationships/image" Target="../media/image52.emf"/><Relationship Id="rId14" Type="http://schemas.openxmlformats.org/officeDocument/2006/relationships/customXml" Target="../ink/ink203.xml"/><Relationship Id="rId22" Type="http://schemas.openxmlformats.org/officeDocument/2006/relationships/customXml" Target="../ink/ink207.xml"/><Relationship Id="rId27" Type="http://schemas.openxmlformats.org/officeDocument/2006/relationships/image" Target="../media/image61.emf"/><Relationship Id="rId30" Type="http://schemas.openxmlformats.org/officeDocument/2006/relationships/customXml" Target="../ink/ink211.xml"/><Relationship Id="rId35" Type="http://schemas.openxmlformats.org/officeDocument/2006/relationships/image" Target="../media/image65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0.xml"/><Relationship Id="rId13" Type="http://schemas.openxmlformats.org/officeDocument/2006/relationships/image" Target="../media/image54.emf"/><Relationship Id="rId18" Type="http://schemas.openxmlformats.org/officeDocument/2006/relationships/customXml" Target="../ink/ink225.xml"/><Relationship Id="rId26" Type="http://schemas.openxmlformats.org/officeDocument/2006/relationships/customXml" Target="../ink/ink229.xml"/><Relationship Id="rId39" Type="http://schemas.openxmlformats.org/officeDocument/2006/relationships/image" Target="../media/image67.emf"/><Relationship Id="rId3" Type="http://schemas.openxmlformats.org/officeDocument/2006/relationships/image" Target="../media/image49.emf"/><Relationship Id="rId21" Type="http://schemas.openxmlformats.org/officeDocument/2006/relationships/image" Target="../media/image58.emf"/><Relationship Id="rId34" Type="http://schemas.openxmlformats.org/officeDocument/2006/relationships/customXml" Target="../ink/ink233.xml"/><Relationship Id="rId7" Type="http://schemas.openxmlformats.org/officeDocument/2006/relationships/image" Target="../media/image51.emf"/><Relationship Id="rId12" Type="http://schemas.openxmlformats.org/officeDocument/2006/relationships/customXml" Target="../ink/ink222.xml"/><Relationship Id="rId17" Type="http://schemas.openxmlformats.org/officeDocument/2006/relationships/image" Target="../media/image56.emf"/><Relationship Id="rId25" Type="http://schemas.openxmlformats.org/officeDocument/2006/relationships/image" Target="../media/image60.emf"/><Relationship Id="rId33" Type="http://schemas.openxmlformats.org/officeDocument/2006/relationships/image" Target="../media/image64.emf"/><Relationship Id="rId38" Type="http://schemas.openxmlformats.org/officeDocument/2006/relationships/customXml" Target="../ink/ink235.xml"/><Relationship Id="rId2" Type="http://schemas.openxmlformats.org/officeDocument/2006/relationships/customXml" Target="../ink/ink217.xml"/><Relationship Id="rId16" Type="http://schemas.openxmlformats.org/officeDocument/2006/relationships/customXml" Target="../ink/ink224.xml"/><Relationship Id="rId20" Type="http://schemas.openxmlformats.org/officeDocument/2006/relationships/customXml" Target="../ink/ink226.xml"/><Relationship Id="rId29" Type="http://schemas.openxmlformats.org/officeDocument/2006/relationships/image" Target="../media/image62.emf"/><Relationship Id="rId41" Type="http://schemas.openxmlformats.org/officeDocument/2006/relationships/image" Target="../media/image68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9.xml"/><Relationship Id="rId11" Type="http://schemas.openxmlformats.org/officeDocument/2006/relationships/image" Target="../media/image53.emf"/><Relationship Id="rId24" Type="http://schemas.openxmlformats.org/officeDocument/2006/relationships/customXml" Target="../ink/ink228.xml"/><Relationship Id="rId32" Type="http://schemas.openxmlformats.org/officeDocument/2006/relationships/customXml" Target="../ink/ink232.xml"/><Relationship Id="rId37" Type="http://schemas.openxmlformats.org/officeDocument/2006/relationships/image" Target="../media/image66.emf"/><Relationship Id="rId40" Type="http://schemas.openxmlformats.org/officeDocument/2006/relationships/customXml" Target="../ink/ink236.xml"/><Relationship Id="rId5" Type="http://schemas.openxmlformats.org/officeDocument/2006/relationships/image" Target="../media/image50.emf"/><Relationship Id="rId15" Type="http://schemas.openxmlformats.org/officeDocument/2006/relationships/image" Target="../media/image55.emf"/><Relationship Id="rId23" Type="http://schemas.openxmlformats.org/officeDocument/2006/relationships/image" Target="../media/image59.emf"/><Relationship Id="rId28" Type="http://schemas.openxmlformats.org/officeDocument/2006/relationships/customXml" Target="../ink/ink230.xml"/><Relationship Id="rId36" Type="http://schemas.openxmlformats.org/officeDocument/2006/relationships/customXml" Target="../ink/ink234.xml"/><Relationship Id="rId10" Type="http://schemas.openxmlformats.org/officeDocument/2006/relationships/customXml" Target="../ink/ink221.xml"/><Relationship Id="rId19" Type="http://schemas.openxmlformats.org/officeDocument/2006/relationships/image" Target="../media/image57.emf"/><Relationship Id="rId31" Type="http://schemas.openxmlformats.org/officeDocument/2006/relationships/image" Target="../media/image63.emf"/><Relationship Id="rId4" Type="http://schemas.openxmlformats.org/officeDocument/2006/relationships/customXml" Target="../ink/ink218.xml"/><Relationship Id="rId9" Type="http://schemas.openxmlformats.org/officeDocument/2006/relationships/image" Target="../media/image52.emf"/><Relationship Id="rId14" Type="http://schemas.openxmlformats.org/officeDocument/2006/relationships/customXml" Target="../ink/ink223.xml"/><Relationship Id="rId22" Type="http://schemas.openxmlformats.org/officeDocument/2006/relationships/customXml" Target="../ink/ink227.xml"/><Relationship Id="rId27" Type="http://schemas.openxmlformats.org/officeDocument/2006/relationships/image" Target="../media/image61.emf"/><Relationship Id="rId30" Type="http://schemas.openxmlformats.org/officeDocument/2006/relationships/customXml" Target="../ink/ink231.xml"/><Relationship Id="rId35" Type="http://schemas.openxmlformats.org/officeDocument/2006/relationships/image" Target="../media/image65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0.xml"/><Relationship Id="rId13" Type="http://schemas.openxmlformats.org/officeDocument/2006/relationships/image" Target="../media/image54.emf"/><Relationship Id="rId18" Type="http://schemas.openxmlformats.org/officeDocument/2006/relationships/customXml" Target="../ink/ink245.xml"/><Relationship Id="rId26" Type="http://schemas.openxmlformats.org/officeDocument/2006/relationships/customXml" Target="../ink/ink249.xml"/><Relationship Id="rId39" Type="http://schemas.openxmlformats.org/officeDocument/2006/relationships/image" Target="../media/image67.emf"/><Relationship Id="rId3" Type="http://schemas.openxmlformats.org/officeDocument/2006/relationships/image" Target="../media/image49.emf"/><Relationship Id="rId21" Type="http://schemas.openxmlformats.org/officeDocument/2006/relationships/image" Target="../media/image58.emf"/><Relationship Id="rId34" Type="http://schemas.openxmlformats.org/officeDocument/2006/relationships/customXml" Target="../ink/ink253.xml"/><Relationship Id="rId7" Type="http://schemas.openxmlformats.org/officeDocument/2006/relationships/image" Target="../media/image51.emf"/><Relationship Id="rId12" Type="http://schemas.openxmlformats.org/officeDocument/2006/relationships/customXml" Target="../ink/ink242.xml"/><Relationship Id="rId17" Type="http://schemas.openxmlformats.org/officeDocument/2006/relationships/image" Target="../media/image56.emf"/><Relationship Id="rId25" Type="http://schemas.openxmlformats.org/officeDocument/2006/relationships/image" Target="../media/image60.emf"/><Relationship Id="rId33" Type="http://schemas.openxmlformats.org/officeDocument/2006/relationships/image" Target="../media/image64.emf"/><Relationship Id="rId38" Type="http://schemas.openxmlformats.org/officeDocument/2006/relationships/customXml" Target="../ink/ink255.xml"/><Relationship Id="rId2" Type="http://schemas.openxmlformats.org/officeDocument/2006/relationships/customXml" Target="../ink/ink237.xml"/><Relationship Id="rId16" Type="http://schemas.openxmlformats.org/officeDocument/2006/relationships/customXml" Target="../ink/ink244.xml"/><Relationship Id="rId20" Type="http://schemas.openxmlformats.org/officeDocument/2006/relationships/customXml" Target="../ink/ink246.xml"/><Relationship Id="rId29" Type="http://schemas.openxmlformats.org/officeDocument/2006/relationships/image" Target="../media/image62.emf"/><Relationship Id="rId41" Type="http://schemas.openxmlformats.org/officeDocument/2006/relationships/image" Target="../media/image68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9.xml"/><Relationship Id="rId11" Type="http://schemas.openxmlformats.org/officeDocument/2006/relationships/image" Target="../media/image53.emf"/><Relationship Id="rId24" Type="http://schemas.openxmlformats.org/officeDocument/2006/relationships/customXml" Target="../ink/ink248.xml"/><Relationship Id="rId32" Type="http://schemas.openxmlformats.org/officeDocument/2006/relationships/customXml" Target="../ink/ink252.xml"/><Relationship Id="rId37" Type="http://schemas.openxmlformats.org/officeDocument/2006/relationships/image" Target="../media/image66.emf"/><Relationship Id="rId40" Type="http://schemas.openxmlformats.org/officeDocument/2006/relationships/customXml" Target="../ink/ink256.xml"/><Relationship Id="rId5" Type="http://schemas.openxmlformats.org/officeDocument/2006/relationships/image" Target="../media/image50.emf"/><Relationship Id="rId15" Type="http://schemas.openxmlformats.org/officeDocument/2006/relationships/image" Target="../media/image55.emf"/><Relationship Id="rId23" Type="http://schemas.openxmlformats.org/officeDocument/2006/relationships/image" Target="../media/image59.emf"/><Relationship Id="rId28" Type="http://schemas.openxmlformats.org/officeDocument/2006/relationships/customXml" Target="../ink/ink250.xml"/><Relationship Id="rId36" Type="http://schemas.openxmlformats.org/officeDocument/2006/relationships/customXml" Target="../ink/ink254.xml"/><Relationship Id="rId10" Type="http://schemas.openxmlformats.org/officeDocument/2006/relationships/customXml" Target="../ink/ink241.xml"/><Relationship Id="rId19" Type="http://schemas.openxmlformats.org/officeDocument/2006/relationships/image" Target="../media/image57.emf"/><Relationship Id="rId31" Type="http://schemas.openxmlformats.org/officeDocument/2006/relationships/image" Target="../media/image63.emf"/><Relationship Id="rId4" Type="http://schemas.openxmlformats.org/officeDocument/2006/relationships/customXml" Target="../ink/ink238.xml"/><Relationship Id="rId9" Type="http://schemas.openxmlformats.org/officeDocument/2006/relationships/image" Target="../media/image52.emf"/><Relationship Id="rId14" Type="http://schemas.openxmlformats.org/officeDocument/2006/relationships/customXml" Target="../ink/ink243.xml"/><Relationship Id="rId22" Type="http://schemas.openxmlformats.org/officeDocument/2006/relationships/customXml" Target="../ink/ink247.xml"/><Relationship Id="rId27" Type="http://schemas.openxmlformats.org/officeDocument/2006/relationships/image" Target="../media/image61.emf"/><Relationship Id="rId30" Type="http://schemas.openxmlformats.org/officeDocument/2006/relationships/customXml" Target="../ink/ink251.xml"/><Relationship Id="rId35" Type="http://schemas.openxmlformats.org/officeDocument/2006/relationships/image" Target="../media/image65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0.xml"/><Relationship Id="rId13" Type="http://schemas.openxmlformats.org/officeDocument/2006/relationships/image" Target="../media/image74.emf"/><Relationship Id="rId3" Type="http://schemas.openxmlformats.org/officeDocument/2006/relationships/image" Target="../media/image69.emf"/><Relationship Id="rId7" Type="http://schemas.openxmlformats.org/officeDocument/2006/relationships/image" Target="../media/image71.emf"/><Relationship Id="rId12" Type="http://schemas.openxmlformats.org/officeDocument/2006/relationships/customXml" Target="../ink/ink262.xml"/><Relationship Id="rId2" Type="http://schemas.openxmlformats.org/officeDocument/2006/relationships/customXml" Target="../ink/ink25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9.xml"/><Relationship Id="rId11" Type="http://schemas.openxmlformats.org/officeDocument/2006/relationships/image" Target="../media/image73.emf"/><Relationship Id="rId5" Type="http://schemas.openxmlformats.org/officeDocument/2006/relationships/image" Target="../media/image70.emf"/><Relationship Id="rId10" Type="http://schemas.openxmlformats.org/officeDocument/2006/relationships/customXml" Target="../ink/ink261.xml"/><Relationship Id="rId4" Type="http://schemas.openxmlformats.org/officeDocument/2006/relationships/customXml" Target="../ink/ink258.xml"/><Relationship Id="rId9" Type="http://schemas.openxmlformats.org/officeDocument/2006/relationships/image" Target="../media/image72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6.xml"/><Relationship Id="rId13" Type="http://schemas.openxmlformats.org/officeDocument/2006/relationships/image" Target="../media/image74.emf"/><Relationship Id="rId3" Type="http://schemas.openxmlformats.org/officeDocument/2006/relationships/image" Target="../media/image69.emf"/><Relationship Id="rId7" Type="http://schemas.openxmlformats.org/officeDocument/2006/relationships/image" Target="../media/image71.emf"/><Relationship Id="rId12" Type="http://schemas.openxmlformats.org/officeDocument/2006/relationships/customXml" Target="../ink/ink268.xml"/><Relationship Id="rId2" Type="http://schemas.openxmlformats.org/officeDocument/2006/relationships/customXml" Target="../ink/ink26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65.xml"/><Relationship Id="rId11" Type="http://schemas.openxmlformats.org/officeDocument/2006/relationships/image" Target="../media/image73.emf"/><Relationship Id="rId5" Type="http://schemas.openxmlformats.org/officeDocument/2006/relationships/image" Target="../media/image70.emf"/><Relationship Id="rId10" Type="http://schemas.openxmlformats.org/officeDocument/2006/relationships/customXml" Target="../ink/ink267.xml"/><Relationship Id="rId4" Type="http://schemas.openxmlformats.org/officeDocument/2006/relationships/customXml" Target="../ink/ink264.xml"/><Relationship Id="rId9" Type="http://schemas.openxmlformats.org/officeDocument/2006/relationships/image" Target="../media/image72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7" Type="http://schemas.openxmlformats.org/officeDocument/2006/relationships/image" Target="../media/image77.emf"/><Relationship Id="rId2" Type="http://schemas.openxmlformats.org/officeDocument/2006/relationships/customXml" Target="../ink/ink26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71.xml"/><Relationship Id="rId5" Type="http://schemas.openxmlformats.org/officeDocument/2006/relationships/image" Target="../media/image76.emf"/><Relationship Id="rId4" Type="http://schemas.openxmlformats.org/officeDocument/2006/relationships/customXml" Target="../ink/ink27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customXml" Target="../ink/ink27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emf"/><Relationship Id="rId4" Type="http://schemas.openxmlformats.org/officeDocument/2006/relationships/customXml" Target="../ink/ink27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customXml" Target="../ink/ink27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emf"/><Relationship Id="rId4" Type="http://schemas.openxmlformats.org/officeDocument/2006/relationships/customXml" Target="../ink/ink27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customXml" Target="../ink/ink27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emf"/><Relationship Id="rId4" Type="http://schemas.openxmlformats.org/officeDocument/2006/relationships/customXml" Target="../ink/ink27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customXml" Target="../ink/ink27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emf"/><Relationship Id="rId4" Type="http://schemas.openxmlformats.org/officeDocument/2006/relationships/customXml" Target="../ink/ink27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.emf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" Type="http://schemas.openxmlformats.org/officeDocument/2006/relationships/image" Target="../media/image1.emf"/><Relationship Id="rId21" Type="http://schemas.openxmlformats.org/officeDocument/2006/relationships/image" Target="../media/image10.emf"/><Relationship Id="rId34" Type="http://schemas.openxmlformats.org/officeDocument/2006/relationships/customXml" Target="../ink/ink17.xml"/><Relationship Id="rId7" Type="http://schemas.openxmlformats.org/officeDocument/2006/relationships/image" Target="../media/image3.emf"/><Relationship Id="rId12" Type="http://schemas.openxmlformats.org/officeDocument/2006/relationships/customXml" Target="../ink/ink6.xml"/><Relationship Id="rId17" Type="http://schemas.openxmlformats.org/officeDocument/2006/relationships/image" Target="../media/image8.emf"/><Relationship Id="rId25" Type="http://schemas.openxmlformats.org/officeDocument/2006/relationships/image" Target="../media/image12.emf"/><Relationship Id="rId33" Type="http://schemas.openxmlformats.org/officeDocument/2006/relationships/image" Target="../media/image16.emf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5.emf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18.emf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23" Type="http://schemas.openxmlformats.org/officeDocument/2006/relationships/image" Target="../media/image11.emf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10" Type="http://schemas.openxmlformats.org/officeDocument/2006/relationships/customXml" Target="../ink/ink5.xml"/><Relationship Id="rId19" Type="http://schemas.openxmlformats.org/officeDocument/2006/relationships/image" Target="../media/image9.emf"/><Relationship Id="rId31" Type="http://schemas.openxmlformats.org/officeDocument/2006/relationships/image" Target="../media/image15.emf"/><Relationship Id="rId4" Type="http://schemas.openxmlformats.org/officeDocument/2006/relationships/customXml" Target="../ink/ink2.xml"/><Relationship Id="rId9" Type="http://schemas.openxmlformats.org/officeDocument/2006/relationships/image" Target="../media/image4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3.emf"/><Relationship Id="rId30" Type="http://schemas.openxmlformats.org/officeDocument/2006/relationships/customXml" Target="../ink/ink15.xml"/><Relationship Id="rId35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.xml"/><Relationship Id="rId13" Type="http://schemas.openxmlformats.org/officeDocument/2006/relationships/image" Target="../media/image6.emf"/><Relationship Id="rId18" Type="http://schemas.openxmlformats.org/officeDocument/2006/relationships/customXml" Target="../ink/ink27.xml"/><Relationship Id="rId26" Type="http://schemas.openxmlformats.org/officeDocument/2006/relationships/customXml" Target="../ink/ink31.xml"/><Relationship Id="rId3" Type="http://schemas.openxmlformats.org/officeDocument/2006/relationships/image" Target="../media/image1.emf"/><Relationship Id="rId21" Type="http://schemas.openxmlformats.org/officeDocument/2006/relationships/image" Target="../media/image10.emf"/><Relationship Id="rId34" Type="http://schemas.openxmlformats.org/officeDocument/2006/relationships/customXml" Target="../ink/ink35.xml"/><Relationship Id="rId7" Type="http://schemas.openxmlformats.org/officeDocument/2006/relationships/image" Target="../media/image3.emf"/><Relationship Id="rId12" Type="http://schemas.openxmlformats.org/officeDocument/2006/relationships/customXml" Target="../ink/ink24.xml"/><Relationship Id="rId17" Type="http://schemas.openxmlformats.org/officeDocument/2006/relationships/image" Target="../media/image8.emf"/><Relationship Id="rId25" Type="http://schemas.openxmlformats.org/officeDocument/2006/relationships/image" Target="../media/image12.emf"/><Relationship Id="rId33" Type="http://schemas.openxmlformats.org/officeDocument/2006/relationships/image" Target="../media/image16.emf"/><Relationship Id="rId2" Type="http://schemas.openxmlformats.org/officeDocument/2006/relationships/customXml" Target="../ink/ink19.xml"/><Relationship Id="rId16" Type="http://schemas.openxmlformats.org/officeDocument/2006/relationships/customXml" Target="../ink/ink26.xml"/><Relationship Id="rId20" Type="http://schemas.openxmlformats.org/officeDocument/2006/relationships/customXml" Target="../ink/ink28.xml"/><Relationship Id="rId29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.xml"/><Relationship Id="rId11" Type="http://schemas.openxmlformats.org/officeDocument/2006/relationships/image" Target="../media/image5.emf"/><Relationship Id="rId24" Type="http://schemas.openxmlformats.org/officeDocument/2006/relationships/customXml" Target="../ink/ink30.xml"/><Relationship Id="rId32" Type="http://schemas.openxmlformats.org/officeDocument/2006/relationships/customXml" Target="../ink/ink34.xml"/><Relationship Id="rId37" Type="http://schemas.openxmlformats.org/officeDocument/2006/relationships/image" Target="../media/image18.emf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23" Type="http://schemas.openxmlformats.org/officeDocument/2006/relationships/image" Target="../media/image11.emf"/><Relationship Id="rId28" Type="http://schemas.openxmlformats.org/officeDocument/2006/relationships/customXml" Target="../ink/ink32.xml"/><Relationship Id="rId36" Type="http://schemas.openxmlformats.org/officeDocument/2006/relationships/customXml" Target="../ink/ink36.xml"/><Relationship Id="rId10" Type="http://schemas.openxmlformats.org/officeDocument/2006/relationships/customXml" Target="../ink/ink23.xml"/><Relationship Id="rId19" Type="http://schemas.openxmlformats.org/officeDocument/2006/relationships/image" Target="../media/image9.emf"/><Relationship Id="rId31" Type="http://schemas.openxmlformats.org/officeDocument/2006/relationships/image" Target="../media/image15.emf"/><Relationship Id="rId4" Type="http://schemas.openxmlformats.org/officeDocument/2006/relationships/customXml" Target="../ink/ink20.xml"/><Relationship Id="rId9" Type="http://schemas.openxmlformats.org/officeDocument/2006/relationships/image" Target="../media/image4.emf"/><Relationship Id="rId14" Type="http://schemas.openxmlformats.org/officeDocument/2006/relationships/customXml" Target="../ink/ink25.xml"/><Relationship Id="rId22" Type="http://schemas.openxmlformats.org/officeDocument/2006/relationships/customXml" Target="../ink/ink29.xml"/><Relationship Id="rId27" Type="http://schemas.openxmlformats.org/officeDocument/2006/relationships/image" Target="../media/image13.emf"/><Relationship Id="rId30" Type="http://schemas.openxmlformats.org/officeDocument/2006/relationships/customXml" Target="../ink/ink33.xml"/><Relationship Id="rId35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0.xml"/><Relationship Id="rId13" Type="http://schemas.openxmlformats.org/officeDocument/2006/relationships/image" Target="../media/image6.emf"/><Relationship Id="rId18" Type="http://schemas.openxmlformats.org/officeDocument/2006/relationships/customXml" Target="../ink/ink45.xml"/><Relationship Id="rId26" Type="http://schemas.openxmlformats.org/officeDocument/2006/relationships/customXml" Target="../ink/ink49.xml"/><Relationship Id="rId3" Type="http://schemas.openxmlformats.org/officeDocument/2006/relationships/image" Target="../media/image1.emf"/><Relationship Id="rId21" Type="http://schemas.openxmlformats.org/officeDocument/2006/relationships/image" Target="../media/image10.emf"/><Relationship Id="rId34" Type="http://schemas.openxmlformats.org/officeDocument/2006/relationships/customXml" Target="../ink/ink53.xml"/><Relationship Id="rId7" Type="http://schemas.openxmlformats.org/officeDocument/2006/relationships/image" Target="../media/image3.emf"/><Relationship Id="rId12" Type="http://schemas.openxmlformats.org/officeDocument/2006/relationships/customXml" Target="../ink/ink42.xml"/><Relationship Id="rId17" Type="http://schemas.openxmlformats.org/officeDocument/2006/relationships/image" Target="../media/image8.emf"/><Relationship Id="rId25" Type="http://schemas.openxmlformats.org/officeDocument/2006/relationships/image" Target="../media/image12.emf"/><Relationship Id="rId33" Type="http://schemas.openxmlformats.org/officeDocument/2006/relationships/image" Target="../media/image16.emf"/><Relationship Id="rId2" Type="http://schemas.openxmlformats.org/officeDocument/2006/relationships/customXml" Target="../ink/ink37.xml"/><Relationship Id="rId16" Type="http://schemas.openxmlformats.org/officeDocument/2006/relationships/customXml" Target="../ink/ink44.xml"/><Relationship Id="rId20" Type="http://schemas.openxmlformats.org/officeDocument/2006/relationships/customXml" Target="../ink/ink46.xml"/><Relationship Id="rId29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9.xml"/><Relationship Id="rId11" Type="http://schemas.openxmlformats.org/officeDocument/2006/relationships/image" Target="../media/image5.emf"/><Relationship Id="rId24" Type="http://schemas.openxmlformats.org/officeDocument/2006/relationships/customXml" Target="../ink/ink48.xml"/><Relationship Id="rId32" Type="http://schemas.openxmlformats.org/officeDocument/2006/relationships/customXml" Target="../ink/ink52.xml"/><Relationship Id="rId37" Type="http://schemas.openxmlformats.org/officeDocument/2006/relationships/image" Target="../media/image18.emf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23" Type="http://schemas.openxmlformats.org/officeDocument/2006/relationships/image" Target="../media/image11.emf"/><Relationship Id="rId28" Type="http://schemas.openxmlformats.org/officeDocument/2006/relationships/customXml" Target="../ink/ink50.xml"/><Relationship Id="rId36" Type="http://schemas.openxmlformats.org/officeDocument/2006/relationships/customXml" Target="../ink/ink54.xml"/><Relationship Id="rId10" Type="http://schemas.openxmlformats.org/officeDocument/2006/relationships/customXml" Target="../ink/ink41.xml"/><Relationship Id="rId19" Type="http://schemas.openxmlformats.org/officeDocument/2006/relationships/image" Target="../media/image9.emf"/><Relationship Id="rId31" Type="http://schemas.openxmlformats.org/officeDocument/2006/relationships/image" Target="../media/image15.emf"/><Relationship Id="rId4" Type="http://schemas.openxmlformats.org/officeDocument/2006/relationships/customXml" Target="../ink/ink38.xml"/><Relationship Id="rId9" Type="http://schemas.openxmlformats.org/officeDocument/2006/relationships/image" Target="../media/image4.emf"/><Relationship Id="rId14" Type="http://schemas.openxmlformats.org/officeDocument/2006/relationships/customXml" Target="../ink/ink43.xml"/><Relationship Id="rId22" Type="http://schemas.openxmlformats.org/officeDocument/2006/relationships/customXml" Target="../ink/ink47.xml"/><Relationship Id="rId27" Type="http://schemas.openxmlformats.org/officeDocument/2006/relationships/image" Target="../media/image13.emf"/><Relationship Id="rId30" Type="http://schemas.openxmlformats.org/officeDocument/2006/relationships/customXml" Target="../ink/ink51.xml"/><Relationship Id="rId35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58.xml"/><Relationship Id="rId13" Type="http://schemas.openxmlformats.org/officeDocument/2006/relationships/image" Target="../media/image6.emf"/><Relationship Id="rId18" Type="http://schemas.openxmlformats.org/officeDocument/2006/relationships/customXml" Target="../ink/ink63.xml"/><Relationship Id="rId26" Type="http://schemas.openxmlformats.org/officeDocument/2006/relationships/customXml" Target="../ink/ink67.xml"/><Relationship Id="rId3" Type="http://schemas.openxmlformats.org/officeDocument/2006/relationships/image" Target="../media/image1.emf"/><Relationship Id="rId21" Type="http://schemas.openxmlformats.org/officeDocument/2006/relationships/image" Target="../media/image10.emf"/><Relationship Id="rId34" Type="http://schemas.openxmlformats.org/officeDocument/2006/relationships/customXml" Target="../ink/ink71.xml"/><Relationship Id="rId7" Type="http://schemas.openxmlformats.org/officeDocument/2006/relationships/image" Target="../media/image3.emf"/><Relationship Id="rId12" Type="http://schemas.openxmlformats.org/officeDocument/2006/relationships/customXml" Target="../ink/ink60.xml"/><Relationship Id="rId17" Type="http://schemas.openxmlformats.org/officeDocument/2006/relationships/image" Target="../media/image8.emf"/><Relationship Id="rId25" Type="http://schemas.openxmlformats.org/officeDocument/2006/relationships/image" Target="../media/image12.emf"/><Relationship Id="rId33" Type="http://schemas.openxmlformats.org/officeDocument/2006/relationships/image" Target="../media/image16.emf"/><Relationship Id="rId2" Type="http://schemas.openxmlformats.org/officeDocument/2006/relationships/customXml" Target="../ink/ink55.xml"/><Relationship Id="rId16" Type="http://schemas.openxmlformats.org/officeDocument/2006/relationships/customXml" Target="../ink/ink62.xml"/><Relationship Id="rId20" Type="http://schemas.openxmlformats.org/officeDocument/2006/relationships/customXml" Target="../ink/ink64.xml"/><Relationship Id="rId29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7.xml"/><Relationship Id="rId11" Type="http://schemas.openxmlformats.org/officeDocument/2006/relationships/image" Target="../media/image5.emf"/><Relationship Id="rId24" Type="http://schemas.openxmlformats.org/officeDocument/2006/relationships/customXml" Target="../ink/ink66.xml"/><Relationship Id="rId32" Type="http://schemas.openxmlformats.org/officeDocument/2006/relationships/customXml" Target="../ink/ink70.xml"/><Relationship Id="rId37" Type="http://schemas.openxmlformats.org/officeDocument/2006/relationships/image" Target="../media/image18.emf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23" Type="http://schemas.openxmlformats.org/officeDocument/2006/relationships/image" Target="../media/image11.emf"/><Relationship Id="rId28" Type="http://schemas.openxmlformats.org/officeDocument/2006/relationships/customXml" Target="../ink/ink68.xml"/><Relationship Id="rId36" Type="http://schemas.openxmlformats.org/officeDocument/2006/relationships/customXml" Target="../ink/ink72.xml"/><Relationship Id="rId10" Type="http://schemas.openxmlformats.org/officeDocument/2006/relationships/customXml" Target="../ink/ink59.xml"/><Relationship Id="rId19" Type="http://schemas.openxmlformats.org/officeDocument/2006/relationships/image" Target="../media/image9.emf"/><Relationship Id="rId31" Type="http://schemas.openxmlformats.org/officeDocument/2006/relationships/image" Target="../media/image15.emf"/><Relationship Id="rId4" Type="http://schemas.openxmlformats.org/officeDocument/2006/relationships/customXml" Target="../ink/ink56.xml"/><Relationship Id="rId9" Type="http://schemas.openxmlformats.org/officeDocument/2006/relationships/image" Target="../media/image4.emf"/><Relationship Id="rId14" Type="http://schemas.openxmlformats.org/officeDocument/2006/relationships/customXml" Target="../ink/ink61.xml"/><Relationship Id="rId22" Type="http://schemas.openxmlformats.org/officeDocument/2006/relationships/customXml" Target="../ink/ink65.xml"/><Relationship Id="rId27" Type="http://schemas.openxmlformats.org/officeDocument/2006/relationships/image" Target="../media/image13.emf"/><Relationship Id="rId30" Type="http://schemas.openxmlformats.org/officeDocument/2006/relationships/customXml" Target="../ink/ink69.xml"/><Relationship Id="rId35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76.xml"/><Relationship Id="rId13" Type="http://schemas.openxmlformats.org/officeDocument/2006/relationships/image" Target="../media/image6.emf"/><Relationship Id="rId18" Type="http://schemas.openxmlformats.org/officeDocument/2006/relationships/customXml" Target="../ink/ink81.xml"/><Relationship Id="rId26" Type="http://schemas.openxmlformats.org/officeDocument/2006/relationships/customXml" Target="../ink/ink85.xml"/><Relationship Id="rId3" Type="http://schemas.openxmlformats.org/officeDocument/2006/relationships/image" Target="../media/image1.emf"/><Relationship Id="rId21" Type="http://schemas.openxmlformats.org/officeDocument/2006/relationships/image" Target="../media/image10.emf"/><Relationship Id="rId34" Type="http://schemas.openxmlformats.org/officeDocument/2006/relationships/customXml" Target="../ink/ink89.xml"/><Relationship Id="rId7" Type="http://schemas.openxmlformats.org/officeDocument/2006/relationships/image" Target="../media/image3.emf"/><Relationship Id="rId12" Type="http://schemas.openxmlformats.org/officeDocument/2006/relationships/customXml" Target="../ink/ink78.xml"/><Relationship Id="rId17" Type="http://schemas.openxmlformats.org/officeDocument/2006/relationships/image" Target="../media/image8.emf"/><Relationship Id="rId25" Type="http://schemas.openxmlformats.org/officeDocument/2006/relationships/image" Target="../media/image12.emf"/><Relationship Id="rId33" Type="http://schemas.openxmlformats.org/officeDocument/2006/relationships/image" Target="../media/image16.emf"/><Relationship Id="rId2" Type="http://schemas.openxmlformats.org/officeDocument/2006/relationships/customXml" Target="../ink/ink73.xml"/><Relationship Id="rId16" Type="http://schemas.openxmlformats.org/officeDocument/2006/relationships/customXml" Target="../ink/ink80.xml"/><Relationship Id="rId20" Type="http://schemas.openxmlformats.org/officeDocument/2006/relationships/customXml" Target="../ink/ink82.xml"/><Relationship Id="rId29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5.xml"/><Relationship Id="rId11" Type="http://schemas.openxmlformats.org/officeDocument/2006/relationships/image" Target="../media/image5.emf"/><Relationship Id="rId24" Type="http://schemas.openxmlformats.org/officeDocument/2006/relationships/customXml" Target="../ink/ink84.xml"/><Relationship Id="rId32" Type="http://schemas.openxmlformats.org/officeDocument/2006/relationships/customXml" Target="../ink/ink88.xml"/><Relationship Id="rId37" Type="http://schemas.openxmlformats.org/officeDocument/2006/relationships/image" Target="../media/image18.emf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23" Type="http://schemas.openxmlformats.org/officeDocument/2006/relationships/image" Target="../media/image11.emf"/><Relationship Id="rId28" Type="http://schemas.openxmlformats.org/officeDocument/2006/relationships/customXml" Target="../ink/ink86.xml"/><Relationship Id="rId36" Type="http://schemas.openxmlformats.org/officeDocument/2006/relationships/customXml" Target="../ink/ink90.xml"/><Relationship Id="rId10" Type="http://schemas.openxmlformats.org/officeDocument/2006/relationships/customXml" Target="../ink/ink77.xml"/><Relationship Id="rId19" Type="http://schemas.openxmlformats.org/officeDocument/2006/relationships/image" Target="../media/image9.emf"/><Relationship Id="rId31" Type="http://schemas.openxmlformats.org/officeDocument/2006/relationships/image" Target="../media/image15.emf"/><Relationship Id="rId4" Type="http://schemas.openxmlformats.org/officeDocument/2006/relationships/customXml" Target="../ink/ink74.xml"/><Relationship Id="rId9" Type="http://schemas.openxmlformats.org/officeDocument/2006/relationships/image" Target="../media/image4.emf"/><Relationship Id="rId14" Type="http://schemas.openxmlformats.org/officeDocument/2006/relationships/customXml" Target="../ink/ink79.xml"/><Relationship Id="rId22" Type="http://schemas.openxmlformats.org/officeDocument/2006/relationships/customXml" Target="../ink/ink83.xml"/><Relationship Id="rId27" Type="http://schemas.openxmlformats.org/officeDocument/2006/relationships/image" Target="../media/image13.emf"/><Relationship Id="rId30" Type="http://schemas.openxmlformats.org/officeDocument/2006/relationships/customXml" Target="../ink/ink87.xml"/><Relationship Id="rId35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8962" y="603682"/>
            <a:ext cx="9808630" cy="640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354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pressure change as we get deeper inside a substance?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0760" y="1825625"/>
            <a:ext cx="8783040" cy="4351338"/>
          </a:xfrm>
        </p:spPr>
        <p:txBody>
          <a:bodyPr/>
          <a:lstStyle/>
          <a:p>
            <a:r>
              <a:rPr lang="en-US" dirty="0" smtClean="0"/>
              <a:t>Let’s calculate it and then check</a:t>
            </a:r>
          </a:p>
          <a:p>
            <a:r>
              <a:rPr lang="en-US" dirty="0" smtClean="0"/>
              <a:t>P = P0 + </a:t>
            </a:r>
            <a:r>
              <a:rPr lang="en-US" dirty="0" smtClean="0">
                <a:latin typeface="Forte" panose="03060902040502070203" pitchFamily="66" charset="0"/>
              </a:rPr>
              <a:t>p</a:t>
            </a:r>
            <a:r>
              <a:rPr lang="en-US" dirty="0" smtClean="0"/>
              <a:t>gh</a:t>
            </a:r>
          </a:p>
          <a:p>
            <a:r>
              <a:rPr lang="en-US" dirty="0" smtClean="0"/>
              <a:t>P0 = 1.013 * 10^5 Pa</a:t>
            </a:r>
          </a:p>
          <a:p>
            <a:r>
              <a:rPr lang="en-US" dirty="0" smtClean="0">
                <a:latin typeface="Forte" panose="03060902040502070203" pitchFamily="66" charset="0"/>
              </a:rPr>
              <a:t>P </a:t>
            </a:r>
            <a:r>
              <a:rPr lang="en-US" dirty="0" smtClean="0">
                <a:latin typeface="+mj-lt"/>
              </a:rPr>
              <a:t>is density of water</a:t>
            </a:r>
          </a:p>
          <a:p>
            <a:r>
              <a:rPr lang="en-US" dirty="0" err="1" smtClean="0">
                <a:latin typeface="+mj-lt"/>
              </a:rPr>
              <a:t>Denisty</a:t>
            </a:r>
            <a:r>
              <a:rPr lang="en-US" dirty="0" smtClean="0">
                <a:latin typeface="+mj-lt"/>
              </a:rPr>
              <a:t> of water = 1000 kg/m^3</a:t>
            </a:r>
          </a:p>
          <a:p>
            <a:r>
              <a:rPr lang="en-US" dirty="0" smtClean="0">
                <a:latin typeface="+mj-lt"/>
              </a:rPr>
              <a:t>Should get around 103 </a:t>
            </a:r>
            <a:r>
              <a:rPr lang="en-US" dirty="0" err="1" smtClean="0">
                <a:latin typeface="+mj-lt"/>
              </a:rPr>
              <a:t>kPa</a:t>
            </a:r>
            <a:endParaRPr lang="en-US" dirty="0" smtClean="0">
              <a:latin typeface="+mj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038960" y="2420400"/>
              <a:ext cx="1037520" cy="4467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8440" y="2400600"/>
                <a:ext cx="1078560" cy="48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1917360" y="2582760"/>
              <a:ext cx="151920" cy="24897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14120" y="2572680"/>
                <a:ext cx="168120" cy="250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1033920" y="2649720"/>
              <a:ext cx="65160" cy="22021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20600" y="2640000"/>
                <a:ext cx="98280" cy="22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/>
              <p14:cNvContentPartPr/>
              <p14:nvPr/>
            </p14:nvContentPartPr>
            <p14:xfrm>
              <a:off x="1160280" y="4889280"/>
              <a:ext cx="837000" cy="3801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52360" y="4885320"/>
                <a:ext cx="858600" cy="40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/>
              <p14:cNvContentPartPr/>
              <p14:nvPr/>
            </p14:nvContentPartPr>
            <p14:xfrm>
              <a:off x="1204200" y="4809000"/>
              <a:ext cx="735120" cy="2055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89800" y="4791720"/>
                <a:ext cx="75528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/>
              <p14:cNvContentPartPr/>
              <p14:nvPr/>
            </p14:nvContentPartPr>
            <p14:xfrm>
              <a:off x="1100160" y="3440640"/>
              <a:ext cx="10440" cy="2520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96560" y="3437400"/>
                <a:ext cx="1728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Ink 16"/>
              <p14:cNvContentPartPr/>
              <p14:nvPr/>
            </p14:nvContentPartPr>
            <p14:xfrm>
              <a:off x="1094040" y="3352800"/>
              <a:ext cx="882720" cy="1119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85040" y="3342000"/>
                <a:ext cx="89676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Ink 18"/>
              <p14:cNvContentPartPr/>
              <p14:nvPr/>
            </p14:nvContentPartPr>
            <p14:xfrm>
              <a:off x="1109880" y="3344160"/>
              <a:ext cx="13320" cy="8532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02320" y="3336600"/>
                <a:ext cx="2412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" name="Ink 21"/>
              <p14:cNvContentPartPr/>
              <p14:nvPr/>
            </p14:nvContentPartPr>
            <p14:xfrm>
              <a:off x="1118160" y="3423360"/>
              <a:ext cx="12960" cy="2916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13840" y="3420120"/>
                <a:ext cx="2196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4" name="Ink 23"/>
              <p14:cNvContentPartPr/>
              <p14:nvPr/>
            </p14:nvContentPartPr>
            <p14:xfrm>
              <a:off x="1105200" y="3232920"/>
              <a:ext cx="1055520" cy="22500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98720" y="3223200"/>
                <a:ext cx="107100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5" name="Ink 24"/>
              <p14:cNvContentPartPr/>
              <p14:nvPr/>
            </p14:nvContentPartPr>
            <p14:xfrm>
              <a:off x="1196640" y="3257040"/>
              <a:ext cx="861840" cy="18324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90160" y="3247680"/>
                <a:ext cx="87300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3" name="Ink 32"/>
              <p14:cNvContentPartPr/>
              <p14:nvPr/>
            </p14:nvContentPartPr>
            <p14:xfrm>
              <a:off x="1224000" y="3519840"/>
              <a:ext cx="283320" cy="126360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220400" y="3515880"/>
                <a:ext cx="290880" cy="127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4" name="Ink 33"/>
              <p14:cNvContentPartPr/>
              <p14:nvPr/>
            </p14:nvContentPartPr>
            <p14:xfrm>
              <a:off x="1271160" y="3753480"/>
              <a:ext cx="103320" cy="91620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263960" y="3744840"/>
                <a:ext cx="117000" cy="9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5" name="Ink 34"/>
              <p14:cNvContentPartPr/>
              <p14:nvPr/>
            </p14:nvContentPartPr>
            <p14:xfrm>
              <a:off x="1290960" y="3791280"/>
              <a:ext cx="111960" cy="103572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284120" y="3785520"/>
                <a:ext cx="123840" cy="10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6" name="Ink 35"/>
              <p14:cNvContentPartPr/>
              <p14:nvPr/>
            </p14:nvContentPartPr>
            <p14:xfrm>
              <a:off x="1468440" y="3901800"/>
              <a:ext cx="237960" cy="89172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463400" y="3894960"/>
                <a:ext cx="246240" cy="90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7" name="Ink 36"/>
              <p14:cNvContentPartPr/>
              <p14:nvPr/>
            </p14:nvContentPartPr>
            <p14:xfrm>
              <a:off x="1617480" y="3602640"/>
              <a:ext cx="43200" cy="110196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612440" y="3595800"/>
                <a:ext cx="51480" cy="11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8" name="Ink 37"/>
              <p14:cNvContentPartPr/>
              <p14:nvPr/>
            </p14:nvContentPartPr>
            <p14:xfrm>
              <a:off x="1666080" y="3835920"/>
              <a:ext cx="198360" cy="84852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662840" y="3831240"/>
                <a:ext cx="206280" cy="85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9" name="Ink 38"/>
              <p14:cNvContentPartPr/>
              <p14:nvPr/>
            </p14:nvContentPartPr>
            <p14:xfrm>
              <a:off x="1861200" y="3563040"/>
              <a:ext cx="66240" cy="115200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857600" y="3558720"/>
                <a:ext cx="74880" cy="115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949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we were about halfway down?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would we expect?</a:t>
            </a:r>
          </a:p>
          <a:p>
            <a:r>
              <a:rPr lang="en-US" dirty="0" smtClean="0"/>
              <a:t>Pressure around 101 or 102 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28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Gauge Pressure vs. Absolute 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Gauge pressure </a:t>
            </a:r>
          </a:p>
          <a:p>
            <a:pPr lvl="1"/>
            <a:r>
              <a:rPr lang="en-US" dirty="0" smtClean="0"/>
              <a:t>Pressure caused by fluid only</a:t>
            </a:r>
          </a:p>
          <a:p>
            <a:pPr lvl="1"/>
            <a:r>
              <a:rPr lang="en-US" dirty="0" smtClean="0"/>
              <a:t>Difference from atmospheric or “base” pressure</a:t>
            </a:r>
          </a:p>
          <a:p>
            <a:pPr lvl="1"/>
            <a:r>
              <a:rPr lang="en-US" dirty="0" smtClean="0">
                <a:latin typeface="Forte" panose="03060902040502070203" pitchFamily="66" charset="0"/>
              </a:rPr>
              <a:t>P</a:t>
            </a:r>
            <a:r>
              <a:rPr lang="en-US" dirty="0" smtClean="0"/>
              <a:t>gh = P – P0</a:t>
            </a:r>
          </a:p>
          <a:p>
            <a:r>
              <a:rPr lang="en-US" dirty="0" smtClean="0"/>
              <a:t>Absolute pressure</a:t>
            </a:r>
          </a:p>
          <a:p>
            <a:pPr lvl="1"/>
            <a:r>
              <a:rPr lang="en-US" dirty="0" smtClean="0"/>
              <a:t>What we calculated</a:t>
            </a:r>
          </a:p>
          <a:p>
            <a:pPr lvl="1"/>
            <a:r>
              <a:rPr lang="en-US" dirty="0" smtClean="0"/>
              <a:t>P = P0 + </a:t>
            </a:r>
            <a:r>
              <a:rPr lang="en-US" dirty="0" smtClean="0">
                <a:latin typeface="Forte" panose="03060902040502070203" pitchFamily="66" charset="0"/>
              </a:rPr>
              <a:t>p</a:t>
            </a:r>
            <a:r>
              <a:rPr lang="en-US" dirty="0" smtClean="0"/>
              <a:t>gh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49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Pressure in a liquid is the same at all points having the same elevation</a:t>
            </a:r>
          </a:p>
          <a:p>
            <a:r>
              <a:rPr lang="en-US" dirty="0" smtClean="0"/>
              <a:t>Shape does not affect the pressure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21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Playing with straws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you put your finger on the top of the straw to lift some drink out. . . </a:t>
            </a:r>
          </a:p>
          <a:p>
            <a:r>
              <a:rPr lang="en-US" dirty="0" smtClean="0"/>
              <a:t>For the air inside the straw, above the fluid but below your finger, what is that air pressure</a:t>
            </a:r>
          </a:p>
          <a:p>
            <a:pPr lvl="1"/>
            <a:r>
              <a:rPr lang="en-US" dirty="0" smtClean="0"/>
              <a:t>Greater than atmospheric pressure?</a:t>
            </a:r>
          </a:p>
          <a:p>
            <a:pPr lvl="1"/>
            <a:r>
              <a:rPr lang="en-US" dirty="0" smtClean="0"/>
              <a:t>Less than atmospheric pressure?</a:t>
            </a:r>
          </a:p>
          <a:p>
            <a:pPr lvl="1"/>
            <a:r>
              <a:rPr lang="en-US" dirty="0" smtClean="0"/>
              <a:t>Equal to atmospheric pressure</a:t>
            </a:r>
          </a:p>
          <a:p>
            <a:r>
              <a:rPr lang="en-US" dirty="0" smtClean="0"/>
              <a:t>Think about the answer</a:t>
            </a:r>
          </a:p>
        </p:txBody>
      </p:sp>
    </p:spTree>
    <p:extLst>
      <p:ext uri="{BB962C8B-B14F-4D97-AF65-F5344CB8AC3E}">
        <p14:creationId xmlns:p14="http://schemas.microsoft.com/office/powerpoint/2010/main" val="169852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Playing with straws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Answer: Less than atmospheric</a:t>
            </a:r>
          </a:p>
          <a:p>
            <a:pPr marL="228600" lvl="1">
              <a:spcBef>
                <a:spcPts val="1000"/>
              </a:spcBef>
            </a:pPr>
            <a:r>
              <a:rPr lang="en-US" dirty="0" smtClean="0"/>
              <a:t>Consider the equation: </a:t>
            </a:r>
            <a:r>
              <a:rPr lang="en-US" dirty="0"/>
              <a:t>P = P0 + </a:t>
            </a:r>
            <a:r>
              <a:rPr lang="en-US" dirty="0">
                <a:latin typeface="Forte" panose="03060902040502070203" pitchFamily="66" charset="0"/>
              </a:rPr>
              <a:t>p</a:t>
            </a:r>
            <a:r>
              <a:rPr lang="en-US" dirty="0"/>
              <a:t>gh</a:t>
            </a:r>
          </a:p>
          <a:p>
            <a:r>
              <a:rPr lang="en-US" dirty="0" smtClean="0"/>
              <a:t>Here, P0 is the pressure at the top of the fluid column, P is the pressure at the bottom</a:t>
            </a:r>
          </a:p>
          <a:p>
            <a:r>
              <a:rPr lang="en-US" dirty="0" smtClean="0"/>
              <a:t>P (pressure at the bottom) is atmospheric pressure</a:t>
            </a:r>
          </a:p>
          <a:p>
            <a:r>
              <a:rPr lang="en-US" dirty="0" smtClean="0"/>
              <a:t>Why? </a:t>
            </a:r>
          </a:p>
          <a:p>
            <a:r>
              <a:rPr lang="en-US" dirty="0" smtClean="0"/>
              <a:t>Because any time a liquid is exposed to the atmosphere, you consider it to be at atmospheric pressure</a:t>
            </a:r>
          </a:p>
          <a:p>
            <a:pPr marL="228600" lvl="1">
              <a:spcBef>
                <a:spcPts val="1000"/>
              </a:spcBef>
            </a:pPr>
            <a:r>
              <a:rPr lang="en-US" dirty="0" smtClean="0"/>
              <a:t>So P0 = P - </a:t>
            </a:r>
            <a:r>
              <a:rPr lang="en-US" dirty="0">
                <a:latin typeface="Forte" panose="03060902040502070203" pitchFamily="66" charset="0"/>
              </a:rPr>
              <a:t>p</a:t>
            </a:r>
            <a:r>
              <a:rPr lang="en-US" dirty="0"/>
              <a:t>gh</a:t>
            </a:r>
          </a:p>
          <a:p>
            <a:r>
              <a:rPr lang="en-US" dirty="0" smtClean="0"/>
              <a:t>Pressure at the top is atmospheric pressure minus something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68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Playing with Straws (Ideal Gas Law)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Liquid drops down a little bit before settling</a:t>
            </a:r>
          </a:p>
          <a:p>
            <a:r>
              <a:rPr lang="en-US" dirty="0" smtClean="0"/>
              <a:t>Means air under your finger expanded a little</a:t>
            </a:r>
          </a:p>
          <a:p>
            <a:r>
              <a:rPr lang="en-US" dirty="0" smtClean="0"/>
              <a:t>Temperature didn’t change, no air escaped </a:t>
            </a:r>
          </a:p>
          <a:p>
            <a:r>
              <a:rPr lang="en-US" dirty="0" smtClean="0"/>
              <a:t>PV = </a:t>
            </a:r>
            <a:r>
              <a:rPr lang="en-US" dirty="0" err="1" smtClean="0"/>
              <a:t>nRT</a:t>
            </a:r>
            <a:endParaRPr lang="en-US" dirty="0" smtClean="0"/>
          </a:p>
          <a:p>
            <a:r>
              <a:rPr lang="en-US" dirty="0" smtClean="0"/>
              <a:t>Increased volume means reduced pressure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50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straws work general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the straw is just sitting in the glass, the pressure on the liquid is the same all over, including the part inside the straw</a:t>
            </a:r>
          </a:p>
          <a:p>
            <a:r>
              <a:rPr lang="en-US" dirty="0" smtClean="0"/>
              <a:t>When you suck air out of the straw, you decrease the pressure inside the straw</a:t>
            </a:r>
          </a:p>
          <a:p>
            <a:r>
              <a:rPr lang="en-US" dirty="0" smtClean="0"/>
              <a:t>This allows the higher pressure on the rest of the surface to push the liquid up</a:t>
            </a:r>
          </a:p>
          <a:p>
            <a:r>
              <a:rPr lang="en-US" dirty="0" smtClean="0"/>
              <a:t>It is really the atmosphere doing the pushing</a:t>
            </a:r>
          </a:p>
          <a:p>
            <a:r>
              <a:rPr lang="en-US" dirty="0" smtClean="0"/>
              <a:t>So atmospheric pressure limits how high water will 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13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Straw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65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0"/>
            <a:ext cx="10515600" cy="1325563"/>
          </a:xfrm>
        </p:spPr>
        <p:txBody>
          <a:bodyPr/>
          <a:lstStyle/>
          <a:p>
            <a:r>
              <a:rPr lang="en-US" dirty="0" smtClean="0"/>
              <a:t>Suction Cups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84520"/>
            <a:ext cx="12192000" cy="5773479"/>
          </a:xfrm>
        </p:spPr>
        <p:txBody>
          <a:bodyPr>
            <a:normAutofit/>
          </a:bodyPr>
          <a:lstStyle/>
          <a:p>
            <a:r>
              <a:rPr lang="en-US" dirty="0" smtClean="0"/>
              <a:t>Work by forcing an airtight seal against a surface</a:t>
            </a:r>
          </a:p>
          <a:p>
            <a:r>
              <a:rPr lang="en-US" dirty="0" smtClean="0"/>
              <a:t>When we press against the wall, suction cups deform in shape</a:t>
            </a:r>
          </a:p>
          <a:p>
            <a:r>
              <a:rPr lang="en-US" dirty="0" smtClean="0"/>
              <a:t>Pocket of air forms between the cup and surface – but it’s not in the natural shape of the cup – and the cup wants to restore its shape</a:t>
            </a:r>
          </a:p>
          <a:p>
            <a:r>
              <a:rPr lang="en-US" dirty="0" smtClean="0"/>
              <a:t>To do this, it increases the size of the air pocket, but no air can get in – so gas has more volume and less pressure than outside</a:t>
            </a:r>
          </a:p>
          <a:p>
            <a:r>
              <a:rPr lang="en-US" dirty="0" smtClean="0"/>
              <a:t>Air pressure outside pushes suction cup stronger than from inside – net force pushing it against the surface</a:t>
            </a:r>
          </a:p>
          <a:p>
            <a:r>
              <a:rPr lang="en-US" dirty="0" smtClean="0"/>
              <a:t>Then the air inside has low air pressure, the outside is regular air pressure</a:t>
            </a:r>
          </a:p>
          <a:p>
            <a:r>
              <a:rPr lang="en-US" dirty="0" smtClean="0"/>
              <a:t>So we have suction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54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791" y="-4354224"/>
            <a:ext cx="7953560" cy="1085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976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Suction Cup Diagram</a:t>
            </a:r>
            <a:endParaRPr lang="en-US" dirty="0"/>
          </a:p>
        </p:txBody>
      </p:sp>
      <p:pic>
        <p:nvPicPr>
          <p:cNvPr id="1026" name="Picture 2" descr="A cross section of a suction cup attached to a wal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66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Manometer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U-shaped tube</a:t>
            </a:r>
          </a:p>
          <a:p>
            <a:r>
              <a:rPr lang="en-US" dirty="0" smtClean="0"/>
              <a:t>One end is open to the atmosphere</a:t>
            </a:r>
          </a:p>
          <a:p>
            <a:r>
              <a:rPr lang="en-US" dirty="0" smtClean="0"/>
              <a:t>Other end connected to system of unknown pressure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59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Manometer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7618" y="1825625"/>
            <a:ext cx="5856181" cy="4351338"/>
          </a:xfrm>
        </p:spPr>
        <p:txBody>
          <a:bodyPr/>
          <a:lstStyle/>
          <a:p>
            <a:r>
              <a:rPr lang="en-US" dirty="0" smtClean="0"/>
              <a:t>Pressure at point B is </a:t>
            </a:r>
          </a:p>
          <a:p>
            <a:pPr marL="228600" lvl="1">
              <a:spcBef>
                <a:spcPts val="1000"/>
              </a:spcBef>
            </a:pPr>
            <a:r>
              <a:rPr lang="en-US" dirty="0" smtClean="0"/>
              <a:t>P = P0 +  </a:t>
            </a:r>
            <a:r>
              <a:rPr lang="en-US" dirty="0">
                <a:latin typeface="Forte" panose="03060902040502070203" pitchFamily="66" charset="0"/>
              </a:rPr>
              <a:t>p</a:t>
            </a:r>
            <a:r>
              <a:rPr lang="en-US" dirty="0"/>
              <a:t>gh</a:t>
            </a:r>
          </a:p>
          <a:p>
            <a:r>
              <a:rPr lang="en-US" dirty="0" smtClean="0"/>
              <a:t>Pressure at A is the same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224699" y="2715781"/>
              <a:ext cx="3899520" cy="28954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5259" y="2695981"/>
                <a:ext cx="3938760" cy="29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12247619" y="7427821"/>
              <a:ext cx="360" cy="3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235739" y="7415941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/>
              <p14:cNvContentPartPr/>
              <p14:nvPr/>
            </p14:nvContentPartPr>
            <p14:xfrm>
              <a:off x="2741819" y="1819381"/>
              <a:ext cx="1529665" cy="23583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34619" y="1811821"/>
                <a:ext cx="1548745" cy="236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Ink 27"/>
              <p14:cNvContentPartPr/>
              <p14:nvPr/>
            </p14:nvContentPartPr>
            <p14:xfrm>
              <a:off x="646284" y="3124021"/>
              <a:ext cx="271800" cy="49032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8644" y="3105661"/>
                <a:ext cx="308520" cy="52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9" name="Ink 28"/>
              <p14:cNvContentPartPr/>
              <p14:nvPr/>
            </p14:nvContentPartPr>
            <p14:xfrm>
              <a:off x="335604" y="2858341"/>
              <a:ext cx="2163960" cy="138348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8364" y="2744941"/>
                <a:ext cx="2259720" cy="155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0" name="Ink 29"/>
              <p14:cNvContentPartPr/>
              <p14:nvPr/>
            </p14:nvContentPartPr>
            <p14:xfrm>
              <a:off x="2291484" y="2955901"/>
              <a:ext cx="1730880" cy="240228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213724" y="2788141"/>
                <a:ext cx="1892520" cy="27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1" name="Ink 30"/>
              <p14:cNvContentPartPr/>
              <p14:nvPr/>
            </p14:nvContentPartPr>
            <p14:xfrm>
              <a:off x="2080499" y="4052461"/>
              <a:ext cx="2376025" cy="43848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077259" y="4044901"/>
                <a:ext cx="2391505" cy="45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133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Barometer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2242" y="1825625"/>
            <a:ext cx="6441558" cy="4351338"/>
          </a:xfrm>
        </p:spPr>
        <p:txBody>
          <a:bodyPr/>
          <a:lstStyle/>
          <a:p>
            <a:r>
              <a:rPr lang="en-US" dirty="0" smtClean="0"/>
              <a:t>Tube closed at one end is filled with mercury and put on a dish of mercury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2" name="Ink 31"/>
              <p14:cNvContentPartPr/>
              <p14:nvPr/>
            </p14:nvContentPartPr>
            <p14:xfrm>
              <a:off x="859379" y="2996221"/>
              <a:ext cx="2550960" cy="180108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9219" y="2987581"/>
                <a:ext cx="2591640" cy="18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4" name="Ink 33"/>
              <p14:cNvContentPartPr/>
              <p14:nvPr/>
            </p14:nvContentPartPr>
            <p14:xfrm>
              <a:off x="9844979" y="4971541"/>
              <a:ext cx="199800" cy="11808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33099" y="4959661"/>
                <a:ext cx="22356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6" name="Ink 35"/>
              <p14:cNvContentPartPr/>
              <p14:nvPr/>
            </p14:nvContentPartPr>
            <p14:xfrm>
              <a:off x="1546619" y="3064981"/>
              <a:ext cx="76680" cy="113400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33659" y="3048781"/>
                <a:ext cx="100080" cy="11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9" name="Ink 38"/>
              <p14:cNvContentPartPr/>
              <p14:nvPr/>
            </p14:nvContentPartPr>
            <p14:xfrm>
              <a:off x="1688099" y="3495541"/>
              <a:ext cx="1208880" cy="18072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81259" y="3483661"/>
                <a:ext cx="122976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1" name="Ink 40"/>
              <p14:cNvContentPartPr/>
              <p14:nvPr/>
            </p14:nvContentPartPr>
            <p14:xfrm>
              <a:off x="943979" y="3618661"/>
              <a:ext cx="2361960" cy="114084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24179" y="3604981"/>
                <a:ext cx="2400120" cy="117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753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Barometer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2242" y="1825625"/>
            <a:ext cx="6441558" cy="4351338"/>
          </a:xfrm>
        </p:spPr>
        <p:txBody>
          <a:bodyPr/>
          <a:lstStyle/>
          <a:p>
            <a:r>
              <a:rPr lang="en-US" dirty="0" smtClean="0"/>
              <a:t>Question:</a:t>
            </a:r>
          </a:p>
          <a:p>
            <a:r>
              <a:rPr lang="en-US" dirty="0" smtClean="0"/>
              <a:t>Why doesn’t all the mercury  run out?</a:t>
            </a:r>
          </a:p>
          <a:p>
            <a:endParaRPr lang="en-US" dirty="0"/>
          </a:p>
          <a:p>
            <a:r>
              <a:rPr lang="en-US" dirty="0" smtClean="0"/>
              <a:t>Because the atmosphere is pushing down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2" name="Ink 31"/>
              <p14:cNvContentPartPr/>
              <p14:nvPr/>
            </p14:nvContentPartPr>
            <p14:xfrm>
              <a:off x="859379" y="2996221"/>
              <a:ext cx="2550960" cy="180108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9219" y="2987581"/>
                <a:ext cx="2591640" cy="18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4" name="Ink 33"/>
              <p14:cNvContentPartPr/>
              <p14:nvPr/>
            </p14:nvContentPartPr>
            <p14:xfrm>
              <a:off x="9844979" y="4971541"/>
              <a:ext cx="199800" cy="11808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33099" y="4959661"/>
                <a:ext cx="22356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6" name="Ink 35"/>
              <p14:cNvContentPartPr/>
              <p14:nvPr/>
            </p14:nvContentPartPr>
            <p14:xfrm>
              <a:off x="1546619" y="3064981"/>
              <a:ext cx="76680" cy="113400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33659" y="3048781"/>
                <a:ext cx="100080" cy="11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9" name="Ink 38"/>
              <p14:cNvContentPartPr/>
              <p14:nvPr/>
            </p14:nvContentPartPr>
            <p14:xfrm>
              <a:off x="1688099" y="3495541"/>
              <a:ext cx="1208880" cy="18072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81259" y="3483661"/>
                <a:ext cx="122976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1" name="Ink 40"/>
              <p14:cNvContentPartPr/>
              <p14:nvPr/>
            </p14:nvContentPartPr>
            <p14:xfrm>
              <a:off x="943979" y="3618661"/>
              <a:ext cx="2361960" cy="114084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24179" y="3604981"/>
                <a:ext cx="2400120" cy="117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504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Barometer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2242" y="1825625"/>
            <a:ext cx="6441558" cy="4351338"/>
          </a:xfrm>
        </p:spPr>
        <p:txBody>
          <a:bodyPr/>
          <a:lstStyle/>
          <a:p>
            <a:r>
              <a:rPr lang="en-US" dirty="0" smtClean="0"/>
              <a:t>Question:</a:t>
            </a:r>
          </a:p>
          <a:p>
            <a:r>
              <a:rPr lang="en-US" dirty="0" smtClean="0"/>
              <a:t>Why doesn’t all the mercury  run out?</a:t>
            </a:r>
          </a:p>
          <a:p>
            <a:endParaRPr lang="en-US" dirty="0"/>
          </a:p>
          <a:p>
            <a:r>
              <a:rPr lang="en-US" dirty="0" smtClean="0"/>
              <a:t>Because the atmosphere is pushing down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2" name="Ink 31"/>
              <p14:cNvContentPartPr/>
              <p14:nvPr/>
            </p14:nvContentPartPr>
            <p14:xfrm>
              <a:off x="859379" y="2996221"/>
              <a:ext cx="2550960" cy="180108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9219" y="2987581"/>
                <a:ext cx="2591640" cy="18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4" name="Ink 33"/>
              <p14:cNvContentPartPr/>
              <p14:nvPr/>
            </p14:nvContentPartPr>
            <p14:xfrm>
              <a:off x="9844979" y="4971541"/>
              <a:ext cx="199800" cy="11808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33099" y="4959661"/>
                <a:ext cx="22356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6" name="Ink 35"/>
              <p14:cNvContentPartPr/>
              <p14:nvPr/>
            </p14:nvContentPartPr>
            <p14:xfrm>
              <a:off x="1546619" y="3064981"/>
              <a:ext cx="76680" cy="113400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33659" y="3048781"/>
                <a:ext cx="100080" cy="11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9" name="Ink 38"/>
              <p14:cNvContentPartPr/>
              <p14:nvPr/>
            </p14:nvContentPartPr>
            <p14:xfrm>
              <a:off x="1688099" y="3495541"/>
              <a:ext cx="1208880" cy="18072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81259" y="3483661"/>
                <a:ext cx="122976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/>
              <p14:cNvContentPartPr/>
              <p14:nvPr/>
            </p14:nvContentPartPr>
            <p14:xfrm>
              <a:off x="857939" y="3483661"/>
              <a:ext cx="2448000" cy="12758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45699" y="3472520"/>
                <a:ext cx="2478600" cy="13063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/>
              <p14:cNvContentPartPr/>
              <p14:nvPr/>
            </p14:nvContentPartPr>
            <p14:xfrm>
              <a:off x="2814179" y="3019981"/>
              <a:ext cx="2187720" cy="9918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04819" y="3000181"/>
                <a:ext cx="2204280" cy="102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218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Barometer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2242" y="1825625"/>
            <a:ext cx="6441558" cy="4351338"/>
          </a:xfrm>
        </p:spPr>
        <p:txBody>
          <a:bodyPr/>
          <a:lstStyle/>
          <a:p>
            <a:r>
              <a:rPr lang="en-US" dirty="0" smtClean="0"/>
              <a:t>In space the mercury would all flow out</a:t>
            </a:r>
          </a:p>
          <a:p>
            <a:endParaRPr lang="en-US" dirty="0"/>
          </a:p>
          <a:p>
            <a:r>
              <a:rPr lang="en-US" dirty="0" smtClean="0"/>
              <a:t>We sometimes measure pressure in mm of Hg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2" name="Ink 31"/>
              <p14:cNvContentPartPr/>
              <p14:nvPr/>
            </p14:nvContentPartPr>
            <p14:xfrm>
              <a:off x="859379" y="2996221"/>
              <a:ext cx="2550960" cy="180108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9219" y="2987581"/>
                <a:ext cx="2591640" cy="18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4" name="Ink 33"/>
              <p14:cNvContentPartPr/>
              <p14:nvPr/>
            </p14:nvContentPartPr>
            <p14:xfrm>
              <a:off x="9844979" y="4971541"/>
              <a:ext cx="199800" cy="11808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33099" y="4959661"/>
                <a:ext cx="22356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6" name="Ink 35"/>
              <p14:cNvContentPartPr/>
              <p14:nvPr/>
            </p14:nvContentPartPr>
            <p14:xfrm>
              <a:off x="1546619" y="3064981"/>
              <a:ext cx="76680" cy="113400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33659" y="3048781"/>
                <a:ext cx="100080" cy="11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9" name="Ink 38"/>
              <p14:cNvContentPartPr/>
              <p14:nvPr/>
            </p14:nvContentPartPr>
            <p14:xfrm>
              <a:off x="1688099" y="3495541"/>
              <a:ext cx="1208880" cy="18072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81259" y="3483661"/>
                <a:ext cx="122976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/>
              <p14:cNvContentPartPr/>
              <p14:nvPr/>
            </p14:nvContentPartPr>
            <p14:xfrm>
              <a:off x="857939" y="3483661"/>
              <a:ext cx="2448000" cy="12758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45699" y="3472520"/>
                <a:ext cx="2478600" cy="13063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/>
              <p14:cNvContentPartPr/>
              <p14:nvPr/>
            </p14:nvContentPartPr>
            <p14:xfrm>
              <a:off x="2814179" y="3019981"/>
              <a:ext cx="2187720" cy="9918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04819" y="3000181"/>
                <a:ext cx="2204280" cy="102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750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Barometer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2242" y="1825624"/>
            <a:ext cx="6441558" cy="4809091"/>
          </a:xfrm>
        </p:spPr>
        <p:txBody>
          <a:bodyPr>
            <a:normAutofit/>
          </a:bodyPr>
          <a:lstStyle/>
          <a:p>
            <a:r>
              <a:rPr lang="en-US" dirty="0" smtClean="0"/>
              <a:t>Pressure at the bottom of the column</a:t>
            </a:r>
          </a:p>
          <a:p>
            <a:pPr marL="228600" lvl="1">
              <a:spcBef>
                <a:spcPts val="1000"/>
              </a:spcBef>
            </a:pPr>
            <a:r>
              <a:rPr lang="en-US" dirty="0" err="1" smtClean="0"/>
              <a:t>Pbottom</a:t>
            </a:r>
            <a:r>
              <a:rPr lang="en-US" dirty="0" smtClean="0"/>
              <a:t> = </a:t>
            </a:r>
            <a:r>
              <a:rPr lang="en-US" dirty="0" err="1" smtClean="0"/>
              <a:t>Ptop</a:t>
            </a:r>
            <a:r>
              <a:rPr lang="en-US" dirty="0" smtClean="0"/>
              <a:t> + </a:t>
            </a:r>
            <a:r>
              <a:rPr lang="en-US" dirty="0"/>
              <a:t> </a:t>
            </a:r>
            <a:r>
              <a:rPr lang="en-US" dirty="0" smtClean="0">
                <a:latin typeface="Forte" panose="03060902040502070203" pitchFamily="66" charset="0"/>
              </a:rPr>
              <a:t>p</a:t>
            </a:r>
            <a:r>
              <a:rPr lang="en-US" dirty="0" smtClean="0"/>
              <a:t>gh</a:t>
            </a:r>
          </a:p>
          <a:p>
            <a:pPr marL="228600" lvl="1">
              <a:spcBef>
                <a:spcPts val="1000"/>
              </a:spcBef>
            </a:pPr>
            <a:r>
              <a:rPr lang="en-US" dirty="0" err="1" smtClean="0"/>
              <a:t>Ptop</a:t>
            </a:r>
            <a:r>
              <a:rPr lang="en-US" dirty="0" smtClean="0"/>
              <a:t> = 0 (because it’s a vacuum)</a:t>
            </a:r>
          </a:p>
          <a:p>
            <a:pPr marL="228600" lvl="1">
              <a:spcBef>
                <a:spcPts val="1000"/>
              </a:spcBef>
            </a:pPr>
            <a:r>
              <a:rPr lang="en-US" dirty="0" err="1" smtClean="0"/>
              <a:t>Pbottom</a:t>
            </a:r>
            <a:r>
              <a:rPr lang="en-US" dirty="0" smtClean="0"/>
              <a:t> = </a:t>
            </a:r>
            <a:r>
              <a:rPr lang="en-US" dirty="0"/>
              <a:t> </a:t>
            </a:r>
            <a:r>
              <a:rPr lang="en-US" dirty="0" smtClean="0">
                <a:latin typeface="Forte" panose="03060902040502070203" pitchFamily="66" charset="0"/>
              </a:rPr>
              <a:t>p</a:t>
            </a:r>
            <a:r>
              <a:rPr lang="en-US" dirty="0" smtClean="0"/>
              <a:t>gh = </a:t>
            </a:r>
            <a:r>
              <a:rPr lang="en-US" dirty="0" err="1" smtClean="0"/>
              <a:t>Patm</a:t>
            </a:r>
            <a:endParaRPr lang="en-US" dirty="0" smtClean="0"/>
          </a:p>
          <a:p>
            <a:pPr marL="228600" lvl="1">
              <a:spcBef>
                <a:spcPts val="1000"/>
              </a:spcBef>
            </a:pPr>
            <a:r>
              <a:rPr lang="en-US" dirty="0" smtClean="0"/>
              <a:t>Note:</a:t>
            </a:r>
          </a:p>
          <a:p>
            <a:pPr marL="228600" lvl="1">
              <a:spcBef>
                <a:spcPts val="1000"/>
              </a:spcBef>
            </a:pPr>
            <a:r>
              <a:rPr lang="en-US" dirty="0"/>
              <a:t> </a:t>
            </a:r>
            <a:r>
              <a:rPr lang="en-US" dirty="0" smtClean="0">
                <a:latin typeface="Forte" panose="03060902040502070203" pitchFamily="66" charset="0"/>
              </a:rPr>
              <a:t>p</a:t>
            </a:r>
            <a:r>
              <a:rPr lang="en-US" dirty="0"/>
              <a:t> </a:t>
            </a:r>
            <a:r>
              <a:rPr lang="en-US" dirty="0" smtClean="0"/>
              <a:t>is for </a:t>
            </a:r>
            <a:r>
              <a:rPr lang="en-US" dirty="0" err="1" smtClean="0"/>
              <a:t>mercurcy</a:t>
            </a:r>
            <a:endParaRPr lang="en-US" dirty="0" smtClean="0"/>
          </a:p>
          <a:p>
            <a:pPr marL="228600" lvl="1">
              <a:spcBef>
                <a:spcPts val="1000"/>
              </a:spcBef>
            </a:pPr>
            <a:r>
              <a:rPr lang="en-US" dirty="0" smtClean="0"/>
              <a:t>h = </a:t>
            </a:r>
            <a:r>
              <a:rPr lang="en-US" dirty="0" err="1" smtClean="0"/>
              <a:t>Patm</a:t>
            </a:r>
            <a:r>
              <a:rPr lang="en-US" dirty="0" smtClean="0"/>
              <a:t>/(</a:t>
            </a:r>
            <a:r>
              <a:rPr lang="en-US" dirty="0" smtClean="0">
                <a:latin typeface="Forte" panose="03060902040502070203" pitchFamily="66" charset="0"/>
              </a:rPr>
              <a:t>p</a:t>
            </a:r>
            <a:r>
              <a:rPr lang="en-US" dirty="0" smtClean="0"/>
              <a:t>g)</a:t>
            </a:r>
          </a:p>
          <a:p>
            <a:pPr marL="228600" lvl="1">
              <a:spcBef>
                <a:spcPts val="1000"/>
              </a:spcBef>
            </a:pPr>
            <a:r>
              <a:rPr lang="en-US" dirty="0"/>
              <a:t> </a:t>
            </a:r>
            <a:r>
              <a:rPr lang="en-US" dirty="0" smtClean="0">
                <a:latin typeface="Forte" panose="03060902040502070203" pitchFamily="66" charset="0"/>
              </a:rPr>
              <a:t>p</a:t>
            </a:r>
            <a:r>
              <a:rPr lang="en-US" dirty="0"/>
              <a:t> </a:t>
            </a:r>
            <a:r>
              <a:rPr lang="en-US" dirty="0" smtClean="0"/>
              <a:t>of mercury is 1.3595 * 10^4 kg/m^3</a:t>
            </a:r>
          </a:p>
          <a:p>
            <a:pPr marL="228600" lvl="1">
              <a:spcBef>
                <a:spcPts val="1000"/>
              </a:spcBef>
            </a:pPr>
            <a:r>
              <a:rPr lang="en-US" dirty="0" err="1" smtClean="0"/>
              <a:t>Patm</a:t>
            </a:r>
            <a:r>
              <a:rPr lang="en-US" dirty="0" smtClean="0"/>
              <a:t> = 1.013 * 10^5 Pa</a:t>
            </a:r>
          </a:p>
          <a:p>
            <a:pPr marL="228600" lvl="1">
              <a:spcBef>
                <a:spcPts val="1000"/>
              </a:spcBef>
            </a:pPr>
            <a:r>
              <a:rPr lang="en-US" dirty="0" smtClean="0"/>
              <a:t>h = 0.760 m</a:t>
            </a:r>
            <a:endParaRPr lang="en-US" dirty="0"/>
          </a:p>
          <a:p>
            <a:pPr marL="228600" lvl="1">
              <a:spcBef>
                <a:spcPts val="1000"/>
              </a:spcBef>
            </a:pPr>
            <a:endParaRPr lang="en-US" dirty="0"/>
          </a:p>
          <a:p>
            <a:endParaRPr 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2" name="Ink 31"/>
              <p14:cNvContentPartPr/>
              <p14:nvPr/>
            </p14:nvContentPartPr>
            <p14:xfrm>
              <a:off x="859379" y="2996221"/>
              <a:ext cx="2550960" cy="180108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9219" y="2987581"/>
                <a:ext cx="2591640" cy="18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4" name="Ink 33"/>
              <p14:cNvContentPartPr/>
              <p14:nvPr/>
            </p14:nvContentPartPr>
            <p14:xfrm>
              <a:off x="9844979" y="4971541"/>
              <a:ext cx="199800" cy="11808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33099" y="4959661"/>
                <a:ext cx="22356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6" name="Ink 35"/>
              <p14:cNvContentPartPr/>
              <p14:nvPr/>
            </p14:nvContentPartPr>
            <p14:xfrm>
              <a:off x="1546619" y="3064981"/>
              <a:ext cx="76680" cy="113400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33659" y="3048781"/>
                <a:ext cx="100080" cy="11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9" name="Ink 38"/>
              <p14:cNvContentPartPr/>
              <p14:nvPr/>
            </p14:nvContentPartPr>
            <p14:xfrm>
              <a:off x="1688099" y="3495541"/>
              <a:ext cx="1208880" cy="18072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81259" y="3483661"/>
                <a:ext cx="122976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/>
              <p14:cNvContentPartPr/>
              <p14:nvPr/>
            </p14:nvContentPartPr>
            <p14:xfrm>
              <a:off x="857939" y="3483661"/>
              <a:ext cx="2448000" cy="12758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45699" y="3472485"/>
                <a:ext cx="2478600" cy="13064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/>
              <p14:cNvContentPartPr/>
              <p14:nvPr/>
            </p14:nvContentPartPr>
            <p14:xfrm>
              <a:off x="2814179" y="3019981"/>
              <a:ext cx="2187720" cy="9918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04819" y="3000181"/>
                <a:ext cx="2204280" cy="102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841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don’t we have water barometers?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 = </a:t>
            </a:r>
            <a:r>
              <a:rPr lang="en-US" dirty="0" err="1" smtClean="0"/>
              <a:t>Patm</a:t>
            </a:r>
            <a:r>
              <a:rPr lang="en-US" dirty="0" smtClean="0"/>
              <a:t>/(</a:t>
            </a:r>
            <a:r>
              <a:rPr lang="en-US" dirty="0" smtClean="0">
                <a:latin typeface="Forte" panose="03060902040502070203" pitchFamily="66" charset="0"/>
              </a:rPr>
              <a:t>p</a:t>
            </a:r>
            <a:r>
              <a:rPr lang="en-US" dirty="0" smtClean="0"/>
              <a:t>g)</a:t>
            </a:r>
          </a:p>
          <a:p>
            <a:r>
              <a:rPr lang="en-US" dirty="0" err="1" smtClean="0"/>
              <a:t>Patm</a:t>
            </a:r>
            <a:r>
              <a:rPr lang="en-US" dirty="0" smtClean="0"/>
              <a:t> = 1.013 * 10^5Pa</a:t>
            </a:r>
          </a:p>
          <a:p>
            <a:pPr marL="228600" lvl="1">
              <a:spcBef>
                <a:spcPts val="1000"/>
              </a:spcBef>
            </a:pPr>
            <a:r>
              <a:rPr lang="en-US" dirty="0"/>
              <a:t> </a:t>
            </a:r>
            <a:r>
              <a:rPr lang="en-US" dirty="0" smtClean="0">
                <a:latin typeface="Forte" panose="03060902040502070203" pitchFamily="66" charset="0"/>
              </a:rPr>
              <a:t>p</a:t>
            </a:r>
            <a:r>
              <a:rPr lang="en-US" dirty="0"/>
              <a:t> </a:t>
            </a:r>
            <a:r>
              <a:rPr lang="en-US" dirty="0" smtClean="0"/>
              <a:t>= 1.00 * 10^3</a:t>
            </a:r>
          </a:p>
          <a:p>
            <a:pPr marL="228600" lvl="1">
              <a:spcBef>
                <a:spcPts val="1000"/>
              </a:spcBef>
            </a:pPr>
            <a:r>
              <a:rPr lang="en-US" dirty="0" smtClean="0"/>
              <a:t>h = 10 m</a:t>
            </a:r>
          </a:p>
          <a:p>
            <a:pPr marL="228600" lvl="1">
              <a:spcBef>
                <a:spcPts val="1000"/>
              </a:spcBef>
            </a:pPr>
            <a:r>
              <a:rPr lang="en-US" dirty="0" smtClean="0"/>
              <a:t>Hmm, that seems like a lot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94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Diagram of Manometer</a:t>
            </a:r>
            <a:endParaRPr lang="en-US" dirty="0"/>
          </a:p>
        </p:txBody>
      </p:sp>
      <p:pic>
        <p:nvPicPr>
          <p:cNvPr id="2050" name="Picture 2" descr="https://encrypted-tbn2.gstatic.com/images?q=tbn:ANd9GcSpTGsge_KpLMpNguXHQuOhkxCivdC4L64HgcheJcCoJBPRKp2w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312" y="1690688"/>
            <a:ext cx="5561492" cy="480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12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Today (AP Physics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Demonstrations, questions, and lecture </a:t>
            </a:r>
            <a:r>
              <a:rPr lang="en-US" smtClean="0"/>
              <a:t>on fluids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45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less do objects weigh (or appear to weigh) in water?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we have a 200 g mass hanging from a force probe</a:t>
            </a:r>
          </a:p>
          <a:p>
            <a:r>
              <a:rPr lang="en-US" dirty="0" smtClean="0"/>
              <a:t>The force probe now reads. . . About 2.0 N</a:t>
            </a:r>
          </a:p>
          <a:p>
            <a:r>
              <a:rPr lang="en-US" dirty="0" smtClean="0"/>
              <a:t>What will the force probe read when we completely submerge the mass in water?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8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less do objects weigh in water?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8938" y="1825625"/>
            <a:ext cx="7714861" cy="4351338"/>
          </a:xfrm>
        </p:spPr>
        <p:txBody>
          <a:bodyPr/>
          <a:lstStyle/>
          <a:p>
            <a:r>
              <a:rPr lang="en-US" dirty="0" smtClean="0"/>
              <a:t>Set up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289116" y="2713989"/>
              <a:ext cx="574920" cy="10393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79756" y="2693469"/>
                <a:ext cx="604080" cy="10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Ink 14"/>
              <p14:cNvContentPartPr/>
              <p14:nvPr/>
            </p14:nvContentPartPr>
            <p14:xfrm>
              <a:off x="1154476" y="1684749"/>
              <a:ext cx="1117800" cy="58104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37556" y="1664949"/>
                <a:ext cx="1154160" cy="61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/>
              <p14:cNvContentPartPr/>
              <p14:nvPr/>
            </p14:nvContentPartPr>
            <p14:xfrm>
              <a:off x="1514116" y="2278029"/>
              <a:ext cx="62280" cy="4896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93956" y="2267229"/>
                <a:ext cx="93240" cy="51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4" name="Ink 23"/>
              <p14:cNvContentPartPr/>
              <p14:nvPr/>
            </p14:nvContentPartPr>
            <p14:xfrm>
              <a:off x="1309636" y="1856469"/>
              <a:ext cx="710280" cy="22788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97396" y="1847469"/>
                <a:ext cx="74232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6" name="Ink 25"/>
              <p14:cNvContentPartPr/>
              <p14:nvPr/>
            </p14:nvContentPartPr>
            <p14:xfrm>
              <a:off x="956116" y="3944829"/>
              <a:ext cx="1121400" cy="34272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46756" y="3925029"/>
                <a:ext cx="114264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0" name="Ink 29"/>
              <p14:cNvContentPartPr/>
              <p14:nvPr/>
            </p14:nvContentPartPr>
            <p14:xfrm>
              <a:off x="2060596" y="3946989"/>
              <a:ext cx="136800" cy="248904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052676" y="3940869"/>
                <a:ext cx="163800" cy="250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1" name="Ink 30"/>
              <p14:cNvContentPartPr/>
              <p14:nvPr/>
            </p14:nvContentPartPr>
            <p14:xfrm>
              <a:off x="1017676" y="3966789"/>
              <a:ext cx="83880" cy="257220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97516" y="3954189"/>
                <a:ext cx="114120" cy="260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4" name="Ink 33"/>
              <p14:cNvContentPartPr/>
              <p14:nvPr/>
            </p14:nvContentPartPr>
            <p14:xfrm>
              <a:off x="1114876" y="4691109"/>
              <a:ext cx="983520" cy="7668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05876" y="4678509"/>
                <a:ext cx="99648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8" name="Ink 37"/>
              <p14:cNvContentPartPr/>
              <p14:nvPr/>
            </p14:nvContentPartPr>
            <p14:xfrm>
              <a:off x="1279036" y="4788309"/>
              <a:ext cx="244800" cy="130428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271836" y="4775709"/>
                <a:ext cx="258840" cy="132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9" name="Ink 38"/>
              <p14:cNvContentPartPr/>
              <p14:nvPr/>
            </p14:nvContentPartPr>
            <p14:xfrm>
              <a:off x="1516276" y="5584989"/>
              <a:ext cx="147960" cy="80928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508356" y="5575989"/>
                <a:ext cx="164880" cy="82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0" name="Ink 39"/>
              <p14:cNvContentPartPr/>
              <p14:nvPr/>
            </p14:nvContentPartPr>
            <p14:xfrm>
              <a:off x="1784836" y="5107629"/>
              <a:ext cx="143280" cy="96480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779076" y="5101869"/>
                <a:ext cx="152280" cy="9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1" name="Ink 40"/>
              <p14:cNvContentPartPr/>
              <p14:nvPr/>
            </p14:nvContentPartPr>
            <p14:xfrm>
              <a:off x="2020996" y="5284749"/>
              <a:ext cx="86040" cy="81468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017756" y="5271429"/>
                <a:ext cx="104760" cy="83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3" name="Ink 42"/>
              <p14:cNvContentPartPr/>
              <p14:nvPr/>
            </p14:nvContentPartPr>
            <p14:xfrm>
              <a:off x="4441276" y="2855109"/>
              <a:ext cx="360" cy="36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429396" y="2843229"/>
                <a:ext cx="2412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114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less do objects weigh in water?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9020" y="1825625"/>
            <a:ext cx="7994780" cy="4351338"/>
          </a:xfrm>
        </p:spPr>
        <p:txBody>
          <a:bodyPr/>
          <a:lstStyle/>
          <a:p>
            <a:r>
              <a:rPr lang="en-US" dirty="0" smtClean="0"/>
              <a:t>Think of a cylinder of base area A in a fluid</a:t>
            </a:r>
          </a:p>
          <a:p>
            <a:r>
              <a:rPr lang="en-US" dirty="0" smtClean="0"/>
              <a:t>The fluid has density </a:t>
            </a:r>
            <a:r>
              <a:rPr lang="en-US" dirty="0" smtClean="0">
                <a:latin typeface="Forte" panose="03060902040502070203" pitchFamily="66" charset="0"/>
              </a:rPr>
              <a:t>p</a:t>
            </a:r>
            <a:endParaRPr lang="en-US" dirty="0"/>
          </a:p>
          <a:p>
            <a:r>
              <a:rPr lang="en-US" dirty="0" smtClean="0"/>
              <a:t>The top of the cylinder is at a depth h1 and the bottom is at h2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578836" y="1956189"/>
              <a:ext cx="1750680" cy="5659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4796" y="1937829"/>
                <a:ext cx="1780920" cy="60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2262916" y="2118909"/>
              <a:ext cx="93240" cy="33670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42396" y="2103789"/>
                <a:ext cx="118800" cy="340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/>
              <p14:cNvContentPartPr/>
              <p14:nvPr/>
            </p14:nvContentPartPr>
            <p14:xfrm>
              <a:off x="549316" y="2069229"/>
              <a:ext cx="70200" cy="34480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9156" y="2062389"/>
                <a:ext cx="111240" cy="345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/>
              <p14:cNvContentPartPr/>
              <p14:nvPr/>
            </p14:nvContentPartPr>
            <p14:xfrm>
              <a:off x="585676" y="5408589"/>
              <a:ext cx="1659960" cy="4132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78476" y="5403549"/>
                <a:ext cx="1677600" cy="4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/>
              <p14:cNvContentPartPr/>
              <p14:nvPr/>
            </p14:nvContentPartPr>
            <p14:xfrm>
              <a:off x="710956" y="5215989"/>
              <a:ext cx="1604160" cy="1800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03396" y="5201949"/>
                <a:ext cx="161496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/>
              <p14:cNvContentPartPr/>
              <p14:nvPr/>
            </p14:nvContentPartPr>
            <p14:xfrm>
              <a:off x="616276" y="3108189"/>
              <a:ext cx="1576800" cy="622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9436" y="3091629"/>
                <a:ext cx="158832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" name="Ink 18"/>
              <p14:cNvContentPartPr/>
              <p14:nvPr/>
            </p14:nvContentPartPr>
            <p14:xfrm>
              <a:off x="1123876" y="3524349"/>
              <a:ext cx="641880" cy="25092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09116" y="3520749"/>
                <a:ext cx="66564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" name="Ink 21"/>
              <p14:cNvContentPartPr/>
              <p14:nvPr/>
            </p14:nvContentPartPr>
            <p14:xfrm>
              <a:off x="1234396" y="3494109"/>
              <a:ext cx="640440" cy="16416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225036" y="3479709"/>
                <a:ext cx="66600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" name="Ink 22"/>
              <p14:cNvContentPartPr/>
              <p14:nvPr/>
            </p14:nvContentPartPr>
            <p14:xfrm>
              <a:off x="1815436" y="3608589"/>
              <a:ext cx="92880" cy="116460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807516" y="3602469"/>
                <a:ext cx="112680" cy="11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5" name="Ink 24"/>
              <p14:cNvContentPartPr/>
              <p14:nvPr/>
            </p14:nvContentPartPr>
            <p14:xfrm>
              <a:off x="1174636" y="3551709"/>
              <a:ext cx="110520" cy="120816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65276" y="3544509"/>
                <a:ext cx="132840" cy="12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6" name="Ink 25"/>
              <p14:cNvContentPartPr/>
              <p14:nvPr/>
            </p14:nvContentPartPr>
            <p14:xfrm>
              <a:off x="1340956" y="4650069"/>
              <a:ext cx="596520" cy="11916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334476" y="4634589"/>
                <a:ext cx="61920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8" name="Ink 27"/>
              <p14:cNvContentPartPr/>
              <p14:nvPr/>
            </p14:nvContentPartPr>
            <p14:xfrm>
              <a:off x="1358956" y="4792629"/>
              <a:ext cx="592200" cy="12060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355356" y="4774269"/>
                <a:ext cx="60876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1" name="Ink 30"/>
              <p14:cNvContentPartPr/>
              <p14:nvPr/>
            </p14:nvContentPartPr>
            <p14:xfrm>
              <a:off x="1700236" y="4836189"/>
              <a:ext cx="586800" cy="35496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694836" y="4830789"/>
                <a:ext cx="59760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3" name="Ink 32"/>
              <p14:cNvContentPartPr/>
              <p14:nvPr/>
            </p14:nvContentPartPr>
            <p14:xfrm>
              <a:off x="2387116" y="5065149"/>
              <a:ext cx="220320" cy="25164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366596" y="5046069"/>
                <a:ext cx="25776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4" name="Ink 33"/>
              <p14:cNvContentPartPr/>
              <p14:nvPr/>
            </p14:nvContentPartPr>
            <p14:xfrm>
              <a:off x="2473876" y="5136069"/>
              <a:ext cx="123840" cy="5436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459116" y="5132829"/>
                <a:ext cx="14184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8" name="Ink 37"/>
              <p14:cNvContentPartPr/>
              <p14:nvPr/>
            </p14:nvContentPartPr>
            <p14:xfrm>
              <a:off x="1775476" y="3162909"/>
              <a:ext cx="81360" cy="45396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757116" y="3146709"/>
                <a:ext cx="103320" cy="48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9" name="Ink 38"/>
              <p14:cNvContentPartPr/>
              <p14:nvPr/>
            </p14:nvContentPartPr>
            <p14:xfrm>
              <a:off x="1928116" y="3283149"/>
              <a:ext cx="241560" cy="22464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918396" y="3276669"/>
                <a:ext cx="25452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1" name="Ink 40"/>
              <p14:cNvContentPartPr/>
              <p14:nvPr/>
            </p14:nvContentPartPr>
            <p14:xfrm>
              <a:off x="1143316" y="3171189"/>
              <a:ext cx="164160" cy="166896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133236" y="3161829"/>
                <a:ext cx="185040" cy="168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2" name="Ink 41"/>
              <p14:cNvContentPartPr/>
              <p14:nvPr/>
            </p14:nvContentPartPr>
            <p14:xfrm>
              <a:off x="2190196" y="3412749"/>
              <a:ext cx="32400" cy="11736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181196" y="3406989"/>
                <a:ext cx="5148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5" name="Ink 44"/>
              <p14:cNvContentPartPr/>
              <p14:nvPr/>
            </p14:nvContentPartPr>
            <p14:xfrm>
              <a:off x="540316" y="4046349"/>
              <a:ext cx="535680" cy="40212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29156" y="4038429"/>
                <a:ext cx="565200" cy="42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7990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less do objects weigh in water?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9020" y="1825625"/>
            <a:ext cx="7994780" cy="4351338"/>
          </a:xfrm>
        </p:spPr>
        <p:txBody>
          <a:bodyPr/>
          <a:lstStyle/>
          <a:p>
            <a:r>
              <a:rPr lang="en-US" dirty="0" smtClean="0"/>
              <a:t>Water applies pressure to the cylinder inward in all directions</a:t>
            </a:r>
          </a:p>
          <a:p>
            <a:r>
              <a:rPr lang="en-US" dirty="0" smtClean="0"/>
              <a:t>The pressure on the sides will cancel – so only the top and bottom matter</a:t>
            </a:r>
          </a:p>
          <a:p>
            <a:r>
              <a:rPr lang="en-US" dirty="0" smtClean="0"/>
              <a:t>Water pushes down on the top face of the cylinder</a:t>
            </a:r>
          </a:p>
          <a:p>
            <a:r>
              <a:rPr lang="en-US" dirty="0" smtClean="0"/>
              <a:t>Pushes up on the bottom face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578836" y="1956189"/>
              <a:ext cx="1750680" cy="5659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4796" y="1937829"/>
                <a:ext cx="1780920" cy="60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2262916" y="2118909"/>
              <a:ext cx="93240" cy="33670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42396" y="2103789"/>
                <a:ext cx="118800" cy="340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/>
              <p14:cNvContentPartPr/>
              <p14:nvPr/>
            </p14:nvContentPartPr>
            <p14:xfrm>
              <a:off x="549316" y="2069229"/>
              <a:ext cx="70200" cy="34480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9156" y="2062389"/>
                <a:ext cx="111240" cy="345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/>
              <p14:cNvContentPartPr/>
              <p14:nvPr/>
            </p14:nvContentPartPr>
            <p14:xfrm>
              <a:off x="585676" y="5408589"/>
              <a:ext cx="1659960" cy="4132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78476" y="5403549"/>
                <a:ext cx="1677600" cy="4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/>
              <p14:cNvContentPartPr/>
              <p14:nvPr/>
            </p14:nvContentPartPr>
            <p14:xfrm>
              <a:off x="710956" y="5215989"/>
              <a:ext cx="1604160" cy="1800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03396" y="5201949"/>
                <a:ext cx="161496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/>
              <p14:cNvContentPartPr/>
              <p14:nvPr/>
            </p14:nvContentPartPr>
            <p14:xfrm>
              <a:off x="616276" y="3108189"/>
              <a:ext cx="1576800" cy="622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9436" y="3091629"/>
                <a:ext cx="158832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" name="Ink 18"/>
              <p14:cNvContentPartPr/>
              <p14:nvPr/>
            </p14:nvContentPartPr>
            <p14:xfrm>
              <a:off x="1123876" y="3524349"/>
              <a:ext cx="641880" cy="25092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09116" y="3520749"/>
                <a:ext cx="66564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" name="Ink 21"/>
              <p14:cNvContentPartPr/>
              <p14:nvPr/>
            </p14:nvContentPartPr>
            <p14:xfrm>
              <a:off x="1234396" y="3494109"/>
              <a:ext cx="640440" cy="16416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225036" y="3479709"/>
                <a:ext cx="66600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" name="Ink 22"/>
              <p14:cNvContentPartPr/>
              <p14:nvPr/>
            </p14:nvContentPartPr>
            <p14:xfrm>
              <a:off x="1815436" y="3608589"/>
              <a:ext cx="92880" cy="116460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807516" y="3602469"/>
                <a:ext cx="112680" cy="11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5" name="Ink 24"/>
              <p14:cNvContentPartPr/>
              <p14:nvPr/>
            </p14:nvContentPartPr>
            <p14:xfrm>
              <a:off x="1174636" y="3551709"/>
              <a:ext cx="110520" cy="120816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65276" y="3544509"/>
                <a:ext cx="132840" cy="12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6" name="Ink 25"/>
              <p14:cNvContentPartPr/>
              <p14:nvPr/>
            </p14:nvContentPartPr>
            <p14:xfrm>
              <a:off x="1340956" y="4650069"/>
              <a:ext cx="596520" cy="11916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334476" y="4634589"/>
                <a:ext cx="61920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8" name="Ink 27"/>
              <p14:cNvContentPartPr/>
              <p14:nvPr/>
            </p14:nvContentPartPr>
            <p14:xfrm>
              <a:off x="1358956" y="4792629"/>
              <a:ext cx="592200" cy="12060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355356" y="4774269"/>
                <a:ext cx="60876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1" name="Ink 30"/>
              <p14:cNvContentPartPr/>
              <p14:nvPr/>
            </p14:nvContentPartPr>
            <p14:xfrm>
              <a:off x="1700236" y="4836189"/>
              <a:ext cx="586800" cy="35496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694836" y="4830789"/>
                <a:ext cx="59760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3" name="Ink 32"/>
              <p14:cNvContentPartPr/>
              <p14:nvPr/>
            </p14:nvContentPartPr>
            <p14:xfrm>
              <a:off x="2387116" y="5065149"/>
              <a:ext cx="220320" cy="25164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366596" y="5046069"/>
                <a:ext cx="25776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4" name="Ink 33"/>
              <p14:cNvContentPartPr/>
              <p14:nvPr/>
            </p14:nvContentPartPr>
            <p14:xfrm>
              <a:off x="2473876" y="5136069"/>
              <a:ext cx="123840" cy="5436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459116" y="5132829"/>
                <a:ext cx="14184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8" name="Ink 37"/>
              <p14:cNvContentPartPr/>
              <p14:nvPr/>
            </p14:nvContentPartPr>
            <p14:xfrm>
              <a:off x="1775476" y="3162909"/>
              <a:ext cx="81360" cy="45396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757116" y="3146709"/>
                <a:ext cx="103320" cy="48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9" name="Ink 38"/>
              <p14:cNvContentPartPr/>
              <p14:nvPr/>
            </p14:nvContentPartPr>
            <p14:xfrm>
              <a:off x="1928116" y="3283149"/>
              <a:ext cx="241560" cy="22464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918396" y="3276669"/>
                <a:ext cx="25452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1" name="Ink 40"/>
              <p14:cNvContentPartPr/>
              <p14:nvPr/>
            </p14:nvContentPartPr>
            <p14:xfrm>
              <a:off x="1143316" y="3171189"/>
              <a:ext cx="164160" cy="166896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133236" y="3161829"/>
                <a:ext cx="185040" cy="168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2" name="Ink 41"/>
              <p14:cNvContentPartPr/>
              <p14:nvPr/>
            </p14:nvContentPartPr>
            <p14:xfrm>
              <a:off x="2190196" y="3412749"/>
              <a:ext cx="32400" cy="11736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181196" y="3406989"/>
                <a:ext cx="5148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5" name="Ink 44"/>
              <p14:cNvContentPartPr/>
              <p14:nvPr/>
            </p14:nvContentPartPr>
            <p14:xfrm>
              <a:off x="540316" y="4046349"/>
              <a:ext cx="535680" cy="40212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29156" y="4038429"/>
                <a:ext cx="565200" cy="42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376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less do objects weigh in water?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9020" y="1825625"/>
            <a:ext cx="7994780" cy="4351338"/>
          </a:xfrm>
        </p:spPr>
        <p:txBody>
          <a:bodyPr/>
          <a:lstStyle/>
          <a:p>
            <a:r>
              <a:rPr lang="en-US" dirty="0" smtClean="0"/>
              <a:t>F = P * A</a:t>
            </a:r>
          </a:p>
          <a:p>
            <a:r>
              <a:rPr lang="en-US" dirty="0" smtClean="0"/>
              <a:t>Total force applied by water is difference between force on top and force on bottom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578836" y="1956189"/>
              <a:ext cx="1750680" cy="5659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4796" y="1937829"/>
                <a:ext cx="1780920" cy="60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2262916" y="2118909"/>
              <a:ext cx="93240" cy="33670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42396" y="2103789"/>
                <a:ext cx="118800" cy="340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/>
              <p14:cNvContentPartPr/>
              <p14:nvPr/>
            </p14:nvContentPartPr>
            <p14:xfrm>
              <a:off x="549316" y="2069229"/>
              <a:ext cx="70200" cy="34480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9156" y="2062389"/>
                <a:ext cx="111240" cy="345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/>
              <p14:cNvContentPartPr/>
              <p14:nvPr/>
            </p14:nvContentPartPr>
            <p14:xfrm>
              <a:off x="585676" y="5408589"/>
              <a:ext cx="1659960" cy="4132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78476" y="5403549"/>
                <a:ext cx="1677600" cy="4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/>
              <p14:cNvContentPartPr/>
              <p14:nvPr/>
            </p14:nvContentPartPr>
            <p14:xfrm>
              <a:off x="710956" y="5215989"/>
              <a:ext cx="1604160" cy="1800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03396" y="5201949"/>
                <a:ext cx="161496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/>
              <p14:cNvContentPartPr/>
              <p14:nvPr/>
            </p14:nvContentPartPr>
            <p14:xfrm>
              <a:off x="616276" y="3108189"/>
              <a:ext cx="1576800" cy="622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9436" y="3091629"/>
                <a:ext cx="158832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" name="Ink 18"/>
              <p14:cNvContentPartPr/>
              <p14:nvPr/>
            </p14:nvContentPartPr>
            <p14:xfrm>
              <a:off x="1123876" y="3524349"/>
              <a:ext cx="641880" cy="25092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09116" y="3520749"/>
                <a:ext cx="66564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" name="Ink 21"/>
              <p14:cNvContentPartPr/>
              <p14:nvPr/>
            </p14:nvContentPartPr>
            <p14:xfrm>
              <a:off x="1234396" y="3494109"/>
              <a:ext cx="640440" cy="16416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225036" y="3479709"/>
                <a:ext cx="66600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" name="Ink 22"/>
              <p14:cNvContentPartPr/>
              <p14:nvPr/>
            </p14:nvContentPartPr>
            <p14:xfrm>
              <a:off x="1815436" y="3608589"/>
              <a:ext cx="92880" cy="116460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807516" y="3602469"/>
                <a:ext cx="112680" cy="11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5" name="Ink 24"/>
              <p14:cNvContentPartPr/>
              <p14:nvPr/>
            </p14:nvContentPartPr>
            <p14:xfrm>
              <a:off x="1174636" y="3551709"/>
              <a:ext cx="110520" cy="120816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65276" y="3544509"/>
                <a:ext cx="132840" cy="12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6" name="Ink 25"/>
              <p14:cNvContentPartPr/>
              <p14:nvPr/>
            </p14:nvContentPartPr>
            <p14:xfrm>
              <a:off x="1340956" y="4650069"/>
              <a:ext cx="596520" cy="11916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334476" y="4634589"/>
                <a:ext cx="61920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8" name="Ink 27"/>
              <p14:cNvContentPartPr/>
              <p14:nvPr/>
            </p14:nvContentPartPr>
            <p14:xfrm>
              <a:off x="1358956" y="4792629"/>
              <a:ext cx="592200" cy="12060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355356" y="4774269"/>
                <a:ext cx="60876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1" name="Ink 30"/>
              <p14:cNvContentPartPr/>
              <p14:nvPr/>
            </p14:nvContentPartPr>
            <p14:xfrm>
              <a:off x="1700236" y="4836189"/>
              <a:ext cx="586800" cy="35496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694836" y="4830789"/>
                <a:ext cx="59760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3" name="Ink 32"/>
              <p14:cNvContentPartPr/>
              <p14:nvPr/>
            </p14:nvContentPartPr>
            <p14:xfrm>
              <a:off x="2387116" y="5065149"/>
              <a:ext cx="220320" cy="25164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366596" y="5046069"/>
                <a:ext cx="25776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4" name="Ink 33"/>
              <p14:cNvContentPartPr/>
              <p14:nvPr/>
            </p14:nvContentPartPr>
            <p14:xfrm>
              <a:off x="2473876" y="5136069"/>
              <a:ext cx="123840" cy="5436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459116" y="5132829"/>
                <a:ext cx="14184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8" name="Ink 37"/>
              <p14:cNvContentPartPr/>
              <p14:nvPr/>
            </p14:nvContentPartPr>
            <p14:xfrm>
              <a:off x="1775476" y="3162909"/>
              <a:ext cx="81360" cy="45396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757116" y="3146709"/>
                <a:ext cx="103320" cy="48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9" name="Ink 38"/>
              <p14:cNvContentPartPr/>
              <p14:nvPr/>
            </p14:nvContentPartPr>
            <p14:xfrm>
              <a:off x="1928116" y="3283149"/>
              <a:ext cx="241560" cy="22464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918396" y="3276669"/>
                <a:ext cx="25452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1" name="Ink 40"/>
              <p14:cNvContentPartPr/>
              <p14:nvPr/>
            </p14:nvContentPartPr>
            <p14:xfrm>
              <a:off x="1143316" y="3171189"/>
              <a:ext cx="164160" cy="166896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133236" y="3161829"/>
                <a:ext cx="185040" cy="168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2" name="Ink 41"/>
              <p14:cNvContentPartPr/>
              <p14:nvPr/>
            </p14:nvContentPartPr>
            <p14:xfrm>
              <a:off x="2190196" y="3412749"/>
              <a:ext cx="32400" cy="11736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181196" y="3406989"/>
                <a:ext cx="5148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5" name="Ink 44"/>
              <p14:cNvContentPartPr/>
              <p14:nvPr/>
            </p14:nvContentPartPr>
            <p14:xfrm>
              <a:off x="540316" y="4046349"/>
              <a:ext cx="535680" cy="40212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29156" y="4038429"/>
                <a:ext cx="565200" cy="42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632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less do objects weigh in water?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9020" y="1825625"/>
            <a:ext cx="7994780" cy="4351338"/>
          </a:xfrm>
        </p:spPr>
        <p:txBody>
          <a:bodyPr/>
          <a:lstStyle/>
          <a:p>
            <a:r>
              <a:rPr lang="en-US" dirty="0" smtClean="0"/>
              <a:t>What is the force on the top?</a:t>
            </a:r>
          </a:p>
          <a:p>
            <a:r>
              <a:rPr lang="en-US" dirty="0" err="1" smtClean="0"/>
              <a:t>Ftop</a:t>
            </a:r>
            <a:r>
              <a:rPr lang="en-US" dirty="0" smtClean="0"/>
              <a:t> = </a:t>
            </a:r>
            <a:r>
              <a:rPr lang="en-US" dirty="0" err="1" smtClean="0"/>
              <a:t>Ptop</a:t>
            </a:r>
            <a:r>
              <a:rPr lang="en-US" dirty="0" smtClean="0"/>
              <a:t> * A</a:t>
            </a:r>
          </a:p>
          <a:p>
            <a:r>
              <a:rPr lang="en-US" dirty="0" err="1" smtClean="0"/>
              <a:t>Ftop</a:t>
            </a:r>
            <a:r>
              <a:rPr lang="en-US" dirty="0" smtClean="0"/>
              <a:t> = (P0 + </a:t>
            </a:r>
            <a:r>
              <a:rPr lang="en-US" dirty="0" smtClean="0">
                <a:latin typeface="Forte" panose="03060902040502070203" pitchFamily="66" charset="0"/>
              </a:rPr>
              <a:t>p</a:t>
            </a:r>
            <a:r>
              <a:rPr lang="en-US" dirty="0" smtClean="0"/>
              <a:t>gh1) * A</a:t>
            </a:r>
          </a:p>
          <a:p>
            <a:endParaRPr lang="en-US" dirty="0"/>
          </a:p>
          <a:p>
            <a:r>
              <a:rPr lang="en-US" dirty="0" smtClean="0"/>
              <a:t>What is the force on the bottom?</a:t>
            </a:r>
          </a:p>
          <a:p>
            <a:r>
              <a:rPr lang="en-US" dirty="0" err="1" smtClean="0"/>
              <a:t>Fbottom</a:t>
            </a:r>
            <a:r>
              <a:rPr lang="en-US" dirty="0" smtClean="0"/>
              <a:t> = </a:t>
            </a:r>
            <a:r>
              <a:rPr lang="en-US" dirty="0" err="1" smtClean="0"/>
              <a:t>Pbottom</a:t>
            </a:r>
            <a:r>
              <a:rPr lang="en-US" dirty="0" smtClean="0"/>
              <a:t> * A</a:t>
            </a:r>
          </a:p>
          <a:p>
            <a:r>
              <a:rPr lang="en-US" dirty="0" err="1" smtClean="0"/>
              <a:t>Fbottom</a:t>
            </a:r>
            <a:r>
              <a:rPr lang="en-US" dirty="0" smtClean="0"/>
              <a:t> = (P0 + </a:t>
            </a:r>
            <a:r>
              <a:rPr lang="en-US" dirty="0" smtClean="0">
                <a:latin typeface="Forte" panose="03060902040502070203" pitchFamily="66" charset="0"/>
              </a:rPr>
              <a:t>p</a:t>
            </a:r>
            <a:r>
              <a:rPr lang="en-US" dirty="0" smtClean="0"/>
              <a:t>gh2) * A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578836" y="1956189"/>
              <a:ext cx="1750680" cy="5659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4796" y="1937829"/>
                <a:ext cx="1780920" cy="60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2262916" y="2118909"/>
              <a:ext cx="93240" cy="33670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42396" y="2103789"/>
                <a:ext cx="118800" cy="340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/>
              <p14:cNvContentPartPr/>
              <p14:nvPr/>
            </p14:nvContentPartPr>
            <p14:xfrm>
              <a:off x="549316" y="2069229"/>
              <a:ext cx="70200" cy="34480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9156" y="2062389"/>
                <a:ext cx="111240" cy="345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/>
              <p14:cNvContentPartPr/>
              <p14:nvPr/>
            </p14:nvContentPartPr>
            <p14:xfrm>
              <a:off x="585676" y="5408589"/>
              <a:ext cx="1659960" cy="4132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78476" y="5403549"/>
                <a:ext cx="1677600" cy="4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/>
              <p14:cNvContentPartPr/>
              <p14:nvPr/>
            </p14:nvContentPartPr>
            <p14:xfrm>
              <a:off x="710956" y="5215989"/>
              <a:ext cx="1604160" cy="1800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03396" y="5201949"/>
                <a:ext cx="161496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/>
              <p14:cNvContentPartPr/>
              <p14:nvPr/>
            </p14:nvContentPartPr>
            <p14:xfrm>
              <a:off x="616276" y="3108189"/>
              <a:ext cx="1576800" cy="622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9436" y="3091629"/>
                <a:ext cx="158832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" name="Ink 18"/>
              <p14:cNvContentPartPr/>
              <p14:nvPr/>
            </p14:nvContentPartPr>
            <p14:xfrm>
              <a:off x="1123876" y="3524349"/>
              <a:ext cx="641880" cy="25092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09116" y="3520749"/>
                <a:ext cx="66564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" name="Ink 21"/>
              <p14:cNvContentPartPr/>
              <p14:nvPr/>
            </p14:nvContentPartPr>
            <p14:xfrm>
              <a:off x="1234396" y="3494109"/>
              <a:ext cx="640440" cy="16416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225036" y="3479709"/>
                <a:ext cx="66600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" name="Ink 22"/>
              <p14:cNvContentPartPr/>
              <p14:nvPr/>
            </p14:nvContentPartPr>
            <p14:xfrm>
              <a:off x="1815436" y="3608589"/>
              <a:ext cx="92880" cy="116460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807516" y="3602469"/>
                <a:ext cx="112680" cy="11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5" name="Ink 24"/>
              <p14:cNvContentPartPr/>
              <p14:nvPr/>
            </p14:nvContentPartPr>
            <p14:xfrm>
              <a:off x="1174636" y="3551709"/>
              <a:ext cx="110520" cy="120816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65276" y="3544509"/>
                <a:ext cx="132840" cy="12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6" name="Ink 25"/>
              <p14:cNvContentPartPr/>
              <p14:nvPr/>
            </p14:nvContentPartPr>
            <p14:xfrm>
              <a:off x="1340956" y="4650069"/>
              <a:ext cx="596520" cy="11916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334476" y="4634589"/>
                <a:ext cx="61920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8" name="Ink 27"/>
              <p14:cNvContentPartPr/>
              <p14:nvPr/>
            </p14:nvContentPartPr>
            <p14:xfrm>
              <a:off x="1358956" y="4792629"/>
              <a:ext cx="592200" cy="12060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355356" y="4774269"/>
                <a:ext cx="60876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1" name="Ink 30"/>
              <p14:cNvContentPartPr/>
              <p14:nvPr/>
            </p14:nvContentPartPr>
            <p14:xfrm>
              <a:off x="1700236" y="4836189"/>
              <a:ext cx="586800" cy="35496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694836" y="4830789"/>
                <a:ext cx="59760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3" name="Ink 32"/>
              <p14:cNvContentPartPr/>
              <p14:nvPr/>
            </p14:nvContentPartPr>
            <p14:xfrm>
              <a:off x="2387116" y="5065149"/>
              <a:ext cx="220320" cy="25164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366596" y="5046069"/>
                <a:ext cx="25776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4" name="Ink 33"/>
              <p14:cNvContentPartPr/>
              <p14:nvPr/>
            </p14:nvContentPartPr>
            <p14:xfrm>
              <a:off x="2473876" y="5136069"/>
              <a:ext cx="123840" cy="5436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459116" y="5132829"/>
                <a:ext cx="14184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8" name="Ink 37"/>
              <p14:cNvContentPartPr/>
              <p14:nvPr/>
            </p14:nvContentPartPr>
            <p14:xfrm>
              <a:off x="1775476" y="3162909"/>
              <a:ext cx="81360" cy="45396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757116" y="3146709"/>
                <a:ext cx="103320" cy="48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9" name="Ink 38"/>
              <p14:cNvContentPartPr/>
              <p14:nvPr/>
            </p14:nvContentPartPr>
            <p14:xfrm>
              <a:off x="1928116" y="3283149"/>
              <a:ext cx="241560" cy="22464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918396" y="3276669"/>
                <a:ext cx="25452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1" name="Ink 40"/>
              <p14:cNvContentPartPr/>
              <p14:nvPr/>
            </p14:nvContentPartPr>
            <p14:xfrm>
              <a:off x="1143316" y="3171189"/>
              <a:ext cx="164160" cy="166896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133236" y="3161829"/>
                <a:ext cx="185040" cy="168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2" name="Ink 41"/>
              <p14:cNvContentPartPr/>
              <p14:nvPr/>
            </p14:nvContentPartPr>
            <p14:xfrm>
              <a:off x="2190196" y="3412749"/>
              <a:ext cx="32400" cy="11736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181196" y="3406989"/>
                <a:ext cx="5148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5" name="Ink 44"/>
              <p14:cNvContentPartPr/>
              <p14:nvPr/>
            </p14:nvContentPartPr>
            <p14:xfrm>
              <a:off x="540316" y="4046349"/>
              <a:ext cx="535680" cy="40212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29156" y="4038429"/>
                <a:ext cx="565200" cy="42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986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less do objects weigh in water?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9020" y="1825625"/>
            <a:ext cx="7994780" cy="4351338"/>
          </a:xfrm>
        </p:spPr>
        <p:txBody>
          <a:bodyPr/>
          <a:lstStyle/>
          <a:p>
            <a:r>
              <a:rPr lang="en-US" dirty="0" smtClean="0"/>
              <a:t>Force applied by water is the buoyant force</a:t>
            </a:r>
          </a:p>
          <a:p>
            <a:r>
              <a:rPr lang="en-US" dirty="0" err="1" smtClean="0"/>
              <a:t>Fbuoy</a:t>
            </a:r>
            <a:r>
              <a:rPr lang="en-US" dirty="0" smtClean="0"/>
              <a:t> = </a:t>
            </a:r>
            <a:r>
              <a:rPr lang="en-US" dirty="0" err="1" smtClean="0"/>
              <a:t>Fbottom</a:t>
            </a:r>
            <a:r>
              <a:rPr lang="en-US" dirty="0" smtClean="0"/>
              <a:t> – </a:t>
            </a:r>
            <a:r>
              <a:rPr lang="en-US" dirty="0" err="1" smtClean="0"/>
              <a:t>Ftop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Fbuoy</a:t>
            </a:r>
            <a:r>
              <a:rPr lang="en-US" dirty="0" smtClean="0"/>
              <a:t> = [(P0 + </a:t>
            </a:r>
            <a:r>
              <a:rPr lang="en-US" dirty="0" smtClean="0">
                <a:latin typeface="Forte" panose="03060902040502070203" pitchFamily="66" charset="0"/>
              </a:rPr>
              <a:t>p</a:t>
            </a:r>
            <a:r>
              <a:rPr lang="en-US" dirty="0" smtClean="0"/>
              <a:t>gh2)*A – (P0 + </a:t>
            </a:r>
            <a:r>
              <a:rPr lang="en-US" dirty="0" smtClean="0">
                <a:latin typeface="Forte" panose="03060902040502070203" pitchFamily="66" charset="0"/>
              </a:rPr>
              <a:t>p</a:t>
            </a:r>
            <a:r>
              <a:rPr lang="en-US" dirty="0" smtClean="0"/>
              <a:t>gh1)*A]</a:t>
            </a:r>
          </a:p>
          <a:p>
            <a:r>
              <a:rPr lang="en-US" dirty="0" err="1" smtClean="0"/>
              <a:t>Fbuoy</a:t>
            </a:r>
            <a:r>
              <a:rPr lang="en-US" dirty="0" smtClean="0"/>
              <a:t> = </a:t>
            </a:r>
            <a:r>
              <a:rPr lang="en-US" dirty="0" err="1" smtClean="0">
                <a:latin typeface="Forte" panose="03060902040502070203" pitchFamily="66" charset="0"/>
              </a:rPr>
              <a:t>p</a:t>
            </a:r>
            <a:r>
              <a:rPr lang="en-US" dirty="0" err="1" smtClean="0"/>
              <a:t>gA</a:t>
            </a:r>
            <a:r>
              <a:rPr lang="en-US" dirty="0" smtClean="0"/>
              <a:t>(h2 – h1)</a:t>
            </a:r>
          </a:p>
          <a:p>
            <a:r>
              <a:rPr lang="en-US" dirty="0" err="1" smtClean="0"/>
              <a:t>Fbuoy</a:t>
            </a:r>
            <a:r>
              <a:rPr lang="en-US" dirty="0" smtClean="0"/>
              <a:t> = </a:t>
            </a:r>
            <a:r>
              <a:rPr lang="en-US" dirty="0">
                <a:latin typeface="Forte" panose="03060902040502070203" pitchFamily="66" charset="0"/>
              </a:rPr>
              <a:t>p</a:t>
            </a:r>
            <a:r>
              <a:rPr lang="en-US" dirty="0"/>
              <a:t>g * </a:t>
            </a:r>
            <a:r>
              <a:rPr lang="en-US" dirty="0" smtClean="0"/>
              <a:t>V</a:t>
            </a:r>
          </a:p>
          <a:p>
            <a:endParaRPr lang="en-US" dirty="0"/>
          </a:p>
          <a:p>
            <a:r>
              <a:rPr lang="en-US" dirty="0" smtClean="0"/>
              <a:t>Note: </a:t>
            </a:r>
            <a:r>
              <a:rPr lang="en-US" dirty="0" smtClean="0">
                <a:latin typeface="Forte" panose="03060902040502070203" pitchFamily="66" charset="0"/>
              </a:rPr>
              <a:t>p</a:t>
            </a:r>
            <a:r>
              <a:rPr lang="en-US" dirty="0"/>
              <a:t> </a:t>
            </a:r>
            <a:r>
              <a:rPr lang="en-US" dirty="0" smtClean="0"/>
              <a:t>is the density of the fluid</a:t>
            </a:r>
          </a:p>
          <a:p>
            <a:r>
              <a:rPr lang="en-US" dirty="0" smtClean="0"/>
              <a:t>V is the volume of the submerged object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578836" y="1956189"/>
              <a:ext cx="1750680" cy="5659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4796" y="1937829"/>
                <a:ext cx="1780920" cy="60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2262916" y="2118909"/>
              <a:ext cx="93240" cy="33670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42396" y="2103789"/>
                <a:ext cx="118800" cy="340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/>
              <p14:cNvContentPartPr/>
              <p14:nvPr/>
            </p14:nvContentPartPr>
            <p14:xfrm>
              <a:off x="549316" y="2069229"/>
              <a:ext cx="70200" cy="34480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9156" y="2062389"/>
                <a:ext cx="111240" cy="345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/>
              <p14:cNvContentPartPr/>
              <p14:nvPr/>
            </p14:nvContentPartPr>
            <p14:xfrm>
              <a:off x="585676" y="5408589"/>
              <a:ext cx="1659960" cy="4132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78476" y="5403549"/>
                <a:ext cx="1677600" cy="4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/>
              <p14:cNvContentPartPr/>
              <p14:nvPr/>
            </p14:nvContentPartPr>
            <p14:xfrm>
              <a:off x="710956" y="5215989"/>
              <a:ext cx="1604160" cy="1800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03396" y="5201949"/>
                <a:ext cx="161496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/>
              <p14:cNvContentPartPr/>
              <p14:nvPr/>
            </p14:nvContentPartPr>
            <p14:xfrm>
              <a:off x="616276" y="3108189"/>
              <a:ext cx="1576800" cy="622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9436" y="3091629"/>
                <a:ext cx="158832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" name="Ink 18"/>
              <p14:cNvContentPartPr/>
              <p14:nvPr/>
            </p14:nvContentPartPr>
            <p14:xfrm>
              <a:off x="1123876" y="3524349"/>
              <a:ext cx="641880" cy="25092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09116" y="3520749"/>
                <a:ext cx="66564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" name="Ink 21"/>
              <p14:cNvContentPartPr/>
              <p14:nvPr/>
            </p14:nvContentPartPr>
            <p14:xfrm>
              <a:off x="1234396" y="3494109"/>
              <a:ext cx="640440" cy="16416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225036" y="3479709"/>
                <a:ext cx="66600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" name="Ink 22"/>
              <p14:cNvContentPartPr/>
              <p14:nvPr/>
            </p14:nvContentPartPr>
            <p14:xfrm>
              <a:off x="1815436" y="3608589"/>
              <a:ext cx="92880" cy="116460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807516" y="3602469"/>
                <a:ext cx="112680" cy="11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5" name="Ink 24"/>
              <p14:cNvContentPartPr/>
              <p14:nvPr/>
            </p14:nvContentPartPr>
            <p14:xfrm>
              <a:off x="1174636" y="3551709"/>
              <a:ext cx="110520" cy="120816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65276" y="3544509"/>
                <a:ext cx="132840" cy="12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6" name="Ink 25"/>
              <p14:cNvContentPartPr/>
              <p14:nvPr/>
            </p14:nvContentPartPr>
            <p14:xfrm>
              <a:off x="1340956" y="4650069"/>
              <a:ext cx="596520" cy="11916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334476" y="4634589"/>
                <a:ext cx="61920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8" name="Ink 27"/>
              <p14:cNvContentPartPr/>
              <p14:nvPr/>
            </p14:nvContentPartPr>
            <p14:xfrm>
              <a:off x="1358956" y="4792629"/>
              <a:ext cx="592200" cy="12060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355356" y="4774269"/>
                <a:ext cx="60876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1" name="Ink 30"/>
              <p14:cNvContentPartPr/>
              <p14:nvPr/>
            </p14:nvContentPartPr>
            <p14:xfrm>
              <a:off x="1700236" y="4836189"/>
              <a:ext cx="586800" cy="35496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694836" y="4830789"/>
                <a:ext cx="59760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3" name="Ink 32"/>
              <p14:cNvContentPartPr/>
              <p14:nvPr/>
            </p14:nvContentPartPr>
            <p14:xfrm>
              <a:off x="2387116" y="5065149"/>
              <a:ext cx="220320" cy="25164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366596" y="5046069"/>
                <a:ext cx="25776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4" name="Ink 33"/>
              <p14:cNvContentPartPr/>
              <p14:nvPr/>
            </p14:nvContentPartPr>
            <p14:xfrm>
              <a:off x="2473876" y="5136069"/>
              <a:ext cx="123840" cy="5436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459116" y="5132829"/>
                <a:ext cx="14184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8" name="Ink 37"/>
              <p14:cNvContentPartPr/>
              <p14:nvPr/>
            </p14:nvContentPartPr>
            <p14:xfrm>
              <a:off x="1775476" y="3162909"/>
              <a:ext cx="81360" cy="45396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757116" y="3146709"/>
                <a:ext cx="103320" cy="48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9" name="Ink 38"/>
              <p14:cNvContentPartPr/>
              <p14:nvPr/>
            </p14:nvContentPartPr>
            <p14:xfrm>
              <a:off x="1928116" y="3283149"/>
              <a:ext cx="241560" cy="22464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918396" y="3276669"/>
                <a:ext cx="25452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1" name="Ink 40"/>
              <p14:cNvContentPartPr/>
              <p14:nvPr/>
            </p14:nvContentPartPr>
            <p14:xfrm>
              <a:off x="1143316" y="3171189"/>
              <a:ext cx="164160" cy="166896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133236" y="3161829"/>
                <a:ext cx="185040" cy="168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2" name="Ink 41"/>
              <p14:cNvContentPartPr/>
              <p14:nvPr/>
            </p14:nvContentPartPr>
            <p14:xfrm>
              <a:off x="2190196" y="3412749"/>
              <a:ext cx="32400" cy="11736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181196" y="3406989"/>
                <a:ext cx="5148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5" name="Ink 44"/>
              <p14:cNvContentPartPr/>
              <p14:nvPr/>
            </p14:nvContentPartPr>
            <p14:xfrm>
              <a:off x="540316" y="4046349"/>
              <a:ext cx="535680" cy="40212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29156" y="4038429"/>
                <a:ext cx="565200" cy="42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66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less do objects weigh in water?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9020" y="1825625"/>
            <a:ext cx="7994780" cy="435133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Free body diagram for a fully submerged mass</a:t>
            </a:r>
          </a:p>
          <a:p>
            <a:r>
              <a:rPr lang="en-US" dirty="0" smtClean="0"/>
              <a:t>Fully submerged mass in equilibrium</a:t>
            </a:r>
          </a:p>
          <a:p>
            <a:r>
              <a:rPr lang="en-US" dirty="0" err="1" smtClean="0"/>
              <a:t>Fbuoy</a:t>
            </a:r>
            <a:r>
              <a:rPr lang="en-US" dirty="0" smtClean="0"/>
              <a:t> + T = mg</a:t>
            </a:r>
          </a:p>
          <a:p>
            <a:r>
              <a:rPr lang="en-US" dirty="0" smtClean="0"/>
              <a:t>T = mg - </a:t>
            </a:r>
            <a:r>
              <a:rPr lang="en-US" dirty="0">
                <a:latin typeface="Forte" panose="03060902040502070203" pitchFamily="66" charset="0"/>
              </a:rPr>
              <a:t>p</a:t>
            </a:r>
            <a:r>
              <a:rPr lang="en-US" dirty="0"/>
              <a:t>g * </a:t>
            </a:r>
            <a:r>
              <a:rPr lang="en-US" dirty="0" smtClean="0"/>
              <a:t>V</a:t>
            </a:r>
          </a:p>
          <a:p>
            <a:endParaRPr lang="en-US" dirty="0"/>
          </a:p>
          <a:p>
            <a:r>
              <a:rPr lang="en-US" dirty="0" smtClean="0"/>
              <a:t>We have water so </a:t>
            </a:r>
            <a:r>
              <a:rPr lang="en-US" dirty="0" smtClean="0">
                <a:latin typeface="Forte" panose="03060902040502070203" pitchFamily="66" charset="0"/>
              </a:rPr>
              <a:t>p</a:t>
            </a:r>
            <a:r>
              <a:rPr lang="en-US" dirty="0"/>
              <a:t> </a:t>
            </a:r>
            <a:r>
              <a:rPr lang="en-US" dirty="0" smtClean="0"/>
              <a:t>= ?</a:t>
            </a:r>
          </a:p>
          <a:p>
            <a:r>
              <a:rPr lang="en-US" dirty="0" smtClean="0"/>
              <a:t>1000 kg/m^3</a:t>
            </a:r>
          </a:p>
          <a:p>
            <a:r>
              <a:rPr lang="en-US" dirty="0" smtClean="0"/>
              <a:t>What about the volume?</a:t>
            </a:r>
          </a:p>
          <a:p>
            <a:r>
              <a:rPr lang="en-US" dirty="0" smtClean="0"/>
              <a:t>Let’s measure by displacing fluid in graduated cylinder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5730796" y="4698309"/>
              <a:ext cx="360" cy="619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18916" y="4686429"/>
                <a:ext cx="2412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Ink 14"/>
              <p14:cNvContentPartPr/>
              <p14:nvPr/>
            </p14:nvContentPartPr>
            <p14:xfrm>
              <a:off x="1284796" y="4655109"/>
              <a:ext cx="520200" cy="6649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64636" y="4639269"/>
                <a:ext cx="561600" cy="70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0" name="Ink 29"/>
              <p14:cNvContentPartPr/>
              <p14:nvPr/>
            </p14:nvContentPartPr>
            <p14:xfrm>
              <a:off x="811756" y="2583309"/>
              <a:ext cx="1020240" cy="212580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8436" y="2579709"/>
                <a:ext cx="1054080" cy="21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6" name="Ink 45"/>
              <p14:cNvContentPartPr/>
              <p14:nvPr/>
            </p14:nvContentPartPr>
            <p14:xfrm>
              <a:off x="1015156" y="2226549"/>
              <a:ext cx="52560" cy="69876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11196" y="2205669"/>
                <a:ext cx="67680" cy="73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4" name="Ink 53"/>
              <p14:cNvContentPartPr/>
              <p14:nvPr/>
            </p14:nvContentPartPr>
            <p14:xfrm>
              <a:off x="510076" y="1883109"/>
              <a:ext cx="795600" cy="113436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9916" y="1862229"/>
                <a:ext cx="820080" cy="11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6" name="Ink 55"/>
              <p14:cNvContentPartPr/>
              <p14:nvPr/>
            </p14:nvContentPartPr>
            <p14:xfrm>
              <a:off x="1132876" y="2199549"/>
              <a:ext cx="1230120" cy="38088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16316" y="2189109"/>
                <a:ext cx="1266840" cy="41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638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less do objects weigh in water?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9020" y="1825625"/>
            <a:ext cx="799478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What do we calculate the T will be (the apparent weight)?</a:t>
            </a:r>
          </a:p>
          <a:p>
            <a:endParaRPr lang="en-US" dirty="0"/>
          </a:p>
          <a:p>
            <a:r>
              <a:rPr lang="en-US" dirty="0" smtClean="0"/>
              <a:t>Let’s check it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5730796" y="4698309"/>
              <a:ext cx="360" cy="619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18916" y="4686429"/>
                <a:ext cx="2412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Ink 14"/>
              <p14:cNvContentPartPr/>
              <p14:nvPr/>
            </p14:nvContentPartPr>
            <p14:xfrm>
              <a:off x="1284796" y="4655109"/>
              <a:ext cx="520200" cy="6649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64636" y="4639269"/>
                <a:ext cx="561600" cy="70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0" name="Ink 29"/>
              <p14:cNvContentPartPr/>
              <p14:nvPr/>
            </p14:nvContentPartPr>
            <p14:xfrm>
              <a:off x="811756" y="2583309"/>
              <a:ext cx="1020240" cy="212580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8436" y="2579709"/>
                <a:ext cx="1054080" cy="21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6" name="Ink 45"/>
              <p14:cNvContentPartPr/>
              <p14:nvPr/>
            </p14:nvContentPartPr>
            <p14:xfrm>
              <a:off x="1015156" y="2226549"/>
              <a:ext cx="52560" cy="69876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11196" y="2205669"/>
                <a:ext cx="67680" cy="73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4" name="Ink 53"/>
              <p14:cNvContentPartPr/>
              <p14:nvPr/>
            </p14:nvContentPartPr>
            <p14:xfrm>
              <a:off x="510076" y="1883109"/>
              <a:ext cx="795600" cy="113436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9916" y="1862229"/>
                <a:ext cx="820080" cy="11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6" name="Ink 55"/>
              <p14:cNvContentPartPr/>
              <p14:nvPr/>
            </p14:nvContentPartPr>
            <p14:xfrm>
              <a:off x="1132876" y="2199549"/>
              <a:ext cx="1230120" cy="38088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16316" y="2189109"/>
                <a:ext cx="1266840" cy="41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912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Buoyant 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Diagram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107676" y="2544429"/>
              <a:ext cx="2753640" cy="25718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2996" y="2526069"/>
                <a:ext cx="2761560" cy="261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/>
              <p14:cNvContentPartPr/>
              <p14:nvPr/>
            </p14:nvContentPartPr>
            <p14:xfrm>
              <a:off x="1994716" y="3383589"/>
              <a:ext cx="2443680" cy="7812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82836" y="3365229"/>
                <a:ext cx="2458800" cy="81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4" name="Ink 23"/>
              <p14:cNvContentPartPr/>
              <p14:nvPr/>
            </p14:nvContentPartPr>
            <p14:xfrm>
              <a:off x="7848316" y="4046349"/>
              <a:ext cx="149040" cy="5436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36436" y="4034469"/>
                <a:ext cx="172800" cy="7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350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Equation for Density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latin typeface="Forte" panose="03060902040502070203" pitchFamily="66" charset="0"/>
              </a:rPr>
              <a:t>P</a:t>
            </a:r>
            <a:r>
              <a:rPr lang="en-US" dirty="0" smtClean="0">
                <a:latin typeface="Blackadder ITC" panose="04020505051007020D02" pitchFamily="82" charset="0"/>
              </a:rPr>
              <a:t> </a:t>
            </a:r>
            <a:r>
              <a:rPr lang="en-US" dirty="0" smtClean="0"/>
              <a:t>= m/V</a:t>
            </a:r>
          </a:p>
          <a:p>
            <a:r>
              <a:rPr lang="en-US" dirty="0" smtClean="0"/>
              <a:t>V = volume</a:t>
            </a:r>
            <a:endParaRPr lang="en-US" dirty="0" smtClean="0">
              <a:latin typeface="Forte" panose="03060902040502070203" pitchFamily="66" charset="0"/>
            </a:endParaRPr>
          </a:p>
          <a:p>
            <a:r>
              <a:rPr lang="en-US" i="1" dirty="0" smtClean="0">
                <a:latin typeface="Forte" panose="03060902040502070203" pitchFamily="66" charset="0"/>
              </a:rPr>
              <a:t>P = rho = density</a:t>
            </a:r>
          </a:p>
          <a:p>
            <a:endParaRPr lang="en-US" i="1" dirty="0">
              <a:latin typeface="Forte" panose="03060902040502070203" pitchFamily="66" charset="0"/>
            </a:endParaRPr>
          </a:p>
          <a:p>
            <a:r>
              <a:rPr lang="en-US" dirty="0" smtClean="0">
                <a:latin typeface="Calibri Light" panose="020F0302020204030204" pitchFamily="34" charset="0"/>
              </a:rPr>
              <a:t>See table 9.3 on p. 262 for common densities</a:t>
            </a:r>
            <a:endParaRPr lang="en-US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14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Buoyant 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8356" y="1825625"/>
            <a:ext cx="6605444" cy="4351338"/>
          </a:xfrm>
        </p:spPr>
        <p:txBody>
          <a:bodyPr/>
          <a:lstStyle/>
          <a:p>
            <a:r>
              <a:rPr lang="en-US" dirty="0" smtClean="0"/>
              <a:t>Let’s look at the forces acting on the cube</a:t>
            </a:r>
          </a:p>
          <a:p>
            <a:r>
              <a:rPr lang="en-US" dirty="0" smtClean="0"/>
              <a:t>We have forces from the fluid acting on each side of the cube</a:t>
            </a:r>
          </a:p>
          <a:p>
            <a:r>
              <a:rPr lang="en-US" dirty="0" smtClean="0"/>
              <a:t>BUT those forces cancel</a:t>
            </a:r>
          </a:p>
          <a:p>
            <a:r>
              <a:rPr lang="en-US" dirty="0" smtClean="0"/>
              <a:t>We also have forces acting on the top and bottom of the cube</a:t>
            </a:r>
          </a:p>
          <a:p>
            <a:r>
              <a:rPr lang="en-US" dirty="0" smtClean="0"/>
              <a:t>And those don’t cancel because they are different values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107676" y="2544429"/>
              <a:ext cx="2753640" cy="25718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2996" y="2526069"/>
                <a:ext cx="2761560" cy="261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/>
              <p14:cNvContentPartPr/>
              <p14:nvPr/>
            </p14:nvContentPartPr>
            <p14:xfrm>
              <a:off x="1994716" y="3383589"/>
              <a:ext cx="2443680" cy="7812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82836" y="3365229"/>
                <a:ext cx="2458800" cy="81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787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Buoyant 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8356" y="1825625"/>
            <a:ext cx="6605444" cy="4351338"/>
          </a:xfrm>
        </p:spPr>
        <p:txBody>
          <a:bodyPr/>
          <a:lstStyle/>
          <a:p>
            <a:r>
              <a:rPr lang="en-US" dirty="0" smtClean="0"/>
              <a:t>Remember: P = F/A </a:t>
            </a:r>
          </a:p>
          <a:p>
            <a:r>
              <a:rPr lang="en-US" dirty="0" smtClean="0"/>
              <a:t>So F = P * A</a:t>
            </a:r>
          </a:p>
          <a:p>
            <a:r>
              <a:rPr lang="en-US" dirty="0" smtClean="0"/>
              <a:t>Force on the top</a:t>
            </a:r>
          </a:p>
          <a:p>
            <a:pPr lvl="1"/>
            <a:r>
              <a:rPr lang="en-US" dirty="0" smtClean="0"/>
              <a:t>F1 = P1A1</a:t>
            </a:r>
          </a:p>
          <a:p>
            <a:pPr lvl="1"/>
            <a:r>
              <a:rPr lang="en-US" dirty="0" smtClean="0"/>
              <a:t>F1 = P1 * L^2</a:t>
            </a:r>
          </a:p>
          <a:p>
            <a:r>
              <a:rPr lang="en-US" dirty="0" smtClean="0"/>
              <a:t>Forces on the bottom</a:t>
            </a:r>
          </a:p>
          <a:p>
            <a:pPr lvl="1"/>
            <a:r>
              <a:rPr lang="en-US" dirty="0" smtClean="0"/>
              <a:t>F2 = P2A2</a:t>
            </a:r>
          </a:p>
          <a:p>
            <a:pPr lvl="1"/>
            <a:r>
              <a:rPr lang="en-US" dirty="0" smtClean="0"/>
              <a:t>F2 = P2 * L^2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107676" y="2544429"/>
              <a:ext cx="2753640" cy="25718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2996" y="2526069"/>
                <a:ext cx="2761560" cy="261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/>
              <p14:cNvContentPartPr/>
              <p14:nvPr/>
            </p14:nvContentPartPr>
            <p14:xfrm>
              <a:off x="1994716" y="3383589"/>
              <a:ext cx="2443680" cy="7812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82836" y="3365229"/>
                <a:ext cx="2458800" cy="81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293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Buoyant 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8356" y="1825625"/>
            <a:ext cx="6605444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P2 = P1 + </a:t>
            </a:r>
            <a:r>
              <a:rPr lang="en-US" dirty="0" smtClean="0">
                <a:latin typeface="Forte" panose="03060902040502070203" pitchFamily="66" charset="0"/>
              </a:rPr>
              <a:t>p</a:t>
            </a:r>
            <a:r>
              <a:rPr lang="en-US" dirty="0" smtClean="0"/>
              <a:t>gh</a:t>
            </a:r>
          </a:p>
          <a:p>
            <a:r>
              <a:rPr lang="en-US" dirty="0" smtClean="0"/>
              <a:t>P2 = P1 + </a:t>
            </a:r>
            <a:r>
              <a:rPr lang="en-US" dirty="0" smtClean="0">
                <a:latin typeface="Forte" panose="03060902040502070203" pitchFamily="66" charset="0"/>
              </a:rPr>
              <a:t>p</a:t>
            </a:r>
            <a:r>
              <a:rPr lang="en-US" dirty="0" smtClean="0"/>
              <a:t>g L</a:t>
            </a:r>
          </a:p>
          <a:p>
            <a:endParaRPr lang="en-US" dirty="0" smtClean="0"/>
          </a:p>
          <a:p>
            <a:r>
              <a:rPr lang="en-US" dirty="0" smtClean="0"/>
              <a:t>F = P * A</a:t>
            </a:r>
            <a:endParaRPr lang="en-US" dirty="0"/>
          </a:p>
          <a:p>
            <a:r>
              <a:rPr lang="en-US" dirty="0" smtClean="0"/>
              <a:t>So F2 = . . .</a:t>
            </a:r>
          </a:p>
          <a:p>
            <a:r>
              <a:rPr lang="en-US" dirty="0" smtClean="0"/>
              <a:t>F2 = P1*L^2 + </a:t>
            </a:r>
            <a:r>
              <a:rPr lang="en-US" dirty="0" smtClean="0">
                <a:latin typeface="Forte" panose="03060902040502070203" pitchFamily="66" charset="0"/>
              </a:rPr>
              <a:t>p</a:t>
            </a:r>
            <a:r>
              <a:rPr lang="en-US" dirty="0" smtClean="0"/>
              <a:t>gL * L^2</a:t>
            </a:r>
          </a:p>
          <a:p>
            <a:endParaRPr lang="en-US" dirty="0"/>
          </a:p>
          <a:p>
            <a:r>
              <a:rPr lang="en-US" dirty="0" smtClean="0"/>
              <a:t>F2 = F1 + </a:t>
            </a:r>
            <a:r>
              <a:rPr lang="en-US" dirty="0" smtClean="0">
                <a:latin typeface="Forte" panose="03060902040502070203" pitchFamily="66" charset="0"/>
              </a:rPr>
              <a:t>p</a:t>
            </a:r>
            <a:r>
              <a:rPr lang="en-US" dirty="0" smtClean="0"/>
              <a:t>gL^3</a:t>
            </a:r>
          </a:p>
          <a:p>
            <a:r>
              <a:rPr lang="en-US" dirty="0" smtClean="0"/>
              <a:t>F2 = F1 + </a:t>
            </a:r>
            <a:r>
              <a:rPr lang="en-US" dirty="0" smtClean="0">
                <a:latin typeface="Forte" panose="03060902040502070203" pitchFamily="66" charset="0"/>
              </a:rPr>
              <a:t>p</a:t>
            </a:r>
            <a:r>
              <a:rPr lang="en-US" dirty="0" smtClean="0"/>
              <a:t>g * V</a:t>
            </a:r>
          </a:p>
          <a:p>
            <a:r>
              <a:rPr lang="en-US" dirty="0" smtClean="0"/>
              <a:t>Note: </a:t>
            </a:r>
            <a:r>
              <a:rPr lang="en-US" dirty="0" smtClean="0">
                <a:latin typeface="Forte" panose="03060902040502070203" pitchFamily="66" charset="0"/>
              </a:rPr>
              <a:t>p</a:t>
            </a:r>
            <a:r>
              <a:rPr lang="en-US" dirty="0"/>
              <a:t> </a:t>
            </a:r>
            <a:r>
              <a:rPr lang="en-US" dirty="0" smtClean="0"/>
              <a:t>is the density of the fluid</a:t>
            </a:r>
          </a:p>
          <a:p>
            <a:r>
              <a:rPr lang="en-US" dirty="0" smtClean="0"/>
              <a:t>V is the submerged volume of the object</a:t>
            </a: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107676" y="2544429"/>
              <a:ext cx="2753640" cy="25718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2996" y="2526069"/>
                <a:ext cx="2761560" cy="261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/>
              <p14:cNvContentPartPr/>
              <p14:nvPr/>
            </p14:nvContentPartPr>
            <p14:xfrm>
              <a:off x="1994716" y="3383589"/>
              <a:ext cx="2443680" cy="7812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82836" y="3365229"/>
                <a:ext cx="2458800" cy="81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912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Buoyant 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8356" y="1825625"/>
            <a:ext cx="6605444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F2 = F1 + </a:t>
            </a:r>
            <a:r>
              <a:rPr lang="en-US" dirty="0" smtClean="0">
                <a:latin typeface="Forte" panose="03060902040502070203" pitchFamily="66" charset="0"/>
              </a:rPr>
              <a:t>p</a:t>
            </a:r>
            <a:r>
              <a:rPr lang="en-US" dirty="0" smtClean="0"/>
              <a:t>g * V</a:t>
            </a:r>
          </a:p>
          <a:p>
            <a:r>
              <a:rPr lang="en-US" dirty="0" smtClean="0"/>
              <a:t>Fb = F2 – F1 = </a:t>
            </a:r>
            <a:r>
              <a:rPr lang="en-US" dirty="0">
                <a:latin typeface="Forte" panose="03060902040502070203" pitchFamily="66" charset="0"/>
              </a:rPr>
              <a:t>p</a:t>
            </a:r>
            <a:r>
              <a:rPr lang="en-US" dirty="0"/>
              <a:t>g * </a:t>
            </a:r>
            <a:r>
              <a:rPr lang="en-US" dirty="0" smtClean="0"/>
              <a:t>V</a:t>
            </a:r>
          </a:p>
          <a:p>
            <a:endParaRPr lang="en-US" dirty="0"/>
          </a:p>
          <a:p>
            <a:r>
              <a:rPr lang="en-US" dirty="0" smtClean="0"/>
              <a:t>Buoyant Force</a:t>
            </a:r>
          </a:p>
          <a:p>
            <a:r>
              <a:rPr lang="en-US" dirty="0" smtClean="0"/>
              <a:t>B = </a:t>
            </a:r>
            <a:r>
              <a:rPr lang="en-US" dirty="0" err="1" smtClean="0"/>
              <a:t>wfluid</a:t>
            </a:r>
            <a:r>
              <a:rPr lang="en-US" dirty="0" smtClean="0"/>
              <a:t> = </a:t>
            </a:r>
            <a:r>
              <a:rPr lang="en-US" dirty="0">
                <a:latin typeface="Forte" panose="03060902040502070203" pitchFamily="66" charset="0"/>
              </a:rPr>
              <a:t>p</a:t>
            </a:r>
            <a:r>
              <a:rPr lang="en-US" dirty="0"/>
              <a:t>g * V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107676" y="2544429"/>
              <a:ext cx="2753640" cy="25718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2996" y="2526069"/>
                <a:ext cx="2761560" cy="261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/>
              <p14:cNvContentPartPr/>
              <p14:nvPr/>
            </p14:nvContentPartPr>
            <p14:xfrm>
              <a:off x="1994716" y="3383589"/>
              <a:ext cx="2443680" cy="7812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82836" y="3365229"/>
                <a:ext cx="2458800" cy="81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148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note about Buoyancy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Buoyant force is caused by the pressure difference between the top and bottom of the object</a:t>
            </a:r>
          </a:p>
          <a:p>
            <a:r>
              <a:rPr lang="en-US" dirty="0" smtClean="0"/>
              <a:t>Acts vertically upward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44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pressure change as we get deeper inside a substance?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Diagram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038960" y="2420400"/>
              <a:ext cx="1037520" cy="4467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8440" y="2400600"/>
                <a:ext cx="1078560" cy="48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1917360" y="2582760"/>
              <a:ext cx="151920" cy="24897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14120" y="2572680"/>
                <a:ext cx="168120" cy="250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1033920" y="2649720"/>
              <a:ext cx="65160" cy="22021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20600" y="2640000"/>
                <a:ext cx="98280" cy="22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/>
              <p14:cNvContentPartPr/>
              <p14:nvPr/>
            </p14:nvContentPartPr>
            <p14:xfrm>
              <a:off x="1160280" y="4889280"/>
              <a:ext cx="837000" cy="3801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52360" y="4885320"/>
                <a:ext cx="858600" cy="40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/>
              <p14:cNvContentPartPr/>
              <p14:nvPr/>
            </p14:nvContentPartPr>
            <p14:xfrm>
              <a:off x="1204200" y="4809000"/>
              <a:ext cx="735120" cy="2055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89800" y="4791720"/>
                <a:ext cx="75528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/>
              <p14:cNvContentPartPr/>
              <p14:nvPr/>
            </p14:nvContentPartPr>
            <p14:xfrm>
              <a:off x="1100160" y="3440640"/>
              <a:ext cx="10440" cy="2520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96560" y="3437400"/>
                <a:ext cx="1728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Ink 16"/>
              <p14:cNvContentPartPr/>
              <p14:nvPr/>
            </p14:nvContentPartPr>
            <p14:xfrm>
              <a:off x="1094040" y="3352800"/>
              <a:ext cx="882720" cy="1119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85040" y="3342000"/>
                <a:ext cx="89676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Ink 18"/>
              <p14:cNvContentPartPr/>
              <p14:nvPr/>
            </p14:nvContentPartPr>
            <p14:xfrm>
              <a:off x="1109880" y="3344160"/>
              <a:ext cx="13320" cy="8532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02320" y="3336600"/>
                <a:ext cx="2412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" name="Ink 21"/>
              <p14:cNvContentPartPr/>
              <p14:nvPr/>
            </p14:nvContentPartPr>
            <p14:xfrm>
              <a:off x="1118160" y="3423360"/>
              <a:ext cx="12960" cy="2916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13840" y="3420120"/>
                <a:ext cx="2196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4" name="Ink 23"/>
              <p14:cNvContentPartPr/>
              <p14:nvPr/>
            </p14:nvContentPartPr>
            <p14:xfrm>
              <a:off x="1105200" y="3232920"/>
              <a:ext cx="1055520" cy="22500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98720" y="3223200"/>
                <a:ext cx="107100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5" name="Ink 24"/>
              <p14:cNvContentPartPr/>
              <p14:nvPr/>
            </p14:nvContentPartPr>
            <p14:xfrm>
              <a:off x="1196640" y="3257040"/>
              <a:ext cx="861840" cy="18324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90160" y="3247680"/>
                <a:ext cx="87300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3" name="Ink 32"/>
              <p14:cNvContentPartPr/>
              <p14:nvPr/>
            </p14:nvContentPartPr>
            <p14:xfrm>
              <a:off x="1224000" y="3519840"/>
              <a:ext cx="283320" cy="126360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220400" y="3515880"/>
                <a:ext cx="290880" cy="127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4" name="Ink 33"/>
              <p14:cNvContentPartPr/>
              <p14:nvPr/>
            </p14:nvContentPartPr>
            <p14:xfrm>
              <a:off x="1271160" y="3753480"/>
              <a:ext cx="103320" cy="91620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263960" y="3744840"/>
                <a:ext cx="117000" cy="9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5" name="Ink 34"/>
              <p14:cNvContentPartPr/>
              <p14:nvPr/>
            </p14:nvContentPartPr>
            <p14:xfrm>
              <a:off x="1290960" y="3791280"/>
              <a:ext cx="111960" cy="103572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284120" y="3785520"/>
                <a:ext cx="123840" cy="10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6" name="Ink 35"/>
              <p14:cNvContentPartPr/>
              <p14:nvPr/>
            </p14:nvContentPartPr>
            <p14:xfrm>
              <a:off x="1468440" y="3901800"/>
              <a:ext cx="237960" cy="89172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463400" y="3894960"/>
                <a:ext cx="246240" cy="90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7" name="Ink 36"/>
              <p14:cNvContentPartPr/>
              <p14:nvPr/>
            </p14:nvContentPartPr>
            <p14:xfrm>
              <a:off x="1617480" y="3602640"/>
              <a:ext cx="43200" cy="110196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612440" y="3595800"/>
                <a:ext cx="51480" cy="11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8" name="Ink 37"/>
              <p14:cNvContentPartPr/>
              <p14:nvPr/>
            </p14:nvContentPartPr>
            <p14:xfrm>
              <a:off x="1666080" y="3835920"/>
              <a:ext cx="198360" cy="84852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662840" y="3831240"/>
                <a:ext cx="206280" cy="85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9" name="Ink 38"/>
              <p14:cNvContentPartPr/>
              <p14:nvPr/>
            </p14:nvContentPartPr>
            <p14:xfrm>
              <a:off x="1861200" y="3563040"/>
              <a:ext cx="66240" cy="115200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857600" y="3558720"/>
                <a:ext cx="74880" cy="115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764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pressure change as we get deeper inside a substance?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7800" y="1825625"/>
            <a:ext cx="8436000" cy="4351338"/>
          </a:xfrm>
        </p:spPr>
        <p:txBody>
          <a:bodyPr/>
          <a:lstStyle/>
          <a:p>
            <a:r>
              <a:rPr lang="en-US" dirty="0" smtClean="0"/>
              <a:t>What is the pressure at the bottom of the tank?</a:t>
            </a:r>
          </a:p>
          <a:p>
            <a:r>
              <a:rPr lang="en-US" dirty="0" smtClean="0"/>
              <a:t>Pressure is force per unit area</a:t>
            </a:r>
          </a:p>
          <a:p>
            <a:r>
              <a:rPr lang="en-US" dirty="0" smtClean="0"/>
              <a:t>Force applied by water on the bottom of the tank</a:t>
            </a:r>
          </a:p>
          <a:p>
            <a:r>
              <a:rPr lang="en-US" dirty="0" smtClean="0"/>
              <a:t>Must just be the weight of the water mg</a:t>
            </a:r>
          </a:p>
          <a:p>
            <a:r>
              <a:rPr lang="en-US" dirty="0" smtClean="0"/>
              <a:t>But for fluids, we don’t usually talk about their mass, but their density, </a:t>
            </a:r>
            <a:r>
              <a:rPr lang="en-US" dirty="0" smtClean="0">
                <a:latin typeface="Forte" panose="03060902040502070203" pitchFamily="66" charset="0"/>
              </a:rPr>
              <a:t>p</a:t>
            </a:r>
          </a:p>
          <a:p>
            <a:endParaRPr lang="en-US" dirty="0" smtClean="0">
              <a:latin typeface="Forte" panose="03060902040502070203" pitchFamily="66" charset="0"/>
            </a:endParaRP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038960" y="2420400"/>
              <a:ext cx="1037520" cy="4467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8440" y="2400600"/>
                <a:ext cx="1078560" cy="48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1917360" y="2582760"/>
              <a:ext cx="151920" cy="24897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14120" y="2572680"/>
                <a:ext cx="168120" cy="250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1033920" y="2649720"/>
              <a:ext cx="65160" cy="22021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20600" y="2640000"/>
                <a:ext cx="98280" cy="22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/>
              <p14:cNvContentPartPr/>
              <p14:nvPr/>
            </p14:nvContentPartPr>
            <p14:xfrm>
              <a:off x="1160280" y="4889280"/>
              <a:ext cx="837000" cy="3801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52360" y="4885320"/>
                <a:ext cx="858600" cy="40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/>
              <p14:cNvContentPartPr/>
              <p14:nvPr/>
            </p14:nvContentPartPr>
            <p14:xfrm>
              <a:off x="1204200" y="4809000"/>
              <a:ext cx="735120" cy="2055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89800" y="4791720"/>
                <a:ext cx="75528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/>
              <p14:cNvContentPartPr/>
              <p14:nvPr/>
            </p14:nvContentPartPr>
            <p14:xfrm>
              <a:off x="1100160" y="3440640"/>
              <a:ext cx="10440" cy="2520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96560" y="3437400"/>
                <a:ext cx="1728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Ink 16"/>
              <p14:cNvContentPartPr/>
              <p14:nvPr/>
            </p14:nvContentPartPr>
            <p14:xfrm>
              <a:off x="1094040" y="3352800"/>
              <a:ext cx="882720" cy="1119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85040" y="3342000"/>
                <a:ext cx="89676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Ink 18"/>
              <p14:cNvContentPartPr/>
              <p14:nvPr/>
            </p14:nvContentPartPr>
            <p14:xfrm>
              <a:off x="1109880" y="3344160"/>
              <a:ext cx="13320" cy="8532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02320" y="3336600"/>
                <a:ext cx="2412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" name="Ink 21"/>
              <p14:cNvContentPartPr/>
              <p14:nvPr/>
            </p14:nvContentPartPr>
            <p14:xfrm>
              <a:off x="1118160" y="3423360"/>
              <a:ext cx="12960" cy="2916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13840" y="3420120"/>
                <a:ext cx="2196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4" name="Ink 23"/>
              <p14:cNvContentPartPr/>
              <p14:nvPr/>
            </p14:nvContentPartPr>
            <p14:xfrm>
              <a:off x="1105200" y="3232920"/>
              <a:ext cx="1055520" cy="22500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98720" y="3223200"/>
                <a:ext cx="107100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5" name="Ink 24"/>
              <p14:cNvContentPartPr/>
              <p14:nvPr/>
            </p14:nvContentPartPr>
            <p14:xfrm>
              <a:off x="1196640" y="3257040"/>
              <a:ext cx="861840" cy="18324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90160" y="3247680"/>
                <a:ext cx="87300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3" name="Ink 32"/>
              <p14:cNvContentPartPr/>
              <p14:nvPr/>
            </p14:nvContentPartPr>
            <p14:xfrm>
              <a:off x="1224000" y="3519840"/>
              <a:ext cx="283320" cy="126360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220400" y="3515880"/>
                <a:ext cx="290880" cy="127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4" name="Ink 33"/>
              <p14:cNvContentPartPr/>
              <p14:nvPr/>
            </p14:nvContentPartPr>
            <p14:xfrm>
              <a:off x="1271160" y="3753480"/>
              <a:ext cx="103320" cy="91620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263960" y="3744840"/>
                <a:ext cx="117000" cy="9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5" name="Ink 34"/>
              <p14:cNvContentPartPr/>
              <p14:nvPr/>
            </p14:nvContentPartPr>
            <p14:xfrm>
              <a:off x="1290960" y="3791280"/>
              <a:ext cx="111960" cy="103572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284120" y="3785520"/>
                <a:ext cx="123840" cy="10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6" name="Ink 35"/>
              <p14:cNvContentPartPr/>
              <p14:nvPr/>
            </p14:nvContentPartPr>
            <p14:xfrm>
              <a:off x="1468440" y="3901800"/>
              <a:ext cx="237960" cy="89172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463400" y="3894960"/>
                <a:ext cx="246240" cy="90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7" name="Ink 36"/>
              <p14:cNvContentPartPr/>
              <p14:nvPr/>
            </p14:nvContentPartPr>
            <p14:xfrm>
              <a:off x="1617480" y="3602640"/>
              <a:ext cx="43200" cy="110196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612440" y="3595800"/>
                <a:ext cx="51480" cy="11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8" name="Ink 37"/>
              <p14:cNvContentPartPr/>
              <p14:nvPr/>
            </p14:nvContentPartPr>
            <p14:xfrm>
              <a:off x="1666080" y="3835920"/>
              <a:ext cx="198360" cy="84852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662840" y="3831240"/>
                <a:ext cx="206280" cy="85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9" name="Ink 38"/>
              <p14:cNvContentPartPr/>
              <p14:nvPr/>
            </p14:nvContentPartPr>
            <p14:xfrm>
              <a:off x="1861200" y="3563040"/>
              <a:ext cx="66240" cy="115200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857600" y="3558720"/>
                <a:ext cx="74880" cy="115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106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pressure change as we get deeper inside a substance?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7120" y="1825625"/>
            <a:ext cx="8926680" cy="4351338"/>
          </a:xfrm>
        </p:spPr>
        <p:txBody>
          <a:bodyPr/>
          <a:lstStyle/>
          <a:p>
            <a:r>
              <a:rPr lang="en-US" dirty="0" smtClean="0"/>
              <a:t>So if we use density and solve for mass</a:t>
            </a:r>
          </a:p>
          <a:p>
            <a:r>
              <a:rPr lang="en-US" dirty="0" smtClean="0">
                <a:latin typeface="Forte" panose="03060902040502070203" pitchFamily="66" charset="0"/>
              </a:rPr>
              <a:t>p</a:t>
            </a:r>
            <a:r>
              <a:rPr lang="en-US" dirty="0" smtClean="0"/>
              <a:t>= m/V</a:t>
            </a:r>
          </a:p>
          <a:p>
            <a:r>
              <a:rPr lang="en-US" dirty="0"/>
              <a:t>m</a:t>
            </a:r>
            <a:r>
              <a:rPr lang="en-US" dirty="0" smtClean="0"/>
              <a:t> = </a:t>
            </a:r>
            <a:r>
              <a:rPr lang="en-US" dirty="0" err="1" smtClean="0">
                <a:latin typeface="Forte" panose="03060902040502070203" pitchFamily="66" charset="0"/>
              </a:rPr>
              <a:t>p</a:t>
            </a:r>
            <a:r>
              <a:rPr lang="en-US" dirty="0" err="1" smtClean="0"/>
              <a:t>V</a:t>
            </a:r>
            <a:endParaRPr lang="en-US" dirty="0" smtClean="0"/>
          </a:p>
          <a:p>
            <a:r>
              <a:rPr lang="en-US" dirty="0" smtClean="0"/>
              <a:t>Weight of the water is </a:t>
            </a:r>
            <a:r>
              <a:rPr lang="en-US" dirty="0" smtClean="0">
                <a:latin typeface="Forte" panose="03060902040502070203" pitchFamily="66" charset="0"/>
              </a:rPr>
              <a:t>p</a:t>
            </a:r>
            <a:r>
              <a:rPr lang="en-US" dirty="0" smtClean="0"/>
              <a:t>Vg</a:t>
            </a:r>
          </a:p>
          <a:p>
            <a:r>
              <a:rPr lang="en-US" dirty="0" smtClean="0"/>
              <a:t>Pressure = P = F/A</a:t>
            </a:r>
          </a:p>
          <a:p>
            <a:r>
              <a:rPr lang="en-US" dirty="0" smtClean="0"/>
              <a:t>P = </a:t>
            </a:r>
            <a:r>
              <a:rPr lang="en-US" dirty="0" smtClean="0">
                <a:latin typeface="Forte" panose="03060902040502070203" pitchFamily="66" charset="0"/>
              </a:rPr>
              <a:t>p</a:t>
            </a:r>
            <a:r>
              <a:rPr lang="en-US" dirty="0" smtClean="0"/>
              <a:t>Vg/A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038960" y="2420400"/>
              <a:ext cx="1037520" cy="4467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8440" y="2400600"/>
                <a:ext cx="1078560" cy="48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1917360" y="2582760"/>
              <a:ext cx="151920" cy="24897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14120" y="2572680"/>
                <a:ext cx="168120" cy="250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1033920" y="2649720"/>
              <a:ext cx="65160" cy="22021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20600" y="2640000"/>
                <a:ext cx="98280" cy="22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/>
              <p14:cNvContentPartPr/>
              <p14:nvPr/>
            </p14:nvContentPartPr>
            <p14:xfrm>
              <a:off x="1160280" y="4889280"/>
              <a:ext cx="837000" cy="3801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52360" y="4885320"/>
                <a:ext cx="858600" cy="40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/>
              <p14:cNvContentPartPr/>
              <p14:nvPr/>
            </p14:nvContentPartPr>
            <p14:xfrm>
              <a:off x="1204200" y="4809000"/>
              <a:ext cx="735120" cy="2055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89800" y="4791720"/>
                <a:ext cx="75528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/>
              <p14:cNvContentPartPr/>
              <p14:nvPr/>
            </p14:nvContentPartPr>
            <p14:xfrm>
              <a:off x="1100160" y="3440640"/>
              <a:ext cx="10440" cy="2520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96560" y="3437400"/>
                <a:ext cx="1728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Ink 16"/>
              <p14:cNvContentPartPr/>
              <p14:nvPr/>
            </p14:nvContentPartPr>
            <p14:xfrm>
              <a:off x="1094040" y="3352800"/>
              <a:ext cx="882720" cy="1119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85040" y="3342000"/>
                <a:ext cx="89676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Ink 18"/>
              <p14:cNvContentPartPr/>
              <p14:nvPr/>
            </p14:nvContentPartPr>
            <p14:xfrm>
              <a:off x="1109880" y="3344160"/>
              <a:ext cx="13320" cy="8532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02320" y="3336600"/>
                <a:ext cx="2412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" name="Ink 21"/>
              <p14:cNvContentPartPr/>
              <p14:nvPr/>
            </p14:nvContentPartPr>
            <p14:xfrm>
              <a:off x="1118160" y="3423360"/>
              <a:ext cx="12960" cy="2916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13840" y="3420120"/>
                <a:ext cx="2196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4" name="Ink 23"/>
              <p14:cNvContentPartPr/>
              <p14:nvPr/>
            </p14:nvContentPartPr>
            <p14:xfrm>
              <a:off x="1105200" y="3232920"/>
              <a:ext cx="1055520" cy="22500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98720" y="3223200"/>
                <a:ext cx="107100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5" name="Ink 24"/>
              <p14:cNvContentPartPr/>
              <p14:nvPr/>
            </p14:nvContentPartPr>
            <p14:xfrm>
              <a:off x="1196640" y="3257040"/>
              <a:ext cx="861840" cy="18324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90160" y="3247680"/>
                <a:ext cx="87300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3" name="Ink 32"/>
              <p14:cNvContentPartPr/>
              <p14:nvPr/>
            </p14:nvContentPartPr>
            <p14:xfrm>
              <a:off x="1224000" y="3519840"/>
              <a:ext cx="283320" cy="126360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220400" y="3515880"/>
                <a:ext cx="290880" cy="127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4" name="Ink 33"/>
              <p14:cNvContentPartPr/>
              <p14:nvPr/>
            </p14:nvContentPartPr>
            <p14:xfrm>
              <a:off x="1271160" y="3753480"/>
              <a:ext cx="103320" cy="91620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263960" y="3744840"/>
                <a:ext cx="117000" cy="9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5" name="Ink 34"/>
              <p14:cNvContentPartPr/>
              <p14:nvPr/>
            </p14:nvContentPartPr>
            <p14:xfrm>
              <a:off x="1290960" y="3791280"/>
              <a:ext cx="111960" cy="103572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284120" y="3785520"/>
                <a:ext cx="123840" cy="10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6" name="Ink 35"/>
              <p14:cNvContentPartPr/>
              <p14:nvPr/>
            </p14:nvContentPartPr>
            <p14:xfrm>
              <a:off x="1468440" y="3901800"/>
              <a:ext cx="237960" cy="89172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463400" y="3894960"/>
                <a:ext cx="246240" cy="90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7" name="Ink 36"/>
              <p14:cNvContentPartPr/>
              <p14:nvPr/>
            </p14:nvContentPartPr>
            <p14:xfrm>
              <a:off x="1617480" y="3602640"/>
              <a:ext cx="43200" cy="110196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612440" y="3595800"/>
                <a:ext cx="51480" cy="11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8" name="Ink 37"/>
              <p14:cNvContentPartPr/>
              <p14:nvPr/>
            </p14:nvContentPartPr>
            <p14:xfrm>
              <a:off x="1666080" y="3835920"/>
              <a:ext cx="198360" cy="84852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662840" y="3831240"/>
                <a:ext cx="206280" cy="85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9" name="Ink 38"/>
              <p14:cNvContentPartPr/>
              <p14:nvPr/>
            </p14:nvContentPartPr>
            <p14:xfrm>
              <a:off x="1861200" y="3563040"/>
              <a:ext cx="66240" cy="115200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857600" y="3558720"/>
                <a:ext cx="74880" cy="115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650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pressure change as we get deeper inside a substance?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5720" y="1825625"/>
            <a:ext cx="8968080" cy="4351338"/>
          </a:xfrm>
        </p:spPr>
        <p:txBody>
          <a:bodyPr/>
          <a:lstStyle/>
          <a:p>
            <a:r>
              <a:rPr lang="en-US" dirty="0" smtClean="0"/>
              <a:t>P = </a:t>
            </a:r>
            <a:r>
              <a:rPr lang="en-US" dirty="0" smtClean="0">
                <a:latin typeface="Forte" panose="03060902040502070203" pitchFamily="66" charset="0"/>
              </a:rPr>
              <a:t>p</a:t>
            </a:r>
            <a:r>
              <a:rPr lang="en-US" dirty="0" smtClean="0"/>
              <a:t>Vg/A</a:t>
            </a:r>
          </a:p>
          <a:p>
            <a:r>
              <a:rPr lang="en-US" dirty="0" smtClean="0"/>
              <a:t>Volume/Area</a:t>
            </a:r>
          </a:p>
          <a:p>
            <a:r>
              <a:rPr lang="en-US" dirty="0" smtClean="0"/>
              <a:t>V/A = h = height of fluid</a:t>
            </a:r>
          </a:p>
          <a:p>
            <a:r>
              <a:rPr lang="en-US" dirty="0" smtClean="0"/>
              <a:t>Pressure due to the column of water</a:t>
            </a:r>
          </a:p>
          <a:p>
            <a:r>
              <a:rPr lang="en-US" dirty="0" smtClean="0"/>
              <a:t>P = </a:t>
            </a:r>
            <a:r>
              <a:rPr lang="en-US" dirty="0" smtClean="0">
                <a:latin typeface="Forte" panose="03060902040502070203" pitchFamily="66" charset="0"/>
              </a:rPr>
              <a:t>p</a:t>
            </a:r>
            <a:r>
              <a:rPr lang="en-US" dirty="0" smtClean="0"/>
              <a:t>gh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038960" y="2420400"/>
              <a:ext cx="1037520" cy="4467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8440" y="2400600"/>
                <a:ext cx="1078560" cy="48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1917360" y="2582760"/>
              <a:ext cx="151920" cy="24897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14120" y="2572680"/>
                <a:ext cx="168120" cy="250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1033920" y="2649720"/>
              <a:ext cx="65160" cy="22021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20600" y="2640000"/>
                <a:ext cx="98280" cy="22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/>
              <p14:cNvContentPartPr/>
              <p14:nvPr/>
            </p14:nvContentPartPr>
            <p14:xfrm>
              <a:off x="1160280" y="4889280"/>
              <a:ext cx="837000" cy="3801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52360" y="4885320"/>
                <a:ext cx="858600" cy="40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/>
              <p14:cNvContentPartPr/>
              <p14:nvPr/>
            </p14:nvContentPartPr>
            <p14:xfrm>
              <a:off x="1204200" y="4809000"/>
              <a:ext cx="735120" cy="2055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89800" y="4791720"/>
                <a:ext cx="75528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/>
              <p14:cNvContentPartPr/>
              <p14:nvPr/>
            </p14:nvContentPartPr>
            <p14:xfrm>
              <a:off x="1100160" y="3440640"/>
              <a:ext cx="10440" cy="2520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96560" y="3437400"/>
                <a:ext cx="1728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Ink 16"/>
              <p14:cNvContentPartPr/>
              <p14:nvPr/>
            </p14:nvContentPartPr>
            <p14:xfrm>
              <a:off x="1094040" y="3352800"/>
              <a:ext cx="882720" cy="1119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85040" y="3342000"/>
                <a:ext cx="89676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Ink 18"/>
              <p14:cNvContentPartPr/>
              <p14:nvPr/>
            </p14:nvContentPartPr>
            <p14:xfrm>
              <a:off x="1109880" y="3344160"/>
              <a:ext cx="13320" cy="8532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02320" y="3336600"/>
                <a:ext cx="2412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" name="Ink 21"/>
              <p14:cNvContentPartPr/>
              <p14:nvPr/>
            </p14:nvContentPartPr>
            <p14:xfrm>
              <a:off x="1118160" y="3423360"/>
              <a:ext cx="12960" cy="2916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13840" y="3420120"/>
                <a:ext cx="2196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4" name="Ink 23"/>
              <p14:cNvContentPartPr/>
              <p14:nvPr/>
            </p14:nvContentPartPr>
            <p14:xfrm>
              <a:off x="1105200" y="3232920"/>
              <a:ext cx="1055520" cy="22500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98720" y="3223200"/>
                <a:ext cx="107100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5" name="Ink 24"/>
              <p14:cNvContentPartPr/>
              <p14:nvPr/>
            </p14:nvContentPartPr>
            <p14:xfrm>
              <a:off x="1196640" y="3257040"/>
              <a:ext cx="861840" cy="18324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90160" y="3247680"/>
                <a:ext cx="87300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3" name="Ink 32"/>
              <p14:cNvContentPartPr/>
              <p14:nvPr/>
            </p14:nvContentPartPr>
            <p14:xfrm>
              <a:off x="1224000" y="3519840"/>
              <a:ext cx="283320" cy="126360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220400" y="3515880"/>
                <a:ext cx="290880" cy="127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4" name="Ink 33"/>
              <p14:cNvContentPartPr/>
              <p14:nvPr/>
            </p14:nvContentPartPr>
            <p14:xfrm>
              <a:off x="1271160" y="3753480"/>
              <a:ext cx="103320" cy="91620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263960" y="3744840"/>
                <a:ext cx="117000" cy="9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5" name="Ink 34"/>
              <p14:cNvContentPartPr/>
              <p14:nvPr/>
            </p14:nvContentPartPr>
            <p14:xfrm>
              <a:off x="1290960" y="3791280"/>
              <a:ext cx="111960" cy="103572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284120" y="3785520"/>
                <a:ext cx="123840" cy="10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6" name="Ink 35"/>
              <p14:cNvContentPartPr/>
              <p14:nvPr/>
            </p14:nvContentPartPr>
            <p14:xfrm>
              <a:off x="1468440" y="3901800"/>
              <a:ext cx="237960" cy="89172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463400" y="3894960"/>
                <a:ext cx="246240" cy="90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7" name="Ink 36"/>
              <p14:cNvContentPartPr/>
              <p14:nvPr/>
            </p14:nvContentPartPr>
            <p14:xfrm>
              <a:off x="1617480" y="3602640"/>
              <a:ext cx="43200" cy="110196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612440" y="3595800"/>
                <a:ext cx="51480" cy="11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8" name="Ink 37"/>
              <p14:cNvContentPartPr/>
              <p14:nvPr/>
            </p14:nvContentPartPr>
            <p14:xfrm>
              <a:off x="1666080" y="3835920"/>
              <a:ext cx="198360" cy="84852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662840" y="3831240"/>
                <a:ext cx="206280" cy="85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9" name="Ink 38"/>
              <p14:cNvContentPartPr/>
              <p14:nvPr/>
            </p14:nvContentPartPr>
            <p14:xfrm>
              <a:off x="1861200" y="3563040"/>
              <a:ext cx="66240" cy="115200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857600" y="3558720"/>
                <a:ext cx="74880" cy="115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778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pressure change as we get deeper inside a substance?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0760" y="1825625"/>
            <a:ext cx="8783040" cy="4351338"/>
          </a:xfrm>
        </p:spPr>
        <p:txBody>
          <a:bodyPr/>
          <a:lstStyle/>
          <a:p>
            <a:r>
              <a:rPr lang="en-US" dirty="0" smtClean="0"/>
              <a:t>P = </a:t>
            </a:r>
            <a:r>
              <a:rPr lang="en-US" dirty="0" smtClean="0">
                <a:latin typeface="Forte" panose="03060902040502070203" pitchFamily="66" charset="0"/>
              </a:rPr>
              <a:t>p</a:t>
            </a:r>
            <a:r>
              <a:rPr lang="en-US" dirty="0" smtClean="0"/>
              <a:t>gh</a:t>
            </a:r>
          </a:p>
          <a:p>
            <a:r>
              <a:rPr lang="en-US" dirty="0" smtClean="0"/>
              <a:t>This is the pressure from the column of water</a:t>
            </a:r>
          </a:p>
          <a:p>
            <a:r>
              <a:rPr lang="en-US" dirty="0" smtClean="0"/>
              <a:t>But we have a problem – the pressure at the top isn’t 0</a:t>
            </a:r>
          </a:p>
          <a:p>
            <a:r>
              <a:rPr lang="en-US" dirty="0" smtClean="0"/>
              <a:t>So the total pressure is the pressure at the top (P0) plus the pressure from the liquid</a:t>
            </a:r>
          </a:p>
          <a:p>
            <a:r>
              <a:rPr lang="en-US" dirty="0" smtClean="0"/>
              <a:t>P = P0 + </a:t>
            </a:r>
            <a:r>
              <a:rPr lang="en-US" dirty="0" smtClean="0">
                <a:latin typeface="Forte" panose="03060902040502070203" pitchFamily="66" charset="0"/>
              </a:rPr>
              <a:t>p</a:t>
            </a:r>
            <a:r>
              <a:rPr lang="en-US" dirty="0" smtClean="0"/>
              <a:t>gh</a:t>
            </a:r>
          </a:p>
          <a:p>
            <a:r>
              <a:rPr lang="en-US" dirty="0" smtClean="0"/>
              <a:t>What is P0?</a:t>
            </a:r>
          </a:p>
          <a:p>
            <a:r>
              <a:rPr lang="en-US" dirty="0" smtClean="0"/>
              <a:t>Air pressure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038960" y="2420400"/>
              <a:ext cx="1037520" cy="4467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8440" y="2400600"/>
                <a:ext cx="1078560" cy="48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1917360" y="2582760"/>
              <a:ext cx="151920" cy="24897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14120" y="2572680"/>
                <a:ext cx="168120" cy="250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1033920" y="2649720"/>
              <a:ext cx="65160" cy="22021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20600" y="2640000"/>
                <a:ext cx="98280" cy="22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/>
              <p14:cNvContentPartPr/>
              <p14:nvPr/>
            </p14:nvContentPartPr>
            <p14:xfrm>
              <a:off x="1160280" y="4889280"/>
              <a:ext cx="837000" cy="3801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52360" y="4885320"/>
                <a:ext cx="858600" cy="40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/>
              <p14:cNvContentPartPr/>
              <p14:nvPr/>
            </p14:nvContentPartPr>
            <p14:xfrm>
              <a:off x="1204200" y="4809000"/>
              <a:ext cx="735120" cy="2055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89800" y="4791720"/>
                <a:ext cx="75528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/>
              <p14:cNvContentPartPr/>
              <p14:nvPr/>
            </p14:nvContentPartPr>
            <p14:xfrm>
              <a:off x="1100160" y="3440640"/>
              <a:ext cx="10440" cy="2520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96560" y="3437400"/>
                <a:ext cx="1728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Ink 16"/>
              <p14:cNvContentPartPr/>
              <p14:nvPr/>
            </p14:nvContentPartPr>
            <p14:xfrm>
              <a:off x="1094040" y="3352800"/>
              <a:ext cx="882720" cy="1119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85040" y="3342000"/>
                <a:ext cx="89676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Ink 18"/>
              <p14:cNvContentPartPr/>
              <p14:nvPr/>
            </p14:nvContentPartPr>
            <p14:xfrm>
              <a:off x="1109880" y="3344160"/>
              <a:ext cx="13320" cy="8532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02320" y="3336600"/>
                <a:ext cx="2412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" name="Ink 21"/>
              <p14:cNvContentPartPr/>
              <p14:nvPr/>
            </p14:nvContentPartPr>
            <p14:xfrm>
              <a:off x="1118160" y="3423360"/>
              <a:ext cx="12960" cy="2916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13840" y="3420120"/>
                <a:ext cx="2196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4" name="Ink 23"/>
              <p14:cNvContentPartPr/>
              <p14:nvPr/>
            </p14:nvContentPartPr>
            <p14:xfrm>
              <a:off x="1105200" y="3232920"/>
              <a:ext cx="1055520" cy="22500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98720" y="3223200"/>
                <a:ext cx="107100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5" name="Ink 24"/>
              <p14:cNvContentPartPr/>
              <p14:nvPr/>
            </p14:nvContentPartPr>
            <p14:xfrm>
              <a:off x="1196640" y="3257040"/>
              <a:ext cx="861840" cy="18324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90160" y="3247680"/>
                <a:ext cx="87300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3" name="Ink 32"/>
              <p14:cNvContentPartPr/>
              <p14:nvPr/>
            </p14:nvContentPartPr>
            <p14:xfrm>
              <a:off x="1224000" y="3519840"/>
              <a:ext cx="283320" cy="126360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220400" y="3515880"/>
                <a:ext cx="290880" cy="127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4" name="Ink 33"/>
              <p14:cNvContentPartPr/>
              <p14:nvPr/>
            </p14:nvContentPartPr>
            <p14:xfrm>
              <a:off x="1271160" y="3753480"/>
              <a:ext cx="103320" cy="91620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263960" y="3744840"/>
                <a:ext cx="117000" cy="9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5" name="Ink 34"/>
              <p14:cNvContentPartPr/>
              <p14:nvPr/>
            </p14:nvContentPartPr>
            <p14:xfrm>
              <a:off x="1290960" y="3791280"/>
              <a:ext cx="111960" cy="103572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284120" y="3785520"/>
                <a:ext cx="123840" cy="10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6" name="Ink 35"/>
              <p14:cNvContentPartPr/>
              <p14:nvPr/>
            </p14:nvContentPartPr>
            <p14:xfrm>
              <a:off x="1468440" y="3901800"/>
              <a:ext cx="237960" cy="89172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463400" y="3894960"/>
                <a:ext cx="246240" cy="90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7" name="Ink 36"/>
              <p14:cNvContentPartPr/>
              <p14:nvPr/>
            </p14:nvContentPartPr>
            <p14:xfrm>
              <a:off x="1617480" y="3602640"/>
              <a:ext cx="43200" cy="110196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612440" y="3595800"/>
                <a:ext cx="51480" cy="11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8" name="Ink 37"/>
              <p14:cNvContentPartPr/>
              <p14:nvPr/>
            </p14:nvContentPartPr>
            <p14:xfrm>
              <a:off x="1666080" y="3835920"/>
              <a:ext cx="198360" cy="84852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662840" y="3831240"/>
                <a:ext cx="206280" cy="85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9" name="Ink 38"/>
              <p14:cNvContentPartPr/>
              <p14:nvPr/>
            </p14:nvContentPartPr>
            <p14:xfrm>
              <a:off x="1861200" y="3563040"/>
              <a:ext cx="66240" cy="115200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857600" y="3558720"/>
                <a:ext cx="74880" cy="115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504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1557</Words>
  <Application>Microsoft Office PowerPoint</Application>
  <PresentationFormat>Widescreen</PresentationFormat>
  <Paragraphs>225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Blackadder ITC</vt:lpstr>
      <vt:lpstr>Calibri</vt:lpstr>
      <vt:lpstr>Calibri Light</vt:lpstr>
      <vt:lpstr>Forte</vt:lpstr>
      <vt:lpstr>Office Theme</vt:lpstr>
      <vt:lpstr>PowerPoint Presentation</vt:lpstr>
      <vt:lpstr>PowerPoint Presentation</vt:lpstr>
      <vt:lpstr>Plan for Today (AP Physics 2)</vt:lpstr>
      <vt:lpstr>Equation for Density</vt:lpstr>
      <vt:lpstr>How does pressure change as we get deeper inside a substance?</vt:lpstr>
      <vt:lpstr>How does pressure change as we get deeper inside a substance?</vt:lpstr>
      <vt:lpstr>How does pressure change as we get deeper inside a substance?</vt:lpstr>
      <vt:lpstr>How does pressure change as we get deeper inside a substance?</vt:lpstr>
      <vt:lpstr>How does pressure change as we get deeper inside a substance?</vt:lpstr>
      <vt:lpstr>How does pressure change as we get deeper inside a substance?</vt:lpstr>
      <vt:lpstr>What if we were about halfway down?</vt:lpstr>
      <vt:lpstr>Gauge Pressure vs. Absolute Pressure</vt:lpstr>
      <vt:lpstr>Things to note</vt:lpstr>
      <vt:lpstr>Playing with straws</vt:lpstr>
      <vt:lpstr>Playing with straws</vt:lpstr>
      <vt:lpstr>Playing with Straws (Ideal Gas Law)</vt:lpstr>
      <vt:lpstr>How do straws work general</vt:lpstr>
      <vt:lpstr>Long Straw Demo</vt:lpstr>
      <vt:lpstr>Suction Cups</vt:lpstr>
      <vt:lpstr>Suction Cup Diagram</vt:lpstr>
      <vt:lpstr>Manometer</vt:lpstr>
      <vt:lpstr>Manometer Diagram</vt:lpstr>
      <vt:lpstr>Barometer</vt:lpstr>
      <vt:lpstr>Barometer</vt:lpstr>
      <vt:lpstr>Barometer</vt:lpstr>
      <vt:lpstr>Barometer</vt:lpstr>
      <vt:lpstr>Barometer</vt:lpstr>
      <vt:lpstr>Why don’t we have water barometers?</vt:lpstr>
      <vt:lpstr>Diagram of Manometer</vt:lpstr>
      <vt:lpstr>How much less do objects weigh (or appear to weigh) in water?</vt:lpstr>
      <vt:lpstr>How much less do objects weigh in water? </vt:lpstr>
      <vt:lpstr>How much less do objects weigh in water? </vt:lpstr>
      <vt:lpstr>How much less do objects weigh in water? </vt:lpstr>
      <vt:lpstr>How much less do objects weigh in water? </vt:lpstr>
      <vt:lpstr>How much less do objects weigh in water? </vt:lpstr>
      <vt:lpstr>How much less do objects weigh in water? </vt:lpstr>
      <vt:lpstr>How much less do objects weigh in water? </vt:lpstr>
      <vt:lpstr>How much less do objects weigh in water? </vt:lpstr>
      <vt:lpstr>Buoyant Force</vt:lpstr>
      <vt:lpstr>Buoyant Force</vt:lpstr>
      <vt:lpstr>Buoyant Force</vt:lpstr>
      <vt:lpstr>Buoyant Force</vt:lpstr>
      <vt:lpstr>Buoyant Force</vt:lpstr>
      <vt:lpstr>Things to note about Buoyancy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Knittig</dc:creator>
  <cp:lastModifiedBy>Jane Knittig</cp:lastModifiedBy>
  <cp:revision>23</cp:revision>
  <dcterms:created xsi:type="dcterms:W3CDTF">2013-09-23T14:46:59Z</dcterms:created>
  <dcterms:modified xsi:type="dcterms:W3CDTF">2013-09-24T12:44:54Z</dcterms:modified>
</cp:coreProperties>
</file>