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4" r:id="rId18"/>
    <p:sldId id="275" r:id="rId19"/>
    <p:sldId id="2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07:46.2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228-65 29,'-25'13'19,"25"-13"-3,-18 4 0,18-4 0,0 0 0,-2-33 3,14 16 1,0-12 0,9 2-2,0-13-2,12 9-1,-4-6-3,12 8-4,-5 2-3,9 8-3,-3 6-2,3 7 0,-3 8 0,3 3 0,-5 7 0,1 3 0,-4 3 0,-1 3 0,1-2 0,-2-1 0,0-1-1,-4-2 1,0-1 0,0-4 0,-6-5 0,-2-1-1,-2 0 0,-21-4-7,33 8-8,-33-8-5,21 7-6,-21-7-4,0 0-4,0 0-2,0 0-1,2 18 8</inkml:trace>
  <inkml:trace contextRef="#ctx0" brushRef="#br0" timeOffset="2795.5411">433 2123 62,'-12'19'25,"12"-19"-4,0 0-10,-17-4-6,17 4 0,-2-27-1,4 6 0,0-4-2,2-2-1,-1-4 1,1 4-1,0 0 1,0 6-1,0 2 1,-4 19-1,15-19 1,-15 19-1,18 5-1,-18-5 1,19 27-2,-19-27 2,21 37-2,-15-16 2,4 0-3,-2 2 3,-3-1-2,1-1 1,0-4 0,-2 1-1,-4-18 1,8 27 0,-8-27 0,5 19 0,-5-19 0,0 0 0,0 0 0,0 0 1,0 0 1,22 2-1,-22-2 1,0 0 0,23-12 1,-23 12 1,17-8 1,-17 8-1,18-7 0,-18 7 0,0 0 0,23-21 1,-23 21-2,0 0-1,19-27-1,-19 27 0,12-27-4,-12 27-5,13-33-7,-13 33-5,14-33-4,-14 33-3,11-29 3,-11 29-2,4-31 3,-8 10 3,1 0 13</inkml:trace>
  <inkml:trace contextRef="#ctx0" brushRef="#br0" timeOffset="3319.6772">528 1242 92,'0'0'20,"-20"15"1,20-15-8,-13 27-8,13-9-2,4 5 0,1 2-2,9 2-1,1 4 1,5 0-1,3 3 0,4-1 0,0 0 1,2-6 0,0-2 0,-2-6 1,-2-11 2,-2-8 1,-5-8 0,-18 8 1,25-38-1,-15 11 0,-7-6-1,-1-4 0,-5-1-2,-1-1-2,-2 1-1,-4-1-1,-1 4-3,-7 1-4,3 3 0,-5 0-5,3 8-1,-2 0-5,19 23-1,-31-24-4,31 24 2,-18-3 1,18 3-2,0 0 11</inkml:trace>
  <inkml:trace contextRef="#ctx0" brushRef="#br0" timeOffset="3770.4275">777 802 69,'-21'-3'25,"21"3"-5,-27-4-6,27 4-1,-24 2 0,24-2-2,-19 13-1,19-13-3,-10 25-3,8-8 0,2 9-1,6 1-2,4 3-1,3 1 0,5-2-1,1-4-1,4-4 1,1-7 1,1-10 0,-4-12 1,0-9 0,-5-6 0,-5-10 1,-1-4 0,-8-1 0,-4-5-1,-6 3 0,-3 3-1,-5 4 0,-1 2-3,-3 6-2,1 2-3,0 6-4,-1 1-3,20 16-3,-25-17-5,25 17-1,0 0-2,0 0-1,0 0 4,2-17 7,-2 17 16</inkml:trace>
  <inkml:trace contextRef="#ctx0" brushRef="#br0" timeOffset="4335.49">964 276 55,'0'0'20,"-27"-10"-3,10 9-5,0 1-1,-1 1-2,18-1-1,-33 14-2,33-14-2,-21 25-1,15-4 0,2-2-2,4 3-2,6-1 1,2 0 0,-8-21-2,29 29 2,-12-23-1,-17-6 2,35-12-1,-17-1 1,-3-8 0,-1-5 0,-5-4 1,-1-3 0,-4 0-1,-2 2 0,-4 2 1,-2 2 0,-2 4 2,6 23 1,-13-25 1,13 25 1,0 0-1,-18 2 1,18-2-1,-2 29-1,6-12 0,8 6-2,3 3 0,10 4 1,2-5 0,8 10 0,2-4 0,4 4 0,-3 1-2,-1-1 1,-6 0 0,-4-1-2,-4-3 0,-9 0 0,-7-4-1,-5-8 0,-2-19-11,-17 22-10,17-22-11,-31-4-6,10-14 0,-6-7-3,-4-19-1</inkml:trace>
  <inkml:trace contextRef="#ctx0" brushRef="#br0" timeOffset="-1628.2665">21 79 39,'0'0'13,"0"0"0,-17 4-1,17-4-2,0 0 2,-6 21-1,6-21 1,0 22-1,0-22 0,4 32 0,-6-14-1,6 7 0,-2-4 0,3 6 0,-3 0 1,4 12 0,-4-7-1,4 9-2,-2-1-1,3 10-1,-3 1-2,4 6-1,0 1-3,-1 0 0,3 2 0,0-2 0,-2 0 0,1-3 0,1 1 0,-2-2 0,-1 2 0,1-2 0,-2-4 0,0 2 0,1-1 0,-1-1 0,0-6 0,0 0 0,-2-1 0,1-3 0,-1 3 0,0-3 0,0 3 0,0-3 0,2 0 0,-4-3 0,2 2 0,-3-3 0,1-5 0,-2 0 0,2-2 0,-2-4 0,-2-2 0,4 2 0,-2-6 0,0 1-2,0-3 1,0 0 0,0-17 1,2 29 0,-2-29-1,2 25 1,-2-25-1,4 22 1,-4-22 0,4 17 0,-4-17 0,0 17 0,0-17 0,0 20 1,0-20-1,0 23 1,0-23-1,-2 25 0,2-25 0,0 23 0,0-23 0,0 19-1,0-19 1,0 0 0,2 23-1,-2-23 1,0 0 0,4 18 0,-4-18 0,0 0 0,2 21 0,-2-21 0,0 0 0,4 19 0,-4-19 0,0 0 0,5 23 0,-5-23-1,0 0 1,4 23 0,-4-23 0,2 18 0,-2-18-1,0 0 1,4 21 0,-4-21 0,0 0-1,6 19 2,-6-19-1,0 0 0,6 21 0,-6-21 0,0 0 0,5 22 0,-5-22-1,0 0 0,0 0 0,0 0 0,0 0 0,0 0 0,24 7 1,-24-7-1,0 0 1,25-7-1,-25 7 1,25-8 0,-25 8 0,31-8 0,-12 6 0,4 0 0,1-1 0,1-1 0,0 0 0,0 2 0,2 0 0,0 2 0,-2-2 0,0 2 0,1 0 0,-1 2 1,0 0-1,-2 0 0,2 0-1,0-2 1,0 2 0,-1 0 0,3 0 0,-4-2 1,2 0-1,0 3 0,-2-1 0,1-2 0,-3-2 0,0 4 0,-2-4 0,1 2-1,-1-2 1,-2 1 0,1 1 0,-1 0 0,3-2 0,-3 2 0,2-2 0,1 0 1,-1 2-1,-2-2 0,3 0-1,-3-2 2,1 4-2,1 0 1,-19 0 0,31-2-1,-31 2 1,31-4 0,-31 4-1,29-6 1,-29 6 0,23-7 0,-23 7 0,23-10 0,-23 10 0,19-13 0,-19 13 0,18-18 0,-18 18 0,0 0 0,21-21 0,-21 21 0,0 0 0,18-19 0,-18 19 1,0 0-1,15-25 0,-15 25 0,10-21 0,-10 21 0,5-31 0,-1 13 0,-2 1 0,2-4 0,-2 2 1,0-5-2,-2-1 2,0-2-1,-2-2 0,0-1 0,-2-5-1,0-2 3,-1-3-2,-3-5 1,0-1-1,-3-6 2,-1-2-2,-2-4 1,-1-3 0,-2 1-1,-3 2 1,3-2-1,-3 2 0,3 4 1,-2 4-1,3-2-1,1 6 1,-1 0 0,3-1 0,-3 1 0,5-2 0,1 2-1,2-2 1,3-1 1,1 5 0,0-4-1,2 2 0,2 3 0,0 3 0,-2 1 0,2 4 0,-2-1 0,2 1 1,-2 2-2,4 0 2,-2 1-1,0-1 0,2 0 0,-2 2 0,-2 0 0,2-1 0,-2 1 0,-2 2 0,0 2 0,0 0-1,-1 2 1,1 0 0,0 4 0,0 3-1,0-1 1,4 19 0,-6-29 0,6 29 0,-5-21 1,5 21-1,0 0 0,0 0 1,-16-19-2,16 19-9,0 0-5,0 0-6,0 0-8,0 0-2,-17-2-1,17 2-1,0 0 0,-22 5 7</inkml:trace>
  <inkml:trace contextRef="#ctx0" brushRef="#br0" timeOffset="-599.5767">4-86 15,'-20'5'10,"20"-5"-2,0 0-2,0 0 2,-19 4 1,19-4-2,0 0 1,0 0-1,0 0 0,0 0-1,17 8 0,-17-8-1,27 12 0,-9-3-1,1 3 0,-1-1 1,3 3 0,-2 3 0,4 1 1,-3 1 1,5 2-2,-4-4 1,4-1-1,2 3 0,0 0-1,2-3 1,0-3-1,0-3-1,2 0 1,0-5 0,2 3 0,-4-8-1,6 0 1,-6-4 0,8 0 0,-6-3-1,5 1 1,-1-4-1,2 1-1,-2 1-1,3-2 1,-1 4-1,0-1 0,-2 1-1,-3 0 0,-1-2 0,-2 3 1,-2-7-1,-3 4 0,-3-3 1,-2-3-1,-19 14 0,31-25-1,-31 25 0,29-25 0,-29 25-3,23-23-3,-23 23-1,25-21-2,-25 21-1,24-18-3,-24 18-3,21-13-3,-21 13-2,23-10-1,-23 10 0,18-15-3,-18 15 2,5-19 11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08:08.54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410 0 87,'-72'197'25,"3"23"-7,1 24-16,12 13-5,10 11-1,7-8-2,12-15-1,6-29-3,11-45-4,4-43-2,6-63-3,0-65 0,8-46 1,-2-54 3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0.45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104-1 2,'-19'-12'2,"19"12"0,0 0 0,-16 23 1,16-23-5,-15 19 8,15-19 3,0 0 2,-21 23 2,21-23 2,-18 8 1,18-8 2,0 0 4,-17 2-7,17-2-4,0 0-2,0 0-2,0 0-2,0 0-2,9 31-3,-9-31 2,22 39-1,-9-16 2,5 8-1,-1-1 1,6 7 0,-3-2 1,3 3-1,-2-1 1,4 1-1,-2-3-1,4 0 1,-1-2-1,1-3 1,0-3 2,4-2 0,-2-1 0,7-5 0,-1-2-1,8-1 0,-1-5 0,5-1 0,3-4-4,0-2 1,0-3-2,-1-2 2,1 1-2,-2-4 1,1-4 0,-3 2-1,1-2 1,-1-3 0,2-3 0,3 3-1,-1-5 1,-2-1 0,4 2 0,-1-5 0,-1 1 0,-4 2 0,-1-3 0,-3 1-1,-7 4 1,0-3 0,-8 5 0,-2-1 0,-4 3 0,-21 11-8,35-21-5,-35 21-4,25-22-6,-25 22-4,20-21-5,-20 21 2,7-17-1,-7 17 4,0 0 6,-17-25 11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1.37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-8 67 21,'0'0'9,"0"-17"2,0 17 0,0 0 3,4-20-4,-4 20-1,0 0 0,0 0 0,0 0 1,20-19-2,-20 19-1,25-6-1,-8 6 0,2-5 1,7 7 0,3-4-2,3 5 0,3-1 0,2 4-1,6-2 0,-1 4-1,3-1-1,-1 3-1,0 2 1,1-3-1,5 3 0,2-2 0,-3 1 0,5-1 1,-4-3-1,6 3 1,-6-4-1,5-2-1,-7 3 1,2-1-1,-1 2 1,-3 0-2,2-3 2,-3 3 1,-1 0 0,1 0 0,-5-1 1,-1 1-1,-2-2 0,-3 1 1,-1 3 0,-4 2-3,-2-5 2,0 3 0,-5-2 0,1 1-1,-6-3 1,3 2 0,-20-8-1,33 13 1,-33-13-1,27 18 0,-27-18-1,23 17 1,-23-17 0,19 19-1,-19-19 0,16 18 0,-16-18 0,0 0 0,13 21-1,-13-21-3,0 0-5,6 19-5,-6-19-6,0 0-6,4 25-5,-4-25 0,0 0-1,0 0 3,-12 18 4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2.36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20 0 25,'0'0'11,"0"0"-2,-18 13-2,18-13-2,-2 23 0,2-3-1,0 1 0,2 6 1,2 4 0,-2 3 0,2 7 0,0 1 0,2 5 0,0 1-1,-1 0 0,3 4 0,0 0-1,1-4-1,1 0 0,0 1 1,1 5-2,-1-4 0,0 4 0,-1-2 0,-1 2 0,-2 0 0,0-4 1,0 4-2,-5-6 1,3 0 1,0 6-1,0-4 0,-2 4-1,0 0 1,0 6-1,0-4 0,0 2 1,-2 0 0,2-1 0,0 1 0,0-4 1,1 4 0,-1-2-1,2 0 2,0-4-1,4 4 1,-4-4 0,1 0 0,-1 0-1,0-2 0,0-2 0,0 0-1,-4 3 0,2-5-1,-2 0 0,0-3-1,2-5 1,-2 1-1,2-5 1,-2 1 0,2-6 2,-2 2 1,0-6 1,0 6 1,-2-4 1,2 0 1,-4-2 1,2 2-1,0-2-1,-2-2 0,2 0-1,2 2-1,-2-6-1,4 3-1,-2-1-1,0-4 1,2 2-1,0-1 0,0-1-1,0 1 0,2-1 0,-2 0 0,-2-17 1,4 27-3,-4-27-7,0 0-7,15 18-9,-15-18-6,8-33-1,-6-2-1,0-13-1,-4-16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3.4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33 0 46,'0'0'11,"-16"21"1,9-4-7,1 1 1,2 7-2,0 2 1,6 9-1,0 3 2,2 5-1,0 6-1,3 4 0,-1 10 0,4 5 0,-1 6 0,-1 4 1,2 6-2,-2 2 0,3 0 0,-3 1-1,2-1 0,-1 0 0,-1 0 0,0-1-1,-1-1 0,-1-4 2,0 0 0,0-2 0,0 2 1,-2-2 0,-1-7-1,1-5 1,-2-5 0,2-2 1,-2-7 0,2 1 0,-4-11 1,6-3 0,-2-1-1,-1 1 0,3 1-1,2 1-1,-4 3-1,2-1 0,-3 4-1,-1 0 0,0 1 0,2-1 0,-2-2 1,0-2-1,0-1 2,0-3-2,0-3 0,2 1 0,0-5 0,-2-2-1,1-2 1,-1-2-1,2-2 0,-2 0 0,0-2 0,0-2 0,0-1 0,0 1-1,-2-21 1,4 29 0,-4-29 1,2 31-1,-2-31 0,4 31 0,-4-31 0,1 30 1,-1-30-1,2 27 0,-2-27 0,0 20 0,0-20 0,0 0-2,0 0-6,0 0-5,8 17-6,-8-17-4,0 0-5,0 0-5,0 0 1,12-17 0,-12 17 7,0 0 4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4.51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0 274 23,'0'0'10,"0"0"-4,0 0-3,0 0 0,0 0 0,0 0 0,17-19 1,-17 19-1,0 0 2,18-14-2,-18 14 1,0 0 0,25-13-1,-25 13 0,21-12 1,-21 12 1,31-13 0,-12 9 1,3-2 0,3 0-1,4 2 1,8-3-1,1 3-1,3-2 0,1 2-1,5-3 0,-5-1 0,5-2 0,-5-1-1,-1 3 0,-3-4 1,1 1 0,0-3 1,-2 3-2,-1-1 2,3 3-1,-2-1 0,-1-2-1,-1 5 0,0-1-1,0 2 0,-2 0 0,-2 6 0,0 0 0,-4 4 0,0 4 1,0-2-1,-2 3 1,0 1-1,-2 2 0,-2-5 0,3 5 1,-5 1-1,4 1 1,-5-1-1,3 1 1,-4-1 0,5 3 1,-5-3 1,6-1 0,-4 1 1,3 1 0,-1-5-1,0 5 0,-1-3 0,-3-1-2,0 2 0,-17-12-1,31 19 0,-31-19-1,20 15 0,-20-15-5,15 18-6,-15-18-7,0 0-6,6 19-6,-6-19-2,0 0-1,-25 0 0,5-10 3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5.53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0-16 8,'12'29'8,"-1"-8"2,5 0-3,-3-3-2,7-1 1,-3-1 1,2-1 1,-1 0 0,1-1 0,-1 3-1,3 1 1,-4 1-1,5-4 1,-1 3-1,-2-5 1,6 5 0,-3-7-1,3 1 1,-8-5 0,8 1 0,-7-2 0,3 2-1,-4-8 1,6 5 2,-3-5-1,1 6-1,2-6-2,4 2 1,-2-2-2,6 0-1,2 2-2,4-4-2,2-2 0,3 2 0,1-4 0,1-1 0,-1-1 0,-1-3 0,-1-1 0,-4 2 0,-1 1 0,-1-5 0,0 5 0,-2-3 0,-2 2 0,2 3 0,-4-1 0,0 0 0,-2-1-1,-2-1 1,-2 2 0,-2-1 1,1 1-1,-3-2 0,0 1 0,1-1 0,-20 10 0,32-17-1,-32 17 1,31-18 0,-31 18 0,27-17 0,-27 17-1,22-16 1,-22 16 1,19-11-2,-19 11 1,0 0 0,19-21 0,-19 21-1,0 0 2,16-18-1,-16 18 0,0 0 0,0 0 1,17-19-4,-17 19-8,0 0-7,0 0-8,20 2-5,-20-2 2,0 0-1,0 0-2,0 0 3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8.19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0 34,'11'17'24,"7"6"-4,1-1-2,6 1-4,6 8 1,0-6 2,8 11 2,-5-9-2,9 10-2,-6-8-1,7 8-3,-7-9-1,5 3-4,-1 0-3,1 0-2,1 0-1,-2 0 0,3 1 0,1-5 0,3 4 0,0-4 0,4 2 0,-1-6 0,3 4 0,0-2 0,0 0 0,0 2 0,0 0 0,0 0 1,-3 0-2,1 0 1,-4-3 0,1-3 0,-5 2-1,-3-8 1,-5 1-8,-7-11-7,0 5-8,-9-8-6,-3-2-3,-17 0-1,17-12 0,-17 12 0,6-17 5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8.96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29 64 111,'0'0'35,"-20"-16"-1,20 16-8,0 0-5,-5 35-6,1-12-8,6 10-6,1 7-1,3 5 0,4 7-1,0 6 0,1 0 1,5 1 0,-3-1 0,1-4 0,-1-10 0,-1-3-1,1-12-1,-3-10 0,-10-19 0,0 0 0,17 2 0,-15-19 0,0-6 1,-4-8-1,0-4 1,1-4 2,-1-3-1,0-2 0,-2-1-1,4-3 1,0 0 0,0-2 0,4 0-1,0 3 0,3 1 1,5 8 0,-1 1 0,5 8 0,-1 10 0,3 9 0,-1 10 1,4 8 0,-3 11 0,3 6 0,2 12 1,2 3 0,1 7 0,3 3-1,-4 4 1,4 0 0,-4 2 0,-2-4-2,-2-4 0,-1-6 0,-5-5 1,-1-6-2,-3-8 0,-11-23-1,14 23 0,-14-23 0,0 0-9,0 0-8,9-21-5,-14 2-6,3 1-2,-8-7-1,2 0 0,-9-4 1,1-2 9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9.206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0 154 103,'0'0'32,"0"0"-2,22 6-9,-22-6-4,27-18-4,-6 7-7,4-3-13,8 5-12,-2-9-8,8 7-5,-1-6 0,1 1-1,-4-7-1,-2 0 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0.704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191 282 8,'-16'-26'3,"16"26"1,-15-27-3,15 27 2,-18-25-3,18 25 2,-17-23 1,17 23-2,-15-25 0,15 25-1,-16-25 1,16 25 1,-12-27 1,12 27-1,-11-27 2,11 27 0,-14-27 2,14 27 1,-11-25 1,11 25 1,-12-17 1,12 17 1,0 0 2,0 0 2,-17-10 1,17 10 0,0 0-3,0 0 0,0 0-3,-18 16-1,18-16-2,0 0-2,0 19-2,0-19-1,0 29 2,2-10-1,2 8 2,-2 6-1,4 5 1,0 5-2,1 5 0,1 0 0,4 6-1,-3-2-1,1 0 1,2 0-2,-1 0 0,-1-2 0,0-1 0,-1-3 0,-1-4 0,-2-1 0,-2-7 0,0-3 0,-1-4 1,-1-5-2,-2-5 1,2 0 1,-2-17-2,0 23 1,0-23-1,0 20-1,0-20 1,-4 19-1,4-19 0,-3 21-1,3-21 0,-2 27 1,2-27-1,0 27 2,0-27-2,2 33 3,-1-16-2,3 1 1,0-1 1,0 2 0,0-1 0,-4-18 0,8 30-1,-8-30 1,9 18-2,-9-18-1,0 0-3,0 0-4,0 0-5,22-2-7,-22 2-3,9-19-5,-9 19 1,10-27 1,-4 7 2,0-5 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08:08.13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0 40,'68'9'12,"-20"53"-1,-22 50-2,-11 48-2,-13 46 0,-6 29-2,-4 35 0,1 14-2,5 3 2,6-9-4,7-22-7,10-38-5,10-56-5,8-54-2,5-76 1,9-64 2,3-74-2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1.424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1 0 48,'-4'34'15,"4"-11"1,0 4-2,6 6-5,1 4 0,3 3-1,2 3 0,1 5 0,3 0 1,1-2-1,2-1 0,-3-5-1,1-5-2,1-4 0,-7-8-2,3-6-1,-14-17-1,19 14-1,-19-14-1,0 0-1,19-12 1,-19 12 0,10-29 0,-4 12 0,2-6 1,-1-2-1,5 0 1,0-4 0,3 2 1,2 2-1,3 1 1,-1 9 0,2 9 0,-1 4 1,1 10 0,-2 9 0,1 5 0,-1 3 0,0 7 0,-1 1 0,-1-2 1,0 2 0,-3-4-1,0-4 2,-5-4-2,-9-21-1,16 25-2,-16-25-5,0 0-6,0 0-5,19-23-4,-17 4-3,6-3 0,-3-3-2,5 2 2,0 0 3,-1-2 4,5 4 4,-2 0 12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2.987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44-8 31,'0'0'20,"-21"0"-3,21 0-5,0 0-4,-17 14-3,17-14-1,-6 21-3,6-3 0,0-1-1,4 6 0,2 6-1,3 6 2,-1 7-1,4 6 1,1 8-2,1 6 2,-1 5-2,3 7 2,-1-1-2,2 2 1,1 2-1,1-6 1,1 3-1,-3-5-1,0-5 2,-1-3-2,-5-5 2,-1-4-2,-6-3 1,-2-1 0,-2-6 0,-2 1 1,-2-3 0,-2-1 0,0 1-1,1-1 1,1 3-1,-2-3 0,2 1 1,2-1-1,0 3 1,4-1 0,0 1-1,0 0 1,2 5 0,0-1 0,0 0 0,1 0 1,1 1 0,-2 1 0,2 0 2,-2 2-1,0-4 1,0 3 1,-1 3-1,-1 2 0,0 2-1,-2-2 1,2 2-1,-2-1 0,2 1 0,-2-2-1,2-2 1,0 2 0,0 0 0,-2 4 2,-2-4-1,0 4 1,0-4-1,0 2 0,-2-6 0,0 4 0,-1-4-1,3 2-1,0 2-1,0-2 1,0 0 0,4 0-1,-2 2 1,4 0 1,2-6 0,-1 3 1,3-5 1,2 0-1,-3-4 1,3 1 0,-2-6-1,2-3 0,-1-1-2,1-2 0,0-4 0,-5 2-1,5-2 0,-2 0 0,-1 5-1,-1 1 0,0 4 0,-2-2-1,2 7-2,1-5 1,1 7-2,-2-7 0,2-3-2,-2-3-3,1-6-4,-3-6-3,-4-19-2,0 0-4,0 0 1,0-25 0,-15-19 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1.66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0 22,'0'0'15,"9"17"2,-9-17 2,0 27-1,2-5 1,-2-3 2,4 10-1,-2-6 0,6 8-3,-6-6-3,7 6-2,-3-8-1,2 2-4,0-2-10,-8-23-9,15 27-10,-15-27-5,0 0-4,0 0-2,19 6 0,-19-6-1,-3-21 6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3.86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-3 0 72,'2'29'22,"0"-8"1,0 6-6,-2 6-5,7 9 1,-3 1 1,10 15 0,-5-2-1,9 5 0,-5-5-3,7 4-2,-3-8-2,2-2-2,1-7-3,-3-5-2,2-5 1,-3-4-2,-5-10 1,-11-19 0,22 23-1,-22-23 0,0 0-1,19-8 1,-19 8 0,10-30 1,-4 7-1,-1-8 3,3 0-2,-2-6 2,5 1-1,3-1 0,-2 2 0,1 4 0,5 10 1,-18 21-1,32-23 1,-14 25 1,1 8-1,2 5 1,1 6 0,5 8 0,-2 4-1,0 5 1,0 1-1,-2 3-1,-1-1 2,-5-1-2,-2-5 0,-5-6-2,2-8 1,-12-21-4,17 20-8,-17-20-8,0 0-5,18-31-4,-18 31-2,11-39 0,-3 18 1,-4-4 1,2-2 13</inkml:trace>
  <inkml:trace contextRef="#ctx0" brushRef="#br0" timeOffset="584.161">890 586 52,'0'0'23,"0"0"3,0 0 0,0 0-5,6-21-1,-6 21-3,7-17-2,-7 17-2,0 0-4,29 0-4,-29 0-3,37 21-1,-16-4 0,1 4 1,-1 8-1,2 4 1,-3 4-1,-3-3 0,-4 5-1,-7-2 1,-2-1 0,-4-5-1,-2-4 1,-6-6-1,1-3 0,7-18 0,-20 23-1,20-23 1,-17 11 0,17-11-1,0 0 0,0 0-1,0 0 0,0 0 0,0 0 0,0 0 0,0 0 1,0 0-1,19-15 2,-1 13 0,-1 4 0,8-2 1,0 4-1,6 3 1,4 1 0,4 6 0,-2-1-1,-3 5 0,1-3 1,-4 2-1,-4 1 0,-6-5 0,-21-13 0,31 21-12,-31-21-10,0 0-7,0 0-3,0 0-1,0 0-2,0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</inkml:traceFormat>
        <inkml:channelProperties>
          <inkml:channelProperty channel="X" name="resolution" value="159.96094" units="1/cm"/>
          <inkml:channelProperty channel="Y" name="resolution" value="284.375" units="1/cm"/>
        </inkml:channelProperties>
      </inkml:inkSource>
      <inkml:timestamp xml:id="ts0" timeString="2013-09-24T01:18:00.3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0,'0'0,"0"0,0 0,0 0,0 0,0 0,0 117,0-104,0 1,0-7,0 6,0-6,0-7,0 0,0 0,0 0,0 0,0 0,0 0,0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8:02.1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1313 5755 100,'0'23'32,"-2"-4"-2,12 4-6,-6-5-8,13 5-5,-17-23-1,37 38-2,-16-20-1,4-1-2,-1-3-2,1-1-3,2-5 1,-4-4-1,4-2 0,-4-4 0,1-4 1,-1 0-1,2-5 1,2-3 0,0-1-1,0-3 1,4-1 0,0 0-1,0-2 1,0 1-1,-4 3-1,0 0 1,-4 5 0,-5 0-13,-1 14-9,-17-2-8,17 10-3,-17-10-1,-2 27-2,-5-8-5,-3 6 0</inkml:trace>
  <inkml:trace contextRef="#ctx0" brushRef="#br0" timeOffset="882.3911">1393 6796 129,'-29'-12'41,"29"12"-3,-27-7-9,27 7-15,-18 5-10,18-5-4,-6 25 0,8-1 0,6 6-1,0 1 1,1 8 0,3-1 0,0 1 0,1-4 0,-1-5 0,-1-6 0,-11-24 0,18 23-1,-18-23 1,0 0 0,13-31 0,-13 6 0,-2-4 0,-3-6 0,1-3 0,-2-3 0,0 3 0,2-1 0,0 8 0,2 2 0,4 6-1,-2 23 1,16-21-1,-16 21 1,27 12-1,-27-12 1,37 40-1,-16-9 1,0 2 0,2 3-1,1 3 1,-3-1 0,-4-3 0,-1-6-1,-3-6 1,-1-4 0,-12-19 1,0 0-1,17 12 0,-17-12 0,2-23 0,-2 2 0,0-6 0,2-4 0,0-6 0,2 1 0,2-1 0,3 6 1,3 6-1,0 6 0,-12 19-1,32-6 1,-10 17 0,1 11 0,-2 9-1,2-1 1,2 7 0,-1 0 1,1-5-1,-2-1 0,-8-10 0,-15-21 1,31 27-11,-31-27-6,0 0-8,18-19-4,-18 19-4,2-36-1,-2 36 0,4-37 0,-2 16 9</inkml:trace>
  <inkml:trace contextRef="#ctx0" brushRef="#br0" timeOffset="1584.6332">2313 6834 74,'0'0'27,"25"-15"5,-25 15-4,-2-19-5,2 19-4,-17-21-2,17 21-4,-25-22-3,7 13-4,18 9-4,-31-18-2,31 18 0,-31-7 0,31 7 0,-27 7 0,27-7 0,-21 31 1,15-10-1,2 6 0,4 2 0,4 2-1,4-4 1,3 0 0,5-8 0,3-5-1,3-8 0,1-8 1,2-12 1,-2-1-1,0-4 0,-1-5 0,-3-1 0,-6 2 0,1 2 0,-4 2 0,-10 19-1,9-27 1,-9 27-1,0 0 1,0 0 0,0 0 0,0 0 0,0 0 1,0 0-2,0 0 1,8 21 1,-8-21-2,15 33 1,-3-12 1,4 4-1,1 6 0,2 2 1,4 9-1,3 4 1,1 2-1,0 6 1,0 0-1,0 4 0,-2-4 1,-2 2-1,-3-8 1,-5-3 0,-5-7-1,-5-3 0,-6-10 0,-7-6 0,8-19 0,-33 25 0,8-17 0,0-2 0,-4-4 0,0-2 0,2-2 0,0-6-10,27 8-17,-31-19-6,25 0-1,0-16-2,12-9-1,0-20-1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8:01.63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1493 4594 46,'2'-29'25,"-2"29"3,0-25-3,0 25 1,-4-21-2,4 21-2,0 0-4,-8-17-3,8 17-4,0 0-3,0 0-4,0 0-4,-1 19 1,1-19-2,-4 23 2,4-23-1,0 33 1,0-10 0,4 8-1,-3 2 0,3 5 0,-2 9 0,2 3 0,2 2 0,0 11 0,0 3 0,1 1 0,-1 5 0,0-1 0,4 0 0,-5-3 0,1-3 0,0-7 0,-2-6 0,2-6 0,-3-5 0,1-4 0,-2-5 0,2-3-1,-2 0 1,-2-4 0,0-2 0,-2-1 1,0 1-1,-2-4 0,0-2-1,-1 1 1,5-18 0,-10 25 0,10-25 0,-8 19-1,8-19-1,0 0-10,0 0-8,0 0-8,-7-21-5,7 21 0,-4-29-2,-2 12 1,0-1 0</inkml:trace>
  <inkml:trace contextRef="#ctx0" brushRef="#br0" timeOffset="-2735.2832">136 365 59,'0'0'26,"0"0"-1,0 0-3,-17 21-6,17 2-1,-6 0 1,8 12 0,-6 0-2,8 11 1,-4-4-3,4 12-1,-3 0-3,3 6-8,0 2 0,0 3 0,0 3 0,2 3 0,-2 6 0,1 4 0,1 6 0,2 0 0,0 5 0,-1 1 0,-1 3 0,2 0 0,-2 1 0,1-1 0,1-3 0,0-1 0,-2 1 0,0-1 0,3-1 0,-3-2 0,4-3 0,-5-5 0,3 2 0,-2-6 0,0-1 0,0-3 0,-4 2 0,-1 2 0,1-2 0,0 0 0,-4-1 0,2-3 0,-2 2-1,1-3 0,-1-5 0,2-1 0,-2-4 1,2 1-1,2-3 0,-2 0 0,0-4 0,-2 0 1,0 2 0,0-2 1,0-2-2,0-2 1,-2-4 0,4 1-1,-2-3 2,0-4-1,0-3 0,0-2 0,0-3 0,0-5 1,1 2-1,-1-2 1,-2-3-1,4-1 0,-2-4 0,0-2-1,2-17 1,-6 29 0,6-29 0,-4 18-1,4-18 2,0 0-2,0 0 1,0 0 0,0 0 1,0 0-1,0 0 0,0 0 1,0 0-1,0 0 0,0 0 0,21 7-1,-21-7 1,0 0-1,28 6 1,-28-6 0,29 8 0,-10-2 0,0 1 0,4 5 0,4-4 0,2 1 0,0 1 0,4-1 0,0-1 0,2 2 0,2-3-1,-2 1 1,1-2 0,1 0 0,4-2 0,-1-1 1,1-3-2,-1 0 1,3-3 0,1 1 0,-1 0 0,3 0-1,-1 0 2,1 2-2,3-2 2,-1 2-1,2 2 0,2-2 0,2 2 0,1-4 0,-3 2 0,2 0 0,-4 2 0,-1-4 0,-1 0 0,-2 2 0,-1-2 1,-1 0-1,-3 0 0,-1 2 0,1-2 0,0 0 0,-5 2 0,3 0 0,-2 0 0,1 0-1,1 0 1,-2 0 1,1 0-2,-1 0 1,2 0 1,-2 0-1,1 0-1,-1-2 1,-2 0 0,0 1 0,-4-1 1,-1-2-1,-1 2 0,-3 0 0,-1 0 0,-4-2 0,-4 2-1,1-2 1,-18 4 0,23-4 0,-23 4 0,17-3 0,-17 3 0,0 0 0,0 0 0,18-10 0,-18 10 0,0 0 0,0 0-1,8-23 1,-8 23 0,0-17 0,0 17 1,1-31-2,1 9 1,0 1 0,0-2 1,-2-8-1,2 0 0,-2-5 0,0-3 0,-2-1 0,0-6 0,-3-5 0,-1-5 1,0 1-2,-2-3 2,-1 0-1,-1-2 0,0 2 0,1 0 0,1 3-1,-2-1 1,4-2 1,-1 0-1,3 0 1,-2-4-1,2 1 1,0-1-1,-2-3 1,1-1 0,-3 0-1,0 3 0,-2-3 1,-1 1-1,-1 1 0,1 2 0,-3 3 1,1-1-1,1 2 1,0-2-1,1 2 1,-1-3-1,3-1 0,-1-3 0,0-1 0,1 0 0,-1 3 0,2-3 0,0 3 0,3 1 0,-3 0 0,4 4 0,0-1 0,2 1 0,0-2 0,0 2 0,0 0 0,2 1 0,-2-3 0,-1 0 0,1 2 0,0 0 0,-2 1 0,0 3 0,2 2 0,-2-1 0,2 7 0,0 4 0,-2 1 0,3-1 0,-1 5 0,0 1 0,0 3 0,0 0 0,0 2 0,-2-3 0,2 5 0,-2-2 0,2-2 0,-2 2 0,2-2 0,2 3 0,0-3 0,0 6 0,0 0 0,-1 4 0,1 3 0,0 20 0,-2-32 0,2 32 0,-2-27 0,2 27 0,-2-25 0,2 25 0,-4-22 0,4 22 0,-2-17 0,2 17 0,0 0 0,0 0 0,0 0 0,0 0 0,-19-17 0,19 17 0,0 0 0,0 0 0,0 0 0,-20-14 0,20 14 0,0 0 0,-23-13 0,23 13 0,-23-12 0,23 12 0,-31-13 0,14 5 0,-3 0 0,-1 0 0,-2 1 0,-2-1 0,-1 0 0,-3 1 0,-1-3 0,-3 2 0,-2 3 0,-2-3 0,-2 2 0,-1 2 0,-5 0 0,-1 0 0,0 4 0,-7-1 0,-1 1 0,-2 1 0,-4-1 0,0 2 0,2 0 0,0 0 0,2 2 0,4-2 0,2 0 0,1-2 0,5 2 0,1-4 0,3 0 0,-1 0 0,3 0 0,-1-2 0,0 0 0,3 1 0,-1-1 0,-2 0 0,2 0 0,1 2 0,1 2 0,-2 0 0,4 0 0,-2 0 0,3 0 0,-1 4 0,4-2 0,2 0 0,2-4 0,1 2 0,3 0 0,2-4 0,1 2 0,-1-2 0,0 2 0,-1-2 0,1 3 0,-2-3 0,1 2 0,1 0 0,-2 2 0,1-2 0,1 2 0,0 0 0,1 2 0,1 2 0,0-4 0,17 0-22,-20 7-9,20-7-4,-11-17-2,13-14-3,7-25-2,18-25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8:04.7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710 949 118,'-21'-16'42,"11"-5"-4,8 2-10,-7-18-13,7 1-5,0-9-6,2-1-4,2-6 0,-2-6 0,2-5 0,-2-5 0,2-3 0,-4-3 0,-2-5 0,0-5 0,-4-5 0,0-9 0,-3-8 0,1-2 0,4 0 0,2 0 0,4 11 0,2 9 0,4 12 0,2 19 0,2 14 0,-3 10 0,-3 8 0,-2 6 0,0 2 0,-4-1 0,2 18 0,-2-32 0,2 32 0,0-29 0,0 29 0,-4-22 0,4 22 0,0 0-6,0 0-12,-27 2-7,27-2-5,-15 24-3,15-24 0,-20 27-2,20-27 1,-19 27 8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8:08.26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1145 1205 67,'0'0'27,"0"0"3,0 0-2,0 0-3,0 0-3,0 0-3,-15-23-4,15 23-2,0 0-5,2-23-7,-2 23-1,0-29 0,2 12 0,-1-5 0,-1-3 0,0-9 0,0-9 0,-1-3 0,-1-6 0,-2-4 0,-4-9 0,0-11 0,-1 1 0,-1 2 0,0 2 0,-1 5 0,-1 8 0,0 10 0,1 11 0,1 12 0,10 25 0,-17-23 0,17 23 0,0 0 0,-18 8-9,18-8-9,0 0-6,2 21-6,-2-21-3,0 0 0,16 25 0,-16-25 0,0 0 9</inkml:trace>
  <inkml:trace contextRef="#ctx0" brushRef="#br0" timeOffset="-1083.33">1371 652 20,'-25'11'8,"4"3"0,4-2-2,17-12-2,-22 23-1,22-23-1,-4 21 0,4-21-1,6 19-1,-6-19 0,10 18-1,-10-18 1,13 17-2,-13-17 0,0 0-1,12 25 1,-12-25 0,0 21 0,0-21 0,-4 25-2,-2-7 1,6-18 0,-13 34 0,13-34-1,-21 31 0,21-31-1,-22 29 0,22-29 0,-21 17 4,21-17 1</inkml:trace>
  <inkml:trace contextRef="#ctx0" brushRef="#br0" timeOffset="1403.7458">1153 638 19,'0'0'12,"0"0"5,0 0 0,0 0 3,-19-3 1,19 3 4,-8-27 2,8 27-3,-8-43-3,8 18-2,-6-13-4,4 3-3,-2-8-6,4-1-6,-1-2 0,-1 0 0,0-1 0,0 1 0,0 0 0,0-2 0,-2-3 0,2 3 0,0 0 0,-2 0 0,0 0 0,2 1 0,1 3 0,-3 5 0,2 5 0,0 3 0,2 6 0,0 6 0,0 19 0,0-22 0,0 22 0,0 0 0,0 0 0,0 0-5,8 27-9,-8-27-4,7 33-5,-7-33-5,10 33-5,-10-33 0,4 31 2,-4-31 5,-2 19 5,2-19 5</inkml:trace>
  <inkml:trace contextRef="#ctx0" brushRef="#br0" timeOffset="411.2009">942 297 118,'10'-27'27,"-2"6"2,-8-6-11,7 2-7,-3-4-3,4 6 1,-4-4 0,3 6 1,-1 0-3,4 1-4,0-1-1,1 2-1,1 1-1,-12 18 0,31-29-1,-31 29-3,35-23-2,-35 23-1,32-15-4,-32 15-1,31-10-5,-31 10-2,25-7-3,-25 7-2,20-6-1,-20 6 0,0 0 3,0 0 2,0 0 0,0 0 4</inkml:trace>
  <inkml:trace contextRef="#ctx0" brushRef="#br0" timeOffset="-3037.9375">312-873 128,'-6'-29'30,"8"6"0,-2-6-11,10-2-8,-1-7-3,7-1-1,1 1-3,4 1 0,1 4-1,-1 6 0,0 6-2,-3 6 1,-18 15 0,33 0-1,-33 0 0,27 34 0,-12-7-1,4 4 0,1 4 0,5-1 0,4 3 0,-2-6 0,4-4 0,0-6 0,-2-4 0,0-5 0,-4-2 0,-2-3 0,-4-3 0,-19-4-6,31 6-8,-31-6-7,18 6-9,-18-6-1,0 0-1,0 0-2,-4-23 0,-10 1 5,-1-5 6</inkml:trace>
  <inkml:trace contextRef="#ctx0" brushRef="#br0" timeOffset="-2223.8211">-465-1862 64,'-14'29'23,"6"2"-1,-1 4-1,5 3-9,0 3 0,8 5-2,0 0 0,2 0-1,3-1-2,-1-3-3,4-3-2,1-7-4,1 1-7,-3-12-7,3-3-5,-14-18-3,21 11-4,-21-11-4,21-17-1,-21 17 3,20-44 30</inkml:trace>
  <inkml:trace contextRef="#ctx0" brushRef="#br0" timeOffset="-2521.1158">-819-1767 110,'0'0'40,"-23"1"-1,23-1-5,0 0-13,4-17-10,13 9-11,4-3 0,6-1 0,4-1 0,6-3 0,2 3 0,3-5 0,5 3 0,1 0 0,0 1 0,4 3 0,1 1 0,-7 6 0,-2 2 0,-11 2-7,0 10-11,-13-4-6,5 9-5,-25-15-3,15 25 1,-15-25-5,-6 19 3,6-19 6,-25 8 10,25-8 17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8:10.1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909-225 82,'0'0'24,"-17"2"4,17-2-1,2-18-6,-2 18-2,11-32-2,3 10-2,-2-12-3,9-5-4,-4-5-6,4-3-2,3 1 0,1-2 0,-2 8 0,-4 5 0,1 8 0,-5 10 0,-15 17 0,25-8 0,-25 8 0,20 19 0,-9-2-1,1 8 1,1 4-1,5 2 1,-1 2 0,1 0-1,1-2 1,2-4 0,-2-4 0,-1-4 0,-18-19-2,27 23-7,-27-23-6,19 12-5,-19-12-7,0 0-5,22 13-1,-22-13 1,0 0 1,0 0 6</inkml:trace>
  <inkml:trace contextRef="#ctx0" brushRef="#br0" timeOffset="368.9138">1824-1035 85,'-2'29'22,"0"8"2,0 5-4,8 8-6,-4 2-3,9 8-1,-1-2-2,5 2-1,-1-6-2,3-12-7,1-5-8,-7-12-6,3-8-7,-14-17-4,0 0 0,13-25-1,-11-2 1,-7-8 5,-3-7 4</inkml:trace>
  <inkml:trace contextRef="#ctx0" brushRef="#br0" timeOffset="761.3085">1915-703 59,'0'0'23,"19"23"-6,-19-23-11,37-2-9,-12-6-6,2-1-5,4-1-3,2 0-5,0-1-1,3 5 7,-1-4 16</inkml:trace>
  <inkml:trace contextRef="#ctx0" brushRef="#br0" timeOffset="580.1341">1828-1021 112,'0'0'29,"0"0"0,25-2-7,-8-6-11,8 2-9,6 0-9,0-1-7,4 3-6,-6-4-6,2 6-2,-8-2-2,-2 4-3,-3 4 3,-18-4 14</inkml:trace>
  <inkml:trace contextRef="#ctx0" brushRef="#br0" timeOffset="1337.1063">2406-815 100,'-6'31'29,"4"-8"-3,8 6-8,0-2-7,7 6-3,4-1-2,5-1-1,-3-8-1,4-2-1,-3-7-4,-1-8-4,-2-4-3,-17-2-2,22-20-2,-19 3-1,3-2 2,-8-2 0,4-3 2,-2 1 3,2-2 2,0 2 5,4 2 2,2 4 1,-8 17 1,21-22 1,-21 22 0,37 6 0,-16 6 0,4 5-1,-2 4-2,2 4 0,-3 2-1,1-2 0,-10 2 0,-1 0 0,-8-2-1,-6 0-1,-6-3-1,-7-5 1,-3-2-1,-7-7 0,0-2-1,-4-8 0,4-2 0,0-5-2,5-5-4,20 14-2,-23-35-3,17 18-4,12-4-3,4 1-2,5-1 1,9 2 2,-1-4 3,4 6 4</inkml:trace>
  <inkml:trace contextRef="#ctx0" brushRef="#br0" timeOffset="1700.7941">2904-763 77,'-9'31'22,"5"-10"3,0 2-3,8 8-2,0-6-3,7 8-2,3-8-1,7 0-1,0-10-2,7-3-4,-1-10-2,2-10-4,2-7-2,-1-7 0,1-3-2,-4-5-1,-1 1-3,-9-2-3,0 6 0,-7 0-1,-4 5-1,-10 1-1,4 19-1,-12-19 1,12 19 0,-17-6-1,17 6-1,0 0-1,0 0-2,0 0-1,0 0 2,0 0 2,21 4 2,1-8 4</inkml:trace>
  <inkml:trace contextRef="#ctx0" brushRef="#br0" timeOffset="2696.8855">3577-827 58,'-19'-19'23,"19"19"1,0 0-3,-23-19-3,23 19-3,-23-14-3,23 14-4,-26-4-2,26 4-2,-27 8-1,27-8-1,-25 27-1,16-6 1,-1 4-2,6 0 0,4 4 0,6 4 1,5-4 1,7-2 0,3-4 1,6-6 1,0-9 0,4-6 0,0-12-1,-2-3 0,-4-8-1,-5-4-1,-5 0-2,-9-4-4,-4 4-3,-12-2 0,-3 9-1,-9 1-1,3 9-1,-6 1-1,7 5 0,-3-2 1,21 4-1,-19 4 0,19-4-1,0 0 1,0 0-1,25-14 2,-6 5 1,3-1 3,-1 0 4,4-1 2,-4 7 5,0 4 4,-21 0 4,33 15 4,-33-15 3,22 43 5,-20-20 0,5 8-1,-3-4-3,6 5-3,-2-5-3,3-2-3,-1-7-4,-10-18-6,31 19 0,-31-19-1,33-6 1,-16-7-1,0-8 0,3-3 0,-1-4 0,0-1 0,-1 0-1,-3 2 1,-1 2 0,-5 2 0,-9 23-1,8-26 1,-8 26-1,0 0 0,0 0 1,0 0-1,-8 18 1,6 1 0,8 4 0,4 4 0,7 10 0,8 9 0,8 10 0,4 6 0,2 9 0,1 2 0,-3 2 0,-6 1 0,-12-1 1,-9-12-1,-16-9 1,-13-9 0,-16-14 0,-4-14 0,-7-9-8,-2-14-10,5-2-15,1-11-2,7-6-2,8-14-1,15-13-2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08:08.32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203 3 82,'17'-38'33,"-17"38"-1,12 69-2,-20 31-7,0 43-3,-9 30-7,5 40-7,-7 28-9,-4 11-10,7 14-8,-5-19-3,8-20-3,-7-44-7,7-44 2,-9-73-1,3-68 4,-2-62 7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</inkml:traceFormat>
        <inkml:channelProperties>
          <inkml:channelProperty channel="X" name="resolution" value="159.96094" units="1/cm"/>
          <inkml:channelProperty channel="Y" name="resolution" value="284.375" units="1/cm"/>
        </inkml:channelProperties>
      </inkml:inkSource>
      <inkml:timestamp xml:id="ts0" timeString="2013-09-24T01:18:00.3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0,'0'0,"0"0,0 0,0 0,0 0,0 0,0 117,0-104,0 1,0-7,0 6,0-6,0-7,0 0,0 0,0 0,0 0,0 0,0 0,0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8:02.1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1313 5755 100,'0'23'32,"-2"-4"-2,12 4-6,-6-5-8,13 5-5,-17-23-1,37 38-2,-16-20-1,4-1-2,-1-3-2,1-1-3,2-5 1,-4-4-1,4-2 0,-4-4 0,1-4 1,-1 0-1,2-5 1,2-3 0,0-1-1,0-3 1,4-1 0,0 0-1,0-2 1,0 1-1,-4 3-1,0 0 1,-4 5 0,-5 0-13,-1 14-9,-17-2-8,17 10-3,-17-10-1,-2 27-2,-5-8-5,-3 6 0</inkml:trace>
  <inkml:trace contextRef="#ctx0" brushRef="#br0" timeOffset="882.3911">1393 6796 129,'-29'-12'41,"29"12"-3,-27-7-9,27 7-15,-18 5-10,18-5-4,-6 25 0,8-1 0,6 6-1,0 1 1,1 8 0,3-1 0,0 1 0,1-4 0,-1-5 0,-1-6 0,-11-24 0,18 23-1,-18-23 1,0 0 0,13-31 0,-13 6 0,-2-4 0,-3-6 0,1-3 0,-2-3 0,0 3 0,2-1 0,0 8 0,2 2 0,4 6-1,-2 23 1,16-21-1,-16 21 1,27 12-1,-27-12 1,37 40-1,-16-9 1,0 2 0,2 3-1,1 3 1,-3-1 0,-4-3 0,-1-6-1,-3-6 1,-1-4 0,-12-19 1,0 0-1,17 12 0,-17-12 0,2-23 0,-2 2 0,0-6 0,2-4 0,0-6 0,2 1 0,2-1 0,3 6 1,3 6-1,0 6 0,-12 19-1,32-6 1,-10 17 0,1 11 0,-2 9-1,2-1 1,2 7 0,-1 0 1,1-5-1,-2-1 0,-8-10 0,-15-21 1,31 27-11,-31-27-6,0 0-8,18-19-4,-18 19-4,2-36-1,-2 36 0,4-37 0,-2 16 9</inkml:trace>
  <inkml:trace contextRef="#ctx0" brushRef="#br0" timeOffset="1584.6332">2313 6834 74,'0'0'27,"25"-15"5,-25 15-4,-2-19-5,2 19-4,-17-21-2,17 21-4,-25-22-3,7 13-4,18 9-4,-31-18-2,31 18 0,-31-7 0,31 7 0,-27 7 0,27-7 0,-21 31 1,15-10-1,2 6 0,4 2 0,4 2-1,4-4 1,3 0 0,5-8 0,3-5-1,3-8 0,1-8 1,2-12 1,-2-1-1,0-4 0,-1-5 0,-3-1 0,-6 2 0,1 2 0,-4 2 0,-10 19-1,9-27 1,-9 27-1,0 0 1,0 0 0,0 0 0,0 0 0,0 0 1,0 0-2,0 0 1,8 21 1,-8-21-2,15 33 1,-3-12 1,4 4-1,1 6 0,2 2 1,4 9-1,3 4 1,1 2-1,0 6 1,0 0-1,0 4 0,-2-4 1,-2 2-1,-3-8 1,-5-3 0,-5-7-1,-5-3 0,-6-10 0,-7-6 0,8-19 0,-33 25 0,8-17 0,0-2 0,-4-4 0,0-2 0,2-2 0,0-6-10,27 8-17,-31-19-6,25 0-1,0-16-2,12-9-1,0-20-1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8:01.63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1493 4594 46,'2'-29'25,"-2"29"3,0-25-3,0 25 1,-4-21-2,4 21-2,0 0-4,-8-17-3,8 17-4,0 0-3,0 0-4,0 0-4,-1 19 1,1-19-2,-4 23 2,4-23-1,0 33 1,0-10 0,4 8-1,-3 2 0,3 5 0,-2 9 0,2 3 0,2 2 0,0 11 0,0 3 0,1 1 0,-1 5 0,0-1 0,4 0 0,-5-3 0,1-3 0,0-7 0,-2-6 0,2-6 0,-3-5 0,1-4 0,-2-5 0,2-3-1,-2 0 1,-2-4 0,0-2 0,-2-1 1,0 1-1,-2-4 0,0-2-1,-1 1 1,5-18 0,-10 25 0,10-25 0,-8 19-1,8-19-1,0 0-10,0 0-8,0 0-8,-7-21-5,7 21 0,-4-29-2,-2 12 1,0-1 0</inkml:trace>
  <inkml:trace contextRef="#ctx0" brushRef="#br0" timeOffset="-2735.2832">136 365 59,'0'0'26,"0"0"-1,0 0-3,-17 21-6,17 2-1,-6 0 1,8 12 0,-6 0-2,8 11 1,-4-4-3,4 12-1,-3 0-3,3 6-8,0 2 0,0 3 0,0 3 0,2 3 0,-2 6 0,1 4 0,1 6 0,2 0 0,0 5 0,-1 1 0,-1 3 0,2 0 0,-2 1 0,1-1 0,1-3 0,0-1 0,-2 1 0,0-1 0,3-1 0,-3-2 0,4-3 0,-5-5 0,3 2 0,-2-6 0,0-1 0,0-3 0,-4 2 0,-1 2 0,1-2 0,0 0 0,-4-1 0,2-3 0,-2 2-1,1-3 0,-1-5 0,2-1 0,-2-4 1,2 1-1,2-3 0,-2 0 0,0-4 0,-2 0 1,0 2 0,0-2 1,0-2-2,0-2 1,-2-4 0,4 1-1,-2-3 2,0-4-1,0-3 0,0-2 0,0-3 0,0-5 1,1 2-1,-1-2 1,-2-3-1,4-1 0,-2-4 0,0-2-1,2-17 1,-6 29 0,6-29 0,-4 18-1,4-18 2,0 0-2,0 0 1,0 0 0,0 0 1,0 0-1,0 0 0,0 0 1,0 0-1,0 0 0,0 0 0,21 7-1,-21-7 1,0 0-1,28 6 1,-28-6 0,29 8 0,-10-2 0,0 1 0,4 5 0,4-4 0,2 1 0,0 1 0,4-1 0,0-1 0,2 2 0,2-3-1,-2 1 1,1-2 0,1 0 0,4-2 0,-1-1 1,1-3-2,-1 0 1,3-3 0,1 1 0,-1 0 0,3 0-1,-1 0 2,1 2-2,3-2 2,-1 2-1,2 2 0,2-2 0,2 2 0,1-4 0,-3 2 0,2 0 0,-4 2 0,-1-4 0,-1 0 0,-2 2 0,-1-2 1,-1 0-1,-3 0 0,-1 2 0,1-2 0,0 0 0,-5 2 0,3 0 0,-2 0 0,1 0-1,1 0 1,-2 0 1,1 0-2,-1 0 1,2 0 1,-2 0-1,1 0-1,-1-2 1,-2 0 0,0 1 0,-4-1 1,-1-2-1,-1 2 0,-3 0 0,-1 0 0,-4-2 0,-4 2-1,1-2 1,-18 4 0,23-4 0,-23 4 0,17-3 0,-17 3 0,0 0 0,0 0 0,18-10 0,-18 10 0,0 0 0,0 0-1,8-23 1,-8 23 0,0-17 0,0 17 1,1-31-2,1 9 1,0 1 0,0-2 1,-2-8-1,2 0 0,-2-5 0,0-3 0,-2-1 0,0-6 0,-3-5 0,-1-5 1,0 1-2,-2-3 2,-1 0-1,-1-2 0,0 2 0,1 0 0,1 3-1,-2-1 1,4-2 1,-1 0-1,3 0 1,-2-4-1,2 1 1,0-1-1,-2-3 1,1-1 0,-3 0-1,0 3 0,-2-3 1,-1 1-1,-1 1 0,1 2 0,-3 3 1,1-1-1,1 2 1,0-2-1,1 2 1,-1-3-1,3-1 0,-1-3 0,0-1 0,1 0 0,-1 3 0,2-3 0,0 3 0,3 1 0,-3 0 0,4 4 0,0-1 0,2 1 0,0-2 0,0 2 0,0 0 0,2 1 0,-2-3 0,-1 0 0,1 2 0,0 0 0,-2 1 0,0 3 0,2 2 0,-2-1 0,2 7 0,0 4 0,-2 1 0,3-1 0,-1 5 0,0 1 0,0 3 0,0 0 0,0 2 0,-2-3 0,2 5 0,-2-2 0,2-2 0,-2 2 0,2-2 0,2 3 0,0-3 0,0 6 0,0 0 0,-1 4 0,1 3 0,0 20 0,-2-32 0,2 32 0,-2-27 0,2 27 0,-2-25 0,2 25 0,-4-22 0,4 22 0,-2-17 0,2 17 0,0 0 0,0 0 0,0 0 0,0 0 0,-19-17 0,19 17 0,0 0 0,0 0 0,0 0 0,-20-14 0,20 14 0,0 0 0,-23-13 0,23 13 0,-23-12 0,23 12 0,-31-13 0,14 5 0,-3 0 0,-1 0 0,-2 1 0,-2-1 0,-1 0 0,-3 1 0,-1-3 0,-3 2 0,-2 3 0,-2-3 0,-2 2 0,-1 2 0,-5 0 0,-1 0 0,0 4 0,-7-1 0,-1 1 0,-2 1 0,-4-1 0,0 2 0,2 0 0,0 0 0,2 2 0,4-2 0,2 0 0,1-2 0,5 2 0,1-4 0,3 0 0,-1 0 0,3 0 0,-1-2 0,0 0 0,3 1 0,-1-1 0,-2 0 0,2 0 0,1 2 0,1 2 0,-2 0 0,4 0 0,-2 0 0,3 0 0,-1 4 0,4-2 0,2 0 0,2-4 0,1 2 0,3 0 0,2-4 0,1 2 0,-1-2 0,0 2 0,-1-2 0,1 3 0,-2-3 0,1 2 0,1 0 0,-2 2 0,1-2 0,1 2 0,0 0 0,1 2 0,1 2 0,0-4 0,17 0-22,-20 7-9,20-7-4,-11-17-2,13-14-3,7-25-2,18-25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8:04.7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710 949 118,'-21'-16'42,"11"-5"-4,8 2-10,-7-18-13,7 1-5,0-9-6,2-1-4,2-6 0,-2-6 0,2-5 0,-2-5 0,2-3 0,-4-3 0,-2-5 0,0-5 0,-4-5 0,0-9 0,-3-8 0,1-2 0,4 0 0,2 0 0,4 11 0,2 9 0,4 12 0,2 19 0,2 14 0,-3 10 0,-3 8 0,-2 6 0,0 2 0,-4-1 0,2 18 0,-2-32 0,2 32 0,0-29 0,0 29 0,-4-22 0,4 22 0,0 0-6,0 0-12,-27 2-7,27-2-5,-15 24-3,15-24 0,-20 27-2,20-27 1,-19 27 8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8:08.26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1145 1205 67,'0'0'27,"0"0"3,0 0-2,0 0-3,0 0-3,0 0-3,-15-23-4,15 23-2,0 0-5,2-23-7,-2 23-1,0-29 0,2 12 0,-1-5 0,-1-3 0,0-9 0,0-9 0,-1-3 0,-1-6 0,-2-4 0,-4-9 0,0-11 0,-1 1 0,-1 2 0,0 2 0,-1 5 0,-1 8 0,0 10 0,1 11 0,1 12 0,10 25 0,-17-23 0,17 23 0,0 0 0,-18 8-9,18-8-9,0 0-6,2 21-6,-2-21-3,0 0 0,16 25 0,-16-25 0,0 0 9</inkml:trace>
  <inkml:trace contextRef="#ctx0" brushRef="#br0" timeOffset="-1083.33">1371 652 20,'-25'11'8,"4"3"0,4-2-2,17-12-2,-22 23-1,22-23-1,-4 21 0,4-21-1,6 19-1,-6-19 0,10 18-1,-10-18 1,13 17-2,-13-17 0,0 0-1,12 25 1,-12-25 0,0 21 0,0-21 0,-4 25-2,-2-7 1,6-18 0,-13 34 0,13-34-1,-21 31 0,21-31-1,-22 29 0,22-29 0,-21 17 4,21-17 1</inkml:trace>
  <inkml:trace contextRef="#ctx0" brushRef="#br0" timeOffset="1403.7458">1153 638 19,'0'0'12,"0"0"5,0 0 0,0 0 3,-19-3 1,19 3 4,-8-27 2,8 27-3,-8-43-3,8 18-2,-6-13-4,4 3-3,-2-8-6,4-1-6,-1-2 0,-1 0 0,0-1 0,0 1 0,0 0 0,0-2 0,-2-3 0,2 3 0,0 0 0,-2 0 0,0 0 0,2 1 0,1 3 0,-3 5 0,2 5 0,0 3 0,2 6 0,0 6 0,0 19 0,0-22 0,0 22 0,0 0 0,0 0 0,0 0-5,8 27-9,-8-27-4,7 33-5,-7-33-5,10 33-5,-10-33 0,4 31 2,-4-31 5,-2 19 5,2-19 5</inkml:trace>
  <inkml:trace contextRef="#ctx0" brushRef="#br0" timeOffset="411.2009">942 297 118,'10'-27'27,"-2"6"2,-8-6-11,7 2-7,-3-4-3,4 6 1,-4-4 0,3 6 1,-1 0-3,4 1-4,0-1-1,1 2-1,1 1-1,-12 18 0,31-29-1,-31 29-3,35-23-2,-35 23-1,32-15-4,-32 15-1,31-10-5,-31 10-2,25-7-3,-25 7-2,20-6-1,-20 6 0,0 0 3,0 0 2,0 0 0,0 0 4</inkml:trace>
  <inkml:trace contextRef="#ctx0" brushRef="#br0" timeOffset="-2223.8211">-465-1862 64,'-14'29'23,"6"2"-1,-1 4-1,5 3-9,0 3 0,8 5-2,0 0 0,2 0-1,3-1-2,-1-3-3,4-3-2,1-7-4,1 1-7,-3-12-7,3-3-5,-14-18-3,21 11-4,-21-11-4,21-17-1,-21 17 3,20-44 30</inkml:trace>
  <inkml:trace contextRef="#ctx0" brushRef="#br0" timeOffset="-2521.1158">-819-1767 110,'0'0'40,"-23"1"-1,23-1-5,0 0-13,4-17-10,13 9-11,4-3 0,6-1 0,4-1 0,6-3 0,2 3 0,3-5 0,5 3 0,1 0 0,0 1 0,4 3 0,1 1 0,-7 6 0,-2 2 0,-11 2-7,0 10-11,-13-4-6,5 9-5,-25-15-3,15 25 1,-15-25-5,-6 19 3,6-19 6,-25 8 10,25-8 17</inkml:trace>
  <inkml:trace contextRef="#ctx0" brushRef="#br0" timeOffset="-3037.9375">312-873 128,'-6'-29'30,"8"6"0,-2-6-11,10-2-8,-1-7-3,7-1-1,1 1-3,4 1 0,1 4-1,-1 6 0,0 6-2,-3 6 1,-18 15 0,33 0-1,-33 0 0,27 34 0,-12-7-1,4 4 0,1 4 0,5-1 0,4 3 0,-2-6 0,4-4 0,0-6 0,-2-4 0,0-5 0,-4-2 0,-2-3 0,-4-3 0,-19-4-6,31 6-8,-31-6-7,18 6-9,-18-6-1,0 0-1,0 0-2,-4-23 0,-10 1 5,-1-5 6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8:10.1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909-225 82,'0'0'24,"-17"2"4,17-2-1,2-18-6,-2 18-2,11-32-2,3 10-2,-2-12-3,9-5-4,-4-5-6,4-3-2,3 1 0,1-2 0,-2 8 0,-4 5 0,1 8 0,-5 10 0,-15 17 0,25-8 0,-25 8 0,20 19 0,-9-2-1,1 8 1,1 4-1,5 2 1,-1 2 0,1 0-1,1-2 1,2-4 0,-2-4 0,-1-4 0,-18-19-2,27 23-7,-27-23-6,19 12-5,-19-12-7,0 0-5,22 13-1,-22-13 1,0 0 1,0 0 6</inkml:trace>
  <inkml:trace contextRef="#ctx0" brushRef="#br0" timeOffset="368.9138">1824-1035 85,'-2'29'22,"0"8"2,0 5-4,8 8-6,-4 2-3,9 8-1,-1-2-2,5 2-1,-1-6-2,3-12-7,1-5-8,-7-12-6,3-8-7,-14-17-4,0 0 0,13-25-1,-11-2 1,-7-8 5,-3-7 4</inkml:trace>
  <inkml:trace contextRef="#ctx0" brushRef="#br0" timeOffset="761.3085">1915-703 59,'0'0'23,"19"23"-6,-19-23-11,37-2-9,-12-6-6,2-1-5,4-1-3,2 0-5,0-1-1,3 5 7,-1-4 16</inkml:trace>
  <inkml:trace contextRef="#ctx0" brushRef="#br0" timeOffset="580.1341">1828-1021 112,'0'0'29,"0"0"0,25-2-7,-8-6-11,8 2-9,6 0-9,0-1-7,4 3-6,-6-4-6,2 6-2,-8-2-2,-2 4-3,-3 4 3,-18-4 14</inkml:trace>
  <inkml:trace contextRef="#ctx0" brushRef="#br0" timeOffset="1337.1063">2406-815 100,'-6'31'29,"4"-8"-3,8 6-8,0-2-7,7 6-3,4-1-2,5-1-1,-3-8-1,4-2-1,-3-7-4,-1-8-4,-2-4-3,-17-2-2,22-20-2,-19 3-1,3-2 2,-8-2 0,4-3 2,-2 1 3,2-2 2,0 2 5,4 2 2,2 4 1,-8 17 1,21-22 1,-21 22 0,37 6 0,-16 6 0,4 5-1,-2 4-2,2 4 0,-3 2-1,1-2 0,-10 2 0,-1 0 0,-8-2-1,-6 0-1,-6-3-1,-7-5 1,-3-2-1,-7-7 0,0-2-1,-4-8 0,4-2 0,0-5-2,5-5-4,20 14-2,-23-35-3,17 18-4,12-4-3,4 1-2,5-1 1,9 2 2,-1-4 3,4 6 4</inkml:trace>
  <inkml:trace contextRef="#ctx0" brushRef="#br0" timeOffset="1700.7941">2904-763 77,'-9'31'22,"5"-10"3,0 2-3,8 8-2,0-6-3,7 8-2,3-8-1,7 0-1,0-10-2,7-3-4,-1-10-2,2-10-4,2-7-2,-1-7 0,1-3-2,-4-5-1,-1 1-3,-9-2-3,0 6 0,-7 0-1,-4 5-1,-10 1-1,4 19-1,-12-19 1,12 19 0,-17-6-1,17 6-1,0 0-1,0 0-2,0 0-1,0 0 2,0 0 2,21 4 2,1-8 4</inkml:trace>
  <inkml:trace contextRef="#ctx0" brushRef="#br0" timeOffset="2696.8855">3577-827 58,'-19'-19'23,"19"19"1,0 0-3,-23-19-3,23 19-3,-23-14-3,23 14-4,-26-4-2,26 4-2,-27 8-1,27-8-1,-25 27-1,16-6 1,-1 4-2,6 0 0,4 4 0,6 4 1,5-4 1,7-2 0,3-4 1,6-6 1,0-9 0,4-6 0,0-12-1,-2-3 0,-4-8-1,-5-4-1,-5 0-2,-9-4-4,-4 4-3,-12-2 0,-3 9-1,-9 1-1,3 9-1,-6 1-1,7 5 0,-3-2 1,21 4-1,-19 4 0,19-4-1,0 0 1,0 0-1,25-14 2,-6 5 1,3-1 3,-1 0 4,4-1 2,-4 7 5,0 4 4,-21 0 4,33 15 4,-33-15 3,22 43 5,-20-20 0,5 8-1,-3-4-3,6 5-3,-2-5-3,3-2-3,-1-7-4,-10-18-6,31 19 0,-31-19-1,33-6 1,-16-7-1,0-8 0,3-3 0,-1-4 0,0-1 0,-1 0-1,-3 2 1,-1 2 0,-5 2 0,-9 23-1,8-26 1,-8 26-1,0 0 0,0 0 1,0 0-1,-8 18 1,6 1 0,8 4 0,4 4 0,7 10 0,8 9 0,8 10 0,4 6 0,2 9 0,1 2 0,-3 2 0,-6 1 0,-12-1 1,-9-12-1,-16-9 1,-13-9 0,-16-14 0,-4-14 0,-7-9-8,-2-14-10,5-2-15,1-11-2,7-6-2,8-14-1,15-13-2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73.84615" units="1/cm"/>
          <inkml:channelProperty channel="Y" name="resolution" value="77.14286" units="1/cm"/>
        </inkml:channelProperties>
      </inkml:inkSource>
      <inkml:timestamp xml:id="ts0" timeString="2013-09-24T01:08:26.11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08.5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41 30 35,'-4'-19'12,"4"19"1,0 0-2,0 0-4,0 0 0,-20-16-1,20 16 2,0 0-1,0 0 0,-21 10 0,21-10 0,0 0-1,0 0 0,-8 17-1,8-17 0,0 0 0,10 26 0,-10-26-1,14 25 0,-14-25 0,13 32 1,-5-10 0,2 1-1,-3 2 1,3 2-1,0 4 1,1 3 0,1-1 0,1 4-1,3-5 0,3 7 0,0-6-1,5 5 0,3-5 0,0 0 1,4-4 0,5 4 0,-1-4 0,4-2 0,-2-1-1,5 0-1,-3-5-2,3 2 0,-1-4 0,3 0 0,1 1 0,-1-1 0,5 0 0,-3 1 0,4 1 0,3-4 0,1 6 0,4-5 0,0 1 0,0-4 0,2 1 0,0-1 0,-1-1 0,1-1 0,0 3 0,-4-5 0,2 3 0,0-3 0,2-1-1,0-2 1,2-1-1,4-3 1,2 0 0,1-2 0,5 0-1,-3 0 1,3-2 0,1-2 0,0-2 0,-3-2 1,-2 0-1,-1-1 0,1-1 0,1 0 0,1-1 1,-1-3-1,1 2 0,1-1 0,1 1 0,-1-1 0,1-3 0,-5 1 0,1 1 0,-2-1 0,-5-1 0,1-1 0,-2-3 0,0-1 0,0-2 0,-2-2-1,2-4 1,-4 0-1,0 0 1,-4 0-1,0 2 1,-4-2-1,-2 2 1,-3 2-1,-3 1 0,-3-1 1,-2 4-1,-2-4 1,-2 2 0,-3-1-1,-2 1 1,-1-2 0,2-2 0,-2 0-1,2 0 0,-2 2 1,0-2-1,-2 1 1,0 3-1,-2 4 2,-2 2-2,-21 15-8,35-24-7,-35 24-9,18-15-5,-18 15-2,0 0-1,-20-10-3,20 10 0</inkml:trace>
  <inkml:trace contextRef="#ctx0" brushRef="#br0" timeOffset="1427.5685">255-138 13,'0'0'12,"0"0"1,-10 20-1,10-20 2,0 0-1,26-18-1,-26 18 1,32-25-5,-14 8-2,3 3 0,-2-5 1,3 6-1,-3-1 0,4 3 1,-1-3 0,5 1-1,2-1 0,2-1-1,3 1-1,9-1 0,1 1-1,7-1-1,1 3 0,6-1 0,4 3 0,9 1 1,3 1 0,1 2 1,2 0 0,3 2 0,-1 3 1,4 2 0,-6-1-1,1 4-1,-7 0 0,3 2 0,-3-2-2,7 3 1,-5-3-1,2 4 1,1 0 0,-3 1 1,3-1-1,-1 2 0,-7-1 0,-2 1 0,-5 0-1,1-5 0,-6 5 0,2 0-1,-4-3 0,1 5 0,-1-2-1,-2-1 1,2 3 0,-4 1 0,3 3 0,-3-3 0,0 1 0,0-1 0,3-1 0,1-4 0,0-3 0,2 1 0,0-2 0,0-2 0,-4-2-1,-2 4 1,-1 2 0,-3-1 0,-1 3-1,-5 0 1,1-1-1,-4 3 1,-1 0 0,-1-3-1,-2 1 1,-2 2 0,0 1 0,-2-1-1,0 0 1,0-1 0,2 1 0,-2 0 0,0-1 0,2-1 0,0 0-1,-2 1 1,2-3 0,-2 2 0,2-2-1,-4 1 1,0-3 0,0 2 0,-4 0 0,0-2 0,0-3 0,-3 3 0,-1 0-1,2 0 1,-1 0 0,-1 2 0,-2-1 0,1-1 0,3 2-1,-4 0 1,3 0 0,-20-6 0,33 11 0,-33-11-1,29 10 1,-29-10 0,21 9-1,-21-9-7,0 0-10,17 14-9,-17-14-5,0 0 1,0 0-1,0 0-2,0 0-1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1.30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258 99 30,'-6'-21'15,"0"3"2,6 18 1,-17-32-2,17 32 1,-16-20-2,16 20 0,-17-9 0,17 9-3,-18 5-3,18-5-1,-17 26-2,11-3-1,-2 2-1,3 9 0,1 7 0,2 9-1,0 2 2,4 8-2,-2 0 2,2 5-2,0 6 1,2 9-1,-2 4-1,-1 7 0,1 3-1,-2 7 0,2 3-1,-2 0 0,0 0 1,-2 0-1,2-6 1,0 1-1,0-1-1,0 0 1,0 1 1,2 1-1,0 2 0,2-4 0,0 1 1,0 1-1,0 0 0,2-3 0,-3 1 0,-1-2 0,0 1-1,0 1 2,-2 4-2,0 0 1,0 1 0,0 1 0,0 2 0,-2 4 1,-2 3-1,1-1-1,-1 0 1,-2 2-1,2 5 1,-2-1-1,2 1 1,0 1 0,3-1-1,-3 3 1,0-3 0,2-3 0,0-4 0,-2-4 0,2-2-1,-2-2 0,2-6 1,-2-1 0,3 1 0,-3-2 0,-2-3 0,2-3 1,-2-3-1,0-4 0,-1-4 1,1 0-1,0-4 0,2-1-1,0 3 2,2-4-1,0 6 1,-1 2-1,3-2 0,-2 6 0,0-4 1,0 2 0,0 0-1,-4 1 0,4 3 1,-4-2 0,2 4-1,-1-3 1,-1 3-1,0 0 0,0-4 0,2-1 1,-1-3-1,1 0 0,-2-3 0,2-7 1,2 0-1,2-5 0,-2-3 1,2-1-2,0-4 2,2-6-2,0-4 2,0 0-2,-2-5 1,2-5 0,0-1 0,0-2 0,2-5 0,-2-1 1,0 0-1,-1-2 1,1 0-1,-2 2 0,2 0 0,0 2 1,-2 0-1,0 0 0,-2 1 0,4-1 1,-2-4-1,2 0 1,-2-6-1,0-21-6,8 31-15,-8-31-11,0 0 0,8-40-4,-8-12-1,-8-27-2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2.8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146 0 54,'-10'27'18,"4"0"0,-1 6-1,3-3 0,0 5-6,8 6-1,0 3 1,5 8 2,-3 2 2,8 10 1,-7-3 0,7 13-2,-10-1-2,5 15-3,-7 3-5,4 7-4,-10 8 0,4 8 0,-4 4 0,0 9 0,-3 6 0,-3 4 0,-2 4 0,-1 1 0,3 1 0,-1-2 0,-1 1 0,2 7 0,5-7 0,-1 1 0,6-2 0,0 0 0,4-3 0,0 1 0,-1 2 0,-1-8 0,0 0 0,0 0 0,0-6 0,-2 0 0,-4 1 0,0-1 0,-1 0-1,-3-2 0,0 1 0,-3-3 0,1-1 0,0-1 0,1 0 0,1-1 0,0 0 0,0-3-1,5-1 2,-3-1 0,4-1-1,0-2 1,0-6 0,2 4-1,0-4 1,2-2-1,2 0 1,0-6 0,-1 1 0,3-1-1,-2 0 2,4-3-2,-4-3 2,2 1-2,-1-1 1,-1 5 0,6-3 1,-6 3 0,0-3-1,-2-7 1,-1 4-1,1-5 1,-2-5 0,0-2 0,-7-2-1,5-1 0,-4-3 0,2 0 0,-4-2 0,3-1 0,1-3 0,0-1 0,0-8 0,2-2 0,2-8 0,0-2 1,4-7-1,-4-7 0,0-1 0,0-2 0,0-4 0,2 0 0,-4-2 0,2 1 0,2-3 1,-2 0-1,0-2 0,0-1 0,0-18-1,2 32 1,-2-32 0,2 29 0,-2-29 0,2 25 0,-2-25 0,2 22-1,-2-22 1,1 19 0,-1-19 0,0 0-1,8 21 1,-8-21 0,0 0 0,8 19 0,-8-19-1,0 0 2,8 27-1,-8-27 1,7 20-1,-7-20-7,8 25-6,-8-25-3,8 27-3,-8-27-7,11 25-5,-11-25-1,10 21-1,-10-21 6,6 19 4,-6-19 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4.27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14 31,'0'0'13,"0"0"1,16 19-2,-16-19-3,13 31-1,1-8 0,1 0-1,7 4-1,1 2 0,6 2-2,6 2-1,3 0 0,5-1-1,3 5 0,2 4-1,5 1 0,5 0 0,-2-1 1,6 3 0,-2-7-1,3 7 1,-1-9 0,4-2 0,2-1 2,-3-3 0,3-4 0,2-2 1,-1 1 0,-3-7-1,2-2 0,-3 1 0,-3-5-2,2 3 0,-6-3 0,2 1-1,-4 2-1,4-1 1,-2 0 0,2 3 0,-2 1 1,2-1-1,0 3 1,-2-2-1,2 5 2,0-5 1,-6-2 2,4 1-1,-6-7 1,2 3-1,-4-8 0,3 2 0,-3-8-2,0 2-1,2-4-2,-1-2 0,1 0-1,0 0 1,2-3-1,0-3 1,2-1 0,-2-1 0,2-1 0,-1-4 0,-3-3 0,-2-1 0,0 0 0,-1 2 0,-3 0 0,0-1 0,-3 1-1,0 4 1,-3-2 0,1 1 0,-5 1 0,-1 0-1,2-3 1,-4 1 0,0 0 0,0-1 0,-1 1 0,-1-2 0,0 2 0,-2-3 0,0 3 0,-2-2 0,0 0 0,-1-2 1,-1 1-1,-2 1 1,0-2-1,0 0 1,1 2-1,-3-2 1,0 3-1,2-1 0,-1 0 1,1-2-2,0 2 2,0-1-1,-2 1 0,3 2-1,-3-2 1,0 1 0,-2 1 0,-1 0 0,-1 2 0,1-1 0,-18 18 0,31-29 0,-31 29 0,27-23 0,-27 23 0,25-15 0,-25 15-1,17-14-5,-17 14-7,0 0-4,25-15-5,-25 15-5,0 0-4,12-25-1,-12 25 0,2-20 5,-2 20 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5.4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2 499 49,'-4'-21'16,"8"1"0,-2-1-6,4-8-4,4 6-1,1-4-2,3 4 0,1 0 1,5 2-1,-1-1 1,4 5-1,6 0 0,6 3 0,2-3 0,7 3 0,2 5-1,9 1 0,1 0 1,11 4-1,3-1-1,5-1 0,8 2 1,3 0-1,6 0 0,5-3 0,0 1 0,1-2 0,-1 2 0,2-3-1,1 1 1,3 0-1,-3-1 0,-5-1 0,5 2 0,-1-1 0,-4 3 0,-4-2-1,-6-1 1,0 3 0,-4 0 0,0 2 1,-4 0-1,-3 2 2,-1 0-2,-3 4 1,0 6 0,-1-2-1,-7 2 0,2-1 0,-8 3 1,2 1-1,-4 1 1,0 1-1,0-1 0,-3-2 1,3-3 0,-4 5-1,4-8 1,-6 2-1,3-3 0,-5 1 1,-1 2-1,-5 0 1,-1 2 0,-4 1 0,-1-1 0,-1 4 0,-2 1 0,2 2 0,-6-3-1,2 3 1,-2 3 0,4-3-1,-6 3 1,0-3-1,1 0 0,-3-3 0,2 1 0,-4-3 0,2 2 0,-1-3 0,-1 1 0,0 0-3,0-1-4,-1-1-5,1 2-5,-21-10-4,35 13-3,-35-13-1,25 4-1,-25-4 1,8-33 12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8.27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0 175 42,'0'0'13,"12"-17"-1,-12 17 0,0 0-5,0 0-2,0 0 1,0 0-1,25 2 1,-25-2 0,23 2 1,-5-2 0,1-2-1,4 0 0,2 0-1,4 0 0,2-2-1,2 0 1,2-2 0,2 3 0,1-5-1,5 0 1,-1-1-2,9 1 0,-3 0 0,4 4-1,2 2-1,2 4-1,2 0 1,6 4-1,4 2 0,0-1 1,7 5-1,-2-6 0,7 3 0,-1-1 0,-2-2 0,1-2 0,-5 0 0,-1-2 0,-3-8 0,1-2 0,-1-5 0,-1-3 1,2-5-1,-1 2 0,-3-4 1,-2 3-1,2 3 0,-5 3 0,-3 5 0,2 3 0,-4 10 0,0 4 0,2 7 0,0 4 0,0 4 0,0 2 1,0 0-2,0 1 2,0-9-1,-1-4 0,-1-9 1,-4-6 0,2-9 2,-2-3-1,-2-7 0,3 2 1,-7-6 0,4 5 0,-5 3 0,1 6-2,-5 5 1,-5 4-2,-1 6 1,0 3 0,-4 5-1,2 1 0,-2 1 0,0-1 0,0-3 0,0 2 0,0-5-1,-2-5 1,1 0-1,-1-4 1,-1 0-1,-3-2 1,2 1 0,-2-5 0,0 6-1,-2 0 0,0 2-1,-1 0-1,1 2-2,-4-2-2,4 4 0,-3-2-1,3 4-1,-4-6-2,3 3 0,-1-1 1,0 2 2,-2 0-2,1 0-5,-1-2-2,-19-2-2,29 6 2,-29-6 0,21 2-1,-21-2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07:52.66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27 86 30,'-4'-25'14,"0"4"1,4 21 2,-6-25 0,6 25 0,0 0-2,-11-17-1,11 17 1,0 0-1,0 0 0,-6 23 1,10 0-3,-2 2-2,5 14 0,-1 1-1,6 14-2,-2 4-1,-1 6-3,5 7-4,-1 0 1,1 4-1,-1 1 0,1 1 0,-1-2 1,-1 0-1,2-4 1,-3-3-1,1-4 0,-1-5 1,-1-5 0,0-6 0,-1-7-1,-1-2 2,-2-7-1,0-5 1,-2 0-1,-4-4 1,1-3-2,-1-20 1,2 23-1,-2-23 1,0 0-2,0 0-6,0 0-5,8-19-6,-10-1-6,8 3-5,-6-8-1,2 0 0,-2-14 0,-2-7 5,2-12 4</inkml:trace>
  <inkml:trace contextRef="#ctx0" brushRef="#br0" timeOffset="1000.407">33-99 31,'-8'24'9,"8"-24"-2,0 0 1,13 19-2,-13-19-3,41-2 0,-8 0 0,6-4 0,9 0 1,8 1 0,6-3 2,7 0 0,1 1 0,5 3-1,-1-2 1,5 4 0,-1 2-1,-3 0 0,2 4-1,-5-2 1,5 5 0,2 1 0,3 2-1,-3-1 1,0 3 1,2-2 1,2 1-1,1-1 1,-1-2 1,-8-5 0,4 1 0,-7-8 1,5 2-2,-5-5-1,-3 3 0,-1-6-1,-4 3-3,0-3 0,-4 0-2,-4 1 0,-4-1 0,-4 0 0,-5 1 0,-1 1-1,-5-2 1,-4 5 0,-4 1 0,-6 2 0,-2 0 0,-21 2 0,31 4 0,-31-4-1,22 11 1,-22-11 0,0 0 1,21 18-1,-21-18 0,13 19 0,-13-19 1,10 25-1,-4-8 1,-2 6 0,1 4-1,-1 6 1,0 6-1,2 5 0,0 4 1,0 6-2,1 6 1,1 0 0,0 2 0,0 1-1,-1-1 1,1 0-1,2-3-1,-1-3 2,1-4-1,2 0 0,-3-7 0,3-3 0,-1-3 0,-1-7 0,2-5 0,-3-2 0,1-5 1,-10-20 0,14 25-1,-14-25 1,0 0 0,0 0-1,0 0-7,0 0-11,0 0-11,-6-18 0,-8 1-2,-3 0-5,-8-5-2,-4-3 5</inkml:trace>
  <inkml:trace contextRef="#ctx0" brushRef="#br0" timeOffset="2111.3883">137 1413 69,'16'23'22,"-16"-23"-3,27 17-8,-6-13 0,14 6 3,7-6 1,14 3 2,2-9-1,14 4-2,-1-5-3,9 3-1,-1-4-3,6-2-4,-6-4-1,2 1-1,3-3-1,-1 0-1,2 1 1,0-3-1,2 1 0,-6 3 1,2 3-2,-2 1 2,-7 0-2,-3 0 2,-9 2 0,0-1 0,-8-1 0,0 0 0,-3-2 0,-3-1 0,-2-1 0,1 2 0,1 1-1,-3-1 1,-1 2 0,0 0 0,-1 2 0,0 1-1,-5-1 1,-1 0 0,-4 0 0,-2 0 0,-4 2-1,-4 0 1,-4 0 0,-1 2 0,-18 0-1,25 0 1,-25 0 0,19 2 0,-19-2-1,0 0 1,21 2 0,-21-2 0,0 0 0,0 0-1,0 0 2,20 4-1,-20-4 0,0 0-1,0 0 1,0 0 1,0 0-1,0 0 0,0 0 0,17-17 0,-17 17 1,0 0-1,10-20 0,-10 20 1,8-27-1,-8 27 1,7-34-1,-5 11 0,0-2 1,0-4-1,-4-2 1,0-4-1,-2-1 0,1-1 0,-1 0 1,0 4-1,2 3 0,0 5 0,2 3 0,0 5 0,0 17 0,0-17-1,0 17-3,0 0-7,0 0-8,0 0-6,8 21-7,-8-21-6,0 25 0,0-25-1,0 0 11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0.45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104-1 2,'-19'-12'2,"19"12"0,0 0 0,-16 23 1,16-23-5,-15 19 8,15-19 3,0 0 2,-21 23 2,21-23 2,-18 8 1,18-8 2,0 0 4,-17 2-7,17-2-4,0 0-2,0 0-2,0 0-2,0 0-2,9 31-3,-9-31 2,22 39-1,-9-16 2,5 8-1,-1-1 1,6 7 0,-3-2 1,3 3-1,-2-1 1,4 1-1,-2-3-1,4 0 1,-1-2-1,1-3 1,0-3 2,4-2 0,-2-1 0,7-5 0,-1-2-1,8-1 0,-1-5 0,5-1 0,3-4-4,0-2 1,0-3-2,-1-2 2,1 1-2,-2-4 1,1-4 0,-3 2-1,1-2 1,-1-3 0,2-3 0,3 3-1,-1-5 1,-2-1 0,4 2 0,-1-5 0,-1 1 0,-4 2 0,-1-3 0,-3 1-1,-7 4 1,0-3 0,-8 5 0,-2-1 0,-4 3 0,-21 11-8,35-21-5,-35 21-4,25-22-6,-25 22-4,20-21-5,-20 21 2,7-17-1,-7 17 4,0 0 6,-17-25 11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1.37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-8 67 21,'0'0'9,"0"-17"2,0 17 0,0 0 3,4-20-4,-4 20-1,0 0 0,0 0 0,0 0 1,20-19-2,-20 19-1,25-6-1,-8 6 0,2-5 1,7 7 0,3-4-2,3 5 0,3-1 0,2 4-1,6-2 0,-1 4-1,3-1-1,-1 3-1,0 2 1,1-3-1,5 3 0,2-2 0,-3 1 0,5-1 1,-4-3-1,6 3 1,-6-4-1,5-2-1,-7 3 1,2-1-1,-1 2 1,-3 0-2,2-3 2,-3 3 1,-1 0 0,1 0 0,-5-1 1,-1 1-1,-2-2 0,-3 1 1,-1 3 0,-4 2-3,-2-5 2,0 3 0,-5-2 0,1 1-1,-6-3 1,3 2 0,-20-8-1,33 13 1,-33-13-1,27 18 0,-27-18-1,23 17 1,-23-17 0,19 19-1,-19-19 0,16 18 0,-16-18 0,0 0 0,13 21-1,-13-21-3,0 0-5,6 19-5,-6-19-6,0 0-6,4 25-5,-4-25 0,0 0-1,0 0 3,-12 18 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2.36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20 0 25,'0'0'11,"0"0"-2,-18 13-2,18-13-2,-2 23 0,2-3-1,0 1 0,2 6 1,2 4 0,-2 3 0,2 7 0,0 1 0,2 5 0,0 1-1,-1 0 0,3 4 0,0 0-1,1-4-1,1 0 0,0 1 1,1 5-2,-1-4 0,0 4 0,-1-2 0,-1 2 0,-2 0 0,0-4 1,0 4-2,-5-6 1,3 0 1,0 6-1,0-4 0,-2 4-1,0 0 1,0 6-1,0-4 0,0 2 1,-2 0 0,2-1 0,0 1 0,0-4 1,1 4 0,-1-2-1,2 0 2,0-4-1,4 4 1,-4-4 0,1 0 0,-1 0-1,0-2 0,0-2 0,0 0-1,-4 3 0,2-5-1,-2 0 0,0-3-1,2-5 1,-2 1-1,2-5 1,-2 1 0,2-6 2,-2 2 1,0-6 1,0 6 1,-2-4 1,2 0 1,-4-2 1,2 2-1,0-2-1,-2-2 0,2 0-1,2 2-1,-2-6-1,4 3-1,-2-1-1,0-4 1,2 2-1,0-1 0,0-1-1,0 1 0,2-1 0,-2 0 0,-2-17 1,4 27-3,-4-27-7,0 0-7,15 18-9,-15-18-6,8-33-1,-6-2-1,0-13-1,-4-16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3.4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33 0 46,'0'0'11,"-16"21"1,9-4-7,1 1 1,2 7-2,0 2 1,6 9-1,0 3 2,2 5-1,0 6-1,3 4 0,-1 10 0,4 5 0,-1 6 0,-1 4 1,2 6-2,-2 2 0,3 0 0,-3 1-1,2-1 0,-1 0 0,-1 0 0,0-1-1,-1-1 0,-1-4 2,0 0 0,0-2 0,0 2 1,-2-2 0,-1-7-1,1-5 1,-2-5 0,2-2 1,-2-7 0,2 1 0,-4-11 1,6-3 0,-2-1-1,-1 1 0,3 1-1,2 1-1,-4 3-1,2-1 0,-3 4-1,-1 0 0,0 1 0,2-1 0,-2-2 1,0-2-1,0-1 2,0-3-2,0-3 0,2 1 0,0-5 0,-2-2-1,1-2 1,-1-2-1,2-2 0,-2 0 0,0-2 0,0-2 0,0-1 0,0 1-1,-2-21 1,4 29 0,-4-29 1,2 31-1,-2-31 0,4 31 0,-4-31 0,1 30 1,-1-30-1,2 27 0,-2-27 0,0 20 0,0-20 0,0 0-2,0 0-6,0 0-5,8 17-6,-8-17-4,0 0-5,0 0-5,0 0 1,12-17 0,-12 17 7,0 0 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4.51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0 274 23,'0'0'10,"0"0"-4,0 0-3,0 0 0,0 0 0,0 0 0,17-19 1,-17 19-1,0 0 2,18-14-2,-18 14 1,0 0 0,25-13-1,-25 13 0,21-12 1,-21 12 1,31-13 0,-12 9 1,3-2 0,3 0-1,4 2 1,8-3-1,1 3-1,3-2 0,1 2-1,5-3 0,-5-1 0,5-2 0,-5-1-1,-1 3 0,-3-4 1,1 1 0,0-3 1,-2 3-2,-1-1 2,3 3-1,-2-1 0,-1-2-1,-1 5 0,0-1-1,0 2 0,-2 0 0,-2 6 0,0 0 0,-4 4 0,0 4 1,0-2-1,-2 3 1,0 1-1,-2 2 0,-2-5 0,3 5 1,-5 1-1,4 1 1,-5-1-1,3 1 1,-4-1 0,5 3 1,-5-3 1,6-1 0,-4 1 1,3 1 0,-1-5-1,0 5 0,-1-3 0,-3-1-2,0 2 0,-17-12-1,31 19 0,-31-19-1,20 15 0,-20-15-5,15 18-6,-15-18-7,0 0-6,6 19-6,-6-19-2,0 0-1,-25 0 0,5-10 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5.53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0-16 8,'12'29'8,"-1"-8"2,5 0-3,-3-3-2,7-1 1,-3-1 1,2-1 1,-1 0 0,1-1 0,-1 3-1,3 1 1,-4 1-1,5-4 1,-1 3-1,-2-5 1,6 5 0,-3-7-1,3 1 1,-8-5 0,8 1 0,-7-2 0,3 2-1,-4-8 1,6 5 2,-3-5-1,1 6-1,2-6-2,4 2 1,-2-2-2,6 0-1,2 2-2,4-4-2,2-2 0,3 2 0,1-4 0,1-1 0,-1-1 0,-1-3 0,-1-1 0,-4 2 0,-1 1 0,-1-5 0,0 5 0,-2-3 0,-2 2 0,2 3 0,-4-1 0,0 0 0,-2-1-1,-2-1 1,-2 2 0,-2-1 1,1 1-1,-3-2 0,0 1 0,1-1 0,-20 10 0,32-17-1,-32 17 1,31-18 0,-31 18 0,27-17 0,-27 17-1,22-16 1,-22 16 1,19-11-2,-19 11 1,0 0 0,19-21 0,-19 21-1,0 0 2,16-18-1,-16 18 0,0 0 0,0 0 1,17-19-4,-17 19-8,0 0-7,0 0-8,20 2-5,-20-2 2,0 0-1,0 0-2,0 0 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8.19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0 34,'11'17'24,"7"6"-4,1-1-2,6 1-4,6 8 1,0-6 2,8 11 2,-5-9-2,9 10-2,-6-8-1,7 8-3,-7-9-1,5 3-4,-1 0-3,1 0-2,1 0-1,-2 0 0,3 1 0,1-5 0,3 4 0,0-4 0,4 2 0,-1-6 0,3 4 0,0-2 0,0 0 0,0 2 0,0 0 0,0 0 1,-3 0-2,1 0 1,-4-3 0,1-3 0,-5 2-1,-3-8 1,-5 1-8,-7-11-7,0 5-8,-9-8-6,-3-2-3,-17 0-1,17-12 0,-17 12 0,6-17 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8.96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29 64 111,'0'0'35,"-20"-16"-1,20 16-8,0 0-5,-5 35-6,1-12-8,6 10-6,1 7-1,3 5 0,4 7-1,0 6 0,1 0 1,5 1 0,-3-1 0,1-4 0,-1-10 0,-1-3-1,1-12-1,-3-10 0,-10-19 0,0 0 0,17 2 0,-15-19 0,0-6 1,-4-8-1,0-4 1,1-4 2,-1-3-1,0-2 0,-2-1-1,4-3 1,0 0 0,0-2 0,4 0-1,0 3 0,3 1 1,5 8 0,-1 1 0,5 8 0,-1 10 0,3 9 0,-1 10 1,4 8 0,-3 11 0,3 6 0,2 12 1,2 3 0,1 7 0,3 3-1,-4 4 1,4 0 0,-4 2 0,-2-4-2,-2-4 0,-1-6 0,-5-5 1,-1-6-2,-3-8 0,-11-23-1,14 23 0,-14-23 0,0 0-9,0 0-8,9-21-5,-14 2-6,3 1-2,-8-7-1,2 0 0,-9-4 1,1-2 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9.206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0 154 103,'0'0'32,"0"0"-2,22 6-9,-22-6-4,27-18-4,-6 7-7,4-3-13,8 5-12,-2-9-8,8 7-5,-1-6 0,1 1-1,-4-7-1,-2 0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0.704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191 282 8,'-16'-26'3,"16"26"1,-15-27-3,15 27 2,-18-25-3,18 25 2,-17-23 1,17 23-2,-15-25 0,15 25-1,-16-25 1,16 25 1,-12-27 1,12 27-1,-11-27 2,11 27 0,-14-27 2,14 27 1,-11-25 1,11 25 1,-12-17 1,12 17 1,0 0 2,0 0 2,-17-10 1,17 10 0,0 0-3,0 0 0,0 0-3,-18 16-1,18-16-2,0 0-2,0 19-2,0-19-1,0 29 2,2-10-1,2 8 2,-2 6-1,4 5 1,0 5-2,1 5 0,1 0 0,4 6-1,-3-2-1,1 0 1,2 0-2,-1 0 0,-1-2 0,0-1 0,-1-3 0,-1-4 0,-2-1 0,-2-7 0,0-3 0,-1-4 1,-1-5-2,-2-5 1,2 0 1,-2-17-2,0 23 1,0-23-1,0 20-1,0-20 1,-4 19-1,4-19 0,-3 21-1,3-21 0,-2 27 1,2-27-1,0 27 2,0-27-2,2 33 3,-1-16-2,3 1 1,0-1 1,0 2 0,0-1 0,-4-18 0,8 30-1,-8-30 1,9 18-2,-9-18-1,0 0-3,0 0-4,0 0-5,22-2-7,-22 2-3,9-19-5,-9 19 1,10-27 1,-4 7 2,0-5 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07:51.5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763-208 63,'0'0'26,"0"0"-4,-15-27-5,9 10-3,4-2 0,-4-10 2,6 4-1,-3-12-1,3 6-1,-4-9-2,6 3-1,-6-5-2,2-3-4,-2-1-3,4-4-1,-4 2 0,0-2-1,0 1 1,0 1 0,-1 2-1,-1 5 0,-2 1 1,2 5 0,-1 2 0,1 5 0,0 1-1,0 3 1,0-1 0,-1 2 0,1 2 1,0 0-2,0 0 2,0-1-1,3 1 0,-3 4 0,2-2 0,4 19 0,-6-33 0,6 33 1,-4-35-1,2 16-1,2 0 1,0-1 0,2 1 0,0 2 1,0-1-2,-2 18 1,6-27 0,-6 27 0,4-17 0,-4 17 0,0 0-2,2-17-3,-2 17-7,0 0-5,0 0-7,0 0-5,0 0-3,0 0-5,0 0 1,0 0 4,6-25 14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1.424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1 0 48,'-4'34'15,"4"-11"1,0 4-2,6 6-5,1 4 0,3 3-1,2 3 0,1 5 0,3 0 1,1-2-1,2-1 0,-3-5-1,1-5-2,1-4 0,-7-8-2,3-6-1,-14-17-1,19 14-1,-19-14-1,0 0-1,19-12 1,-19 12 0,10-29 0,-4 12 0,2-6 1,-1-2-1,5 0 1,0-4 0,3 2 1,2 2-1,3 1 1,-1 9 0,2 9 0,-1 4 1,1 10 0,-2 9 0,1 5 0,-1 3 0,0 7 0,-1 1 0,-1-2 1,0 2 0,-3-4-1,0-4 2,-5-4-2,-9-21-1,16 25-2,-16-25-5,0 0-6,0 0-5,19-23-4,-17 4-3,6-3 0,-3-3-2,5 2 2,0 0 3,-1-2 4,5 4 4,-2 0 12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2.987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44-8 31,'0'0'20,"-21"0"-3,21 0-5,0 0-4,-17 14-3,17-14-1,-6 21-3,6-3 0,0-1-1,4 6 0,2 6-1,3 6 2,-1 7-1,4 6 1,1 8-2,1 6 2,-1 5-2,3 7 2,-1-1-2,2 2 1,1 2-1,1-6 1,1 3-1,-3-5-1,0-5 2,-1-3-2,-5-5 2,-1-4-2,-6-3 1,-2-1 0,-2-6 0,-2 1 1,-2-3 0,-2-1 0,0 1-1,1-1 1,1 3-1,-2-3 0,2 1 1,2-1-1,0 3 1,4-1 0,0 1-1,0 0 1,2 5 0,0-1 0,0 0 0,1 0 1,1 1 0,-2 1 0,2 0 2,-2 2-1,0-4 1,0 3 1,-1 3-1,-1 2 0,0 2-1,-2-2 1,2 2-1,-2-1 0,2 1 0,-2-2-1,2-2 1,0 2 0,0 0 0,-2 4 2,-2-4-1,0 4 1,0-4-1,0 2 0,-2-6 0,0 4 0,-1-4-1,3 2-1,0 2-1,0-2 1,0 0 0,4 0-1,-2 2 1,4 0 1,2-6 0,-1 3 1,3-5 1,2 0-1,-3-4 1,3 1 0,-2-6-1,2-3 0,-1-1-2,1-2 0,0-4 0,-5 2-1,5-2 0,-2 0 0,-1 5-1,-1 1 0,0 4 0,-2-2-1,2 7-2,1-5 1,1 7-2,-2-7 0,2-3-2,-2-3-3,1-6-4,-3-6-3,-4-19-2,0 0-4,0 0 1,0-25 0,-15-19 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1.66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0 22,'0'0'15,"9"17"2,-9-17 2,0 27-1,2-5 1,-2-3 2,4 10-1,-2-6 0,6 8-3,-6-6-3,7 6-2,-3-8-1,2 2-4,0-2-10,-8-23-9,15 27-10,-15-27-5,0 0-4,0 0-2,19 6 0,-19-6-1,-3-21 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3.86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-3 0 72,'2'29'22,"0"-8"1,0 6-6,-2 6-5,7 9 1,-3 1 1,10 15 0,-5-2-1,9 5 0,-5-5-3,7 4-2,-3-8-2,2-2-2,1-7-3,-3-5-2,2-5 1,-3-4-2,-5-10 1,-11-19 0,22 23-1,-22-23 0,0 0-1,19-8 1,-19 8 0,10-30 1,-4 7-1,-1-8 3,3 0-2,-2-6 2,5 1-1,3-1 0,-2 2 0,1 4 0,5 10 1,-18 21-1,32-23 1,-14 25 1,1 8-1,2 5 1,1 6 0,5 8 0,-2 4-1,0 5 1,0 1-1,-2 3-1,-1-1 2,-5-1-2,-2-5 0,-5-6-2,2-8 1,-12-21-4,17 20-8,-17-20-8,0 0-5,18-31-4,-18 31-2,11-39 0,-3 18 1,-4-4 1,2-2 13</inkml:trace>
  <inkml:trace contextRef="#ctx0" brushRef="#br0" timeOffset="584.161">890 586 52,'0'0'23,"0"0"3,0 0 0,0 0-5,6-21-1,-6 21-3,7-17-2,-7 17-2,0 0-4,29 0-4,-29 0-3,37 21-1,-16-4 0,1 4 1,-1 8-1,2 4 1,-3 4-1,-3-3 0,-4 5-1,-7-2 1,-2-1 0,-4-5-1,-2-4 1,-6-6-1,1-3 0,7-18 0,-20 23-1,20-23 1,-17 11 0,17-11-1,0 0 0,0 0-1,0 0 0,0 0 0,0 0 0,0 0 0,0 0 1,0 0-1,19-15 2,-1 13 0,-1 4 0,8-2 1,0 4-1,6 3 1,4 1 0,4 6 0,-2-1-1,-3 5 0,1-3 1,-4 2-1,-4 1 0,-6-5 0,-21-13 0,31 21-12,-31-21-10,0 0-7,0 0-3,0 0-1,0 0-2,0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08.5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41 30 35,'-4'-19'12,"4"19"1,0 0-2,0 0-4,0 0 0,-20-16-1,20 16 2,0 0-1,0 0 0,-21 10 0,21-10 0,0 0-1,0 0 0,-8 17-1,8-17 0,0 0 0,10 26 0,-10-26-1,14 25 0,-14-25 0,13 32 1,-5-10 0,2 1-1,-3 2 1,3 2-1,0 4 1,1 3 0,1-1 0,1 4-1,3-5 0,3 7 0,0-6-1,5 5 0,3-5 0,0 0 1,4-4 0,5 4 0,-1-4 0,4-2 0,-2-1-1,5 0-1,-3-5-2,3 2 0,-1-4 0,3 0 0,1 1 0,-1-1 0,5 0 0,-3 1 0,4 1 0,3-4 0,1 6 0,4-5 0,0 1 0,0-4 0,2 1 0,0-1 0,-1-1 0,1-1 0,0 3 0,-4-5 0,2 3 0,0-3 0,2-1-1,0-2 1,2-1-1,4-3 1,2 0 0,1-2 0,5 0-1,-3 0 1,3-2 0,1-2 0,0-2 0,-3-2 1,-2 0-1,-1-1 0,1-1 0,1 0 0,1-1 1,-1-3-1,1 2 0,1-1 0,1 1 0,-1-1 0,1-3 0,-5 1 0,1 1 0,-2-1 0,-5-1 0,1-1 0,-2-3 0,0-1 0,0-2 0,-2-2-1,2-4 1,-4 0-1,0 0 1,-4 0-1,0 2 1,-4-2-1,-2 2 1,-3 2-1,-3 1 0,-3-1 1,-2 4-1,-2-4 1,-2 2 0,-3-1-1,-2 1 1,-1-2 0,2-2 0,-2 0-1,2 0 0,-2 2 1,0-2-1,-2 1 1,0 3-1,-2 4 2,-2 2-2,-21 15-8,35-24-7,-35 24-9,18-15-5,-18 15-2,0 0-1,-20-10-3,20 10 0</inkml:trace>
  <inkml:trace contextRef="#ctx0" brushRef="#br0" timeOffset="1427.5685">255-138 13,'0'0'12,"0"0"1,-10 20-1,10-20 2,0 0-1,26-18-1,-26 18 1,32-25-5,-14 8-2,3 3 0,-2-5 1,3 6-1,-3-1 0,4 3 1,-1-3 0,5 1-1,2-1 0,2-1-1,3 1-1,9-1 0,1 1-1,7-1-1,1 3 0,6-1 0,4 3 0,9 1 1,3 1 0,1 2 1,2 0 0,3 2 0,-1 3 1,4 2 0,-6-1-1,1 4-1,-7 0 0,3 2 0,-3-2-2,7 3 1,-5-3-1,2 4 1,1 0 0,-3 1 1,3-1-1,-1 2 0,-7-1 0,-2 1 0,-5 0-1,1-5 0,-6 5 0,2 0-1,-4-3 0,1 5 0,-1-2-1,-2-1 1,2 3 0,-4 1 0,3 3 0,-3-3 0,0 1 0,0-1 0,3-1 0,1-4 0,0-3 0,2 1 0,0-2 0,0-2 0,-4-2-1,-2 4 1,-1 2 0,-3-1 0,-1 3-1,-5 0 1,1-1-1,-4 3 1,-1 0 0,-1-3-1,-2 1 1,-2 2 0,0 1 0,-2-1-1,0 0 1,0-1 0,2 1 0,-2 0 0,0-1 0,2-1 0,0 0-1,-2 1 1,2-3 0,-2 2 0,2-2-1,-4 1 1,0-3 0,0 2 0,-4 0 0,0-2 0,0-3 0,-3 3 0,-1 0-1,2 0 1,-1 0 0,-1 2 0,-2-1 0,1-1 0,3 2-1,-4 0 1,3 0 0,-20-6 0,33 11 0,-33-11-1,29 10 1,-29-10 0,21 9-1,-21-9-7,0 0-10,17 14-9,-17-14-5,0 0 1,0 0-1,0 0-2,0 0-1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1.30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258 99 30,'-6'-21'15,"0"3"2,6 18 1,-17-32-2,17 32 1,-16-20-2,16 20 0,-17-9 0,17 9-3,-18 5-3,18-5-1,-17 26-2,11-3-1,-2 2-1,3 9 0,1 7 0,2 9-1,0 2 2,4 8-2,-2 0 2,2 5-2,0 6 1,2 9-1,-2 4-1,-1 7 0,1 3-1,-2 7 0,2 3-1,-2 0 0,0 0 1,-2 0-1,2-6 1,0 1-1,0-1-1,0 0 1,0 1 1,2 1-1,0 2 0,2-4 0,0 1 1,0 1-1,0 0 0,2-3 0,-3 1 0,-1-2 0,0 1-1,0 1 2,-2 4-2,0 0 1,0 1 0,0 1 0,0 2 0,-2 4 1,-2 3-1,1-1-1,-1 0 1,-2 2-1,2 5 1,-2-1-1,2 1 1,0 1 0,3-1-1,-3 3 1,0-3 0,2-3 0,0-4 0,-2-4 0,2-2-1,-2-2 0,2-6 1,-2-1 0,3 1 0,-3-2 0,-2-3 0,2-3 1,-2-3-1,0-4 0,-1-4 1,1 0-1,0-4 0,2-1-1,0 3 2,2-4-1,0 6 1,-1 2-1,3-2 0,-2 6 0,0-4 1,0 2 0,0 0-1,-4 1 0,4 3 1,-4-2 0,2 4-1,-1-3 1,-1 3-1,0 0 0,0-4 0,2-1 1,-1-3-1,1 0 0,-2-3 0,2-7 1,2 0-1,2-5 0,-2-3 1,2-1-2,0-4 2,2-6-2,0-4 2,0 0-2,-2-5 1,2-5 0,0-1 0,0-2 0,2-5 0,-2-1 1,0 0-1,-1-2 1,1 0-1,-2 2 0,2 0 0,0 2 1,-2 0-1,0 0 0,-2 1 0,4-1 1,-2-4-1,2 0 1,-2-6-1,0-21-6,8 31-15,-8-31-11,0 0 0,8-40-4,-8-12-1,-8-27-2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2.8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146 0 54,'-10'27'18,"4"0"0,-1 6-1,3-3 0,0 5-6,8 6-1,0 3 1,5 8 2,-3 2 2,8 10 1,-7-3 0,7 13-2,-10-1-2,5 15-3,-7 3-5,4 7-4,-10 8 0,4 8 0,-4 4 0,0 9 0,-3 6 0,-3 4 0,-2 4 0,-1 1 0,3 1 0,-1-2 0,-1 1 0,2 7 0,5-7 0,-1 1 0,6-2 0,0 0 0,4-3 0,0 1 0,-1 2 0,-1-8 0,0 0 0,0 0 0,0-6 0,-2 0 0,-4 1 0,0-1 0,-1 0-1,-3-2 0,0 1 0,-3-3 0,1-1 0,0-1 0,1 0 0,1-1 0,0 0 0,0-3-1,5-1 2,-3-1 0,4-1-1,0-2 1,0-6 0,2 4-1,0-4 1,2-2-1,2 0 1,0-6 0,-1 1 0,3-1-1,-2 0 2,4-3-2,-4-3 2,2 1-2,-1-1 1,-1 5 0,6-3 1,-6 3 0,0-3-1,-2-7 1,-1 4-1,1-5 1,-2-5 0,0-2 0,-7-2-1,5-1 0,-4-3 0,2 0 0,-4-2 0,3-1 0,1-3 0,0-1 0,0-8 0,2-2 0,2-8 0,0-2 1,4-7-1,-4-7 0,0-1 0,0-2 0,0-4 0,2 0 0,-4-2 0,2 1 0,2-3 1,-2 0-1,0-2 0,0-1 0,0-18-1,2 32 1,-2-32 0,2 29 0,-2-29 0,2 25 0,-2-25 0,2 22-1,-2-22 1,1 19 0,-1-19 0,0 0-1,8 21 1,-8-21 0,0 0 0,8 19 0,-8-19-1,0 0 2,8 27-1,-8-27 1,7 20-1,-7-20-7,8 25-6,-8-25-3,8 27-3,-8-27-7,11 25-5,-11-25-1,10 21-1,-10-21 6,6 19 4,-6-19 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4.27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14 31,'0'0'13,"0"0"1,16 19-2,-16-19-3,13 31-1,1-8 0,1 0-1,7 4-1,1 2 0,6 2-2,6 2-1,3 0 0,5-1-1,3 5 0,2 4-1,5 1 0,5 0 0,-2-1 1,6 3 0,-2-7-1,3 7 1,-1-9 0,4-2 0,2-1 2,-3-3 0,3-4 0,2-2 1,-1 1 0,-3-7-1,2-2 0,-3 1 0,-3-5-2,2 3 0,-6-3 0,2 1-1,-4 2-1,4-1 1,-2 0 0,2 3 0,-2 1 1,2-1-1,0 3 1,-2-2-1,2 5 2,0-5 1,-6-2 2,4 1-1,-6-7 1,2 3-1,-4-8 0,3 2 0,-3-8-2,0 2-1,2-4-2,-1-2 0,1 0-1,0 0 1,2-3-1,0-3 1,2-1 0,-2-1 0,2-1 0,-1-4 0,-3-3 0,-2-1 0,0 0 0,-1 2 0,-3 0 0,0-1 0,-3 1-1,0 4 1,-3-2 0,1 1 0,-5 1 0,-1 0-1,2-3 1,-4 1 0,0 0 0,0-1 0,-1 1 0,-1-2 0,0 2 0,-2-3 0,0 3 0,-2-2 0,0 0 0,-1-2 1,-1 1-1,-2 1 1,0-2-1,0 0 1,1 2-1,-3-2 1,0 3-1,2-1 0,-1 0 1,1-2-2,0 2 2,0-1-1,-2 1 0,3 2-1,-3-2 1,0 1 0,-2 1 0,-1 0 0,-1 2 0,1-1 0,-18 18 0,31-29 0,-31 29 0,27-23 0,-27 23 0,25-15 0,-25 15-1,17-14-5,-17 14-7,0 0-4,25-15-5,-25 15-5,0 0-4,12-25-1,-12 25 0,2-20 5,-2 20 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5.4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2 499 49,'-4'-21'16,"8"1"0,-2-1-6,4-8-4,4 6-1,1-4-2,3 4 0,1 0 1,5 2-1,-1-1 1,4 5-1,6 0 0,6 3 0,2-3 0,7 3 0,2 5-1,9 1 0,1 0 1,11 4-1,3-1-1,5-1 0,8 2 1,3 0-1,6 0 0,5-3 0,0 1 0,1-2 0,-1 2 0,2-3-1,1 1 1,3 0-1,-3-1 0,-5-1 0,5 2 0,-1-1 0,-4 3 0,-4-2-1,-6-1 1,0 3 0,-4 0 0,0 2 1,-4 0-1,-3 2 2,-1 0-2,-3 4 1,0 6 0,-1-2-1,-7 2 0,2-1 0,-8 3 1,2 1-1,-4 1 1,0 1-1,0-1 0,-3-2 1,3-3 0,-4 5-1,4-8 1,-6 2-1,3-3 0,-5 1 1,-1 2-1,-5 0 1,-1 2 0,-4 1 0,-1-1 0,-1 4 0,-2 1 0,2 2 0,-6-3-1,2 3 1,-2 3 0,4-3-1,-6 3 1,0-3-1,1 0 0,-3-3 0,2 1 0,-4-3 0,2 2 0,-1-3 0,-1 1 0,0 0-3,0-1-4,-1-1-5,1 2-5,-21-10-4,35 13-3,-35-13-1,25 4-1,-25-4 1,8-33 12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8.27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0 175 42,'0'0'13,"12"-17"-1,-12 17 0,0 0-5,0 0-2,0 0 1,0 0-1,25 2 1,-25-2 0,23 2 1,-5-2 0,1-2-1,4 0 0,2 0-1,4 0 0,2-2-1,2 0 1,2-2 0,2 3 0,1-5-1,5 0 1,-1-1-2,9 1 0,-3 0 0,4 4-1,2 2-1,2 4-1,2 0 1,6 4-1,4 2 0,0-1 1,7 5-1,-2-6 0,7 3 0,-1-1 0,-2-2 0,1-2 0,-5 0 0,-1-2 0,-3-8 0,1-2 0,-1-5 0,-1-3 1,2-5-1,-1 2 0,-3-4 1,-2 3-1,2 3 0,-5 3 0,-3 5 0,2 3 0,-4 10 0,0 4 0,2 7 0,0 4 0,0 4 0,0 2 1,0 0-2,0 1 2,0-9-1,-1-4 0,-1-9 1,-4-6 0,2-9 2,-2-3-1,-2-7 0,3 2 1,-7-6 0,4 5 0,-5 3 0,1 6-2,-5 5 1,-5 4-2,-1 6 1,0 3 0,-4 5-1,2 1 0,-2 1 0,0-1 0,0-3 0,0 2 0,0-5-1,-2-5 1,1 0-1,-1-4 1,-1 0-1,-3-2 1,2 1 0,-2-5 0,0 6-1,-2 0 0,0 2-1,-1 0-1,1 2-2,-4-2-2,4 4 0,-3-2-1,3 4-1,-4-6-2,3 3 0,-1-1 1,0 2 2,-2 0-2,1 0-5,-1-2-2,-19-2-2,29 6 2,-29-6 0,21 2-1,-21-2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07:55.71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-4 59 62,'0'0'23,"0"0"-2,4-17-5,-4 17-2,0 0-1,13-23-3,-13 23-1,20-14-2,-20 14-1,21-6-1,-21 6-1,31 4-1,-31-4-1,33 20 0,-16-7 0,1 4 0,-1 1-1,-3 3 1,-3 2 1,-5 4-1,-2-2 0,-4 0 0,-4 0 0,-6 0-1,-1 2 1,-5-2-2,1-1 0,-1-3-1,1-4 0,15-17-1,-23 27 0,23-27-1,0 0 0,0 0 0,0 0 1,0 0 0,19 6 0,-2-12 2,1 2-1,1 0 2,0 4-1,3-2 1,-1 2 0,0 2-1,-3 0 0,-1 4-4,-17-6-5,23 12-5,-23-12-4,0 0-6,20 7-2,-20-7-4,0 0-1,17-27 4,-17 27 12</inkml:trace>
  <inkml:trace contextRef="#ctx0" brushRef="#br0" timeOffset="165.1483">499 291 62,'0'0'20,"0"32"-1,0-32-5,-8 29-14,8-29-8,0 0-7,0 0-3,0 0-3,19-9-1,-9-11 0,4-3 14</inkml:trace>
  <inkml:trace contextRef="#ctx0" brushRef="#br0" timeOffset="744.6786">986-114 60,'-19'-8'24,"19"8"1,-27 8 0,5-6 0,22-2-4,-36 15-2,36-15-4,-35 25-3,19-6-2,3 1-4,3 3-2,0 4-3,5 4-1,3 1 0,2 5 0,4 0-1,7-1 1,3-1-1,3-4 0,10-8-1,2-6 1,4-9-1,2-8 1,3-12 1,-1-5 0,-2-8 0,-2-4 0,-6-2 1,-4-1-1,-5 1 0,-9 0 0,-7 2 0,-6 2 1,-5 6-1,-5 1 1,-3 7 0,-1 1-2,-1 7 0,2 1-4,17 4-5,-22 2-3,22-2-4,0 0-4,0 0-3,18 17-3,-1-13-1,4-2 2,4-4 4,3 2 4,2-4 3</inkml:trace>
  <inkml:trace contextRef="#ctx0" brushRef="#br0" timeOffset="1405.553">1454-58 78,'0'0'31,"0"0"1,0 0-6,4 19-2,-4-19-4,-6 27-4,6-27-5,-4 38-3,4-14-7,0 1-1,2-4 0,4 2 1,-2-6-2,-4-17 0,13 27 0,-13-27 0,0 0-1,18 6 1,-18-6-1,0 0 1,11-23 0,-11 23 1,-2-29-1,0 12 1,0-1 1,-2-3-1,1-2 0,-1 0 0,2 0 0,0 2 0,-2 3 0,4 18 1,0-27 0,0 27-1,0 0 1,0 0 0,0 0 1,19 4-1,-19-4-1,24 25 1,-7-11-1,4 5 0,4 0-1,0 2 1,4 3-1,6-5 1,0 2-1,0-2 0,2-1 0,-3-5 1,-1-1-1,-4-7 0,-2-5 0,-7 0 1,-3-5-1,-17 5 1,21-22 0,-21 22 0,12-32 0,-12 10 0,-2-1 1,-2-4-1,-2-3 0,-1-5 0,-3 4 0,0-4 1,-1 4-1,1 4 1,0 4 0,10 23 0,-11-25-10,11 25-16,0 0-6,0 0-7,0 0-1,0 0-4,-8-29-1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0.45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104-1 2,'-19'-12'2,"19"12"0,0 0 0,-16 23 1,16-23-5,-15 19 8,15-19 3,0 0 2,-21 23 2,21-23 2,-18 8 1,18-8 2,0 0 4,-17 2-7,17-2-4,0 0-2,0 0-2,0 0-2,0 0-2,9 31-3,-9-31 2,22 39-1,-9-16 2,5 8-1,-1-1 1,6 7 0,-3-2 1,3 3-1,-2-1 1,4 1-1,-2-3-1,4 0 1,-1-2-1,1-3 1,0-3 2,4-2 0,-2-1 0,7-5 0,-1-2-1,8-1 0,-1-5 0,5-1 0,3-4-4,0-2 1,0-3-2,-1-2 2,1 1-2,-2-4 1,1-4 0,-3 2-1,1-2 1,-1-3 0,2-3 0,3 3-1,-1-5 1,-2-1 0,4 2 0,-1-5 0,-1 1 0,-4 2 0,-1-3 0,-3 1-1,-7 4 1,0-3 0,-8 5 0,-2-1 0,-4 3 0,-21 11-8,35-21-5,-35 21-4,25-22-6,-25 22-4,20-21-5,-20 21 2,7-17-1,-7 17 4,0 0 6,-17-25 11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1.37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-8 67 21,'0'0'9,"0"-17"2,0 17 0,0 0 3,4-20-4,-4 20-1,0 0 0,0 0 0,0 0 1,20-19-2,-20 19-1,25-6-1,-8 6 0,2-5 1,7 7 0,3-4-2,3 5 0,3-1 0,2 4-1,6-2 0,-1 4-1,3-1-1,-1 3-1,0 2 1,1-3-1,5 3 0,2-2 0,-3 1 0,5-1 1,-4-3-1,6 3 1,-6-4-1,5-2-1,-7 3 1,2-1-1,-1 2 1,-3 0-2,2-3 2,-3 3 1,-1 0 0,1 0 0,-5-1 1,-1 1-1,-2-2 0,-3 1 1,-1 3 0,-4 2-3,-2-5 2,0 3 0,-5-2 0,1 1-1,-6-3 1,3 2 0,-20-8-1,33 13 1,-33-13-1,27 18 0,-27-18-1,23 17 1,-23-17 0,19 19-1,-19-19 0,16 18 0,-16-18 0,0 0 0,13 21-1,-13-21-3,0 0-5,6 19-5,-6-19-6,0 0-6,4 25-5,-4-25 0,0 0-1,0 0 3,-12 18 4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2.36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20 0 25,'0'0'11,"0"0"-2,-18 13-2,18-13-2,-2 23 0,2-3-1,0 1 0,2 6 1,2 4 0,-2 3 0,2 7 0,0 1 0,2 5 0,0 1-1,-1 0 0,3 4 0,0 0-1,1-4-1,1 0 0,0 1 1,1 5-2,-1-4 0,0 4 0,-1-2 0,-1 2 0,-2 0 0,0-4 1,0 4-2,-5-6 1,3 0 1,0 6-1,0-4 0,-2 4-1,0 0 1,0 6-1,0-4 0,0 2 1,-2 0 0,2-1 0,0 1 0,0-4 1,1 4 0,-1-2-1,2 0 2,0-4-1,4 4 1,-4-4 0,1 0 0,-1 0-1,0-2 0,0-2 0,0 0-1,-4 3 0,2-5-1,-2 0 0,0-3-1,2-5 1,-2 1-1,2-5 1,-2 1 0,2-6 2,-2 2 1,0-6 1,0 6 1,-2-4 1,2 0 1,-4-2 1,2 2-1,0-2-1,-2-2 0,2 0-1,2 2-1,-2-6-1,4 3-1,-2-1-1,0-4 1,2 2-1,0-1 0,0-1-1,0 1 0,2-1 0,-2 0 0,-2-17 1,4 27-3,-4-27-7,0 0-7,15 18-9,-15-18-6,8-33-1,-6-2-1,0-13-1,-4-16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3.4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33 0 46,'0'0'11,"-16"21"1,9-4-7,1 1 1,2 7-2,0 2 1,6 9-1,0 3 2,2 5-1,0 6-1,3 4 0,-1 10 0,4 5 0,-1 6 0,-1 4 1,2 6-2,-2 2 0,3 0 0,-3 1-1,2-1 0,-1 0 0,-1 0 0,0-1-1,-1-1 0,-1-4 2,0 0 0,0-2 0,0 2 1,-2-2 0,-1-7-1,1-5 1,-2-5 0,2-2 1,-2-7 0,2 1 0,-4-11 1,6-3 0,-2-1-1,-1 1 0,3 1-1,2 1-1,-4 3-1,2-1 0,-3 4-1,-1 0 0,0 1 0,2-1 0,-2-2 1,0-2-1,0-1 2,0-3-2,0-3 0,2 1 0,0-5 0,-2-2-1,1-2 1,-1-2-1,2-2 0,-2 0 0,0-2 0,0-2 0,0-1 0,0 1-1,-2-21 1,4 29 0,-4-29 1,2 31-1,-2-31 0,4 31 0,-4-31 0,1 30 1,-1-30-1,2 27 0,-2-27 0,0 20 0,0-20 0,0 0-2,0 0-6,0 0-5,8 17-6,-8-17-4,0 0-5,0 0-5,0 0 1,12-17 0,-12 17 7,0 0 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4.51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0 274 23,'0'0'10,"0"0"-4,0 0-3,0 0 0,0 0 0,0 0 0,17-19 1,-17 19-1,0 0 2,18-14-2,-18 14 1,0 0 0,25-13-1,-25 13 0,21-12 1,-21 12 1,31-13 0,-12 9 1,3-2 0,3 0-1,4 2 1,8-3-1,1 3-1,3-2 0,1 2-1,5-3 0,-5-1 0,5-2 0,-5-1-1,-1 3 0,-3-4 1,1 1 0,0-3 1,-2 3-2,-1-1 2,3 3-1,-2-1 0,-1-2-1,-1 5 0,0-1-1,0 2 0,-2 0 0,-2 6 0,0 0 0,-4 4 0,0 4 1,0-2-1,-2 3 1,0 1-1,-2 2 0,-2-5 0,3 5 1,-5 1-1,4 1 1,-5-1-1,3 1 1,-4-1 0,5 3 1,-5-3 1,6-1 0,-4 1 1,3 1 0,-1-5-1,0 5 0,-1-3 0,-3-1-2,0 2 0,-17-12-1,31 19 0,-31-19-1,20 15 0,-20-15-5,15 18-6,-15-18-7,0 0-6,6 19-6,-6-19-2,0 0-1,-25 0 0,5-10 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5.53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0-16 8,'12'29'8,"-1"-8"2,5 0-3,-3-3-2,7-1 1,-3-1 1,2-1 1,-1 0 0,1-1 0,-1 3-1,3 1 1,-4 1-1,5-4 1,-1 3-1,-2-5 1,6 5 0,-3-7-1,3 1 1,-8-5 0,8 1 0,-7-2 0,3 2-1,-4-8 1,6 5 2,-3-5-1,1 6-1,2-6-2,4 2 1,-2-2-2,6 0-1,2 2-2,4-4-2,2-2 0,3 2 0,1-4 0,1-1 0,-1-1 0,-1-3 0,-1-1 0,-4 2 0,-1 1 0,-1-5 0,0 5 0,-2-3 0,-2 2 0,2 3 0,-4-1 0,0 0 0,-2-1-1,-2-1 1,-2 2 0,-2-1 1,1 1-1,-3-2 0,0 1 0,1-1 0,-20 10 0,32-17-1,-32 17 1,31-18 0,-31 18 0,27-17 0,-27 17-1,22-16 1,-22 16 1,19-11-2,-19 11 1,0 0 0,19-21 0,-19 21-1,0 0 2,16-18-1,-16 18 0,0 0 0,0 0 1,17-19-4,-17 19-8,0 0-7,0 0-8,20 2-5,-20-2 2,0 0-1,0 0-2,0 0 3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8.19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0 34,'11'17'24,"7"6"-4,1-1-2,6 1-4,6 8 1,0-6 2,8 11 2,-5-9-2,9 10-2,-6-8-1,7 8-3,-7-9-1,5 3-4,-1 0-3,1 0-2,1 0-1,-2 0 0,3 1 0,1-5 0,3 4 0,0-4 0,4 2 0,-1-6 0,3 4 0,0-2 0,0 0 0,0 2 0,0 0 0,0 0 1,-3 0-2,1 0 1,-4-3 0,1-3 0,-5 2-1,-3-8 1,-5 1-8,-7-11-7,0 5-8,-9-8-6,-3-2-3,-17 0-1,17-12 0,-17 12 0,6-17 5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8.96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29 64 111,'0'0'35,"-20"-16"-1,20 16-8,0 0-5,-5 35-6,1-12-8,6 10-6,1 7-1,3 5 0,4 7-1,0 6 0,1 0 1,5 1 0,-3-1 0,1-4 0,-1-10 0,-1-3-1,1-12-1,-3-10 0,-10-19 0,0 0 0,17 2 0,-15-19 0,0-6 1,-4-8-1,0-4 1,1-4 2,-1-3-1,0-2 0,-2-1-1,4-3 1,0 0 0,0-2 0,4 0-1,0 3 0,3 1 1,5 8 0,-1 1 0,5 8 0,-1 10 0,3 9 0,-1 10 1,4 8 0,-3 11 0,3 6 0,2 12 1,2 3 0,1 7 0,3 3-1,-4 4 1,4 0 0,-4 2 0,-2-4-2,-2-4 0,-1-6 0,-5-5 1,-1-6-2,-3-8 0,-11-23-1,14 23 0,-14-23 0,0 0-9,0 0-8,9-21-5,-14 2-6,3 1-2,-8-7-1,2 0 0,-9-4 1,1-2 9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9.206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0 154 103,'0'0'32,"0"0"-2,22 6-9,-22-6-4,27-18-4,-6 7-7,4-3-13,8 5-12,-2-9-8,8 7-5,-1-6 0,1 1-1,-4-7-1,-2 0 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0.704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191 282 8,'-16'-26'3,"16"26"1,-15-27-3,15 27 2,-18-25-3,18 25 2,-17-23 1,17 23-2,-15-25 0,15 25-1,-16-25 1,16 25 1,-12-27 1,12 27-1,-11-27 2,11 27 0,-14-27 2,14 27 1,-11-25 1,11 25 1,-12-17 1,12 17 1,0 0 2,0 0 2,-17-10 1,17 10 0,0 0-3,0 0 0,0 0-3,-18 16-1,18-16-2,0 0-2,0 19-2,0-19-1,0 29 2,2-10-1,2 8 2,-2 6-1,4 5 1,0 5-2,1 5 0,1 0 0,4 6-1,-3-2-1,1 0 1,2 0-2,-1 0 0,-1-2 0,0-1 0,-1-3 0,-1-4 0,-2-1 0,-2-7 0,0-3 0,-1-4 1,-1-5-2,-2-5 1,2 0 1,-2-17-2,0 23 1,0-23-1,0 20-1,0-20 1,-4 19-1,4-19 0,-3 21-1,3-21 0,-2 27 1,2-27-1,0 27 2,0-27-2,2 33 3,-1-16-2,3 1 1,0-1 1,0 2 0,0-1 0,-4-18 0,8 30-1,-8-30 1,9 18-2,-9-18-1,0 0-3,0 0-4,0 0-5,22-2-7,-22 2-3,9-19-5,-9 19 1,10-27 1,-4 7 2,0-5 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08:00.96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0 159 41,'0'0'11,"0"0"-2,0 0-2,0 0 0,0 0-1,0 0 2,4 22 1,-4-22 1,9 21 1,-9-21 0,14 34 0,-3-7-1,1 0-1,5 6 0,1 2 0,9 5 0,-2-3 1,12 5-1,-4-5-1,7 2 0,1-5-2,1 3-1,3-6-1,-1-2-2,3-4-2,-1-2 0,1 0-1,-3-2 0,0-2 1,-1-5-2,1-2 2,-1-1-1,0-1 1,-1-3-1,-1-3 1,3-2 0,1 0-1,-1 0 1,-1-2 0,-1 0 0,3-2 0,-7 0 0,3-2 0,-6-1 0,-1-1 0,-1-4 0,0 2 0,0-1 0,-2-1 0,-2-1 0,0 1 0,2-2 1,-2 5-2,0-5 2,-2 3-2,-2-3 1,2 2 0,0-1 0,4-3 0,-2 1-1,4 1 1,2-1 0,0-3 0,-1 3 0,3-1 0,2-3 1,-2 0-1,1-1 0,-1 3 0,-2-3-1,0-1 1,-1 2 0,1-2 0,0-1 0,0-1 0,-2 0 0,1-2 0,1-2 0,0 0 0,-2 0 0,-2 1-1,0 1 1,-2 2 0,0 4 0,0-5 0,0 7-1,-2-2 1,2-1 0,-2 1 0,2 2 0,0-1 0,-2-1 0,0 1 0,-2 3 0,2-3 0,-4 3 0,1-1 0,-5 3 0,-2-1 1,-17 12-1,27-13 1,-27 13-9,0 0-11,0 0-8,0 0-4,0 0 3,0 0-2,-29 2-1,8 2-2</inkml:trace>
  <inkml:trace contextRef="#ctx0" brushRef="#br0" timeOffset="1074.3481">340 51 32,'0'0'14,"0"0"2,0 0 0,14-21 1,-14 21 1,0 0 3,21-25 0,-21 25-2,29-17-3,-6 13-1,-2-4-4,10 4-1,0 0-3,6 3-5,5 2-1,7 1-1,1 2 1,6 0-1,6 2 0,2 2 1,2-3-1,1 3 0,3 0 0,-3-1 0,1-1 0,-2-2 0,-4 0 0,0-2-1,-6-2 0,2-4 1,-6 0 0,2-2-1,-4-3 1,2 1 0,1-3 0,-1 3 0,4-2 0,-2 1 0,2 1 0,-2-2 0,4 4 0,-2 1 0,0 1 0,-1-2 0,-1 0 0,-2 2 0,-2 2 0,0-1-1,-3 1 1,-3 2 0,-1-2 1,-1 4-1,-5 0 0,2 1 0,-3-1 0,-1 2 0,0 0 0,-4-2 0,0 2-1,-4-2 1,0-2 0,-4 0 0,-3 0 0,-1-2 0,-2 0 0,-17 2 0,29-6 0,-29 6 0,22-2 1,-22 2-3,17 4-9,-17-4-5,0 0-8,0 0-6,15 23 1,-15-23-2,4 18-1,-4-18 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1.424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1 0 48,'-4'34'15,"4"-11"1,0 4-2,6 6-5,1 4 0,3 3-1,2 3 0,1 5 0,3 0 1,1-2-1,2-1 0,-3-5-1,1-5-2,1-4 0,-7-8-2,3-6-1,-14-17-1,19 14-1,-19-14-1,0 0-1,19-12 1,-19 12 0,10-29 0,-4 12 0,2-6 1,-1-2-1,5 0 1,0-4 0,3 2 1,2 2-1,3 1 1,-1 9 0,2 9 0,-1 4 1,1 10 0,-2 9 0,1 5 0,-1 3 0,0 7 0,-1 1 0,-1-2 1,0 2 0,-3-4-1,0-4 2,-5-4-2,-9-21-1,16 25-2,-16-25-5,0 0-6,0 0-5,19-23-4,-17 4-3,6-3 0,-3-3-2,5 2 2,0 0 3,-1-2 4,5 4 4,-2 0 12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2.987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44-8 31,'0'0'20,"-21"0"-3,21 0-5,0 0-4,-17 14-3,17-14-1,-6 21-3,6-3 0,0-1-1,4 6 0,2 6-1,3 6 2,-1 7-1,4 6 1,1 8-2,1 6 2,-1 5-2,3 7 2,-1-1-2,2 2 1,1 2-1,1-6 1,1 3-1,-3-5-1,0-5 2,-1-3-2,-5-5 2,-1-4-2,-6-3 1,-2-1 0,-2-6 0,-2 1 1,-2-3 0,-2-1 0,0 1-1,1-1 1,1 3-1,-2-3 0,2 1 1,2-1-1,0 3 1,4-1 0,0 1-1,0 0 1,2 5 0,0-1 0,0 0 0,1 0 1,1 1 0,-2 1 0,2 0 2,-2 2-1,0-4 1,0 3 1,-1 3-1,-1 2 0,0 2-1,-2-2 1,2 2-1,-2-1 0,2 1 0,-2-2-1,2-2 1,0 2 0,0 0 0,-2 4 2,-2-4-1,0 4 1,0-4-1,0 2 0,-2-6 0,0 4 0,-1-4-1,3 2-1,0 2-1,0-2 1,0 0 0,4 0-1,-2 2 1,4 0 1,2-6 0,-1 3 1,3-5 1,2 0-1,-3-4 1,3 1 0,-2-6-1,2-3 0,-1-1-2,1-2 0,0-4 0,-5 2-1,5-2 0,-2 0 0,-1 5-1,-1 1 0,0 4 0,-2-2-1,2 7-2,1-5 1,1 7-2,-2-7 0,2-3-2,-2-3-3,1-6-4,-3-6-3,-4-19-2,0 0-4,0 0 1,0-25 0,-15-19 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1.66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0 22,'0'0'15,"9"17"2,-9-17 2,0 27-1,2-5 1,-2-3 2,4 10-1,-2-6 0,6 8-3,-6-6-3,7 6-2,-3-8-1,2 2-4,0-2-10,-8-23-9,15 27-10,-15-27-5,0 0-4,0 0-2,19 6 0,-19-6-1,-3-21 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3.86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-3 0 72,'2'29'22,"0"-8"1,0 6-6,-2 6-5,7 9 1,-3 1 1,10 15 0,-5-2-1,9 5 0,-5-5-3,7 4-2,-3-8-2,2-2-2,1-7-3,-3-5-2,2-5 1,-3-4-2,-5-10 1,-11-19 0,22 23-1,-22-23 0,0 0-1,19-8 1,-19 8 0,10-30 1,-4 7-1,-1-8 3,3 0-2,-2-6 2,5 1-1,3-1 0,-2 2 0,1 4 0,5 10 1,-18 21-1,32-23 1,-14 25 1,1 8-1,2 5 1,1 6 0,5 8 0,-2 4-1,0 5 1,0 1-1,-2 3-1,-1-1 2,-5-1-2,-2-5 0,-5-6-2,2-8 1,-12-21-4,17 20-8,-17-20-8,0 0-5,18-31-4,-18 31-2,11-39 0,-3 18 1,-4-4 1,2-2 13</inkml:trace>
  <inkml:trace contextRef="#ctx0" brushRef="#br0" timeOffset="584.161">890 586 52,'0'0'23,"0"0"3,0 0 0,0 0-5,6-21-1,-6 21-3,7-17-2,-7 17-2,0 0-4,29 0-4,-29 0-3,37 21-1,-16-4 0,1 4 1,-1 8-1,2 4 1,-3 4-1,-3-3 0,-4 5-1,-7-2 1,-2-1 0,-4-5-1,-2-4 1,-6-6-1,1-3 0,7-18 0,-20 23-1,20-23 1,-17 11 0,17-11-1,0 0 0,0 0-1,0 0 0,0 0 0,0 0 0,0 0 0,0 0 1,0 0-1,19-15 2,-1 13 0,-1 4 0,8-2 1,0 4-1,6 3 1,4 1 0,4 6 0,-2-1-1,-3 5 0,1-3 1,-4 2-1,-4 1 0,-6-5 0,-21-13 0,31 21-12,-31-21-10,0 0-7,0 0-3,0 0-1,0 0-2,0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08.5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41 30 35,'-4'-19'12,"4"19"1,0 0-2,0 0-4,0 0 0,-20-16-1,20 16 2,0 0-1,0 0 0,-21 10 0,21-10 0,0 0-1,0 0 0,-8 17-1,8-17 0,0 0 0,10 26 0,-10-26-1,14 25 0,-14-25 0,13 32 1,-5-10 0,2 1-1,-3 2 1,3 2-1,0 4 1,1 3 0,1-1 0,1 4-1,3-5 0,3 7 0,0-6-1,5 5 0,3-5 0,0 0 1,4-4 0,5 4 0,-1-4 0,4-2 0,-2-1-1,5 0-1,-3-5-2,3 2 0,-1-4 0,3 0 0,1 1 0,-1-1 0,5 0 0,-3 1 0,4 1 0,3-4 0,1 6 0,4-5 0,0 1 0,0-4 0,2 1 0,0-1 0,-1-1 0,1-1 0,0 3 0,-4-5 0,2 3 0,0-3 0,2-1-1,0-2 1,2-1-1,4-3 1,2 0 0,1-2 0,5 0-1,-3 0 1,3-2 0,1-2 0,0-2 0,-3-2 1,-2 0-1,-1-1 0,1-1 0,1 0 0,1-1 1,-1-3-1,1 2 0,1-1 0,1 1 0,-1-1 0,1-3 0,-5 1 0,1 1 0,-2-1 0,-5-1 0,1-1 0,-2-3 0,0-1 0,0-2 0,-2-2-1,2-4 1,-4 0-1,0 0 1,-4 0-1,0 2 1,-4-2-1,-2 2 1,-3 2-1,-3 1 0,-3-1 1,-2 4-1,-2-4 1,-2 2 0,-3-1-1,-2 1 1,-1-2 0,2-2 0,-2 0-1,2 0 0,-2 2 1,0-2-1,-2 1 1,0 3-1,-2 4 2,-2 2-2,-21 15-8,35-24-7,-35 24-9,18-15-5,-18 15-2,0 0-1,-20-10-3,20 10 0</inkml:trace>
  <inkml:trace contextRef="#ctx0" brushRef="#br0" timeOffset="1427.5685">255-138 13,'0'0'12,"0"0"1,-10 20-1,10-20 2,0 0-1,26-18-1,-26 18 1,32-25-5,-14 8-2,3 3 0,-2-5 1,3 6-1,-3-1 0,4 3 1,-1-3 0,5 1-1,2-1 0,2-1-1,3 1-1,9-1 0,1 1-1,7-1-1,1 3 0,6-1 0,4 3 0,9 1 1,3 1 0,1 2 1,2 0 0,3 2 0,-1 3 1,4 2 0,-6-1-1,1 4-1,-7 0 0,3 2 0,-3-2-2,7 3 1,-5-3-1,2 4 1,1 0 0,-3 1 1,3-1-1,-1 2 0,-7-1 0,-2 1 0,-5 0-1,1-5 0,-6 5 0,2 0-1,-4-3 0,1 5 0,-1-2-1,-2-1 1,2 3 0,-4 1 0,3 3 0,-3-3 0,0 1 0,0-1 0,3-1 0,1-4 0,0-3 0,2 1 0,0-2 0,0-2 0,-4-2-1,-2 4 1,-1 2 0,-3-1 0,-1 3-1,-5 0 1,1-1-1,-4 3 1,-1 0 0,-1-3-1,-2 1 1,-2 2 0,0 1 0,-2-1-1,0 0 1,0-1 0,2 1 0,-2 0 0,0-1 0,2-1 0,0 0-1,-2 1 1,2-3 0,-2 2 0,2-2-1,-4 1 1,0-3 0,0 2 0,-4 0 0,0-2 0,0-3 0,-3 3 0,-1 0-1,2 0 1,-1 0 0,-1 2 0,-2-1 0,1-1 0,3 2-1,-4 0 1,3 0 0,-20-6 0,33 11 0,-33-11-1,29 10 1,-29-10 0,21 9-1,-21-9-7,0 0-10,17 14-9,-17-14-5,0 0 1,0 0-1,0 0-2,0 0-1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1.30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258 99 30,'-6'-21'15,"0"3"2,6 18 1,-17-32-2,17 32 1,-16-20-2,16 20 0,-17-9 0,17 9-3,-18 5-3,18-5-1,-17 26-2,11-3-1,-2 2-1,3 9 0,1 7 0,2 9-1,0 2 2,4 8-2,-2 0 2,2 5-2,0 6 1,2 9-1,-2 4-1,-1 7 0,1 3-1,-2 7 0,2 3-1,-2 0 0,0 0 1,-2 0-1,2-6 1,0 1-1,0-1-1,0 0 1,0 1 1,2 1-1,0 2 0,2-4 0,0 1 1,0 1-1,0 0 0,2-3 0,-3 1 0,-1-2 0,0 1-1,0 1 2,-2 4-2,0 0 1,0 1 0,0 1 0,0 2 0,-2 4 1,-2 3-1,1-1-1,-1 0 1,-2 2-1,2 5 1,-2-1-1,2 1 1,0 1 0,3-1-1,-3 3 1,0-3 0,2-3 0,0-4 0,-2-4 0,2-2-1,-2-2 0,2-6 1,-2-1 0,3 1 0,-3-2 0,-2-3 0,2-3 1,-2-3-1,0-4 0,-1-4 1,1 0-1,0-4 0,2-1-1,0 3 2,2-4-1,0 6 1,-1 2-1,3-2 0,-2 6 0,0-4 1,0 2 0,0 0-1,-4 1 0,4 3 1,-4-2 0,2 4-1,-1-3 1,-1 3-1,0 0 0,0-4 0,2-1 1,-1-3-1,1 0 0,-2-3 0,2-7 1,2 0-1,2-5 0,-2-3 1,2-1-2,0-4 2,2-6-2,0-4 2,0 0-2,-2-5 1,2-5 0,0-1 0,0-2 0,2-5 0,-2-1 1,0 0-1,-1-2 1,1 0-1,-2 2 0,2 0 0,0 2 1,-2 0-1,0 0 0,-2 1 0,4-1 1,-2-4-1,2 0 1,-2-6-1,0-21-6,8 31-15,-8-31-11,0 0 0,8-40-4,-8-12-1,-8-27-2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2.8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146 0 54,'-10'27'18,"4"0"0,-1 6-1,3-3 0,0 5-6,8 6-1,0 3 1,5 8 2,-3 2 2,8 10 1,-7-3 0,7 13-2,-10-1-2,5 15-3,-7 3-5,4 7-4,-10 8 0,4 8 0,-4 4 0,0 9 0,-3 6 0,-3 4 0,-2 4 0,-1 1 0,3 1 0,-1-2 0,-1 1 0,2 7 0,5-7 0,-1 1 0,6-2 0,0 0 0,4-3 0,0 1 0,-1 2 0,-1-8 0,0 0 0,0 0 0,0-6 0,-2 0 0,-4 1 0,0-1 0,-1 0-1,-3-2 0,0 1 0,-3-3 0,1-1 0,0-1 0,1 0 0,1-1 0,0 0 0,0-3-1,5-1 2,-3-1 0,4-1-1,0-2 1,0-6 0,2 4-1,0-4 1,2-2-1,2 0 1,0-6 0,-1 1 0,3-1-1,-2 0 2,4-3-2,-4-3 2,2 1-2,-1-1 1,-1 5 0,6-3 1,-6 3 0,0-3-1,-2-7 1,-1 4-1,1-5 1,-2-5 0,0-2 0,-7-2-1,5-1 0,-4-3 0,2 0 0,-4-2 0,3-1 0,1-3 0,0-1 0,0-8 0,2-2 0,2-8 0,0-2 1,4-7-1,-4-7 0,0-1 0,0-2 0,0-4 0,2 0 0,-4-2 0,2 1 0,2-3 1,-2 0-1,0-2 0,0-1 0,0-18-1,2 32 1,-2-32 0,2 29 0,-2-29 0,2 25 0,-2-25 0,2 22-1,-2-22 1,1 19 0,-1-19 0,0 0-1,8 21 1,-8-21 0,0 0 0,8 19 0,-8-19-1,0 0 2,8 27-1,-8-27 1,7 20-1,-7-20-7,8 25-6,-8-25-3,8 27-3,-8-27-7,11 25-5,-11-25-1,10 21-1,-10-21 6,6 19 4,-6-19 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4.27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14 31,'0'0'13,"0"0"1,16 19-2,-16-19-3,13 31-1,1-8 0,1 0-1,7 4-1,1 2 0,6 2-2,6 2-1,3 0 0,5-1-1,3 5 0,2 4-1,5 1 0,5 0 0,-2-1 1,6 3 0,-2-7-1,3 7 1,-1-9 0,4-2 0,2-1 2,-3-3 0,3-4 0,2-2 1,-1 1 0,-3-7-1,2-2 0,-3 1 0,-3-5-2,2 3 0,-6-3 0,2 1-1,-4 2-1,4-1 1,-2 0 0,2 3 0,-2 1 1,2-1-1,0 3 1,-2-2-1,2 5 2,0-5 1,-6-2 2,4 1-1,-6-7 1,2 3-1,-4-8 0,3 2 0,-3-8-2,0 2-1,2-4-2,-1-2 0,1 0-1,0 0 1,2-3-1,0-3 1,2-1 0,-2-1 0,2-1 0,-1-4 0,-3-3 0,-2-1 0,0 0 0,-1 2 0,-3 0 0,0-1 0,-3 1-1,0 4 1,-3-2 0,1 1 0,-5 1 0,-1 0-1,2-3 1,-4 1 0,0 0 0,0-1 0,-1 1 0,-1-2 0,0 2 0,-2-3 0,0 3 0,-2-2 0,0 0 0,-1-2 1,-1 1-1,-2 1 1,0-2-1,0 0 1,1 2-1,-3-2 1,0 3-1,2-1 0,-1 0 1,1-2-2,0 2 2,0-1-1,-2 1 0,3 2-1,-3-2 1,0 1 0,-2 1 0,-1 0 0,-1 2 0,1-1 0,-18 18 0,31-29 0,-31 29 0,27-23 0,-27 23 0,25-15 0,-25 15-1,17-14-5,-17 14-7,0 0-4,25-15-5,-25 15-5,0 0-4,12-25-1,-12 25 0,2-20 5,-2 20 5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5.4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2 499 49,'-4'-21'16,"8"1"0,-2-1-6,4-8-4,4 6-1,1-4-2,3 4 0,1 0 1,5 2-1,-1-1 1,4 5-1,6 0 0,6 3 0,2-3 0,7 3 0,2 5-1,9 1 0,1 0 1,11 4-1,3-1-1,5-1 0,8 2 1,3 0-1,6 0 0,5-3 0,0 1 0,1-2 0,-1 2 0,2-3-1,1 1 1,3 0-1,-3-1 0,-5-1 0,5 2 0,-1-1 0,-4 3 0,-4-2-1,-6-1 1,0 3 0,-4 0 0,0 2 1,-4 0-1,-3 2 2,-1 0-2,-3 4 1,0 6 0,-1-2-1,-7 2 0,2-1 0,-8 3 1,2 1-1,-4 1 1,0 1-1,0-1 0,-3-2 1,3-3 0,-4 5-1,4-8 1,-6 2-1,3-3 0,-5 1 1,-1 2-1,-5 0 1,-1 2 0,-4 1 0,-1-1 0,-1 4 0,-2 1 0,2 2 0,-6-3-1,2 3 1,-2 3 0,4-3-1,-6 3 1,0-3-1,1 0 0,-3-3 0,2 1 0,-4-3 0,2 2 0,-1-3 0,-1 1 0,0 0-3,0-1-4,-1-1-5,1 2-5,-21-10-4,35 13-3,-35-13-1,25 4-1,-25-4 1,8-33 12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8.27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0 175 42,'0'0'13,"12"-17"-1,-12 17 0,0 0-5,0 0-2,0 0 1,0 0-1,25 2 1,-25-2 0,23 2 1,-5-2 0,1-2-1,4 0 0,2 0-1,4 0 0,2-2-1,2 0 1,2-2 0,2 3 0,1-5-1,5 0 1,-1-1-2,9 1 0,-3 0 0,4 4-1,2 2-1,2 4-1,2 0 1,6 4-1,4 2 0,0-1 1,7 5-1,-2-6 0,7 3 0,-1-1 0,-2-2 0,1-2 0,-5 0 0,-1-2 0,-3-8 0,1-2 0,-1-5 0,-1-3 1,2-5-1,-1 2 0,-3-4 1,-2 3-1,2 3 0,-5 3 0,-3 5 0,2 3 0,-4 10 0,0 4 0,2 7 0,0 4 0,0 4 0,0 2 1,0 0-2,0 1 2,0-9-1,-1-4 0,-1-9 1,-4-6 0,2-9 2,-2-3-1,-2-7 0,3 2 1,-7-6 0,4 5 0,-5 3 0,1 6-2,-5 5 1,-5 4-2,-1 6 1,0 3 0,-4 5-1,2 1 0,-2 1 0,0-1 0,0-3 0,0 2 0,0-5-1,-2-5 1,1 0-1,-1-4 1,-1 0-1,-3-2 1,2 1 0,-2-5 0,0 6-1,-2 0 0,0 2-1,-1 0-1,1 2-2,-4-2-2,4 4 0,-3-2-1,3 4-1,-4-6-2,3 3 0,-1-1 1,0 2 2,-2 0-2,1 0-5,-1-2-2,-19-2-2,29 6 2,-29-6 0,21 2-1,-21-2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08:03.46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-2 0 32,'0'0'13,"-6"20"0,6-20-1,6 19 0,-6-19 2,10 31 1,-3-10 0,-1 0 2,4 6 0,-4-2 0,3 4-2,-5-4-1,6 10-4,-2-2-2,-1 3-1,-1 5-3,2 1-2,-4 7-2,2 1 0,-3 6 0,-1-2 0,0 1 0,0 1 1,-2 4-1,2 0 0,-2 0 0,0 1 0,2 1 1,0 2-1,-2 3 1,0 4-2,0 1 1,2-1 0,-2 2 0,0 1 0,0 3-1,-2 0 1,2 0 0,0-2 0,2 0 1,2 0-1,0 1 1,0-1-1,1-2 0,1-2 1,0-3-1,2-4 1,-2 1-1,-3-1 1,3-3-1,-2-1 0,0-2 1,2 4-1,-2-5 1,-1 3-1,1-2 1,0 0-1,2 2 0,2-1 1,-4 3 0,3 0-1,-3 1 0,0-3 1,0 4-1,0-1-1,-4 1 2,0-4-2,-2-2 1,2-1 0,-2-1 0,2 2-1,-2 0 1,-2-2 1,2 2-2,0 2 2,0-1-1,0-1 1,0 0-1,1-4 0,2-2 0,1-6 0,0-1 0,2-3-1,-2-3 0,0-1 0,0 3 1,-2 1 0,0 0 0,-2 7-1,0-3 1,-4 2 0,1 4 1,-3 4-1,0 6 0,-4-1 0,1 3 0,-1 2-1,-1 7 1,1 0-1,1 0 0,-3-1 0,2-5 1,3-1-1,3-1 0,2-3 1,4-6-1,2 2 1,6-2-1,3-4 1,5 6-1,3 1 1,6 5-1,2 1 0,0 3 0,2 1 0,0 5 0,-3-3-1,-1-4 2,-6-5-2,-7-6 2,-5-2 0,-5-8 0,-4-5 0,-3-9-6,-9-6-9,2-7-10,-5-8-8,0-9 0,-5-13-2,-1-14 0,-4-24-2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0.45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104-1 2,'-19'-12'2,"19"12"0,0 0 0,-16 23 1,16-23-5,-15 19 8,15-19 3,0 0 2,-21 23 2,21-23 2,-18 8 1,18-8 2,0 0 4,-17 2-7,17-2-4,0 0-2,0 0-2,0 0-2,0 0-2,9 31-3,-9-31 2,22 39-1,-9-16 2,5 8-1,-1-1 1,6 7 0,-3-2 1,3 3-1,-2-1 1,4 1-1,-2-3-1,4 0 1,-1-2-1,1-3 1,0-3 2,4-2 0,-2-1 0,7-5 0,-1-2-1,8-1 0,-1-5 0,5-1 0,3-4-4,0-2 1,0-3-2,-1-2 2,1 1-2,-2-4 1,1-4 0,-3 2-1,1-2 1,-1-3 0,2-3 0,3 3-1,-1-5 1,-2-1 0,4 2 0,-1-5 0,-1 1 0,-4 2 0,-1-3 0,-3 1-1,-7 4 1,0-3 0,-8 5 0,-2-1 0,-4 3 0,-21 11-8,35-21-5,-35 21-4,25-22-6,-25 22-4,20-21-5,-20 21 2,7-17-1,-7 17 4,0 0 6,-17-25 11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1.37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-8 67 21,'0'0'9,"0"-17"2,0 17 0,0 0 3,4-20-4,-4 20-1,0 0 0,0 0 0,0 0 1,20-19-2,-20 19-1,25-6-1,-8 6 0,2-5 1,7 7 0,3-4-2,3 5 0,3-1 0,2 4-1,6-2 0,-1 4-1,3-1-1,-1 3-1,0 2 1,1-3-1,5 3 0,2-2 0,-3 1 0,5-1 1,-4-3-1,6 3 1,-6-4-1,5-2-1,-7 3 1,2-1-1,-1 2 1,-3 0-2,2-3 2,-3 3 1,-1 0 0,1 0 0,-5-1 1,-1 1-1,-2-2 0,-3 1 1,-1 3 0,-4 2-3,-2-5 2,0 3 0,-5-2 0,1 1-1,-6-3 1,3 2 0,-20-8-1,33 13 1,-33-13-1,27 18 0,-27-18-1,23 17 1,-23-17 0,19 19-1,-19-19 0,16 18 0,-16-18 0,0 0 0,13 21-1,-13-21-3,0 0-5,6 19-5,-6-19-6,0 0-6,4 25-5,-4-25 0,0 0-1,0 0 3,-12 18 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2.36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20 0 25,'0'0'11,"0"0"-2,-18 13-2,18-13-2,-2 23 0,2-3-1,0 1 0,2 6 1,2 4 0,-2 3 0,2 7 0,0 1 0,2 5 0,0 1-1,-1 0 0,3 4 0,0 0-1,1-4-1,1 0 0,0 1 1,1 5-2,-1-4 0,0 4 0,-1-2 0,-1 2 0,-2 0 0,0-4 1,0 4-2,-5-6 1,3 0 1,0 6-1,0-4 0,-2 4-1,0 0 1,0 6-1,0-4 0,0 2 1,-2 0 0,2-1 0,0 1 0,0-4 1,1 4 0,-1-2-1,2 0 2,0-4-1,4 4 1,-4-4 0,1 0 0,-1 0-1,0-2 0,0-2 0,0 0-1,-4 3 0,2-5-1,-2 0 0,0-3-1,2-5 1,-2 1-1,2-5 1,-2 1 0,2-6 2,-2 2 1,0-6 1,0 6 1,-2-4 1,2 0 1,-4-2 1,2 2-1,0-2-1,-2-2 0,2 0-1,2 2-1,-2-6-1,4 3-1,-2-1-1,0-4 1,2 2-1,0-1 0,0-1-1,0 1 0,2-1 0,-2 0 0,-2-17 1,4 27-3,-4-27-7,0 0-7,15 18-9,-15-18-6,8-33-1,-6-2-1,0-13-1,-4-16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3.4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33 0 46,'0'0'11,"-16"21"1,9-4-7,1 1 1,2 7-2,0 2 1,6 9-1,0 3 2,2 5-1,0 6-1,3 4 0,-1 10 0,4 5 0,-1 6 0,-1 4 1,2 6-2,-2 2 0,3 0 0,-3 1-1,2-1 0,-1 0 0,-1 0 0,0-1-1,-1-1 0,-1-4 2,0 0 0,0-2 0,0 2 1,-2-2 0,-1-7-1,1-5 1,-2-5 0,2-2 1,-2-7 0,2 1 0,-4-11 1,6-3 0,-2-1-1,-1 1 0,3 1-1,2 1-1,-4 3-1,2-1 0,-3 4-1,-1 0 0,0 1 0,2-1 0,-2-2 1,0-2-1,0-1 2,0-3-2,0-3 0,2 1 0,0-5 0,-2-2-1,1-2 1,-1-2-1,2-2 0,-2 0 0,0-2 0,0-2 0,0-1 0,0 1-1,-2-21 1,4 29 0,-4-29 1,2 31-1,-2-31 0,4 31 0,-4-31 0,1 30 1,-1-30-1,2 27 0,-2-27 0,0 20 0,0-20 0,0 0-2,0 0-6,0 0-5,8 17-6,-8-17-4,0 0-5,0 0-5,0 0 1,12-17 0,-12 17 7,0 0 4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4.51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0 274 23,'0'0'10,"0"0"-4,0 0-3,0 0 0,0 0 0,0 0 0,17-19 1,-17 19-1,0 0 2,18-14-2,-18 14 1,0 0 0,25-13-1,-25 13 0,21-12 1,-21 12 1,31-13 0,-12 9 1,3-2 0,3 0-1,4 2 1,8-3-1,1 3-1,3-2 0,1 2-1,5-3 0,-5-1 0,5-2 0,-5-1-1,-1 3 0,-3-4 1,1 1 0,0-3 1,-2 3-2,-1-1 2,3 3-1,-2-1 0,-1-2-1,-1 5 0,0-1-1,0 2 0,-2 0 0,-2 6 0,0 0 0,-4 4 0,0 4 1,0-2-1,-2 3 1,0 1-1,-2 2 0,-2-5 0,3 5 1,-5 1-1,4 1 1,-5-1-1,3 1 1,-4-1 0,5 3 1,-5-3 1,6-1 0,-4 1 1,3 1 0,-1-5-1,0 5 0,-1-3 0,-3-1-2,0 2 0,-17-12-1,31 19 0,-31-19-1,20 15 0,-20-15-5,15 18-6,-15-18-7,0 0-6,6 19-6,-6-19-2,0 0-1,-25 0 0,5-10 3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5.53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0-16 8,'12'29'8,"-1"-8"2,5 0-3,-3-3-2,7-1 1,-3-1 1,2-1 1,-1 0 0,1-1 0,-1 3-1,3 1 1,-4 1-1,5-4 1,-1 3-1,-2-5 1,6 5 0,-3-7-1,3 1 1,-8-5 0,8 1 0,-7-2 0,3 2-1,-4-8 1,6 5 2,-3-5-1,1 6-1,2-6-2,4 2 1,-2-2-2,6 0-1,2 2-2,4-4-2,2-2 0,3 2 0,1-4 0,1-1 0,-1-1 0,-1-3 0,-1-1 0,-4 2 0,-1 1 0,-1-5 0,0 5 0,-2-3 0,-2 2 0,2 3 0,-4-1 0,0 0 0,-2-1-1,-2-1 1,-2 2 0,-2-1 1,1 1-1,-3-2 0,0 1 0,1-1 0,-20 10 0,32-17-1,-32 17 1,31-18 0,-31 18 0,27-17 0,-27 17-1,22-16 1,-22 16 1,19-11-2,-19 11 1,0 0 0,19-21 0,-19 21-1,0 0 2,16-18-1,-16 18 0,0 0 0,0 0 1,17-19-4,-17 19-8,0 0-7,0 0-8,20 2-5,-20-2 2,0 0-1,0 0-2,0 0 3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8.19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0 34,'11'17'24,"7"6"-4,1-1-2,6 1-4,6 8 1,0-6 2,8 11 2,-5-9-2,9 10-2,-6-8-1,7 8-3,-7-9-1,5 3-4,-1 0-3,1 0-2,1 0-1,-2 0 0,3 1 0,1-5 0,3 4 0,0-4 0,4 2 0,-1-6 0,3 4 0,0-2 0,0 0 0,0 2 0,0 0 0,0 0 1,-3 0-2,1 0 1,-4-3 0,1-3 0,-5 2-1,-3-8 1,-5 1-8,-7-11-7,0 5-8,-9-8-6,-3-2-3,-17 0-1,17-12 0,-17 12 0,6-17 5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8.96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29 64 111,'0'0'35,"-20"-16"-1,20 16-8,0 0-5,-5 35-6,1-12-8,6 10-6,1 7-1,3 5 0,4 7-1,0 6 0,1 0 1,5 1 0,-3-1 0,1-4 0,-1-10 0,-1-3-1,1-12-1,-3-10 0,-10-19 0,0 0 0,17 2 0,-15-19 0,0-6 1,-4-8-1,0-4 1,1-4 2,-1-3-1,0-2 0,-2-1-1,4-3 1,0 0 0,0-2 0,4 0-1,0 3 0,3 1 1,5 8 0,-1 1 0,5 8 0,-1 10 0,3 9 0,-1 10 1,4 8 0,-3 11 0,3 6 0,2 12 1,2 3 0,1 7 0,3 3-1,-4 4 1,4 0 0,-4 2 0,-2-4-2,-2-4 0,-1-6 0,-5-5 1,-1-6-2,-3-8 0,-11-23-1,14 23 0,-14-23 0,0 0-9,0 0-8,9-21-5,-14 2-6,3 1-2,-8-7-1,2 0 0,-9-4 1,1-2 9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9.206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0 154 103,'0'0'32,"0"0"-2,22 6-9,-22-6-4,27-18-4,-6 7-7,4-3-13,8 5-12,-2-9-8,8 7-5,-1-6 0,1 1-1,-4-7-1,-2 0 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0.704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191 282 8,'-16'-26'3,"16"26"1,-15-27-3,15 27 2,-18-25-3,18 25 2,-17-23 1,17 23-2,-15-25 0,15 25-1,-16-25 1,16 25 1,-12-27 1,12 27-1,-11-27 2,11 27 0,-14-27 2,14 27 1,-11-25 1,11 25 1,-12-17 1,12 17 1,0 0 2,0 0 2,-17-10 1,17 10 0,0 0-3,0 0 0,0 0-3,-18 16-1,18-16-2,0 0-2,0 19-2,0-19-1,0 29 2,2-10-1,2 8 2,-2 6-1,4 5 1,0 5-2,1 5 0,1 0 0,4 6-1,-3-2-1,1 0 1,2 0-2,-1 0 0,-1-2 0,0-1 0,-1-3 0,-1-4 0,-2-1 0,-2-7 0,0-3 0,-1-4 1,-1-5-2,-2-5 1,2 0 1,-2-17-2,0 23 1,0-23-1,0 20-1,0-20 1,-4 19-1,4-19 0,-3 21-1,3-21 0,-2 27 1,2-27-1,0 27 2,0-27-2,2 33 3,-1-16-2,3 1 1,0-1 1,0 2 0,0-1 0,-4-18 0,8 30-1,-8-30 1,9 18-2,-9-18-1,0 0-3,0 0-4,0 0-5,22-2-7,-22 2-3,9-19-5,-9 19 1,10-27 1,-4 7 2,0-5 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08:04.90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67 15 41,'-8'-23'18,"8"23"1,0 0-1,-18 0 1,18 0 4,-13 23 0,9 0-4,-6-2-3,8 18-2,-5 9-2,7 16-2,-6 5-3,6 6-5,2 12-2,4 4 1,-1 7-2,5 2 2,0-2-1,1 1 0,3 7 0,-1 2 0,1 4 0,-2 3-1,-1-1 2,3 5-1,-3 1 0,1 0 0,-2 1 0,1 0 0,3 3 0,-5-3 1,1 1 0,-4-5-1,0-1 1,-2-2 0,-3-6 0,1-4-1,-5-6 0,-3-2 0,0 1 0,2-5 0,-2-1 0,0 0 0,3-7 0,-5-1 0,4-2 0,2-4 1,-2-3-1,0-5 0,0-3 0,1-5 1,-1 3-1,2-4 0,-2-1 0,0 3-1,-2-2 1,4 0 0,-2 1 0,1 3-1,-3-2 1,2 1 0,-2-1-1,2 0 1,0 1 0,-1-1 0,1 0 0,0-1-2,-2-1 2,2 2-1,0-2 0,0-1 0,1 1 1,-1-6-1,2 4 1,-2-2 0,2 0 0,0-2 1,2 2-1,-4-4 0,4-2 0,-2 4 0,2-2 0,-2 0 0,2 2 0,0 0-1,0 4 1,-2-1 0,2 3-1,-2 2 1,2-2-1,2-2 1,-2-4-1,2-4 2,-2-8-1,2-1-1,2-7 1,0-3 0,-2-6 0,2 0-1,0-4 1,0-1-1,1-1 1,1-2 0,2 3-1,-2-3 1,1 2 0,-1 0 0,0 5 0,2-5-1,-2 4 1,-1-2-1,1 2 0,0-3 0,0-1 1,-6-19-1,11 23 0,-11-23-4,0 0-11,22 6-11,-22-6-6,21-29-2,-10 0-5,5-2 0,-1-15 9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1.424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1 0 48,'-4'34'15,"4"-11"1,0 4-2,6 6-5,1 4 0,3 3-1,2 3 0,1 5 0,3 0 1,1-2-1,2-1 0,-3-5-1,1-5-2,1-4 0,-7-8-2,3-6-1,-14-17-1,19 14-1,-19-14-1,0 0-1,19-12 1,-19 12 0,10-29 0,-4 12 0,2-6 1,-1-2-1,5 0 1,0-4 0,3 2 1,2 2-1,3 1 1,-1 9 0,2 9 0,-1 4 1,1 10 0,-2 9 0,1 5 0,-1 3 0,0 7 0,-1 1 0,-1-2 1,0 2 0,-3-4-1,0-4 2,-5-4-2,-9-21-1,16 25-2,-16-25-5,0 0-6,0 0-5,19-23-4,-17 4-3,6-3 0,-3-3-2,5 2 2,0 0 3,-1-2 4,5 4 4,-2 0 12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2.987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44-8 31,'0'0'20,"-21"0"-3,21 0-5,0 0-4,-17 14-3,17-14-1,-6 21-3,6-3 0,0-1-1,4 6 0,2 6-1,3 6 2,-1 7-1,4 6 1,1 8-2,1 6 2,-1 5-2,3 7 2,-1-1-2,2 2 1,1 2-1,1-6 1,1 3-1,-3-5-1,0-5 2,-1-3-2,-5-5 2,-1-4-2,-6-3 1,-2-1 0,-2-6 0,-2 1 1,-2-3 0,-2-1 0,0 1-1,1-1 1,1 3-1,-2-3 0,2 1 1,2-1-1,0 3 1,4-1 0,0 1-1,0 0 1,2 5 0,0-1 0,0 0 0,1 0 1,1 1 0,-2 1 0,2 0 2,-2 2-1,0-4 1,0 3 1,-1 3-1,-1 2 0,0 2-1,-2-2 1,2 2-1,-2-1 0,2 1 0,-2-2-1,2-2 1,0 2 0,0 0 0,-2 4 2,-2-4-1,0 4 1,0-4-1,0 2 0,-2-6 0,0 4 0,-1-4-1,3 2-1,0 2-1,0-2 1,0 0 0,4 0-1,-2 2 1,4 0 1,2-6 0,-1 3 1,3-5 1,2 0-1,-3-4 1,3 1 0,-2-6-1,2-3 0,-1-1-2,1-2 0,0-4 0,-5 2-1,5-2 0,-2 0 0,-1 5-1,-1 1 0,0 4 0,-2-2-1,2 7-2,1-5 1,1 7-2,-2-7 0,2-3-2,-2-3-3,1-6-4,-3-6-3,-4-19-2,0 0-4,0 0 1,0-25 0,-15-19 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1.66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0 22,'0'0'15,"9"17"2,-9-17 2,0 27-1,2-5 1,-2-3 2,4 10-1,-2-6 0,6 8-3,-6-6-3,7 6-2,-3-8-1,2 2-4,0-2-10,-8-23-9,15 27-10,-15-27-5,0 0-4,0 0-2,19 6 0,-19-6-1,-3-21 6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3.86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-3 0 72,'2'29'22,"0"-8"1,0 6-6,-2 6-5,7 9 1,-3 1 1,10 15 0,-5-2-1,9 5 0,-5-5-3,7 4-2,-3-8-2,2-2-2,1-7-3,-3-5-2,2-5 1,-3-4-2,-5-10 1,-11-19 0,22 23-1,-22-23 0,0 0-1,19-8 1,-19 8 0,10-30 1,-4 7-1,-1-8 3,3 0-2,-2-6 2,5 1-1,3-1 0,-2 2 0,1 4 0,5 10 1,-18 21-1,32-23 1,-14 25 1,1 8-1,2 5 1,1 6 0,5 8 0,-2 4-1,0 5 1,0 1-1,-2 3-1,-1-1 2,-5-1-2,-2-5 0,-5-6-2,2-8 1,-12-21-4,17 20-8,-17-20-8,0 0-5,18-31-4,-18 31-2,11-39 0,-3 18 1,-4-4 1,2-2 13</inkml:trace>
  <inkml:trace contextRef="#ctx0" brushRef="#br0" timeOffset="584.161">890 586 52,'0'0'23,"0"0"3,0 0 0,0 0-5,6-21-1,-6 21-3,7-17-2,-7 17-2,0 0-4,29 0-4,-29 0-3,37 21-1,-16-4 0,1 4 1,-1 8-1,2 4 1,-3 4-1,-3-3 0,-4 5-1,-7-2 1,-2-1 0,-4-5-1,-2-4 1,-6-6-1,1-3 0,7-18 0,-20 23-1,20-23 1,-17 11 0,17-11-1,0 0 0,0 0-1,0 0 0,0 0 0,0 0 0,0 0 0,0 0 1,0 0-1,19-15 2,-1 13 0,-1 4 0,8-2 1,0 4-1,6 3 1,4 1 0,4 6 0,-2-1-1,-3 5 0,1-3 1,-4 2-1,-4 1 0,-6-5 0,-21-13 0,31 21-12,-31-21-10,0 0-7,0 0-3,0 0-1,0 0-2,0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08.5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41 30 35,'-4'-19'12,"4"19"1,0 0-2,0 0-4,0 0 0,-20-16-1,20 16 2,0 0-1,0 0 0,-21 10 0,21-10 0,0 0-1,0 0 0,-8 17-1,8-17 0,0 0 0,10 26 0,-10-26-1,14 25 0,-14-25 0,13 32 1,-5-10 0,2 1-1,-3 2 1,3 2-1,0 4 1,1 3 0,1-1 0,1 4-1,3-5 0,3 7 0,0-6-1,5 5 0,3-5 0,0 0 1,4-4 0,5 4 0,-1-4 0,4-2 0,-2-1-1,5 0-1,-3-5-2,3 2 0,-1-4 0,3 0 0,1 1 0,-1-1 0,5 0 0,-3 1 0,4 1 0,3-4 0,1 6 0,4-5 0,0 1 0,0-4 0,2 1 0,0-1 0,-1-1 0,1-1 0,0 3 0,-4-5 0,2 3 0,0-3 0,2-1-1,0-2 1,2-1-1,4-3 1,2 0 0,1-2 0,5 0-1,-3 0 1,3-2 0,1-2 0,0-2 0,-3-2 1,-2 0-1,-1-1 0,1-1 0,1 0 0,1-1 1,-1-3-1,1 2 0,1-1 0,1 1 0,-1-1 0,1-3 0,-5 1 0,1 1 0,-2-1 0,-5-1 0,1-1 0,-2-3 0,0-1 0,0-2 0,-2-2-1,2-4 1,-4 0-1,0 0 1,-4 0-1,0 2 1,-4-2-1,-2 2 1,-3 2-1,-3 1 0,-3-1 1,-2 4-1,-2-4 1,-2 2 0,-3-1-1,-2 1 1,-1-2 0,2-2 0,-2 0-1,2 0 0,-2 2 1,0-2-1,-2 1 1,0 3-1,-2 4 2,-2 2-2,-21 15-8,35-24-7,-35 24-9,18-15-5,-18 15-2,0 0-1,-20-10-3,20 10 0</inkml:trace>
  <inkml:trace contextRef="#ctx0" brushRef="#br0" timeOffset="1427.5685">255-138 13,'0'0'12,"0"0"1,-10 20-1,10-20 2,0 0-1,26-18-1,-26 18 1,32-25-5,-14 8-2,3 3 0,-2-5 1,3 6-1,-3-1 0,4 3 1,-1-3 0,5 1-1,2-1 0,2-1-1,3 1-1,9-1 0,1 1-1,7-1-1,1 3 0,6-1 0,4 3 0,9 1 1,3 1 0,1 2 1,2 0 0,3 2 0,-1 3 1,4 2 0,-6-1-1,1 4-1,-7 0 0,3 2 0,-3-2-2,7 3 1,-5-3-1,2 4 1,1 0 0,-3 1 1,3-1-1,-1 2 0,-7-1 0,-2 1 0,-5 0-1,1-5 0,-6 5 0,2 0-1,-4-3 0,1 5 0,-1-2-1,-2-1 1,2 3 0,-4 1 0,3 3 0,-3-3 0,0 1 0,0-1 0,3-1 0,1-4 0,0-3 0,2 1 0,0-2 0,0-2 0,-4-2-1,-2 4 1,-1 2 0,-3-1 0,-1 3-1,-5 0 1,1-1-1,-4 3 1,-1 0 0,-1-3-1,-2 1 1,-2 2 0,0 1 0,-2-1-1,0 0 1,0-1 0,2 1 0,-2 0 0,0-1 0,2-1 0,0 0-1,-2 1 1,2-3 0,-2 2 0,2-2-1,-4 1 1,0-3 0,0 2 0,-4 0 0,0-2 0,0-3 0,-3 3 0,-1 0-1,2 0 1,-1 0 0,-1 2 0,-2-1 0,1-1 0,3 2-1,-4 0 1,3 0 0,-20-6 0,33 11 0,-33-11-1,29 10 1,-29-10 0,21 9-1,-21-9-7,0 0-10,17 14-9,-17-14-5,0 0 1,0 0-1,0 0-2,0 0-1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1.30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258 99 30,'-6'-21'15,"0"3"2,6 18 1,-17-32-2,17 32 1,-16-20-2,16 20 0,-17-9 0,17 9-3,-18 5-3,18-5-1,-17 26-2,11-3-1,-2 2-1,3 9 0,1 7 0,2 9-1,0 2 2,4 8-2,-2 0 2,2 5-2,0 6 1,2 9-1,-2 4-1,-1 7 0,1 3-1,-2 7 0,2 3-1,-2 0 0,0 0 1,-2 0-1,2-6 1,0 1-1,0-1-1,0 0 1,0 1 1,2 1-1,0 2 0,2-4 0,0 1 1,0 1-1,0 0 0,2-3 0,-3 1 0,-1-2 0,0 1-1,0 1 2,-2 4-2,0 0 1,0 1 0,0 1 0,0 2 0,-2 4 1,-2 3-1,1-1-1,-1 0 1,-2 2-1,2 5 1,-2-1-1,2 1 1,0 1 0,3-1-1,-3 3 1,0-3 0,2-3 0,0-4 0,-2-4 0,2-2-1,-2-2 0,2-6 1,-2-1 0,3 1 0,-3-2 0,-2-3 0,2-3 1,-2-3-1,0-4 0,-1-4 1,1 0-1,0-4 0,2-1-1,0 3 2,2-4-1,0 6 1,-1 2-1,3-2 0,-2 6 0,0-4 1,0 2 0,0 0-1,-4 1 0,4 3 1,-4-2 0,2 4-1,-1-3 1,-1 3-1,0 0 0,0-4 0,2-1 1,-1-3-1,1 0 0,-2-3 0,2-7 1,2 0-1,2-5 0,-2-3 1,2-1-2,0-4 2,2-6-2,0-4 2,0 0-2,-2-5 1,2-5 0,0-1 0,0-2 0,2-5 0,-2-1 1,0 0-1,-1-2 1,1 0-1,-2 2 0,2 0 0,0 2 1,-2 0-1,0 0 0,-2 1 0,4-1 1,-2-4-1,2 0 1,-2-6-1,0-21-6,8 31-15,-8-31-11,0 0 0,8-40-4,-8-12-1,-8-27-2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2.8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146 0 54,'-10'27'18,"4"0"0,-1 6-1,3-3 0,0 5-6,8 6-1,0 3 1,5 8 2,-3 2 2,8 10 1,-7-3 0,7 13-2,-10-1-2,5 15-3,-7 3-5,4 7-4,-10 8 0,4 8 0,-4 4 0,0 9 0,-3 6 0,-3 4 0,-2 4 0,-1 1 0,3 1 0,-1-2 0,-1 1 0,2 7 0,5-7 0,-1 1 0,6-2 0,0 0 0,4-3 0,0 1 0,-1 2 0,-1-8 0,0 0 0,0 0 0,0-6 0,-2 0 0,-4 1 0,0-1 0,-1 0-1,-3-2 0,0 1 0,-3-3 0,1-1 0,0-1 0,1 0 0,1-1 0,0 0 0,0-3-1,5-1 2,-3-1 0,4-1-1,0-2 1,0-6 0,2 4-1,0-4 1,2-2-1,2 0 1,0-6 0,-1 1 0,3-1-1,-2 0 2,4-3-2,-4-3 2,2 1-2,-1-1 1,-1 5 0,6-3 1,-6 3 0,0-3-1,-2-7 1,-1 4-1,1-5 1,-2-5 0,0-2 0,-7-2-1,5-1 0,-4-3 0,2 0 0,-4-2 0,3-1 0,1-3 0,0-1 0,0-8 0,2-2 0,2-8 0,0-2 1,4-7-1,-4-7 0,0-1 0,0-2 0,0-4 0,2 0 0,-4-2 0,2 1 0,2-3 1,-2 0-1,0-2 0,0-1 0,0-18-1,2 32 1,-2-32 0,2 29 0,-2-29 0,2 25 0,-2-25 0,2 22-1,-2-22 1,1 19 0,-1-19 0,0 0-1,8 21 1,-8-21 0,0 0 0,8 19 0,-8-19-1,0 0 2,8 27-1,-8-27 1,7 20-1,-7-20-7,8 25-6,-8-25-3,8 27-3,-8-27-7,11 25-5,-11-25-1,10 21-1,-10-21 6,6 19 4,-6-19 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4.27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14 31,'0'0'13,"0"0"1,16 19-2,-16-19-3,13 31-1,1-8 0,1 0-1,7 4-1,1 2 0,6 2-2,6 2-1,3 0 0,5-1-1,3 5 0,2 4-1,5 1 0,5 0 0,-2-1 1,6 3 0,-2-7-1,3 7 1,-1-9 0,4-2 0,2-1 2,-3-3 0,3-4 0,2-2 1,-1 1 0,-3-7-1,2-2 0,-3 1 0,-3-5-2,2 3 0,-6-3 0,2 1-1,-4 2-1,4-1 1,-2 0 0,2 3 0,-2 1 1,2-1-1,0 3 1,-2-2-1,2 5 2,0-5 1,-6-2 2,4 1-1,-6-7 1,2 3-1,-4-8 0,3 2 0,-3-8-2,0 2-1,2-4-2,-1-2 0,1 0-1,0 0 1,2-3-1,0-3 1,2-1 0,-2-1 0,2-1 0,-1-4 0,-3-3 0,-2-1 0,0 0 0,-1 2 0,-3 0 0,0-1 0,-3 1-1,0 4 1,-3-2 0,1 1 0,-5 1 0,-1 0-1,2-3 1,-4 1 0,0 0 0,0-1 0,-1 1 0,-1-2 0,0 2 0,-2-3 0,0 3 0,-2-2 0,0 0 0,-1-2 1,-1 1-1,-2 1 1,0-2-1,0 0 1,1 2-1,-3-2 1,0 3-1,2-1 0,-1 0 1,1-2-2,0 2 2,0-1-1,-2 1 0,3 2-1,-3-2 1,0 1 0,-2 1 0,-1 0 0,-1 2 0,1-1 0,-18 18 0,31-29 0,-31 29 0,27-23 0,-27 23 0,25-15 0,-25 15-1,17-14-5,-17 14-7,0 0-4,25-15-5,-25 15-5,0 0-4,12-25-1,-12 25 0,2-20 5,-2 20 5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5.4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2 499 49,'-4'-21'16,"8"1"0,-2-1-6,4-8-4,4 6-1,1-4-2,3 4 0,1 0 1,5 2-1,-1-1 1,4 5-1,6 0 0,6 3 0,2-3 0,7 3 0,2 5-1,9 1 0,1 0 1,11 4-1,3-1-1,5-1 0,8 2 1,3 0-1,6 0 0,5-3 0,0 1 0,1-2 0,-1 2 0,2-3-1,1 1 1,3 0-1,-3-1 0,-5-1 0,5 2 0,-1-1 0,-4 3 0,-4-2-1,-6-1 1,0 3 0,-4 0 0,0 2 1,-4 0-1,-3 2 2,-1 0-2,-3 4 1,0 6 0,-1-2-1,-7 2 0,2-1 0,-8 3 1,2 1-1,-4 1 1,0 1-1,0-1 0,-3-2 1,3-3 0,-4 5-1,4-8 1,-6 2-1,3-3 0,-5 1 1,-1 2-1,-5 0 1,-1 2 0,-4 1 0,-1-1 0,-1 4 0,-2 1 0,2 2 0,-6-3-1,2 3 1,-2 3 0,4-3-1,-6 3 1,0-3-1,1 0 0,-3-3 0,2 1 0,-4-3 0,2 2 0,-1-3 0,-1 1 0,0 0-3,0-1-4,-1-1-5,1 2-5,-21-10-4,35 13-3,-35-13-1,25 4-1,-25-4 1,8-33 12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8.27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0 175 42,'0'0'13,"12"-17"-1,-12 17 0,0 0-5,0 0-2,0 0 1,0 0-1,25 2 1,-25-2 0,23 2 1,-5-2 0,1-2-1,4 0 0,2 0-1,4 0 0,2-2-1,2 0 1,2-2 0,2 3 0,1-5-1,5 0 1,-1-1-2,9 1 0,-3 0 0,4 4-1,2 2-1,2 4-1,2 0 1,6 4-1,4 2 0,0-1 1,7 5-1,-2-6 0,7 3 0,-1-1 0,-2-2 0,1-2 0,-5 0 0,-1-2 0,-3-8 0,1-2 0,-1-5 0,-1-3 1,2-5-1,-1 2 0,-3-4 1,-2 3-1,2 3 0,-5 3 0,-3 5 0,2 3 0,-4 10 0,0 4 0,2 7 0,0 4 0,0 4 0,0 2 1,0 0-2,0 1 2,0-9-1,-1-4 0,-1-9 1,-4-6 0,2-9 2,-2-3-1,-2-7 0,3 2 1,-7-6 0,4 5 0,-5 3 0,1 6-2,-5 5 1,-5 4-2,-1 6 1,0 3 0,-4 5-1,2 1 0,-2 1 0,0-1 0,0-3 0,0 2 0,0-5-1,-2-5 1,1 0-1,-1-4 1,-1 0-1,-3-2 1,2 1 0,-2-5 0,0 6-1,-2 0 0,0 2-1,-1 0-1,1 2-2,-4-2-2,4 4 0,-3-2-1,3 4-1,-4-6-2,3 3 0,-1-1 1,0 2 2,-2 0-2,1 0-5,-1-2-2,-19-2-2,29 6 2,-29-6 0,21 2-1,-21-2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08:07.16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69 59,'0'0'24,"34"-23"-7,-10 12-8,10-1-2,3 3 0,11 1 1,1 2-1,7 8-1,8 2 0,1 2 0,3 3-2,6 7-1,-1 1 1,-1 2 0,5 3 1,-2-3 0,-5-2-1,3 1 0,-3-3 0,3-2 1,-1-5-1,5 2-1,-1-4 0,1-1 0,2-1 0,1-2-1,1-4 0,-2 0 0,-6 0-1,-1-5 0,-4 1 0,-5-2 0,-5-1-1,-1 3 1,-7 0-1,-2 2 0,-1 2-2,-7 0-4,1 4-4,-8-2-1,-1 4 0,-6-4-1,1 0 0,-8-2 0,2 2-2,-3 0 3,-1 0 4,2 2 1,3 2 0,-1 0 0,2 0-3,0 3-3,-5-1-1,1 4-2,-19-10 0,19 13-4,-19-13 4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0.45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104-1 2,'-19'-12'2,"19"12"0,0 0 0,-16 23 1,16-23-5,-15 19 8,15-19 3,0 0 2,-21 23 2,21-23 2,-18 8 1,18-8 2,0 0 4,-17 2-7,17-2-4,0 0-2,0 0-2,0 0-2,0 0-2,9 31-3,-9-31 2,22 39-1,-9-16 2,5 8-1,-1-1 1,6 7 0,-3-2 1,3 3-1,-2-1 1,4 1-1,-2-3-1,4 0 1,-1-2-1,1-3 1,0-3 2,4-2 0,-2-1 0,7-5 0,-1-2-1,8-1 0,-1-5 0,5-1 0,3-4-4,0-2 1,0-3-2,-1-2 2,1 1-2,-2-4 1,1-4 0,-3 2-1,1-2 1,-1-3 0,2-3 0,3 3-1,-1-5 1,-2-1 0,4 2 0,-1-5 0,-1 1 0,-4 2 0,-1-3 0,-3 1-1,-7 4 1,0-3 0,-8 5 0,-2-1 0,-4 3 0,-21 11-8,35-21-5,-35 21-4,25-22-6,-25 22-4,20-21-5,-20 21 2,7-17-1,-7 17 4,0 0 6,-17-25 11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1.37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-8 67 21,'0'0'9,"0"-17"2,0 17 0,0 0 3,4-20-4,-4 20-1,0 0 0,0 0 0,0 0 1,20-19-2,-20 19-1,25-6-1,-8 6 0,2-5 1,7 7 0,3-4-2,3 5 0,3-1 0,2 4-1,6-2 0,-1 4-1,3-1-1,-1 3-1,0 2 1,1-3-1,5 3 0,2-2 0,-3 1 0,5-1 1,-4-3-1,6 3 1,-6-4-1,5-2-1,-7 3 1,2-1-1,-1 2 1,-3 0-2,2-3 2,-3 3 1,-1 0 0,1 0 0,-5-1 1,-1 1-1,-2-2 0,-3 1 1,-1 3 0,-4 2-3,-2-5 2,0 3 0,-5-2 0,1 1-1,-6-3 1,3 2 0,-20-8-1,33 13 1,-33-13-1,27 18 0,-27-18-1,23 17 1,-23-17 0,19 19-1,-19-19 0,16 18 0,-16-18 0,0 0 0,13 21-1,-13-21-3,0 0-5,6 19-5,-6-19-6,0 0-6,4 25-5,-4-25 0,0 0-1,0 0 3,-12 18 4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2.36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20 0 25,'0'0'11,"0"0"-2,-18 13-2,18-13-2,-2 23 0,2-3-1,0 1 0,2 6 1,2 4 0,-2 3 0,2 7 0,0 1 0,2 5 0,0 1-1,-1 0 0,3 4 0,0 0-1,1-4-1,1 0 0,0 1 1,1 5-2,-1-4 0,0 4 0,-1-2 0,-1 2 0,-2 0 0,0-4 1,0 4-2,-5-6 1,3 0 1,0 6-1,0-4 0,-2 4-1,0 0 1,0 6-1,0-4 0,0 2 1,-2 0 0,2-1 0,0 1 0,0-4 1,1 4 0,-1-2-1,2 0 2,0-4-1,4 4 1,-4-4 0,1 0 0,-1 0-1,0-2 0,0-2 0,0 0-1,-4 3 0,2-5-1,-2 0 0,0-3-1,2-5 1,-2 1-1,2-5 1,-2 1 0,2-6 2,-2 2 1,0-6 1,0 6 1,-2-4 1,2 0 1,-4-2 1,2 2-1,0-2-1,-2-2 0,2 0-1,2 2-1,-2-6-1,4 3-1,-2-1-1,0-4 1,2 2-1,0-1 0,0-1-1,0 1 0,2-1 0,-2 0 0,-2-17 1,4 27-3,-4-27-7,0 0-7,15 18-9,-15-18-6,8-33-1,-6-2-1,0-13-1,-4-16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3.4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33 0 46,'0'0'11,"-16"21"1,9-4-7,1 1 1,2 7-2,0 2 1,6 9-1,0 3 2,2 5-1,0 6-1,3 4 0,-1 10 0,4 5 0,-1 6 0,-1 4 1,2 6-2,-2 2 0,3 0 0,-3 1-1,2-1 0,-1 0 0,-1 0 0,0-1-1,-1-1 0,-1-4 2,0 0 0,0-2 0,0 2 1,-2-2 0,-1-7-1,1-5 1,-2-5 0,2-2 1,-2-7 0,2 1 0,-4-11 1,6-3 0,-2-1-1,-1 1 0,3 1-1,2 1-1,-4 3-1,2-1 0,-3 4-1,-1 0 0,0 1 0,2-1 0,-2-2 1,0-2-1,0-1 2,0-3-2,0-3 0,2 1 0,0-5 0,-2-2-1,1-2 1,-1-2-1,2-2 0,-2 0 0,0-2 0,0-2 0,0-1 0,0 1-1,-2-21 1,4 29 0,-4-29 1,2 31-1,-2-31 0,4 31 0,-4-31 0,1 30 1,-1-30-1,2 27 0,-2-27 0,0 20 0,0-20 0,0 0-2,0 0-6,0 0-5,8 17-6,-8-17-4,0 0-5,0 0-5,0 0 1,12-17 0,-12 17 7,0 0 4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4.51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0 274 23,'0'0'10,"0"0"-4,0 0-3,0 0 0,0 0 0,0 0 0,17-19 1,-17 19-1,0 0 2,18-14-2,-18 14 1,0 0 0,25-13-1,-25 13 0,21-12 1,-21 12 1,31-13 0,-12 9 1,3-2 0,3 0-1,4 2 1,8-3-1,1 3-1,3-2 0,1 2-1,5-3 0,-5-1 0,5-2 0,-5-1-1,-1 3 0,-3-4 1,1 1 0,0-3 1,-2 3-2,-1-1 2,3 3-1,-2-1 0,-1-2-1,-1 5 0,0-1-1,0 2 0,-2 0 0,-2 6 0,0 0 0,-4 4 0,0 4 1,0-2-1,-2 3 1,0 1-1,-2 2 0,-2-5 0,3 5 1,-5 1-1,4 1 1,-5-1-1,3 1 1,-4-1 0,5 3 1,-5-3 1,6-1 0,-4 1 1,3 1 0,-1-5-1,0 5 0,-1-3 0,-3-1-2,0 2 0,-17-12-1,31 19 0,-31-19-1,20 15 0,-20-15-5,15 18-6,-15-18-7,0 0-6,6 19-6,-6-19-2,0 0-1,-25 0 0,5-10 3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5.53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0-16 8,'12'29'8,"-1"-8"2,5 0-3,-3-3-2,7-1 1,-3-1 1,2-1 1,-1 0 0,1-1 0,-1 3-1,3 1 1,-4 1-1,5-4 1,-1 3-1,-2-5 1,6 5 0,-3-7-1,3 1 1,-8-5 0,8 1 0,-7-2 0,3 2-1,-4-8 1,6 5 2,-3-5-1,1 6-1,2-6-2,4 2 1,-2-2-2,6 0-1,2 2-2,4-4-2,2-2 0,3 2 0,1-4 0,1-1 0,-1-1 0,-1-3 0,-1-1 0,-4 2 0,-1 1 0,-1-5 0,0 5 0,-2-3 0,-2 2 0,2 3 0,-4-1 0,0 0 0,-2-1-1,-2-1 1,-2 2 0,-2-1 1,1 1-1,-3-2 0,0 1 0,1-1 0,-20 10 0,32-17-1,-32 17 1,31-18 0,-31 18 0,27-17 0,-27 17-1,22-16 1,-22 16 1,19-11-2,-19 11 1,0 0 0,19-21 0,-19 21-1,0 0 2,16-18-1,-16 18 0,0 0 0,0 0 1,17-19-4,-17 19-8,0 0-7,0 0-8,20 2-5,-20-2 2,0 0-1,0 0-2,0 0 3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8.19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0 34,'11'17'24,"7"6"-4,1-1-2,6 1-4,6 8 1,0-6 2,8 11 2,-5-9-2,9 10-2,-6-8-1,7 8-3,-7-9-1,5 3-4,-1 0-3,1 0-2,1 0-1,-2 0 0,3 1 0,1-5 0,3 4 0,0-4 0,4 2 0,-1-6 0,3 4 0,0-2 0,0 0 0,0 2 0,0 0 0,0 0 1,-3 0-2,1 0 1,-4-3 0,1-3 0,-5 2-1,-3-8 1,-5 1-8,-7-11-7,0 5-8,-9-8-6,-3-2-3,-17 0-1,17-12 0,-17 12 0,6-17 5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8.96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29 64 111,'0'0'35,"-20"-16"-1,20 16-8,0 0-5,-5 35-6,1-12-8,6 10-6,1 7-1,3 5 0,4 7-1,0 6 0,1 0 1,5 1 0,-3-1 0,1-4 0,-1-10 0,-1-3-1,1-12-1,-3-10 0,-10-19 0,0 0 0,17 2 0,-15-19 0,0-6 1,-4-8-1,0-4 1,1-4 2,-1-3-1,0-2 0,-2-1-1,4-3 1,0 0 0,0-2 0,4 0-1,0 3 0,3 1 1,5 8 0,-1 1 0,5 8 0,-1 10 0,3 9 0,-1 10 1,4 8 0,-3 11 0,3 6 0,2 12 1,2 3 0,1 7 0,3 3-1,-4 4 1,4 0 0,-4 2 0,-2-4-2,-2-4 0,-1-6 0,-5-5 1,-1-6-2,-3-8 0,-11-23-1,14 23 0,-14-23 0,0 0-9,0 0-8,9-21-5,-14 2-6,3 1-2,-8-7-1,2 0 0,-9-4 1,1-2 9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29.206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0 154 103,'0'0'32,"0"0"-2,22 6-9,-22-6-4,27-18-4,-6 7-7,4-3-13,8 5-12,-2-9-8,8 7-5,-1-6 0,1 1-1,-4-7-1,-2 0 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0.704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191 282 8,'-16'-26'3,"16"26"1,-15-27-3,15 27 2,-18-25-3,18 25 2,-17-23 1,17 23-2,-15-25 0,15 25-1,-16-25 1,16 25 1,-12-27 1,12 27-1,-11-27 2,11 27 0,-14-27 2,14 27 1,-11-25 1,11 25 1,-12-17 1,12 17 1,0 0 2,0 0 2,-17-10 1,17 10 0,0 0-3,0 0 0,0 0-3,-18 16-1,18-16-2,0 0-2,0 19-2,0-19-1,0 29 2,2-10-1,2 8 2,-2 6-1,4 5 1,0 5-2,1 5 0,1 0 0,4 6-1,-3-2-1,1 0 1,2 0-2,-1 0 0,-1-2 0,0-1 0,-1-3 0,-1-4 0,-2-1 0,-2-7 0,0-3 0,-1-4 1,-1-5-2,-2-5 1,2 0 1,-2-17-2,0 23 1,0-23-1,0 20-1,0-20 1,-4 19-1,4-19 0,-3 21-1,3-21 0,-2 27 1,2-27-1,0 27 2,0-27-2,2 33 3,-1-16-2,3 1 1,0-1 1,0 2 0,0-1 0,-4-18 0,8 30-1,-8-30 1,9 18-2,-9-18-1,0 0-3,0 0-4,0 0-5,22-2-7,-22 2-3,9-19-5,-9 19 1,10-27 1,-4 7 2,0-5 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08:07.90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91 0 74,'0'0'26,"0"0"-4,0 0-13,0 0-5,6 35-2,-5 1 1,3 11 0,-2 18-1,6 12-5,2 22-4,1 18-2,-1 14-3,0 22 1,-7 10-1,-3 13 0,-7 1 0,-7 2 6,-7-11 2,-6-16 3,2-22 3,0-30 0,5-36 0,5-39-2,13-43-3,8-43-3,11-28-3,14-36 0,10-22-1,11-19 3,10-7 2,9-1 1,5 18 1,-3 23 5,-1 25 5,-11 39 0,-8 40 2,-17 48-1,-12 43 0,-17 46 0,-12 36 1,-11 49-2,-11 29-2,-4 34-1,-4 20-2,2 19-2,2 0-1,8-8-2,4-25-3,9-40-5,14-39-3,6-65 1,7-59 0,4-82-1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1.424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1 0 48,'-4'34'15,"4"-11"1,0 4-2,6 6-5,1 4 0,3 3-1,2 3 0,1 5 0,3 0 1,1-2-1,2-1 0,-3-5-1,1-5-2,1-4 0,-7-8-2,3-6-1,-14-17-1,19 14-1,-19-14-1,0 0-1,19-12 1,-19 12 0,10-29 0,-4 12 0,2-6 1,-1-2-1,5 0 1,0-4 0,3 2 1,2 2-1,3 1 1,-1 9 0,2 9 0,-1 4 1,1 10 0,-2 9 0,1 5 0,-1 3 0,0 7 0,-1 1 0,-1-2 1,0 2 0,-3-4-1,0-4 2,-5-4-2,-9-21-1,16 25-2,-16-25-5,0 0-6,0 0-5,19-23-4,-17 4-3,6-3 0,-3-3-2,5 2 2,0 0 3,-1-2 4,5 4 4,-2 0 12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2.987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44-8 31,'0'0'20,"-21"0"-3,21 0-5,0 0-4,-17 14-3,17-14-1,-6 21-3,6-3 0,0-1-1,4 6 0,2 6-1,3 6 2,-1 7-1,4 6 1,1 8-2,1 6 2,-1 5-2,3 7 2,-1-1-2,2 2 1,1 2-1,1-6 1,1 3-1,-3-5-1,0-5 2,-1-3-2,-5-5 2,-1-4-2,-6-3 1,-2-1 0,-2-6 0,-2 1 1,-2-3 0,-2-1 0,0 1-1,1-1 1,1 3-1,-2-3 0,2 1 1,2-1-1,0 3 1,4-1 0,0 1-1,0 0 1,2 5 0,0-1 0,0 0 0,1 0 1,1 1 0,-2 1 0,2 0 2,-2 2-1,0-4 1,0 3 1,-1 3-1,-1 2 0,0 2-1,-2-2 1,2 2-1,-2-1 0,2 1 0,-2-2-1,2-2 1,0 2 0,0 0 0,-2 4 2,-2-4-1,0 4 1,0-4-1,0 2 0,-2-6 0,0 4 0,-1-4-1,3 2-1,0 2-1,0-2 1,0 0 0,4 0-1,-2 2 1,4 0 1,2-6 0,-1 3 1,3-5 1,2 0-1,-3-4 1,3 1 0,-2-6-1,2-3 0,-1-1-2,1-2 0,0-4 0,-5 2-1,5-2 0,-2 0 0,-1 5-1,-1 1 0,0 4 0,-2-2-1,2 7-2,1-5 1,1 7-2,-2-7 0,2-3-2,-2-3-3,1-6-4,-3-6-3,-4-19-2,0 0-4,0 0 1,0-25 0,-15-19 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1.66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0 22,'0'0'15,"9"17"2,-9-17 2,0 27-1,2-5 1,-2-3 2,4 10-1,-2-6 0,6 8-3,-6-6-3,7 6-2,-3-8-1,2 2-4,0-2-10,-8-23-9,15 27-10,-15-27-5,0 0-4,0 0-2,19 6 0,-19-6-1,-3-21 6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33.86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-3 0 72,'2'29'22,"0"-8"1,0 6-6,-2 6-5,7 9 1,-3 1 1,10 15 0,-5-2-1,9 5 0,-5-5-3,7 4-2,-3-8-2,2-2-2,1-7-3,-3-5-2,2-5 1,-3-4-2,-5-10 1,-11-19 0,22 23-1,-22-23 0,0 0-1,19-8 1,-19 8 0,10-30 1,-4 7-1,-1-8 3,3 0-2,-2-6 2,5 1-1,3-1 0,-2 2 0,1 4 0,5 10 1,-18 21-1,32-23 1,-14 25 1,1 8-1,2 5 1,1 6 0,5 8 0,-2 4-1,0 5 1,0 1-1,-2 3-1,-1-1 2,-5-1-2,-2-5 0,-5-6-2,2-8 1,-12-21-4,17 20-8,-17-20-8,0 0-5,18-31-4,-18 31-2,11-39 0,-3 18 1,-4-4 1,2-2 13</inkml:trace>
  <inkml:trace contextRef="#ctx0" brushRef="#br0" timeOffset="584.161">890 586 52,'0'0'23,"0"0"3,0 0 0,0 0-5,6-21-1,-6 21-3,7-17-2,-7 17-2,0 0-4,29 0-4,-29 0-3,37 21-1,-16-4 0,1 4 1,-1 8-1,2 4 1,-3 4-1,-3-3 0,-4 5-1,-7-2 1,-2-1 0,-4-5-1,-2-4 1,-6-6-1,1-3 0,7-18 0,-20 23-1,20-23 1,-17 11 0,17-11-1,0 0 0,0 0-1,0 0 0,0 0 0,0 0 0,0 0 0,0 0 1,0 0-1,19-15 2,-1 13 0,-1 4 0,8-2 1,0 4-1,6 3 1,4 1 0,4 6 0,-2-1-1,-3 5 0,1-3 1,-4 2-1,-4 1 0,-6-5 0,-21-13 0,31 21-12,-31-21-10,0 0-7,0 0-3,0 0-1,0 0-2,0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08.5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41 30 35,'-4'-19'12,"4"19"1,0 0-2,0 0-4,0 0 0,-20-16-1,20 16 2,0 0-1,0 0 0,-21 10 0,21-10 0,0 0-1,0 0 0,-8 17-1,8-17 0,0 0 0,10 26 0,-10-26-1,14 25 0,-14-25 0,13 32 1,-5-10 0,2 1-1,-3 2 1,3 2-1,0 4 1,1 3 0,1-1 0,1 4-1,3-5 0,3 7 0,0-6-1,5 5 0,3-5 0,0 0 1,4-4 0,5 4 0,-1-4 0,4-2 0,-2-1-1,5 0-1,-3-5-2,3 2 0,-1-4 0,3 0 0,1 1 0,-1-1 0,5 0 0,-3 1 0,4 1 0,3-4 0,1 6 0,4-5 0,0 1 0,0-4 0,2 1 0,0-1 0,-1-1 0,1-1 0,0 3 0,-4-5 0,2 3 0,0-3 0,2-1-1,0-2 1,2-1-1,4-3 1,2 0 0,1-2 0,5 0-1,-3 0 1,3-2 0,1-2 0,0-2 0,-3-2 1,-2 0-1,-1-1 0,1-1 0,1 0 0,1-1 1,-1-3-1,1 2 0,1-1 0,1 1 0,-1-1 0,1-3 0,-5 1 0,1 1 0,-2-1 0,-5-1 0,1-1 0,-2-3 0,0-1 0,0-2 0,-2-2-1,2-4 1,-4 0-1,0 0 1,-4 0-1,0 2 1,-4-2-1,-2 2 1,-3 2-1,-3 1 0,-3-1 1,-2 4-1,-2-4 1,-2 2 0,-3-1-1,-2 1 1,-1-2 0,2-2 0,-2 0-1,2 0 0,-2 2 1,0-2-1,-2 1 1,0 3-1,-2 4 2,-2 2-2,-21 15-8,35-24-7,-35 24-9,18-15-5,-18 15-2,0 0-1,-20-10-3,20 10 0</inkml:trace>
  <inkml:trace contextRef="#ctx0" brushRef="#br0" timeOffset="1427.5685">255-138 13,'0'0'12,"0"0"1,-10 20-1,10-20 2,0 0-1,26-18-1,-26 18 1,32-25-5,-14 8-2,3 3 0,-2-5 1,3 6-1,-3-1 0,4 3 1,-1-3 0,5 1-1,2-1 0,2-1-1,3 1-1,9-1 0,1 1-1,7-1-1,1 3 0,6-1 0,4 3 0,9 1 1,3 1 0,1 2 1,2 0 0,3 2 0,-1 3 1,4 2 0,-6-1-1,1 4-1,-7 0 0,3 2 0,-3-2-2,7 3 1,-5-3-1,2 4 1,1 0 0,-3 1 1,3-1-1,-1 2 0,-7-1 0,-2 1 0,-5 0-1,1-5 0,-6 5 0,2 0-1,-4-3 0,1 5 0,-1-2-1,-2-1 1,2 3 0,-4 1 0,3 3 0,-3-3 0,0 1 0,0-1 0,3-1 0,1-4 0,0-3 0,2 1 0,0-2 0,0-2 0,-4-2-1,-2 4 1,-1 2 0,-3-1 0,-1 3-1,-5 0 1,1-1-1,-4 3 1,-1 0 0,-1-3-1,-2 1 1,-2 2 0,0 1 0,-2-1-1,0 0 1,0-1 0,2 1 0,-2 0 0,0-1 0,2-1 0,0 0-1,-2 1 1,2-3 0,-2 2 0,2-2-1,-4 1 1,0-3 0,0 2 0,-4 0 0,0-2 0,0-3 0,-3 3 0,-1 0-1,2 0 1,-1 0 0,-1 2 0,-2-1 0,1-1 0,3 2-1,-4 0 1,3 0 0,-20-6 0,33 11 0,-33-11-1,29 10 1,-29-10 0,21 9-1,-21-9-7,0 0-10,17 14-9,-17-14-5,0 0 1,0 0-1,0 0-2,0 0-1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1.30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258 99 30,'-6'-21'15,"0"3"2,6 18 1,-17-32-2,17 32 1,-16-20-2,16 20 0,-17-9 0,17 9-3,-18 5-3,18-5-1,-17 26-2,11-3-1,-2 2-1,3 9 0,1 7 0,2 9-1,0 2 2,4 8-2,-2 0 2,2 5-2,0 6 1,2 9-1,-2 4-1,-1 7 0,1 3-1,-2 7 0,2 3-1,-2 0 0,0 0 1,-2 0-1,2-6 1,0 1-1,0-1-1,0 0 1,0 1 1,2 1-1,0 2 0,2-4 0,0 1 1,0 1-1,0 0 0,2-3 0,-3 1 0,-1-2 0,0 1-1,0 1 2,-2 4-2,0 0 1,0 1 0,0 1 0,0 2 0,-2 4 1,-2 3-1,1-1-1,-1 0 1,-2 2-1,2 5 1,-2-1-1,2 1 1,0 1 0,3-1-1,-3 3 1,0-3 0,2-3 0,0-4 0,-2-4 0,2-2-1,-2-2 0,2-6 1,-2-1 0,3 1 0,-3-2 0,-2-3 0,2-3 1,-2-3-1,0-4 0,-1-4 1,1 0-1,0-4 0,2-1-1,0 3 2,2-4-1,0 6 1,-1 2-1,3-2 0,-2 6 0,0-4 1,0 2 0,0 0-1,-4 1 0,4 3 1,-4-2 0,2 4-1,-1-3 1,-1 3-1,0 0 0,0-4 0,2-1 1,-1-3-1,1 0 0,-2-3 0,2-7 1,2 0-1,2-5 0,-2-3 1,2-1-2,0-4 2,2-6-2,0-4 2,0 0-2,-2-5 1,2-5 0,0-1 0,0-2 0,2-5 0,-2-1 1,0 0-1,-1-2 1,1 0-1,-2 2 0,2 0 0,0 2 1,-2 0-1,0 0 0,-2 1 0,4-1 1,-2-4-1,2 0 1,-2-6-1,0-21-6,8 31-15,-8-31-11,0 0 0,8-40-4,-8-12-1,-8-27-2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2.8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146 0 54,'-10'27'18,"4"0"0,-1 6-1,3-3 0,0 5-6,8 6-1,0 3 1,5 8 2,-3 2 2,8 10 1,-7-3 0,7 13-2,-10-1-2,5 15-3,-7 3-5,4 7-4,-10 8 0,4 8 0,-4 4 0,0 9 0,-3 6 0,-3 4 0,-2 4 0,-1 1 0,3 1 0,-1-2 0,-1 1 0,2 7 0,5-7 0,-1 1 0,6-2 0,0 0 0,4-3 0,0 1 0,-1 2 0,-1-8 0,0 0 0,0 0 0,0-6 0,-2 0 0,-4 1 0,0-1 0,-1 0-1,-3-2 0,0 1 0,-3-3 0,1-1 0,0-1 0,1 0 0,1-1 0,0 0 0,0-3-1,5-1 2,-3-1 0,4-1-1,0-2 1,0-6 0,2 4-1,0-4 1,2-2-1,2 0 1,0-6 0,-1 1 0,3-1-1,-2 0 2,4-3-2,-4-3 2,2 1-2,-1-1 1,-1 5 0,6-3 1,-6 3 0,0-3-1,-2-7 1,-1 4-1,1-5 1,-2-5 0,0-2 0,-7-2-1,5-1 0,-4-3 0,2 0 0,-4-2 0,3-1 0,1-3 0,0-1 0,0-8 0,2-2 0,2-8 0,0-2 1,4-7-1,-4-7 0,0-1 0,0-2 0,0-4 0,2 0 0,-4-2 0,2 1 0,2-3 1,-2 0-1,0-2 0,0-1 0,0-18-1,2 32 1,-2-32 0,2 29 0,-2-29 0,2 25 0,-2-25 0,2 22-1,-2-22 1,1 19 0,-1-19 0,0 0-1,8 21 1,-8-21 0,0 0 0,8 19 0,-8-19-1,0 0 2,8 27-1,-8-27 1,7 20-1,-7-20-7,8 25-6,-8-25-3,8 27-3,-8-27-7,11 25-5,-11-25-1,10 21-1,-10-21 6,6 19 4,-6-19 5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4.27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14 31,'0'0'13,"0"0"1,16 19-2,-16-19-3,13 31-1,1-8 0,1 0-1,7 4-1,1 2 0,6 2-2,6 2-1,3 0 0,5-1-1,3 5 0,2 4-1,5 1 0,5 0 0,-2-1 1,6 3 0,-2-7-1,3 7 1,-1-9 0,4-2 0,2-1 2,-3-3 0,3-4 0,2-2 1,-1 1 0,-3-7-1,2-2 0,-3 1 0,-3-5-2,2 3 0,-6-3 0,2 1-1,-4 2-1,4-1 1,-2 0 0,2 3 0,-2 1 1,2-1-1,0 3 1,-2-2-1,2 5 2,0-5 1,-6-2 2,4 1-1,-6-7 1,2 3-1,-4-8 0,3 2 0,-3-8-2,0 2-1,2-4-2,-1-2 0,1 0-1,0 0 1,2-3-1,0-3 1,2-1 0,-2-1 0,2-1 0,-1-4 0,-3-3 0,-2-1 0,0 0 0,-1 2 0,-3 0 0,0-1 0,-3 1-1,0 4 1,-3-2 0,1 1 0,-5 1 0,-1 0-1,2-3 1,-4 1 0,0 0 0,0-1 0,-1 1 0,-1-2 0,0 2 0,-2-3 0,0 3 0,-2-2 0,0 0 0,-1-2 1,-1 1-1,-2 1 1,0-2-1,0 0 1,1 2-1,-3-2 1,0 3-1,2-1 0,-1 0 1,1-2-2,0 2 2,0-1-1,-2 1 0,3 2-1,-3-2 1,0 1 0,-2 1 0,-1 0 0,-1 2 0,1-1 0,-18 18 0,31-29 0,-31 29 0,27-23 0,-27 23 0,25-15 0,-25 15-1,17-14-5,-17 14-7,0 0-4,25-15-5,-25 15-5,0 0-4,12-25-1,-12 25 0,2-20 5,-2 20 5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5.4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2 499 49,'-4'-21'16,"8"1"0,-2-1-6,4-8-4,4 6-1,1-4-2,3 4 0,1 0 1,5 2-1,-1-1 1,4 5-1,6 0 0,6 3 0,2-3 0,7 3 0,2 5-1,9 1 0,1 0 1,11 4-1,3-1-1,5-1 0,8 2 1,3 0-1,6 0 0,5-3 0,0 1 0,1-2 0,-1 2 0,2-3-1,1 1 1,3 0-1,-3-1 0,-5-1 0,5 2 0,-1-1 0,-4 3 0,-4-2-1,-6-1 1,0 3 0,-4 0 0,0 2 1,-4 0-1,-3 2 2,-1 0-2,-3 4 1,0 6 0,-1-2-1,-7 2 0,2-1 0,-8 3 1,2 1-1,-4 1 1,0 1-1,0-1 0,-3-2 1,3-3 0,-4 5-1,4-8 1,-6 2-1,3-3 0,-5 1 1,-1 2-1,-5 0 1,-1 2 0,-4 1 0,-1-1 0,-1 4 0,-2 1 0,2 2 0,-6-3-1,2 3 1,-2 3 0,4-3-1,-6 3 1,0-3-1,1 0 0,-3-3 0,2 1 0,-4-3 0,2 2 0,-1-3 0,-1 1 0,0 0-3,0-1-4,-1-1-5,1 2-5,-21-10-4,35 13-3,-35-13-1,25 4-1,-25-4 1,8-33 12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24T01:10:18.27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0 175 42,'0'0'13,"12"-17"-1,-12 17 0,0 0-5,0 0-2,0 0 1,0 0-1,25 2 1,-25-2 0,23 2 1,-5-2 0,1-2-1,4 0 0,2 0-1,4 0 0,2-2-1,2 0 1,2-2 0,2 3 0,1-5-1,5 0 1,-1-1-2,9 1 0,-3 0 0,4 4-1,2 2-1,2 4-1,2 0 1,6 4-1,4 2 0,0-1 1,7 5-1,-2-6 0,7 3 0,-1-1 0,-2-2 0,1-2 0,-5 0 0,-1-2 0,-3-8 0,1-2 0,-1-5 0,-1-3 1,2-5-1,-1 2 0,-3-4 1,-2 3-1,2 3 0,-5 3 0,-3 5 0,2 3 0,-4 10 0,0 4 0,2 7 0,0 4 0,0 4 0,0 2 1,0 0-2,0 1 2,0-9-1,-1-4 0,-1-9 1,-4-6 0,2-9 2,-2-3-1,-2-7 0,3 2 1,-7-6 0,4 5 0,-5 3 0,1 6-2,-5 5 1,-5 4-2,-1 6 1,0 3 0,-4 5-1,2 1 0,-2 1 0,0-1 0,0-3 0,0 2 0,0-5-1,-2-5 1,1 0-1,-1-4 1,-1 0-1,-3-2 1,2 1 0,-2-5 0,0 6-1,-2 0 0,0 2-1,-1 0-1,1 2-2,-4-2-2,4 4 0,-3-2-1,3 4-1,-4-6-2,3 3 0,-1-1 1,0 2 2,-2 0-2,1 0-5,-1-2-2,-19-2-2,29 6 2,-29-6 0,21 2-1,-21-2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FB98-4BFE-4A29-9B57-6DC0582016E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ECF4-B969-44F6-A26C-28F8945C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7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FB98-4BFE-4A29-9B57-6DC0582016E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ECF4-B969-44F6-A26C-28F8945C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1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FB98-4BFE-4A29-9B57-6DC0582016E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ECF4-B969-44F6-A26C-28F8945C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FB98-4BFE-4A29-9B57-6DC0582016E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ECF4-B969-44F6-A26C-28F8945C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8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FB98-4BFE-4A29-9B57-6DC0582016E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ECF4-B969-44F6-A26C-28F8945C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1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FB98-4BFE-4A29-9B57-6DC0582016E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ECF4-B969-44F6-A26C-28F8945C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0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FB98-4BFE-4A29-9B57-6DC0582016E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ECF4-B969-44F6-A26C-28F8945C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7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FB98-4BFE-4A29-9B57-6DC0582016E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ECF4-B969-44F6-A26C-28F8945C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5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FB98-4BFE-4A29-9B57-6DC0582016E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ECF4-B969-44F6-A26C-28F8945C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4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FB98-4BFE-4A29-9B57-6DC0582016E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ECF4-B969-44F6-A26C-28F8945C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FB98-4BFE-4A29-9B57-6DC0582016E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ECF4-B969-44F6-A26C-28F8945C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1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7FB98-4BFE-4A29-9B57-6DC0582016E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2ECF4-B969-44F6-A26C-28F8945C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97.xml"/><Relationship Id="rId13" Type="http://schemas.openxmlformats.org/officeDocument/2006/relationships/image" Target="../media/image19.emf"/><Relationship Id="rId18" Type="http://schemas.openxmlformats.org/officeDocument/2006/relationships/customXml" Target="../ink/ink102.xml"/><Relationship Id="rId26" Type="http://schemas.openxmlformats.org/officeDocument/2006/relationships/customXml" Target="../ink/ink106.xml"/><Relationship Id="rId39" Type="http://schemas.openxmlformats.org/officeDocument/2006/relationships/image" Target="../media/image32.emf"/><Relationship Id="rId3" Type="http://schemas.openxmlformats.org/officeDocument/2006/relationships/image" Target="../media/image14.emf"/><Relationship Id="rId21" Type="http://schemas.openxmlformats.org/officeDocument/2006/relationships/image" Target="../media/image23.emf"/><Relationship Id="rId34" Type="http://schemas.openxmlformats.org/officeDocument/2006/relationships/customXml" Target="../ink/ink110.xml"/><Relationship Id="rId7" Type="http://schemas.openxmlformats.org/officeDocument/2006/relationships/image" Target="../media/image16.emf"/><Relationship Id="rId12" Type="http://schemas.openxmlformats.org/officeDocument/2006/relationships/customXml" Target="../ink/ink99.xml"/><Relationship Id="rId17" Type="http://schemas.openxmlformats.org/officeDocument/2006/relationships/image" Target="../media/image21.emf"/><Relationship Id="rId25" Type="http://schemas.openxmlformats.org/officeDocument/2006/relationships/image" Target="../media/image25.emf"/><Relationship Id="rId33" Type="http://schemas.openxmlformats.org/officeDocument/2006/relationships/image" Target="../media/image29.emf"/><Relationship Id="rId38" Type="http://schemas.openxmlformats.org/officeDocument/2006/relationships/customXml" Target="../ink/ink112.xml"/><Relationship Id="rId2" Type="http://schemas.openxmlformats.org/officeDocument/2006/relationships/customXml" Target="../ink/ink94.xml"/><Relationship Id="rId16" Type="http://schemas.openxmlformats.org/officeDocument/2006/relationships/customXml" Target="../ink/ink101.xml"/><Relationship Id="rId20" Type="http://schemas.openxmlformats.org/officeDocument/2006/relationships/customXml" Target="../ink/ink103.xml"/><Relationship Id="rId29" Type="http://schemas.openxmlformats.org/officeDocument/2006/relationships/image" Target="../media/image27.emf"/><Relationship Id="rId41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6.xml"/><Relationship Id="rId11" Type="http://schemas.openxmlformats.org/officeDocument/2006/relationships/image" Target="../media/image18.emf"/><Relationship Id="rId24" Type="http://schemas.openxmlformats.org/officeDocument/2006/relationships/customXml" Target="../ink/ink105.xml"/><Relationship Id="rId32" Type="http://schemas.openxmlformats.org/officeDocument/2006/relationships/customXml" Target="../ink/ink109.xml"/><Relationship Id="rId37" Type="http://schemas.openxmlformats.org/officeDocument/2006/relationships/image" Target="../media/image31.emf"/><Relationship Id="rId40" Type="http://schemas.openxmlformats.org/officeDocument/2006/relationships/customXml" Target="../ink/ink113.xml"/><Relationship Id="rId5" Type="http://schemas.openxmlformats.org/officeDocument/2006/relationships/image" Target="../media/image15.emf"/><Relationship Id="rId15" Type="http://schemas.openxmlformats.org/officeDocument/2006/relationships/image" Target="../media/image20.emf"/><Relationship Id="rId23" Type="http://schemas.openxmlformats.org/officeDocument/2006/relationships/image" Target="../media/image24.emf"/><Relationship Id="rId28" Type="http://schemas.openxmlformats.org/officeDocument/2006/relationships/customXml" Target="../ink/ink107.xml"/><Relationship Id="rId36" Type="http://schemas.openxmlformats.org/officeDocument/2006/relationships/customXml" Target="../ink/ink111.xml"/><Relationship Id="rId10" Type="http://schemas.openxmlformats.org/officeDocument/2006/relationships/customXml" Target="../ink/ink98.xml"/><Relationship Id="rId19" Type="http://schemas.openxmlformats.org/officeDocument/2006/relationships/image" Target="../media/image22.emf"/><Relationship Id="rId31" Type="http://schemas.openxmlformats.org/officeDocument/2006/relationships/image" Target="../media/image28.emf"/><Relationship Id="rId4" Type="http://schemas.openxmlformats.org/officeDocument/2006/relationships/customXml" Target="../ink/ink95.xml"/><Relationship Id="rId9" Type="http://schemas.openxmlformats.org/officeDocument/2006/relationships/image" Target="../media/image17.emf"/><Relationship Id="rId14" Type="http://schemas.openxmlformats.org/officeDocument/2006/relationships/customXml" Target="../ink/ink100.xml"/><Relationship Id="rId22" Type="http://schemas.openxmlformats.org/officeDocument/2006/relationships/customXml" Target="../ink/ink104.xml"/><Relationship Id="rId27" Type="http://schemas.openxmlformats.org/officeDocument/2006/relationships/image" Target="../media/image26.emf"/><Relationship Id="rId30" Type="http://schemas.openxmlformats.org/officeDocument/2006/relationships/customXml" Target="../ink/ink108.xml"/><Relationship Id="rId35" Type="http://schemas.openxmlformats.org/officeDocument/2006/relationships/image" Target="../media/image30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7.xml"/><Relationship Id="rId13" Type="http://schemas.openxmlformats.org/officeDocument/2006/relationships/image" Target="../media/image39.emf"/><Relationship Id="rId3" Type="http://schemas.openxmlformats.org/officeDocument/2006/relationships/image" Target="../media/image34.emf"/><Relationship Id="rId7" Type="http://schemas.openxmlformats.org/officeDocument/2006/relationships/image" Target="../media/image36.emf"/><Relationship Id="rId12" Type="http://schemas.openxmlformats.org/officeDocument/2006/relationships/customXml" Target="../ink/ink119.xml"/><Relationship Id="rId2" Type="http://schemas.openxmlformats.org/officeDocument/2006/relationships/customXml" Target="../ink/ink1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6.xml"/><Relationship Id="rId11" Type="http://schemas.openxmlformats.org/officeDocument/2006/relationships/image" Target="../media/image38.emf"/><Relationship Id="rId5" Type="http://schemas.openxmlformats.org/officeDocument/2006/relationships/image" Target="../media/image35.emf"/><Relationship Id="rId10" Type="http://schemas.openxmlformats.org/officeDocument/2006/relationships/customXml" Target="../ink/ink118.xml"/><Relationship Id="rId4" Type="http://schemas.openxmlformats.org/officeDocument/2006/relationships/customXml" Target="../ink/ink115.xml"/><Relationship Id="rId9" Type="http://schemas.openxmlformats.org/officeDocument/2006/relationships/image" Target="../media/image37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3.xml"/><Relationship Id="rId13" Type="http://schemas.openxmlformats.org/officeDocument/2006/relationships/image" Target="../media/image39.emf"/><Relationship Id="rId3" Type="http://schemas.openxmlformats.org/officeDocument/2006/relationships/image" Target="../media/image34.emf"/><Relationship Id="rId7" Type="http://schemas.openxmlformats.org/officeDocument/2006/relationships/image" Target="../media/image36.emf"/><Relationship Id="rId12" Type="http://schemas.openxmlformats.org/officeDocument/2006/relationships/customXml" Target="../ink/ink125.xml"/><Relationship Id="rId2" Type="http://schemas.openxmlformats.org/officeDocument/2006/relationships/customXml" Target="../ink/ink12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2.xml"/><Relationship Id="rId11" Type="http://schemas.openxmlformats.org/officeDocument/2006/relationships/image" Target="../media/image40.emf"/><Relationship Id="rId5" Type="http://schemas.openxmlformats.org/officeDocument/2006/relationships/image" Target="../media/image35.emf"/><Relationship Id="rId10" Type="http://schemas.openxmlformats.org/officeDocument/2006/relationships/customXml" Target="../ink/ink124.xml"/><Relationship Id="rId4" Type="http://schemas.openxmlformats.org/officeDocument/2006/relationships/customXml" Target="../ink/ink121.xml"/><Relationship Id="rId9" Type="http://schemas.openxmlformats.org/officeDocument/2006/relationships/image" Target="../media/image3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emf"/><Relationship Id="rId21" Type="http://schemas.openxmlformats.org/officeDocument/2006/relationships/image" Target="../media/image10.emf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24" Type="http://schemas.openxmlformats.org/officeDocument/2006/relationships/customXml" Target="../ink/ink12.xml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10" Type="http://schemas.openxmlformats.org/officeDocument/2006/relationships/customXml" Target="../ink/ink5.xml"/><Relationship Id="rId19" Type="http://schemas.openxmlformats.org/officeDocument/2006/relationships/image" Target="../media/image9.emf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13" Type="http://schemas.openxmlformats.org/officeDocument/2006/relationships/image" Target="../media/image19.emf"/><Relationship Id="rId18" Type="http://schemas.openxmlformats.org/officeDocument/2006/relationships/customXml" Target="../ink/ink22.xml"/><Relationship Id="rId26" Type="http://schemas.openxmlformats.org/officeDocument/2006/relationships/customXml" Target="../ink/ink26.xml"/><Relationship Id="rId39" Type="http://schemas.openxmlformats.org/officeDocument/2006/relationships/image" Target="../media/image32.emf"/><Relationship Id="rId3" Type="http://schemas.openxmlformats.org/officeDocument/2006/relationships/image" Target="../media/image14.emf"/><Relationship Id="rId21" Type="http://schemas.openxmlformats.org/officeDocument/2006/relationships/image" Target="../media/image23.emf"/><Relationship Id="rId34" Type="http://schemas.openxmlformats.org/officeDocument/2006/relationships/customXml" Target="../ink/ink30.xml"/><Relationship Id="rId7" Type="http://schemas.openxmlformats.org/officeDocument/2006/relationships/image" Target="../media/image16.emf"/><Relationship Id="rId12" Type="http://schemas.openxmlformats.org/officeDocument/2006/relationships/customXml" Target="../ink/ink19.xml"/><Relationship Id="rId17" Type="http://schemas.openxmlformats.org/officeDocument/2006/relationships/image" Target="../media/image21.emf"/><Relationship Id="rId25" Type="http://schemas.openxmlformats.org/officeDocument/2006/relationships/image" Target="../media/image25.emf"/><Relationship Id="rId33" Type="http://schemas.openxmlformats.org/officeDocument/2006/relationships/image" Target="../media/image29.emf"/><Relationship Id="rId38" Type="http://schemas.openxmlformats.org/officeDocument/2006/relationships/customXml" Target="../ink/ink32.xml"/><Relationship Id="rId2" Type="http://schemas.openxmlformats.org/officeDocument/2006/relationships/customXml" Target="../ink/ink14.xml"/><Relationship Id="rId16" Type="http://schemas.openxmlformats.org/officeDocument/2006/relationships/customXml" Target="../ink/ink21.xml"/><Relationship Id="rId20" Type="http://schemas.openxmlformats.org/officeDocument/2006/relationships/customXml" Target="../ink/ink23.xml"/><Relationship Id="rId29" Type="http://schemas.openxmlformats.org/officeDocument/2006/relationships/image" Target="../media/image27.emf"/><Relationship Id="rId41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11" Type="http://schemas.openxmlformats.org/officeDocument/2006/relationships/image" Target="../media/image18.emf"/><Relationship Id="rId24" Type="http://schemas.openxmlformats.org/officeDocument/2006/relationships/customXml" Target="../ink/ink25.xml"/><Relationship Id="rId32" Type="http://schemas.openxmlformats.org/officeDocument/2006/relationships/customXml" Target="../ink/ink29.xml"/><Relationship Id="rId37" Type="http://schemas.openxmlformats.org/officeDocument/2006/relationships/image" Target="../media/image31.emf"/><Relationship Id="rId40" Type="http://schemas.openxmlformats.org/officeDocument/2006/relationships/customXml" Target="../ink/ink33.xml"/><Relationship Id="rId5" Type="http://schemas.openxmlformats.org/officeDocument/2006/relationships/image" Target="../media/image15.emf"/><Relationship Id="rId15" Type="http://schemas.openxmlformats.org/officeDocument/2006/relationships/image" Target="../media/image20.emf"/><Relationship Id="rId23" Type="http://schemas.openxmlformats.org/officeDocument/2006/relationships/image" Target="../media/image24.emf"/><Relationship Id="rId28" Type="http://schemas.openxmlformats.org/officeDocument/2006/relationships/customXml" Target="../ink/ink27.xml"/><Relationship Id="rId36" Type="http://schemas.openxmlformats.org/officeDocument/2006/relationships/customXml" Target="../ink/ink31.xml"/><Relationship Id="rId10" Type="http://schemas.openxmlformats.org/officeDocument/2006/relationships/customXml" Target="../ink/ink18.xml"/><Relationship Id="rId19" Type="http://schemas.openxmlformats.org/officeDocument/2006/relationships/image" Target="../media/image22.emf"/><Relationship Id="rId31" Type="http://schemas.openxmlformats.org/officeDocument/2006/relationships/image" Target="../media/image28.emf"/><Relationship Id="rId4" Type="http://schemas.openxmlformats.org/officeDocument/2006/relationships/customXml" Target="../ink/ink15.xml"/><Relationship Id="rId9" Type="http://schemas.openxmlformats.org/officeDocument/2006/relationships/image" Target="../media/image17.emf"/><Relationship Id="rId14" Type="http://schemas.openxmlformats.org/officeDocument/2006/relationships/customXml" Target="../ink/ink20.xml"/><Relationship Id="rId22" Type="http://schemas.openxmlformats.org/officeDocument/2006/relationships/customXml" Target="../ink/ink24.xml"/><Relationship Id="rId27" Type="http://schemas.openxmlformats.org/officeDocument/2006/relationships/image" Target="../media/image26.emf"/><Relationship Id="rId30" Type="http://schemas.openxmlformats.org/officeDocument/2006/relationships/customXml" Target="../ink/ink28.xml"/><Relationship Id="rId35" Type="http://schemas.openxmlformats.org/officeDocument/2006/relationships/image" Target="../media/image3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7.xml"/><Relationship Id="rId13" Type="http://schemas.openxmlformats.org/officeDocument/2006/relationships/image" Target="../media/image19.emf"/><Relationship Id="rId18" Type="http://schemas.openxmlformats.org/officeDocument/2006/relationships/customXml" Target="../ink/ink42.xml"/><Relationship Id="rId26" Type="http://schemas.openxmlformats.org/officeDocument/2006/relationships/customXml" Target="../ink/ink46.xml"/><Relationship Id="rId39" Type="http://schemas.openxmlformats.org/officeDocument/2006/relationships/image" Target="../media/image32.emf"/><Relationship Id="rId3" Type="http://schemas.openxmlformats.org/officeDocument/2006/relationships/image" Target="../media/image14.emf"/><Relationship Id="rId21" Type="http://schemas.openxmlformats.org/officeDocument/2006/relationships/image" Target="../media/image23.emf"/><Relationship Id="rId34" Type="http://schemas.openxmlformats.org/officeDocument/2006/relationships/customXml" Target="../ink/ink50.xml"/><Relationship Id="rId7" Type="http://schemas.openxmlformats.org/officeDocument/2006/relationships/image" Target="../media/image16.emf"/><Relationship Id="rId12" Type="http://schemas.openxmlformats.org/officeDocument/2006/relationships/customXml" Target="../ink/ink39.xml"/><Relationship Id="rId17" Type="http://schemas.openxmlformats.org/officeDocument/2006/relationships/image" Target="../media/image21.emf"/><Relationship Id="rId25" Type="http://schemas.openxmlformats.org/officeDocument/2006/relationships/image" Target="../media/image25.emf"/><Relationship Id="rId33" Type="http://schemas.openxmlformats.org/officeDocument/2006/relationships/image" Target="../media/image29.emf"/><Relationship Id="rId38" Type="http://schemas.openxmlformats.org/officeDocument/2006/relationships/customXml" Target="../ink/ink52.xml"/><Relationship Id="rId2" Type="http://schemas.openxmlformats.org/officeDocument/2006/relationships/customXml" Target="../ink/ink34.xml"/><Relationship Id="rId16" Type="http://schemas.openxmlformats.org/officeDocument/2006/relationships/customXml" Target="../ink/ink41.xml"/><Relationship Id="rId20" Type="http://schemas.openxmlformats.org/officeDocument/2006/relationships/customXml" Target="../ink/ink43.xml"/><Relationship Id="rId29" Type="http://schemas.openxmlformats.org/officeDocument/2006/relationships/image" Target="../media/image27.emf"/><Relationship Id="rId41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6.xml"/><Relationship Id="rId11" Type="http://schemas.openxmlformats.org/officeDocument/2006/relationships/image" Target="../media/image18.emf"/><Relationship Id="rId24" Type="http://schemas.openxmlformats.org/officeDocument/2006/relationships/customXml" Target="../ink/ink45.xml"/><Relationship Id="rId32" Type="http://schemas.openxmlformats.org/officeDocument/2006/relationships/customXml" Target="../ink/ink49.xml"/><Relationship Id="rId37" Type="http://schemas.openxmlformats.org/officeDocument/2006/relationships/image" Target="../media/image31.emf"/><Relationship Id="rId40" Type="http://schemas.openxmlformats.org/officeDocument/2006/relationships/customXml" Target="../ink/ink53.xml"/><Relationship Id="rId5" Type="http://schemas.openxmlformats.org/officeDocument/2006/relationships/image" Target="../media/image15.emf"/><Relationship Id="rId15" Type="http://schemas.openxmlformats.org/officeDocument/2006/relationships/image" Target="../media/image20.emf"/><Relationship Id="rId23" Type="http://schemas.openxmlformats.org/officeDocument/2006/relationships/image" Target="../media/image24.emf"/><Relationship Id="rId28" Type="http://schemas.openxmlformats.org/officeDocument/2006/relationships/customXml" Target="../ink/ink47.xml"/><Relationship Id="rId36" Type="http://schemas.openxmlformats.org/officeDocument/2006/relationships/customXml" Target="../ink/ink51.xml"/><Relationship Id="rId10" Type="http://schemas.openxmlformats.org/officeDocument/2006/relationships/customXml" Target="../ink/ink38.xml"/><Relationship Id="rId19" Type="http://schemas.openxmlformats.org/officeDocument/2006/relationships/image" Target="../media/image22.emf"/><Relationship Id="rId31" Type="http://schemas.openxmlformats.org/officeDocument/2006/relationships/image" Target="../media/image28.emf"/><Relationship Id="rId4" Type="http://schemas.openxmlformats.org/officeDocument/2006/relationships/customXml" Target="../ink/ink35.xml"/><Relationship Id="rId9" Type="http://schemas.openxmlformats.org/officeDocument/2006/relationships/image" Target="../media/image17.emf"/><Relationship Id="rId14" Type="http://schemas.openxmlformats.org/officeDocument/2006/relationships/customXml" Target="../ink/ink40.xml"/><Relationship Id="rId22" Type="http://schemas.openxmlformats.org/officeDocument/2006/relationships/customXml" Target="../ink/ink44.xml"/><Relationship Id="rId27" Type="http://schemas.openxmlformats.org/officeDocument/2006/relationships/image" Target="../media/image26.emf"/><Relationship Id="rId30" Type="http://schemas.openxmlformats.org/officeDocument/2006/relationships/customXml" Target="../ink/ink48.xml"/><Relationship Id="rId35" Type="http://schemas.openxmlformats.org/officeDocument/2006/relationships/image" Target="../media/image30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57.xml"/><Relationship Id="rId13" Type="http://schemas.openxmlformats.org/officeDocument/2006/relationships/image" Target="../media/image19.emf"/><Relationship Id="rId18" Type="http://schemas.openxmlformats.org/officeDocument/2006/relationships/customXml" Target="../ink/ink62.xml"/><Relationship Id="rId26" Type="http://schemas.openxmlformats.org/officeDocument/2006/relationships/customXml" Target="../ink/ink66.xml"/><Relationship Id="rId39" Type="http://schemas.openxmlformats.org/officeDocument/2006/relationships/image" Target="../media/image32.emf"/><Relationship Id="rId3" Type="http://schemas.openxmlformats.org/officeDocument/2006/relationships/image" Target="../media/image14.emf"/><Relationship Id="rId21" Type="http://schemas.openxmlformats.org/officeDocument/2006/relationships/image" Target="../media/image23.emf"/><Relationship Id="rId34" Type="http://schemas.openxmlformats.org/officeDocument/2006/relationships/customXml" Target="../ink/ink70.xml"/><Relationship Id="rId7" Type="http://schemas.openxmlformats.org/officeDocument/2006/relationships/image" Target="../media/image16.emf"/><Relationship Id="rId12" Type="http://schemas.openxmlformats.org/officeDocument/2006/relationships/customXml" Target="../ink/ink59.xml"/><Relationship Id="rId17" Type="http://schemas.openxmlformats.org/officeDocument/2006/relationships/image" Target="../media/image21.emf"/><Relationship Id="rId25" Type="http://schemas.openxmlformats.org/officeDocument/2006/relationships/image" Target="../media/image25.emf"/><Relationship Id="rId33" Type="http://schemas.openxmlformats.org/officeDocument/2006/relationships/image" Target="../media/image29.emf"/><Relationship Id="rId38" Type="http://schemas.openxmlformats.org/officeDocument/2006/relationships/customXml" Target="../ink/ink72.xml"/><Relationship Id="rId2" Type="http://schemas.openxmlformats.org/officeDocument/2006/relationships/customXml" Target="../ink/ink54.xml"/><Relationship Id="rId16" Type="http://schemas.openxmlformats.org/officeDocument/2006/relationships/customXml" Target="../ink/ink61.xml"/><Relationship Id="rId20" Type="http://schemas.openxmlformats.org/officeDocument/2006/relationships/customXml" Target="../ink/ink63.xml"/><Relationship Id="rId29" Type="http://schemas.openxmlformats.org/officeDocument/2006/relationships/image" Target="../media/image27.emf"/><Relationship Id="rId41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6.xml"/><Relationship Id="rId11" Type="http://schemas.openxmlformats.org/officeDocument/2006/relationships/image" Target="../media/image18.emf"/><Relationship Id="rId24" Type="http://schemas.openxmlformats.org/officeDocument/2006/relationships/customXml" Target="../ink/ink65.xml"/><Relationship Id="rId32" Type="http://schemas.openxmlformats.org/officeDocument/2006/relationships/customXml" Target="../ink/ink69.xml"/><Relationship Id="rId37" Type="http://schemas.openxmlformats.org/officeDocument/2006/relationships/image" Target="../media/image31.emf"/><Relationship Id="rId40" Type="http://schemas.openxmlformats.org/officeDocument/2006/relationships/customXml" Target="../ink/ink73.xml"/><Relationship Id="rId5" Type="http://schemas.openxmlformats.org/officeDocument/2006/relationships/image" Target="../media/image15.emf"/><Relationship Id="rId15" Type="http://schemas.openxmlformats.org/officeDocument/2006/relationships/image" Target="../media/image20.emf"/><Relationship Id="rId23" Type="http://schemas.openxmlformats.org/officeDocument/2006/relationships/image" Target="../media/image24.emf"/><Relationship Id="rId28" Type="http://schemas.openxmlformats.org/officeDocument/2006/relationships/customXml" Target="../ink/ink67.xml"/><Relationship Id="rId36" Type="http://schemas.openxmlformats.org/officeDocument/2006/relationships/customXml" Target="../ink/ink71.xml"/><Relationship Id="rId10" Type="http://schemas.openxmlformats.org/officeDocument/2006/relationships/customXml" Target="../ink/ink58.xml"/><Relationship Id="rId19" Type="http://schemas.openxmlformats.org/officeDocument/2006/relationships/image" Target="../media/image22.emf"/><Relationship Id="rId31" Type="http://schemas.openxmlformats.org/officeDocument/2006/relationships/image" Target="../media/image28.emf"/><Relationship Id="rId4" Type="http://schemas.openxmlformats.org/officeDocument/2006/relationships/customXml" Target="../ink/ink55.xml"/><Relationship Id="rId9" Type="http://schemas.openxmlformats.org/officeDocument/2006/relationships/image" Target="../media/image17.emf"/><Relationship Id="rId14" Type="http://schemas.openxmlformats.org/officeDocument/2006/relationships/customXml" Target="../ink/ink60.xml"/><Relationship Id="rId22" Type="http://schemas.openxmlformats.org/officeDocument/2006/relationships/customXml" Target="../ink/ink64.xml"/><Relationship Id="rId27" Type="http://schemas.openxmlformats.org/officeDocument/2006/relationships/image" Target="../media/image26.emf"/><Relationship Id="rId30" Type="http://schemas.openxmlformats.org/officeDocument/2006/relationships/customXml" Target="../ink/ink68.xml"/><Relationship Id="rId35" Type="http://schemas.openxmlformats.org/officeDocument/2006/relationships/image" Target="../media/image30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77.xml"/><Relationship Id="rId13" Type="http://schemas.openxmlformats.org/officeDocument/2006/relationships/image" Target="../media/image19.emf"/><Relationship Id="rId18" Type="http://schemas.openxmlformats.org/officeDocument/2006/relationships/customXml" Target="../ink/ink82.xml"/><Relationship Id="rId26" Type="http://schemas.openxmlformats.org/officeDocument/2006/relationships/customXml" Target="../ink/ink86.xml"/><Relationship Id="rId39" Type="http://schemas.openxmlformats.org/officeDocument/2006/relationships/image" Target="../media/image32.emf"/><Relationship Id="rId3" Type="http://schemas.openxmlformats.org/officeDocument/2006/relationships/image" Target="../media/image14.emf"/><Relationship Id="rId21" Type="http://schemas.openxmlformats.org/officeDocument/2006/relationships/image" Target="../media/image23.emf"/><Relationship Id="rId34" Type="http://schemas.openxmlformats.org/officeDocument/2006/relationships/customXml" Target="../ink/ink90.xml"/><Relationship Id="rId7" Type="http://schemas.openxmlformats.org/officeDocument/2006/relationships/image" Target="../media/image16.emf"/><Relationship Id="rId12" Type="http://schemas.openxmlformats.org/officeDocument/2006/relationships/customXml" Target="../ink/ink79.xml"/><Relationship Id="rId17" Type="http://schemas.openxmlformats.org/officeDocument/2006/relationships/image" Target="../media/image21.emf"/><Relationship Id="rId25" Type="http://schemas.openxmlformats.org/officeDocument/2006/relationships/image" Target="../media/image25.emf"/><Relationship Id="rId33" Type="http://schemas.openxmlformats.org/officeDocument/2006/relationships/image" Target="../media/image29.emf"/><Relationship Id="rId38" Type="http://schemas.openxmlformats.org/officeDocument/2006/relationships/customXml" Target="../ink/ink92.xml"/><Relationship Id="rId2" Type="http://schemas.openxmlformats.org/officeDocument/2006/relationships/customXml" Target="../ink/ink74.xml"/><Relationship Id="rId16" Type="http://schemas.openxmlformats.org/officeDocument/2006/relationships/customXml" Target="../ink/ink81.xml"/><Relationship Id="rId20" Type="http://schemas.openxmlformats.org/officeDocument/2006/relationships/customXml" Target="../ink/ink83.xml"/><Relationship Id="rId29" Type="http://schemas.openxmlformats.org/officeDocument/2006/relationships/image" Target="../media/image27.emf"/><Relationship Id="rId41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6.xml"/><Relationship Id="rId11" Type="http://schemas.openxmlformats.org/officeDocument/2006/relationships/image" Target="../media/image18.emf"/><Relationship Id="rId24" Type="http://schemas.openxmlformats.org/officeDocument/2006/relationships/customXml" Target="../ink/ink85.xml"/><Relationship Id="rId32" Type="http://schemas.openxmlformats.org/officeDocument/2006/relationships/customXml" Target="../ink/ink89.xml"/><Relationship Id="rId37" Type="http://schemas.openxmlformats.org/officeDocument/2006/relationships/image" Target="../media/image31.emf"/><Relationship Id="rId40" Type="http://schemas.openxmlformats.org/officeDocument/2006/relationships/customXml" Target="../ink/ink93.xml"/><Relationship Id="rId5" Type="http://schemas.openxmlformats.org/officeDocument/2006/relationships/image" Target="../media/image15.emf"/><Relationship Id="rId15" Type="http://schemas.openxmlformats.org/officeDocument/2006/relationships/image" Target="../media/image20.emf"/><Relationship Id="rId23" Type="http://schemas.openxmlformats.org/officeDocument/2006/relationships/image" Target="../media/image24.emf"/><Relationship Id="rId28" Type="http://schemas.openxmlformats.org/officeDocument/2006/relationships/customXml" Target="../ink/ink87.xml"/><Relationship Id="rId36" Type="http://schemas.openxmlformats.org/officeDocument/2006/relationships/customXml" Target="../ink/ink91.xml"/><Relationship Id="rId10" Type="http://schemas.openxmlformats.org/officeDocument/2006/relationships/customXml" Target="../ink/ink78.xml"/><Relationship Id="rId19" Type="http://schemas.openxmlformats.org/officeDocument/2006/relationships/image" Target="../media/image22.emf"/><Relationship Id="rId31" Type="http://schemas.openxmlformats.org/officeDocument/2006/relationships/image" Target="../media/image28.emf"/><Relationship Id="rId4" Type="http://schemas.openxmlformats.org/officeDocument/2006/relationships/customXml" Target="../ink/ink75.xml"/><Relationship Id="rId9" Type="http://schemas.openxmlformats.org/officeDocument/2006/relationships/image" Target="../media/image17.emf"/><Relationship Id="rId14" Type="http://schemas.openxmlformats.org/officeDocument/2006/relationships/customXml" Target="../ink/ink80.xml"/><Relationship Id="rId22" Type="http://schemas.openxmlformats.org/officeDocument/2006/relationships/customXml" Target="../ink/ink84.xml"/><Relationship Id="rId27" Type="http://schemas.openxmlformats.org/officeDocument/2006/relationships/image" Target="../media/image26.emf"/><Relationship Id="rId30" Type="http://schemas.openxmlformats.org/officeDocument/2006/relationships/customXml" Target="../ink/ink88.xml"/><Relationship Id="rId35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16" y="746760"/>
            <a:ext cx="11643421" cy="428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3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less do objects weigh in water?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020" y="1825625"/>
            <a:ext cx="7994780" cy="4351338"/>
          </a:xfrm>
        </p:spPr>
        <p:txBody>
          <a:bodyPr/>
          <a:lstStyle/>
          <a:p>
            <a:r>
              <a:rPr lang="en-US" dirty="0" smtClean="0"/>
              <a:t>Force applied by water is the buoyant force</a:t>
            </a:r>
          </a:p>
          <a:p>
            <a:r>
              <a:rPr lang="en-US" dirty="0" err="1" smtClean="0"/>
              <a:t>Fbuoy</a:t>
            </a:r>
            <a:r>
              <a:rPr lang="en-US" dirty="0" smtClean="0"/>
              <a:t> = </a:t>
            </a:r>
            <a:r>
              <a:rPr lang="en-US" dirty="0" err="1" smtClean="0"/>
              <a:t>Fbottom</a:t>
            </a:r>
            <a:r>
              <a:rPr lang="en-US" dirty="0" smtClean="0"/>
              <a:t> – </a:t>
            </a:r>
            <a:r>
              <a:rPr lang="en-US" dirty="0" err="1" smtClean="0"/>
              <a:t>Ftop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Fbuoy</a:t>
            </a:r>
            <a:r>
              <a:rPr lang="en-US" dirty="0" smtClean="0"/>
              <a:t> = [(P0 + </a:t>
            </a:r>
            <a:r>
              <a:rPr lang="en-US" dirty="0" smtClean="0">
                <a:latin typeface="Forte" panose="03060902040502070203" pitchFamily="66" charset="0"/>
              </a:rPr>
              <a:t>p</a:t>
            </a:r>
            <a:r>
              <a:rPr lang="en-US" dirty="0" smtClean="0"/>
              <a:t>gh2)*A – (P0 + </a:t>
            </a:r>
            <a:r>
              <a:rPr lang="en-US" dirty="0" smtClean="0">
                <a:latin typeface="Forte" panose="03060902040502070203" pitchFamily="66" charset="0"/>
              </a:rPr>
              <a:t>p</a:t>
            </a:r>
            <a:r>
              <a:rPr lang="en-US" dirty="0" smtClean="0"/>
              <a:t>gh1)*A]</a:t>
            </a:r>
          </a:p>
          <a:p>
            <a:r>
              <a:rPr lang="en-US" dirty="0" err="1" smtClean="0"/>
              <a:t>Fbuoy</a:t>
            </a:r>
            <a:r>
              <a:rPr lang="en-US" dirty="0" smtClean="0"/>
              <a:t> = </a:t>
            </a:r>
            <a:r>
              <a:rPr lang="en-US" dirty="0" err="1" smtClean="0">
                <a:latin typeface="Forte" panose="03060902040502070203" pitchFamily="66" charset="0"/>
              </a:rPr>
              <a:t>p</a:t>
            </a:r>
            <a:r>
              <a:rPr lang="en-US" dirty="0" err="1" smtClean="0"/>
              <a:t>gA</a:t>
            </a:r>
            <a:r>
              <a:rPr lang="en-US" dirty="0" smtClean="0"/>
              <a:t>(h2 – h1)</a:t>
            </a:r>
          </a:p>
          <a:p>
            <a:r>
              <a:rPr lang="en-US" dirty="0" err="1" smtClean="0"/>
              <a:t>Fbuoy</a:t>
            </a:r>
            <a:r>
              <a:rPr lang="en-US" dirty="0" smtClean="0"/>
              <a:t> = </a:t>
            </a:r>
            <a:r>
              <a:rPr lang="en-US" dirty="0">
                <a:latin typeface="Forte" panose="03060902040502070203" pitchFamily="66" charset="0"/>
              </a:rPr>
              <a:t>p</a:t>
            </a:r>
            <a:r>
              <a:rPr lang="en-US" dirty="0"/>
              <a:t>g * </a:t>
            </a:r>
            <a:r>
              <a:rPr lang="en-US" dirty="0" smtClean="0"/>
              <a:t>V</a:t>
            </a:r>
          </a:p>
          <a:p>
            <a:endParaRPr lang="en-US" dirty="0"/>
          </a:p>
          <a:p>
            <a:r>
              <a:rPr lang="en-US" dirty="0" smtClean="0"/>
              <a:t>Note: </a:t>
            </a:r>
            <a:r>
              <a:rPr lang="en-US" dirty="0" smtClean="0">
                <a:latin typeface="Forte" panose="03060902040502070203" pitchFamily="66" charset="0"/>
              </a:rPr>
              <a:t>p</a:t>
            </a:r>
            <a:r>
              <a:rPr lang="en-US" dirty="0"/>
              <a:t> </a:t>
            </a:r>
            <a:r>
              <a:rPr lang="en-US" dirty="0" smtClean="0"/>
              <a:t>is the density of the fluid</a:t>
            </a:r>
          </a:p>
          <a:p>
            <a:r>
              <a:rPr lang="en-US" dirty="0" smtClean="0"/>
              <a:t>V is the volume of the submerged object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578836" y="1956189"/>
              <a:ext cx="1750680" cy="5659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796" y="1937829"/>
                <a:ext cx="1780920" cy="60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2262916" y="2118909"/>
              <a:ext cx="93240" cy="33670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42396" y="2103789"/>
                <a:ext cx="118800" cy="340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549316" y="2069229"/>
              <a:ext cx="70200" cy="34480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9156" y="2062389"/>
                <a:ext cx="111240" cy="345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/>
              <p14:cNvContentPartPr/>
              <p14:nvPr/>
            </p14:nvContentPartPr>
            <p14:xfrm>
              <a:off x="585676" y="5408589"/>
              <a:ext cx="1659960" cy="4132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8476" y="5403549"/>
                <a:ext cx="1677600" cy="43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/>
              <p14:cNvContentPartPr/>
              <p14:nvPr/>
            </p14:nvContentPartPr>
            <p14:xfrm>
              <a:off x="710956" y="5215989"/>
              <a:ext cx="1604160" cy="1800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03396" y="5201949"/>
                <a:ext cx="161496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Ink 15"/>
              <p14:cNvContentPartPr/>
              <p14:nvPr/>
            </p14:nvContentPartPr>
            <p14:xfrm>
              <a:off x="616276" y="3108189"/>
              <a:ext cx="1576800" cy="622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9436" y="3091629"/>
                <a:ext cx="1588320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" name="Ink 18"/>
              <p14:cNvContentPartPr/>
              <p14:nvPr/>
            </p14:nvContentPartPr>
            <p14:xfrm>
              <a:off x="1123876" y="3524349"/>
              <a:ext cx="641880" cy="25092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09116" y="3520749"/>
                <a:ext cx="665640" cy="27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2" name="Ink 21"/>
              <p14:cNvContentPartPr/>
              <p14:nvPr/>
            </p14:nvContentPartPr>
            <p14:xfrm>
              <a:off x="1234396" y="3494109"/>
              <a:ext cx="640440" cy="1641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25036" y="3479709"/>
                <a:ext cx="66600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3" name="Ink 22"/>
              <p14:cNvContentPartPr/>
              <p14:nvPr/>
            </p14:nvContentPartPr>
            <p14:xfrm>
              <a:off x="1815436" y="3608589"/>
              <a:ext cx="92880" cy="11646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807516" y="3602469"/>
                <a:ext cx="112680" cy="11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5" name="Ink 24"/>
              <p14:cNvContentPartPr/>
              <p14:nvPr/>
            </p14:nvContentPartPr>
            <p14:xfrm>
              <a:off x="1174636" y="3551709"/>
              <a:ext cx="110520" cy="120816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165306" y="3544509"/>
                <a:ext cx="132409" cy="12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6" name="Ink 25"/>
              <p14:cNvContentPartPr/>
              <p14:nvPr/>
            </p14:nvContentPartPr>
            <p14:xfrm>
              <a:off x="1340956" y="4650069"/>
              <a:ext cx="596520" cy="11916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334476" y="4634589"/>
                <a:ext cx="619200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8" name="Ink 27"/>
              <p14:cNvContentPartPr/>
              <p14:nvPr/>
            </p14:nvContentPartPr>
            <p14:xfrm>
              <a:off x="1358956" y="4792629"/>
              <a:ext cx="592200" cy="12060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355356" y="4774269"/>
                <a:ext cx="60876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1" name="Ink 30"/>
              <p14:cNvContentPartPr/>
              <p14:nvPr/>
            </p14:nvContentPartPr>
            <p14:xfrm>
              <a:off x="1700236" y="4836189"/>
              <a:ext cx="586800" cy="35496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694836" y="4830789"/>
                <a:ext cx="59760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3" name="Ink 32"/>
              <p14:cNvContentPartPr/>
              <p14:nvPr/>
            </p14:nvContentPartPr>
            <p14:xfrm>
              <a:off x="2387116" y="5065149"/>
              <a:ext cx="220320" cy="25164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366596" y="5046069"/>
                <a:ext cx="25776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4" name="Ink 33"/>
              <p14:cNvContentPartPr/>
              <p14:nvPr/>
            </p14:nvContentPartPr>
            <p14:xfrm>
              <a:off x="2473876" y="5136069"/>
              <a:ext cx="123840" cy="5436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459116" y="5132829"/>
                <a:ext cx="14184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8" name="Ink 37"/>
              <p14:cNvContentPartPr/>
              <p14:nvPr/>
            </p14:nvContentPartPr>
            <p14:xfrm>
              <a:off x="1775476" y="3162909"/>
              <a:ext cx="81360" cy="45396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757116" y="3146709"/>
                <a:ext cx="103320" cy="48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9" name="Ink 38"/>
              <p14:cNvContentPartPr/>
              <p14:nvPr/>
            </p14:nvContentPartPr>
            <p14:xfrm>
              <a:off x="1928116" y="3283149"/>
              <a:ext cx="241560" cy="22464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918396" y="3276669"/>
                <a:ext cx="254520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1" name="Ink 40"/>
              <p14:cNvContentPartPr/>
              <p14:nvPr/>
            </p14:nvContentPartPr>
            <p14:xfrm>
              <a:off x="1143316" y="3171189"/>
              <a:ext cx="164160" cy="166896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133236" y="3161829"/>
                <a:ext cx="185040" cy="168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2" name="Ink 41"/>
              <p14:cNvContentPartPr/>
              <p14:nvPr/>
            </p14:nvContentPartPr>
            <p14:xfrm>
              <a:off x="2190196" y="3412749"/>
              <a:ext cx="32400" cy="11736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181196" y="3406989"/>
                <a:ext cx="51480" cy="13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5" name="Ink 44"/>
              <p14:cNvContentPartPr/>
              <p14:nvPr/>
            </p14:nvContentPartPr>
            <p14:xfrm>
              <a:off x="540316" y="4046349"/>
              <a:ext cx="535680" cy="40212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29156" y="4038429"/>
                <a:ext cx="565200" cy="42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198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less do objects weigh in water?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020" y="1825625"/>
            <a:ext cx="7994780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Free body diagram for a fully submerged mass</a:t>
            </a:r>
          </a:p>
          <a:p>
            <a:r>
              <a:rPr lang="en-US" dirty="0" smtClean="0"/>
              <a:t>Fully submerged mass in equilibrium</a:t>
            </a:r>
          </a:p>
          <a:p>
            <a:r>
              <a:rPr lang="en-US" dirty="0" err="1" smtClean="0"/>
              <a:t>Fbuoy</a:t>
            </a:r>
            <a:r>
              <a:rPr lang="en-US" dirty="0" smtClean="0"/>
              <a:t> + T = mg</a:t>
            </a:r>
          </a:p>
          <a:p>
            <a:r>
              <a:rPr lang="en-US" dirty="0" smtClean="0"/>
              <a:t>T = mg - </a:t>
            </a:r>
            <a:r>
              <a:rPr lang="en-US" dirty="0">
                <a:latin typeface="Forte" panose="03060902040502070203" pitchFamily="66" charset="0"/>
              </a:rPr>
              <a:t>p</a:t>
            </a:r>
            <a:r>
              <a:rPr lang="en-US" dirty="0"/>
              <a:t>g * </a:t>
            </a:r>
            <a:r>
              <a:rPr lang="en-US" dirty="0" smtClean="0"/>
              <a:t>V</a:t>
            </a:r>
          </a:p>
          <a:p>
            <a:endParaRPr lang="en-US" dirty="0"/>
          </a:p>
          <a:p>
            <a:r>
              <a:rPr lang="en-US" dirty="0" smtClean="0"/>
              <a:t>We have water so </a:t>
            </a:r>
            <a:r>
              <a:rPr lang="en-US" dirty="0" smtClean="0">
                <a:latin typeface="Forte" panose="03060902040502070203" pitchFamily="66" charset="0"/>
              </a:rPr>
              <a:t>p</a:t>
            </a:r>
            <a:r>
              <a:rPr lang="en-US" dirty="0"/>
              <a:t> </a:t>
            </a:r>
            <a:r>
              <a:rPr lang="en-US" dirty="0" smtClean="0"/>
              <a:t>= ?</a:t>
            </a:r>
          </a:p>
          <a:p>
            <a:r>
              <a:rPr lang="en-US" dirty="0" smtClean="0"/>
              <a:t>1000 kg/m^3</a:t>
            </a:r>
          </a:p>
          <a:p>
            <a:r>
              <a:rPr lang="en-US" dirty="0" smtClean="0"/>
              <a:t>What about the volume?</a:t>
            </a:r>
          </a:p>
          <a:p>
            <a:r>
              <a:rPr lang="en-US" dirty="0" smtClean="0"/>
              <a:t>Let’s measure by displacing fluid in graduated cylinder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5730796" y="4698309"/>
              <a:ext cx="360" cy="619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18916" y="4686429"/>
                <a:ext cx="2412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/>
              <p14:cNvContentPartPr/>
              <p14:nvPr/>
            </p14:nvContentPartPr>
            <p14:xfrm>
              <a:off x="1284796" y="4655109"/>
              <a:ext cx="520200" cy="66492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64650" y="4639269"/>
                <a:ext cx="561212" cy="70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0" name="Ink 29"/>
              <p14:cNvContentPartPr/>
              <p14:nvPr/>
            </p14:nvContentPartPr>
            <p14:xfrm>
              <a:off x="811756" y="2583309"/>
              <a:ext cx="1020240" cy="212580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8436" y="2579709"/>
                <a:ext cx="1054080" cy="215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6" name="Ink 45"/>
              <p14:cNvContentPartPr/>
              <p14:nvPr/>
            </p14:nvContentPartPr>
            <p14:xfrm>
              <a:off x="1015156" y="2226549"/>
              <a:ext cx="52560" cy="69876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11196" y="2205669"/>
                <a:ext cx="67680" cy="73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4" name="Ink 53"/>
              <p14:cNvContentPartPr/>
              <p14:nvPr/>
            </p14:nvContentPartPr>
            <p14:xfrm>
              <a:off x="510076" y="1883109"/>
              <a:ext cx="795600" cy="1134360"/>
            </p14:xfrm>
          </p:contentPart>
        </mc:Choice>
        <mc:Fallback xmlns="">
          <p:pic>
            <p:nvPicPr>
              <p:cNvPr id="54" name="Ink 5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9916" y="1862229"/>
                <a:ext cx="820080" cy="117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" name="Ink 55"/>
              <p14:cNvContentPartPr/>
              <p14:nvPr/>
            </p14:nvContentPartPr>
            <p14:xfrm>
              <a:off x="1132876" y="2199549"/>
              <a:ext cx="1230120" cy="380880"/>
            </p14:xfrm>
          </p:contentPart>
        </mc:Choice>
        <mc:Fallback xmlns="">
          <p:pic>
            <p:nvPicPr>
              <p:cNvPr id="56" name="Ink 5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16316" y="2189109"/>
                <a:ext cx="1266840" cy="41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453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less do objects weigh in water?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020" y="1825625"/>
            <a:ext cx="799478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What do we calculate the T will be (the apparent weight)?</a:t>
            </a:r>
          </a:p>
          <a:p>
            <a:endParaRPr lang="en-US" dirty="0"/>
          </a:p>
          <a:p>
            <a:r>
              <a:rPr lang="en-US" dirty="0" smtClean="0"/>
              <a:t>Let’s check it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5730796" y="4698309"/>
              <a:ext cx="360" cy="619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18916" y="4686429"/>
                <a:ext cx="2412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/>
              <p14:cNvContentPartPr/>
              <p14:nvPr/>
            </p14:nvContentPartPr>
            <p14:xfrm>
              <a:off x="1284796" y="4655109"/>
              <a:ext cx="520200" cy="66492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64650" y="4639269"/>
                <a:ext cx="561212" cy="70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0" name="Ink 29"/>
              <p14:cNvContentPartPr/>
              <p14:nvPr/>
            </p14:nvContentPartPr>
            <p14:xfrm>
              <a:off x="811756" y="2583309"/>
              <a:ext cx="1020240" cy="212580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8436" y="2579709"/>
                <a:ext cx="1054080" cy="215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6" name="Ink 45"/>
              <p14:cNvContentPartPr/>
              <p14:nvPr/>
            </p14:nvContentPartPr>
            <p14:xfrm>
              <a:off x="1015156" y="2226549"/>
              <a:ext cx="52560" cy="69876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11196" y="2205669"/>
                <a:ext cx="67680" cy="73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4" name="Ink 53"/>
              <p14:cNvContentPartPr/>
              <p14:nvPr/>
            </p14:nvContentPartPr>
            <p14:xfrm>
              <a:off x="510076" y="1883109"/>
              <a:ext cx="795600" cy="1134360"/>
            </p14:xfrm>
          </p:contentPart>
        </mc:Choice>
        <mc:Fallback xmlns="">
          <p:pic>
            <p:nvPicPr>
              <p:cNvPr id="54" name="Ink 5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9916" y="1862229"/>
                <a:ext cx="820080" cy="117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" name="Ink 55"/>
              <p14:cNvContentPartPr/>
              <p14:nvPr/>
            </p14:nvContentPartPr>
            <p14:xfrm>
              <a:off x="1132876" y="2199549"/>
              <a:ext cx="1230120" cy="380880"/>
            </p14:xfrm>
          </p:contentPart>
        </mc:Choice>
        <mc:Fallback xmlns="">
          <p:pic>
            <p:nvPicPr>
              <p:cNvPr id="56" name="Ink 5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16316" y="2189109"/>
                <a:ext cx="1266840" cy="41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522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buoyant force on an object is equal to the weight of the fluid the object displaces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8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stands on the bottom of a deep swimming pool.  He drops a bowling ball with specific gravity 5.0 from a height of 1.0 m above the bottom of the pool.  How much time does it take for the bowling ball to hit the bottom?</a:t>
            </a:r>
          </a:p>
          <a:p>
            <a:pPr lvl="1"/>
            <a:r>
              <a:rPr lang="en-US" dirty="0" smtClean="0"/>
              <a:t>A - 0.005 s</a:t>
            </a:r>
          </a:p>
          <a:p>
            <a:pPr lvl="1"/>
            <a:r>
              <a:rPr lang="en-US" dirty="0" smtClean="0"/>
              <a:t>B - 0.02 s</a:t>
            </a:r>
          </a:p>
          <a:p>
            <a:pPr lvl="1"/>
            <a:r>
              <a:rPr lang="en-US" dirty="0" smtClean="0"/>
              <a:t>C- 0.5 s</a:t>
            </a:r>
          </a:p>
          <a:p>
            <a:pPr lvl="1"/>
            <a:r>
              <a:rPr lang="en-US" dirty="0" smtClean="0"/>
              <a:t>D- 2.0 s</a:t>
            </a:r>
          </a:p>
          <a:p>
            <a:pPr lvl="1"/>
            <a:r>
              <a:rPr lang="en-US" dirty="0" smtClean="0"/>
              <a:t>E - 5.0 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0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stands on the bottom of a deep swimming pool.  He drops a bowling ball with specific gravity 5.0 from a height of 1.0 m above the bottom of the pool.  How much time does it take for the bowling ball to hit the bottom?</a:t>
            </a:r>
          </a:p>
          <a:p>
            <a:r>
              <a:rPr lang="en-US" dirty="0" smtClean="0"/>
              <a:t>FBD shows buoyant force upward and mg downward</a:t>
            </a:r>
          </a:p>
          <a:p>
            <a:r>
              <a:rPr lang="en-US" dirty="0" smtClean="0"/>
              <a:t>Use Newton’s second law</a:t>
            </a:r>
          </a:p>
          <a:p>
            <a:r>
              <a:rPr lang="en-US" dirty="0" err="1" smtClean="0"/>
              <a:t>Fnet</a:t>
            </a:r>
            <a:r>
              <a:rPr lang="en-US" dirty="0" smtClean="0"/>
              <a:t> = </a:t>
            </a:r>
            <a:r>
              <a:rPr lang="en-US" dirty="0" err="1" smtClean="0"/>
              <a:t>Fg</a:t>
            </a:r>
            <a:r>
              <a:rPr lang="en-US" dirty="0" smtClean="0"/>
              <a:t> – Fb </a:t>
            </a:r>
          </a:p>
          <a:p>
            <a:r>
              <a:rPr lang="en-US" dirty="0" smtClean="0"/>
              <a:t>Mg – </a:t>
            </a:r>
            <a:r>
              <a:rPr lang="en-US" dirty="0" err="1" smtClean="0"/>
              <a:t>Fbuoyant</a:t>
            </a:r>
            <a:r>
              <a:rPr lang="en-US" dirty="0" smtClean="0"/>
              <a:t> = ma</a:t>
            </a:r>
          </a:p>
        </p:txBody>
      </p:sp>
    </p:spTree>
    <p:extLst>
      <p:ext uri="{BB962C8B-B14F-4D97-AF65-F5344CB8AC3E}">
        <p14:creationId xmlns:p14="http://schemas.microsoft.com/office/powerpoint/2010/main" val="305031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Mg – </a:t>
            </a:r>
            <a:r>
              <a:rPr lang="en-US" dirty="0" err="1"/>
              <a:t>Fbuoyant</a:t>
            </a:r>
            <a:r>
              <a:rPr lang="en-US" dirty="0"/>
              <a:t> = ma</a:t>
            </a:r>
          </a:p>
          <a:p>
            <a:r>
              <a:rPr lang="en-US" dirty="0" smtClean="0"/>
              <a:t>Buoyant force is </a:t>
            </a:r>
            <a:r>
              <a:rPr lang="en-US" dirty="0" smtClean="0">
                <a:latin typeface="Forte" panose="03060902040502070203" pitchFamily="66" charset="0"/>
              </a:rPr>
              <a:t>p</a:t>
            </a:r>
            <a:r>
              <a:rPr lang="en-US" dirty="0" smtClean="0"/>
              <a:t>water * </a:t>
            </a:r>
            <a:r>
              <a:rPr lang="en-US" dirty="0" err="1" smtClean="0"/>
              <a:t>Vball</a:t>
            </a:r>
            <a:r>
              <a:rPr lang="en-US" dirty="0" smtClean="0"/>
              <a:t> * g since the ball is completely submerged</a:t>
            </a:r>
          </a:p>
          <a:p>
            <a:r>
              <a:rPr lang="en-US" dirty="0" smtClean="0"/>
              <a:t>Mass of ball is the same as </a:t>
            </a:r>
            <a:r>
              <a:rPr lang="en-US" dirty="0" err="1" smtClean="0">
                <a:latin typeface="Forte" panose="03060902040502070203" pitchFamily="66" charset="0"/>
              </a:rPr>
              <a:t>p</a:t>
            </a:r>
            <a:r>
              <a:rPr lang="en-US" dirty="0" err="1" smtClean="0"/>
              <a:t>ball</a:t>
            </a:r>
            <a:r>
              <a:rPr lang="en-US" dirty="0" smtClean="0"/>
              <a:t> * </a:t>
            </a:r>
            <a:r>
              <a:rPr lang="en-US" dirty="0" err="1" smtClean="0"/>
              <a:t>Vball</a:t>
            </a:r>
            <a:endParaRPr lang="en-US" dirty="0" smtClean="0"/>
          </a:p>
          <a:p>
            <a:r>
              <a:rPr lang="en-US" dirty="0" err="1" smtClean="0">
                <a:latin typeface="Forte" panose="03060902040502070203" pitchFamily="66" charset="0"/>
              </a:rPr>
              <a:t>p</a:t>
            </a:r>
            <a:r>
              <a:rPr lang="en-US" dirty="0" err="1" smtClean="0"/>
              <a:t>ball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err="1"/>
              <a:t>Vball</a:t>
            </a:r>
            <a:r>
              <a:rPr lang="en-US" dirty="0"/>
              <a:t> * </a:t>
            </a:r>
            <a:r>
              <a:rPr lang="en-US" dirty="0" smtClean="0"/>
              <a:t>g - </a:t>
            </a:r>
            <a:r>
              <a:rPr lang="en-US" dirty="0">
                <a:latin typeface="Forte" panose="03060902040502070203" pitchFamily="66" charset="0"/>
              </a:rPr>
              <a:t>p</a:t>
            </a:r>
            <a:r>
              <a:rPr lang="en-US" dirty="0"/>
              <a:t>water * </a:t>
            </a:r>
            <a:r>
              <a:rPr lang="en-US" dirty="0" err="1"/>
              <a:t>Vball</a:t>
            </a:r>
            <a:r>
              <a:rPr lang="en-US" dirty="0"/>
              <a:t> * g </a:t>
            </a:r>
            <a:r>
              <a:rPr lang="en-US" dirty="0" smtClean="0"/>
              <a:t> = </a:t>
            </a:r>
            <a:r>
              <a:rPr lang="en-US" dirty="0" err="1" smtClean="0">
                <a:latin typeface="Forte" panose="03060902040502070203" pitchFamily="66" charset="0"/>
              </a:rPr>
              <a:t>p</a:t>
            </a:r>
            <a:r>
              <a:rPr lang="en-US" dirty="0" err="1" smtClean="0"/>
              <a:t>ball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err="1"/>
              <a:t>Vball</a:t>
            </a:r>
            <a:r>
              <a:rPr lang="en-US" dirty="0"/>
              <a:t> * </a:t>
            </a:r>
            <a:r>
              <a:rPr lang="en-US" dirty="0" smtClean="0"/>
              <a:t>a</a:t>
            </a:r>
          </a:p>
          <a:p>
            <a:r>
              <a:rPr lang="en-US" dirty="0" smtClean="0"/>
              <a:t>Volumes cancel</a:t>
            </a:r>
          </a:p>
          <a:p>
            <a:r>
              <a:rPr lang="en-US" dirty="0" err="1">
                <a:latin typeface="Forte" panose="03060902040502070203" pitchFamily="66" charset="0"/>
              </a:rPr>
              <a:t>p</a:t>
            </a:r>
            <a:r>
              <a:rPr lang="en-US" dirty="0" err="1"/>
              <a:t>ball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/>
              <a:t>g - </a:t>
            </a:r>
            <a:r>
              <a:rPr lang="en-US" dirty="0">
                <a:latin typeface="Forte" panose="03060902040502070203" pitchFamily="66" charset="0"/>
              </a:rPr>
              <a:t>p</a:t>
            </a:r>
            <a:r>
              <a:rPr lang="en-US" dirty="0"/>
              <a:t>water </a:t>
            </a:r>
            <a:r>
              <a:rPr lang="en-US" dirty="0" smtClean="0"/>
              <a:t>* </a:t>
            </a:r>
            <a:r>
              <a:rPr lang="en-US" dirty="0"/>
              <a:t>g  = </a:t>
            </a:r>
            <a:r>
              <a:rPr lang="en-US" dirty="0" err="1">
                <a:latin typeface="Forte" panose="03060902040502070203" pitchFamily="66" charset="0"/>
              </a:rPr>
              <a:t>p</a:t>
            </a:r>
            <a:r>
              <a:rPr lang="en-US" dirty="0" err="1"/>
              <a:t>ball</a:t>
            </a:r>
            <a:r>
              <a:rPr lang="en-US" dirty="0"/>
              <a:t> </a:t>
            </a:r>
            <a:r>
              <a:rPr lang="en-US" dirty="0" smtClean="0"/>
              <a:t>* a</a:t>
            </a:r>
          </a:p>
          <a:p>
            <a:r>
              <a:rPr lang="en-US" dirty="0" smtClean="0"/>
              <a:t>A = (</a:t>
            </a:r>
            <a:r>
              <a:rPr lang="en-US" dirty="0" err="1" smtClean="0">
                <a:latin typeface="Forte" panose="03060902040502070203" pitchFamily="66" charset="0"/>
              </a:rPr>
              <a:t>p</a:t>
            </a:r>
            <a:r>
              <a:rPr lang="en-US" dirty="0" err="1" smtClean="0"/>
              <a:t>ball</a:t>
            </a:r>
            <a:r>
              <a:rPr lang="en-US" dirty="0" smtClean="0"/>
              <a:t>*g - </a:t>
            </a:r>
            <a:r>
              <a:rPr lang="en-US" dirty="0">
                <a:latin typeface="Forte" panose="03060902040502070203" pitchFamily="66" charset="0"/>
              </a:rPr>
              <a:t>p</a:t>
            </a:r>
            <a:r>
              <a:rPr lang="en-US" dirty="0"/>
              <a:t>water * </a:t>
            </a:r>
            <a:r>
              <a:rPr lang="en-US" dirty="0" smtClean="0"/>
              <a:t>g)/</a:t>
            </a:r>
            <a:r>
              <a:rPr lang="en-US" dirty="0">
                <a:latin typeface="Forte" panose="03060902040502070203" pitchFamily="66" charset="0"/>
              </a:rPr>
              <a:t> </a:t>
            </a:r>
            <a:r>
              <a:rPr lang="en-US" dirty="0" err="1" smtClean="0">
                <a:latin typeface="Forte" panose="03060902040502070203" pitchFamily="66" charset="0"/>
              </a:rPr>
              <a:t>p</a:t>
            </a:r>
            <a:r>
              <a:rPr lang="en-US" dirty="0" err="1" smtClean="0"/>
              <a:t>ball</a:t>
            </a:r>
            <a:endParaRPr lang="en-US" dirty="0" smtClean="0"/>
          </a:p>
          <a:p>
            <a:r>
              <a:rPr lang="en-US" dirty="0" smtClean="0"/>
              <a:t>(5 * 9.8 – 1 * 9.8)/5</a:t>
            </a:r>
          </a:p>
          <a:p>
            <a:r>
              <a:rPr lang="en-US" dirty="0" smtClean="0"/>
              <a:t>= 8.0 m/s/s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8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 = 0</a:t>
            </a:r>
          </a:p>
          <a:p>
            <a:r>
              <a:rPr lang="en-US" dirty="0" smtClean="0"/>
              <a:t>A = 8.0 m/s/s</a:t>
            </a:r>
          </a:p>
          <a:p>
            <a:r>
              <a:rPr lang="en-US" dirty="0" smtClean="0"/>
              <a:t>t = ?</a:t>
            </a:r>
          </a:p>
          <a:p>
            <a:r>
              <a:rPr lang="en-US" dirty="0" smtClean="0"/>
              <a:t>X = vi * t + ½ a * t^2</a:t>
            </a:r>
          </a:p>
          <a:p>
            <a:r>
              <a:rPr lang="en-US" dirty="0" smtClean="0"/>
              <a:t>t = </a:t>
            </a:r>
            <a:r>
              <a:rPr lang="en-US" dirty="0" err="1" smtClean="0"/>
              <a:t>Sqrt</a:t>
            </a:r>
            <a:r>
              <a:rPr lang="en-US" dirty="0" smtClean="0"/>
              <a:t> (2 * x/a)</a:t>
            </a:r>
          </a:p>
          <a:p>
            <a:r>
              <a:rPr lang="en-US" dirty="0" smtClean="0"/>
              <a:t>= </a:t>
            </a:r>
            <a:r>
              <a:rPr lang="en-US" dirty="0" err="1" smtClean="0"/>
              <a:t>sqrt</a:t>
            </a:r>
            <a:r>
              <a:rPr lang="en-US" dirty="0" smtClean="0"/>
              <a:t> (2 * 1/8) </a:t>
            </a:r>
          </a:p>
          <a:p>
            <a:r>
              <a:rPr lang="en-US" dirty="0" smtClean="0"/>
              <a:t>= </a:t>
            </a:r>
            <a:r>
              <a:rPr lang="en-US" dirty="0" err="1" smtClean="0"/>
              <a:t>sqrt</a:t>
            </a:r>
            <a:r>
              <a:rPr lang="en-US" dirty="0" smtClean="0"/>
              <a:t> (1/4)</a:t>
            </a:r>
          </a:p>
          <a:p>
            <a:r>
              <a:rPr lang="en-US" dirty="0" smtClean="0"/>
              <a:t>= 1/2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64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 lot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we can drop the ball from half our height in less than 2 seconds, but it is measurable so it must be more than 0.002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to work </a:t>
            </a:r>
            <a:r>
              <a:rPr lang="en-US" smtClean="0"/>
              <a:t>on homework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6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0"/>
            <a:ext cx="9753600" cy="682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back</a:t>
            </a:r>
          </a:p>
          <a:p>
            <a:r>
              <a:rPr lang="en-US" dirty="0" smtClean="0"/>
              <a:t>Website/Flipped</a:t>
            </a:r>
            <a:endParaRPr lang="en-US" dirty="0" smtClean="0"/>
          </a:p>
          <a:p>
            <a:r>
              <a:rPr lang="en-US" dirty="0" smtClean="0"/>
              <a:t>Discuss Buoyancy</a:t>
            </a:r>
            <a:endParaRPr lang="en-US" dirty="0" smtClean="0"/>
          </a:p>
          <a:p>
            <a:r>
              <a:rPr lang="en-US" dirty="0" smtClean="0"/>
              <a:t>Time to work on homework (you can do the first 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45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less do objects weigh (or appear to weigh) in water?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have a 200 g mass hanging from a force probe</a:t>
            </a:r>
          </a:p>
          <a:p>
            <a:r>
              <a:rPr lang="en-US" dirty="0" smtClean="0"/>
              <a:t>The force probe now reads. . . About 2.0 N</a:t>
            </a:r>
          </a:p>
          <a:p>
            <a:r>
              <a:rPr lang="en-US" dirty="0" smtClean="0"/>
              <a:t>What will the force probe read when we completely submerge the mass in water?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1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less do objects weigh in water?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938" y="1825625"/>
            <a:ext cx="7714861" cy="4351338"/>
          </a:xfrm>
        </p:spPr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289116" y="2713989"/>
              <a:ext cx="574920" cy="10393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79756" y="2693469"/>
                <a:ext cx="604080" cy="10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/>
              <p14:cNvContentPartPr/>
              <p14:nvPr/>
            </p14:nvContentPartPr>
            <p14:xfrm>
              <a:off x="1154476" y="1684749"/>
              <a:ext cx="1117800" cy="58104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37556" y="1664949"/>
                <a:ext cx="1154160" cy="61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Ink 17"/>
              <p14:cNvContentPartPr/>
              <p14:nvPr/>
            </p14:nvContentPartPr>
            <p14:xfrm>
              <a:off x="1514116" y="2278029"/>
              <a:ext cx="62280" cy="48960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93956" y="2267229"/>
                <a:ext cx="93240" cy="51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4" name="Ink 23"/>
              <p14:cNvContentPartPr/>
              <p14:nvPr/>
            </p14:nvContentPartPr>
            <p14:xfrm>
              <a:off x="1309636" y="1856469"/>
              <a:ext cx="710280" cy="22788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97396" y="1847469"/>
                <a:ext cx="742320" cy="24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6" name="Ink 25"/>
              <p14:cNvContentPartPr/>
              <p14:nvPr/>
            </p14:nvContentPartPr>
            <p14:xfrm>
              <a:off x="956116" y="3944829"/>
              <a:ext cx="1121400" cy="34272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46756" y="3925409"/>
                <a:ext cx="1142640" cy="3815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" name="Ink 29"/>
              <p14:cNvContentPartPr/>
              <p14:nvPr/>
            </p14:nvContentPartPr>
            <p14:xfrm>
              <a:off x="2060596" y="3946989"/>
              <a:ext cx="136800" cy="248904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052676" y="3940869"/>
                <a:ext cx="163800" cy="250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1" name="Ink 30"/>
              <p14:cNvContentPartPr/>
              <p14:nvPr/>
            </p14:nvContentPartPr>
            <p14:xfrm>
              <a:off x="1017676" y="3966789"/>
              <a:ext cx="83880" cy="257220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97516" y="3954189"/>
                <a:ext cx="114120" cy="260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4" name="Ink 33"/>
              <p14:cNvContentPartPr/>
              <p14:nvPr/>
            </p14:nvContentPartPr>
            <p14:xfrm>
              <a:off x="1114876" y="4691109"/>
              <a:ext cx="983520" cy="7668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105876" y="4678509"/>
                <a:ext cx="996480" cy="10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8" name="Ink 37"/>
              <p14:cNvContentPartPr/>
              <p14:nvPr/>
            </p14:nvContentPartPr>
            <p14:xfrm>
              <a:off x="1279036" y="4788309"/>
              <a:ext cx="244800" cy="130428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271836" y="4775709"/>
                <a:ext cx="258840" cy="132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9" name="Ink 38"/>
              <p14:cNvContentPartPr/>
              <p14:nvPr/>
            </p14:nvContentPartPr>
            <p14:xfrm>
              <a:off x="1516276" y="5584989"/>
              <a:ext cx="147960" cy="80928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508356" y="5575989"/>
                <a:ext cx="164880" cy="82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0" name="Ink 39"/>
              <p14:cNvContentPartPr/>
              <p14:nvPr/>
            </p14:nvContentPartPr>
            <p14:xfrm>
              <a:off x="1784836" y="5107629"/>
              <a:ext cx="143280" cy="96480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779076" y="5101869"/>
                <a:ext cx="152280" cy="97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1" name="Ink 40"/>
              <p14:cNvContentPartPr/>
              <p14:nvPr/>
            </p14:nvContentPartPr>
            <p14:xfrm>
              <a:off x="2020996" y="5284749"/>
              <a:ext cx="86040" cy="81468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017756" y="5271429"/>
                <a:ext cx="104760" cy="83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3" name="Ink 42"/>
              <p14:cNvContentPartPr/>
              <p14:nvPr/>
            </p14:nvContentPartPr>
            <p14:xfrm>
              <a:off x="4441276" y="2855109"/>
              <a:ext cx="360" cy="360"/>
            </p14:xfrm>
          </p:contentPart>
        </mc:Choice>
        <mc:Fallback xmlns="">
          <p:pic>
            <p:nvPicPr>
              <p:cNvPr id="43" name="Ink 42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429396" y="2843229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13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less do objects weigh in water?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020" y="1825625"/>
            <a:ext cx="7994780" cy="4351338"/>
          </a:xfrm>
        </p:spPr>
        <p:txBody>
          <a:bodyPr/>
          <a:lstStyle/>
          <a:p>
            <a:r>
              <a:rPr lang="en-US" dirty="0" smtClean="0"/>
              <a:t>Think of a cylinder of base area A in a fluid</a:t>
            </a:r>
          </a:p>
          <a:p>
            <a:r>
              <a:rPr lang="en-US" dirty="0" smtClean="0"/>
              <a:t>The fluid has density </a:t>
            </a:r>
            <a:r>
              <a:rPr lang="en-US" dirty="0" smtClean="0">
                <a:latin typeface="Forte" panose="03060902040502070203" pitchFamily="66" charset="0"/>
              </a:rPr>
              <a:t>p</a:t>
            </a:r>
            <a:endParaRPr lang="en-US" dirty="0"/>
          </a:p>
          <a:p>
            <a:r>
              <a:rPr lang="en-US" dirty="0" smtClean="0"/>
              <a:t>The top of the cylinder is at a depth h1 and the bottom is at h2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578836" y="1956189"/>
              <a:ext cx="1750680" cy="5659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796" y="1937829"/>
                <a:ext cx="1780920" cy="60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2262916" y="2118909"/>
              <a:ext cx="93240" cy="33670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42396" y="2103789"/>
                <a:ext cx="118800" cy="340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549316" y="2069229"/>
              <a:ext cx="70200" cy="34480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9156" y="2062389"/>
                <a:ext cx="111240" cy="345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/>
              <p14:cNvContentPartPr/>
              <p14:nvPr/>
            </p14:nvContentPartPr>
            <p14:xfrm>
              <a:off x="585676" y="5408589"/>
              <a:ext cx="1659960" cy="4132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8476" y="5403549"/>
                <a:ext cx="1677600" cy="43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/>
              <p14:cNvContentPartPr/>
              <p14:nvPr/>
            </p14:nvContentPartPr>
            <p14:xfrm>
              <a:off x="710956" y="5215989"/>
              <a:ext cx="1604160" cy="1800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03396" y="5201949"/>
                <a:ext cx="161496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Ink 15"/>
              <p14:cNvContentPartPr/>
              <p14:nvPr/>
            </p14:nvContentPartPr>
            <p14:xfrm>
              <a:off x="616276" y="3108189"/>
              <a:ext cx="1576800" cy="622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9436" y="3091629"/>
                <a:ext cx="1588320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" name="Ink 18"/>
              <p14:cNvContentPartPr/>
              <p14:nvPr/>
            </p14:nvContentPartPr>
            <p14:xfrm>
              <a:off x="1123876" y="3524349"/>
              <a:ext cx="641880" cy="25092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09116" y="3520749"/>
                <a:ext cx="665640" cy="27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2" name="Ink 21"/>
              <p14:cNvContentPartPr/>
              <p14:nvPr/>
            </p14:nvContentPartPr>
            <p14:xfrm>
              <a:off x="1234396" y="3494109"/>
              <a:ext cx="640440" cy="1641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25036" y="3479709"/>
                <a:ext cx="66600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3" name="Ink 22"/>
              <p14:cNvContentPartPr/>
              <p14:nvPr/>
            </p14:nvContentPartPr>
            <p14:xfrm>
              <a:off x="1815436" y="3608589"/>
              <a:ext cx="92880" cy="11646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807516" y="3602469"/>
                <a:ext cx="112680" cy="11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5" name="Ink 24"/>
              <p14:cNvContentPartPr/>
              <p14:nvPr/>
            </p14:nvContentPartPr>
            <p14:xfrm>
              <a:off x="1174636" y="3551709"/>
              <a:ext cx="110520" cy="120816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165306" y="3544509"/>
                <a:ext cx="132409" cy="12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6" name="Ink 25"/>
              <p14:cNvContentPartPr/>
              <p14:nvPr/>
            </p14:nvContentPartPr>
            <p14:xfrm>
              <a:off x="1340956" y="4650069"/>
              <a:ext cx="596520" cy="11916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334476" y="4634589"/>
                <a:ext cx="619200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8" name="Ink 27"/>
              <p14:cNvContentPartPr/>
              <p14:nvPr/>
            </p14:nvContentPartPr>
            <p14:xfrm>
              <a:off x="1358956" y="4792629"/>
              <a:ext cx="592200" cy="12060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355356" y="4774269"/>
                <a:ext cx="60876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1" name="Ink 30"/>
              <p14:cNvContentPartPr/>
              <p14:nvPr/>
            </p14:nvContentPartPr>
            <p14:xfrm>
              <a:off x="1700236" y="4836189"/>
              <a:ext cx="586800" cy="35496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694836" y="4830789"/>
                <a:ext cx="59760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3" name="Ink 32"/>
              <p14:cNvContentPartPr/>
              <p14:nvPr/>
            </p14:nvContentPartPr>
            <p14:xfrm>
              <a:off x="2387116" y="5065149"/>
              <a:ext cx="220320" cy="25164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366596" y="5046069"/>
                <a:ext cx="25776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4" name="Ink 33"/>
              <p14:cNvContentPartPr/>
              <p14:nvPr/>
            </p14:nvContentPartPr>
            <p14:xfrm>
              <a:off x="2473876" y="5136069"/>
              <a:ext cx="123840" cy="5436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459116" y="5132829"/>
                <a:ext cx="14184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8" name="Ink 37"/>
              <p14:cNvContentPartPr/>
              <p14:nvPr/>
            </p14:nvContentPartPr>
            <p14:xfrm>
              <a:off x="1775476" y="3162909"/>
              <a:ext cx="81360" cy="45396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757116" y="3146709"/>
                <a:ext cx="103320" cy="48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9" name="Ink 38"/>
              <p14:cNvContentPartPr/>
              <p14:nvPr/>
            </p14:nvContentPartPr>
            <p14:xfrm>
              <a:off x="1928116" y="3283149"/>
              <a:ext cx="241560" cy="22464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918396" y="3276669"/>
                <a:ext cx="254520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1" name="Ink 40"/>
              <p14:cNvContentPartPr/>
              <p14:nvPr/>
            </p14:nvContentPartPr>
            <p14:xfrm>
              <a:off x="1143316" y="3171189"/>
              <a:ext cx="164160" cy="166896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133236" y="3161829"/>
                <a:ext cx="185040" cy="168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2" name="Ink 41"/>
              <p14:cNvContentPartPr/>
              <p14:nvPr/>
            </p14:nvContentPartPr>
            <p14:xfrm>
              <a:off x="2190196" y="3412749"/>
              <a:ext cx="32400" cy="11736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181196" y="3406989"/>
                <a:ext cx="51480" cy="13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5" name="Ink 44"/>
              <p14:cNvContentPartPr/>
              <p14:nvPr/>
            </p14:nvContentPartPr>
            <p14:xfrm>
              <a:off x="540316" y="4046349"/>
              <a:ext cx="535680" cy="40212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29156" y="4038429"/>
                <a:ext cx="565200" cy="42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858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less do objects weigh in water?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020" y="1825625"/>
            <a:ext cx="7994780" cy="4351338"/>
          </a:xfrm>
        </p:spPr>
        <p:txBody>
          <a:bodyPr/>
          <a:lstStyle/>
          <a:p>
            <a:r>
              <a:rPr lang="en-US" dirty="0" smtClean="0"/>
              <a:t>Water applies pressure to the cylinder inward in all directions</a:t>
            </a:r>
          </a:p>
          <a:p>
            <a:r>
              <a:rPr lang="en-US" dirty="0" smtClean="0"/>
              <a:t>The pressure on the sides will cancel – so only the top and bottom matter</a:t>
            </a:r>
          </a:p>
          <a:p>
            <a:r>
              <a:rPr lang="en-US" dirty="0" smtClean="0"/>
              <a:t>Water pushes down on the top face of the cylinder</a:t>
            </a:r>
          </a:p>
          <a:p>
            <a:r>
              <a:rPr lang="en-US" dirty="0" smtClean="0"/>
              <a:t>Pushes up on the bottom face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578836" y="1956189"/>
              <a:ext cx="1750680" cy="5659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796" y="1937829"/>
                <a:ext cx="1780920" cy="60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2262916" y="2118909"/>
              <a:ext cx="93240" cy="33670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42396" y="2103789"/>
                <a:ext cx="118800" cy="340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549316" y="2069229"/>
              <a:ext cx="70200" cy="34480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9156" y="2062389"/>
                <a:ext cx="111240" cy="345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/>
              <p14:cNvContentPartPr/>
              <p14:nvPr/>
            </p14:nvContentPartPr>
            <p14:xfrm>
              <a:off x="585676" y="5408589"/>
              <a:ext cx="1659960" cy="4132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8476" y="5403549"/>
                <a:ext cx="1677600" cy="43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/>
              <p14:cNvContentPartPr/>
              <p14:nvPr/>
            </p14:nvContentPartPr>
            <p14:xfrm>
              <a:off x="710956" y="5215989"/>
              <a:ext cx="1604160" cy="1800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03396" y="5201949"/>
                <a:ext cx="161496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Ink 15"/>
              <p14:cNvContentPartPr/>
              <p14:nvPr/>
            </p14:nvContentPartPr>
            <p14:xfrm>
              <a:off x="616276" y="3108189"/>
              <a:ext cx="1576800" cy="622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9436" y="3091629"/>
                <a:ext cx="1588320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" name="Ink 18"/>
              <p14:cNvContentPartPr/>
              <p14:nvPr/>
            </p14:nvContentPartPr>
            <p14:xfrm>
              <a:off x="1123876" y="3524349"/>
              <a:ext cx="641880" cy="25092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09116" y="3520749"/>
                <a:ext cx="665640" cy="27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2" name="Ink 21"/>
              <p14:cNvContentPartPr/>
              <p14:nvPr/>
            </p14:nvContentPartPr>
            <p14:xfrm>
              <a:off x="1234396" y="3494109"/>
              <a:ext cx="640440" cy="1641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25036" y="3479709"/>
                <a:ext cx="66600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3" name="Ink 22"/>
              <p14:cNvContentPartPr/>
              <p14:nvPr/>
            </p14:nvContentPartPr>
            <p14:xfrm>
              <a:off x="1815436" y="3608589"/>
              <a:ext cx="92880" cy="11646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807516" y="3602469"/>
                <a:ext cx="112680" cy="11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5" name="Ink 24"/>
              <p14:cNvContentPartPr/>
              <p14:nvPr/>
            </p14:nvContentPartPr>
            <p14:xfrm>
              <a:off x="1174636" y="3551709"/>
              <a:ext cx="110520" cy="120816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165306" y="3544509"/>
                <a:ext cx="132409" cy="12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6" name="Ink 25"/>
              <p14:cNvContentPartPr/>
              <p14:nvPr/>
            </p14:nvContentPartPr>
            <p14:xfrm>
              <a:off x="1340956" y="4650069"/>
              <a:ext cx="596520" cy="11916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334476" y="4634589"/>
                <a:ext cx="619200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8" name="Ink 27"/>
              <p14:cNvContentPartPr/>
              <p14:nvPr/>
            </p14:nvContentPartPr>
            <p14:xfrm>
              <a:off x="1358956" y="4792629"/>
              <a:ext cx="592200" cy="12060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355356" y="4774269"/>
                <a:ext cx="60876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1" name="Ink 30"/>
              <p14:cNvContentPartPr/>
              <p14:nvPr/>
            </p14:nvContentPartPr>
            <p14:xfrm>
              <a:off x="1700236" y="4836189"/>
              <a:ext cx="586800" cy="35496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694836" y="4830789"/>
                <a:ext cx="59760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3" name="Ink 32"/>
              <p14:cNvContentPartPr/>
              <p14:nvPr/>
            </p14:nvContentPartPr>
            <p14:xfrm>
              <a:off x="2387116" y="5065149"/>
              <a:ext cx="220320" cy="25164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366596" y="5046069"/>
                <a:ext cx="25776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4" name="Ink 33"/>
              <p14:cNvContentPartPr/>
              <p14:nvPr/>
            </p14:nvContentPartPr>
            <p14:xfrm>
              <a:off x="2473876" y="5136069"/>
              <a:ext cx="123840" cy="5436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459116" y="5132829"/>
                <a:ext cx="14184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8" name="Ink 37"/>
              <p14:cNvContentPartPr/>
              <p14:nvPr/>
            </p14:nvContentPartPr>
            <p14:xfrm>
              <a:off x="1775476" y="3162909"/>
              <a:ext cx="81360" cy="45396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757116" y="3146709"/>
                <a:ext cx="103320" cy="48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9" name="Ink 38"/>
              <p14:cNvContentPartPr/>
              <p14:nvPr/>
            </p14:nvContentPartPr>
            <p14:xfrm>
              <a:off x="1928116" y="3283149"/>
              <a:ext cx="241560" cy="22464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918396" y="3276669"/>
                <a:ext cx="254520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1" name="Ink 40"/>
              <p14:cNvContentPartPr/>
              <p14:nvPr/>
            </p14:nvContentPartPr>
            <p14:xfrm>
              <a:off x="1143316" y="3171189"/>
              <a:ext cx="164160" cy="166896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133236" y="3161829"/>
                <a:ext cx="185040" cy="168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2" name="Ink 41"/>
              <p14:cNvContentPartPr/>
              <p14:nvPr/>
            </p14:nvContentPartPr>
            <p14:xfrm>
              <a:off x="2190196" y="3412749"/>
              <a:ext cx="32400" cy="11736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181196" y="3406989"/>
                <a:ext cx="51480" cy="13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5" name="Ink 44"/>
              <p14:cNvContentPartPr/>
              <p14:nvPr/>
            </p14:nvContentPartPr>
            <p14:xfrm>
              <a:off x="540316" y="4046349"/>
              <a:ext cx="535680" cy="40212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29156" y="4038429"/>
                <a:ext cx="565200" cy="42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10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less do objects weigh in water?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020" y="1825625"/>
            <a:ext cx="7994780" cy="4351338"/>
          </a:xfrm>
        </p:spPr>
        <p:txBody>
          <a:bodyPr/>
          <a:lstStyle/>
          <a:p>
            <a:r>
              <a:rPr lang="en-US" dirty="0" smtClean="0"/>
              <a:t>F = P * A</a:t>
            </a:r>
          </a:p>
          <a:p>
            <a:r>
              <a:rPr lang="en-US" dirty="0" smtClean="0"/>
              <a:t>Total force applied by water is difference between force on top and force on bottom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578836" y="1956189"/>
              <a:ext cx="1750680" cy="5659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796" y="1937829"/>
                <a:ext cx="1780920" cy="60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2262916" y="2118909"/>
              <a:ext cx="93240" cy="33670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42396" y="2103789"/>
                <a:ext cx="118800" cy="340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549316" y="2069229"/>
              <a:ext cx="70200" cy="34480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9156" y="2062389"/>
                <a:ext cx="111240" cy="345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/>
              <p14:cNvContentPartPr/>
              <p14:nvPr/>
            </p14:nvContentPartPr>
            <p14:xfrm>
              <a:off x="585676" y="5408589"/>
              <a:ext cx="1659960" cy="4132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8476" y="5403549"/>
                <a:ext cx="1677600" cy="43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/>
              <p14:cNvContentPartPr/>
              <p14:nvPr/>
            </p14:nvContentPartPr>
            <p14:xfrm>
              <a:off x="710956" y="5215989"/>
              <a:ext cx="1604160" cy="1800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03396" y="5201949"/>
                <a:ext cx="161496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Ink 15"/>
              <p14:cNvContentPartPr/>
              <p14:nvPr/>
            </p14:nvContentPartPr>
            <p14:xfrm>
              <a:off x="616276" y="3108189"/>
              <a:ext cx="1576800" cy="622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9436" y="3091629"/>
                <a:ext cx="1588320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" name="Ink 18"/>
              <p14:cNvContentPartPr/>
              <p14:nvPr/>
            </p14:nvContentPartPr>
            <p14:xfrm>
              <a:off x="1123876" y="3524349"/>
              <a:ext cx="641880" cy="25092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09116" y="3520749"/>
                <a:ext cx="665640" cy="27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2" name="Ink 21"/>
              <p14:cNvContentPartPr/>
              <p14:nvPr/>
            </p14:nvContentPartPr>
            <p14:xfrm>
              <a:off x="1234396" y="3494109"/>
              <a:ext cx="640440" cy="1641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25036" y="3479709"/>
                <a:ext cx="66600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3" name="Ink 22"/>
              <p14:cNvContentPartPr/>
              <p14:nvPr/>
            </p14:nvContentPartPr>
            <p14:xfrm>
              <a:off x="1815436" y="3608589"/>
              <a:ext cx="92880" cy="11646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807516" y="3602469"/>
                <a:ext cx="112680" cy="11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5" name="Ink 24"/>
              <p14:cNvContentPartPr/>
              <p14:nvPr/>
            </p14:nvContentPartPr>
            <p14:xfrm>
              <a:off x="1174636" y="3551709"/>
              <a:ext cx="110520" cy="120816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165306" y="3544509"/>
                <a:ext cx="132409" cy="12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6" name="Ink 25"/>
              <p14:cNvContentPartPr/>
              <p14:nvPr/>
            </p14:nvContentPartPr>
            <p14:xfrm>
              <a:off x="1340956" y="4650069"/>
              <a:ext cx="596520" cy="11916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334476" y="4634589"/>
                <a:ext cx="619200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8" name="Ink 27"/>
              <p14:cNvContentPartPr/>
              <p14:nvPr/>
            </p14:nvContentPartPr>
            <p14:xfrm>
              <a:off x="1358956" y="4792629"/>
              <a:ext cx="592200" cy="12060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355356" y="4774269"/>
                <a:ext cx="60876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1" name="Ink 30"/>
              <p14:cNvContentPartPr/>
              <p14:nvPr/>
            </p14:nvContentPartPr>
            <p14:xfrm>
              <a:off x="1700236" y="4836189"/>
              <a:ext cx="586800" cy="35496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694836" y="4830789"/>
                <a:ext cx="59760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3" name="Ink 32"/>
              <p14:cNvContentPartPr/>
              <p14:nvPr/>
            </p14:nvContentPartPr>
            <p14:xfrm>
              <a:off x="2387116" y="5065149"/>
              <a:ext cx="220320" cy="25164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366596" y="5046069"/>
                <a:ext cx="25776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4" name="Ink 33"/>
              <p14:cNvContentPartPr/>
              <p14:nvPr/>
            </p14:nvContentPartPr>
            <p14:xfrm>
              <a:off x="2473876" y="5136069"/>
              <a:ext cx="123840" cy="5436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459116" y="5132829"/>
                <a:ext cx="14184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8" name="Ink 37"/>
              <p14:cNvContentPartPr/>
              <p14:nvPr/>
            </p14:nvContentPartPr>
            <p14:xfrm>
              <a:off x="1775476" y="3162909"/>
              <a:ext cx="81360" cy="45396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757116" y="3146709"/>
                <a:ext cx="103320" cy="48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9" name="Ink 38"/>
              <p14:cNvContentPartPr/>
              <p14:nvPr/>
            </p14:nvContentPartPr>
            <p14:xfrm>
              <a:off x="1928116" y="3283149"/>
              <a:ext cx="241560" cy="22464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918396" y="3276669"/>
                <a:ext cx="254520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1" name="Ink 40"/>
              <p14:cNvContentPartPr/>
              <p14:nvPr/>
            </p14:nvContentPartPr>
            <p14:xfrm>
              <a:off x="1143316" y="3171189"/>
              <a:ext cx="164160" cy="166896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133236" y="3161829"/>
                <a:ext cx="185040" cy="168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2" name="Ink 41"/>
              <p14:cNvContentPartPr/>
              <p14:nvPr/>
            </p14:nvContentPartPr>
            <p14:xfrm>
              <a:off x="2190196" y="3412749"/>
              <a:ext cx="32400" cy="11736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181196" y="3406989"/>
                <a:ext cx="51480" cy="13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5" name="Ink 44"/>
              <p14:cNvContentPartPr/>
              <p14:nvPr/>
            </p14:nvContentPartPr>
            <p14:xfrm>
              <a:off x="540316" y="4046349"/>
              <a:ext cx="535680" cy="40212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29156" y="4038429"/>
                <a:ext cx="565200" cy="42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307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less do objects weigh in water?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020" y="1825625"/>
            <a:ext cx="7994780" cy="4351338"/>
          </a:xfrm>
        </p:spPr>
        <p:txBody>
          <a:bodyPr/>
          <a:lstStyle/>
          <a:p>
            <a:r>
              <a:rPr lang="en-US" dirty="0" smtClean="0"/>
              <a:t>What is the force on the top?</a:t>
            </a:r>
          </a:p>
          <a:p>
            <a:r>
              <a:rPr lang="en-US" dirty="0" err="1" smtClean="0"/>
              <a:t>Ftop</a:t>
            </a:r>
            <a:r>
              <a:rPr lang="en-US" dirty="0" smtClean="0"/>
              <a:t> = </a:t>
            </a:r>
            <a:r>
              <a:rPr lang="en-US" dirty="0" err="1" smtClean="0"/>
              <a:t>Ptop</a:t>
            </a:r>
            <a:r>
              <a:rPr lang="en-US" dirty="0" smtClean="0"/>
              <a:t> * A</a:t>
            </a:r>
          </a:p>
          <a:p>
            <a:r>
              <a:rPr lang="en-US" dirty="0" err="1" smtClean="0"/>
              <a:t>Ftop</a:t>
            </a:r>
            <a:r>
              <a:rPr lang="en-US" dirty="0" smtClean="0"/>
              <a:t> = (P0 + </a:t>
            </a:r>
            <a:r>
              <a:rPr lang="en-US" dirty="0" smtClean="0">
                <a:latin typeface="Forte" panose="03060902040502070203" pitchFamily="66" charset="0"/>
              </a:rPr>
              <a:t>p</a:t>
            </a:r>
            <a:r>
              <a:rPr lang="en-US" dirty="0" smtClean="0"/>
              <a:t>gh1) * A</a:t>
            </a:r>
          </a:p>
          <a:p>
            <a:endParaRPr lang="en-US" dirty="0"/>
          </a:p>
          <a:p>
            <a:r>
              <a:rPr lang="en-US" dirty="0" smtClean="0"/>
              <a:t>What is the force on the bottom?</a:t>
            </a:r>
          </a:p>
          <a:p>
            <a:r>
              <a:rPr lang="en-US" dirty="0" err="1" smtClean="0"/>
              <a:t>Fbottom</a:t>
            </a:r>
            <a:r>
              <a:rPr lang="en-US" dirty="0" smtClean="0"/>
              <a:t> = </a:t>
            </a:r>
            <a:r>
              <a:rPr lang="en-US" dirty="0" err="1" smtClean="0"/>
              <a:t>Pbottom</a:t>
            </a:r>
            <a:r>
              <a:rPr lang="en-US" dirty="0" smtClean="0"/>
              <a:t> * A</a:t>
            </a:r>
          </a:p>
          <a:p>
            <a:r>
              <a:rPr lang="en-US" dirty="0" err="1" smtClean="0"/>
              <a:t>Fbottom</a:t>
            </a:r>
            <a:r>
              <a:rPr lang="en-US" dirty="0" smtClean="0"/>
              <a:t> = (P0 + </a:t>
            </a:r>
            <a:r>
              <a:rPr lang="en-US" dirty="0" smtClean="0">
                <a:latin typeface="Forte" panose="03060902040502070203" pitchFamily="66" charset="0"/>
              </a:rPr>
              <a:t>p</a:t>
            </a:r>
            <a:r>
              <a:rPr lang="en-US" dirty="0" smtClean="0"/>
              <a:t>gh2) * A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578836" y="1956189"/>
              <a:ext cx="1750680" cy="5659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796" y="1937829"/>
                <a:ext cx="1780920" cy="60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2262916" y="2118909"/>
              <a:ext cx="93240" cy="33670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42396" y="2103789"/>
                <a:ext cx="118800" cy="340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549316" y="2069229"/>
              <a:ext cx="70200" cy="34480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9156" y="2062389"/>
                <a:ext cx="111240" cy="345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/>
              <p14:cNvContentPartPr/>
              <p14:nvPr/>
            </p14:nvContentPartPr>
            <p14:xfrm>
              <a:off x="585676" y="5408589"/>
              <a:ext cx="1659960" cy="4132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8476" y="5403549"/>
                <a:ext cx="1677600" cy="43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/>
              <p14:cNvContentPartPr/>
              <p14:nvPr/>
            </p14:nvContentPartPr>
            <p14:xfrm>
              <a:off x="710956" y="5215989"/>
              <a:ext cx="1604160" cy="1800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03396" y="5201949"/>
                <a:ext cx="161496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Ink 15"/>
              <p14:cNvContentPartPr/>
              <p14:nvPr/>
            </p14:nvContentPartPr>
            <p14:xfrm>
              <a:off x="616276" y="3108189"/>
              <a:ext cx="1576800" cy="622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9436" y="3091629"/>
                <a:ext cx="1588320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" name="Ink 18"/>
              <p14:cNvContentPartPr/>
              <p14:nvPr/>
            </p14:nvContentPartPr>
            <p14:xfrm>
              <a:off x="1123876" y="3524349"/>
              <a:ext cx="641880" cy="25092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09116" y="3520749"/>
                <a:ext cx="665640" cy="27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2" name="Ink 21"/>
              <p14:cNvContentPartPr/>
              <p14:nvPr/>
            </p14:nvContentPartPr>
            <p14:xfrm>
              <a:off x="1234396" y="3494109"/>
              <a:ext cx="640440" cy="1641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25036" y="3479709"/>
                <a:ext cx="66600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3" name="Ink 22"/>
              <p14:cNvContentPartPr/>
              <p14:nvPr/>
            </p14:nvContentPartPr>
            <p14:xfrm>
              <a:off x="1815436" y="3608589"/>
              <a:ext cx="92880" cy="11646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807516" y="3602469"/>
                <a:ext cx="112680" cy="11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5" name="Ink 24"/>
              <p14:cNvContentPartPr/>
              <p14:nvPr/>
            </p14:nvContentPartPr>
            <p14:xfrm>
              <a:off x="1174636" y="3551709"/>
              <a:ext cx="110520" cy="120816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165306" y="3544509"/>
                <a:ext cx="132409" cy="12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6" name="Ink 25"/>
              <p14:cNvContentPartPr/>
              <p14:nvPr/>
            </p14:nvContentPartPr>
            <p14:xfrm>
              <a:off x="1340956" y="4650069"/>
              <a:ext cx="596520" cy="11916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334476" y="4634589"/>
                <a:ext cx="619200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8" name="Ink 27"/>
              <p14:cNvContentPartPr/>
              <p14:nvPr/>
            </p14:nvContentPartPr>
            <p14:xfrm>
              <a:off x="1358956" y="4792629"/>
              <a:ext cx="592200" cy="12060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355356" y="4774269"/>
                <a:ext cx="60876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1" name="Ink 30"/>
              <p14:cNvContentPartPr/>
              <p14:nvPr/>
            </p14:nvContentPartPr>
            <p14:xfrm>
              <a:off x="1700236" y="4836189"/>
              <a:ext cx="586800" cy="35496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694836" y="4830789"/>
                <a:ext cx="59760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3" name="Ink 32"/>
              <p14:cNvContentPartPr/>
              <p14:nvPr/>
            </p14:nvContentPartPr>
            <p14:xfrm>
              <a:off x="2387116" y="5065149"/>
              <a:ext cx="220320" cy="25164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366596" y="5046069"/>
                <a:ext cx="25776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4" name="Ink 33"/>
              <p14:cNvContentPartPr/>
              <p14:nvPr/>
            </p14:nvContentPartPr>
            <p14:xfrm>
              <a:off x="2473876" y="5136069"/>
              <a:ext cx="123840" cy="5436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459116" y="5132829"/>
                <a:ext cx="14184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8" name="Ink 37"/>
              <p14:cNvContentPartPr/>
              <p14:nvPr/>
            </p14:nvContentPartPr>
            <p14:xfrm>
              <a:off x="1775476" y="3162909"/>
              <a:ext cx="81360" cy="45396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757116" y="3146709"/>
                <a:ext cx="103320" cy="48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9" name="Ink 38"/>
              <p14:cNvContentPartPr/>
              <p14:nvPr/>
            </p14:nvContentPartPr>
            <p14:xfrm>
              <a:off x="1928116" y="3283149"/>
              <a:ext cx="241560" cy="22464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918396" y="3276669"/>
                <a:ext cx="254520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1" name="Ink 40"/>
              <p14:cNvContentPartPr/>
              <p14:nvPr/>
            </p14:nvContentPartPr>
            <p14:xfrm>
              <a:off x="1143316" y="3171189"/>
              <a:ext cx="164160" cy="166896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133236" y="3161829"/>
                <a:ext cx="185040" cy="168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2" name="Ink 41"/>
              <p14:cNvContentPartPr/>
              <p14:nvPr/>
            </p14:nvContentPartPr>
            <p14:xfrm>
              <a:off x="2190196" y="3412749"/>
              <a:ext cx="32400" cy="11736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181196" y="3406989"/>
                <a:ext cx="51480" cy="13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5" name="Ink 44"/>
              <p14:cNvContentPartPr/>
              <p14:nvPr/>
            </p14:nvContentPartPr>
            <p14:xfrm>
              <a:off x="540316" y="4046349"/>
              <a:ext cx="535680" cy="40212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29156" y="4038429"/>
                <a:ext cx="565200" cy="42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884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733</Words>
  <Application>Microsoft Office PowerPoint</Application>
  <PresentationFormat>Widescreen</PresentationFormat>
  <Paragraphs>90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Forte</vt:lpstr>
      <vt:lpstr>Office Theme</vt:lpstr>
      <vt:lpstr>PowerPoint Presentation</vt:lpstr>
      <vt:lpstr>PowerPoint Presentation</vt:lpstr>
      <vt:lpstr>Plan for Today (AP Physics 2)</vt:lpstr>
      <vt:lpstr>How much less do objects weigh (or appear to weigh) in water?</vt:lpstr>
      <vt:lpstr>How much less do objects weigh in water? </vt:lpstr>
      <vt:lpstr>How much less do objects weigh in water? </vt:lpstr>
      <vt:lpstr>How much less do objects weigh in water? </vt:lpstr>
      <vt:lpstr>How much less do objects weigh in water? </vt:lpstr>
      <vt:lpstr>How much less do objects weigh in water? </vt:lpstr>
      <vt:lpstr>How much less do objects weigh in water? </vt:lpstr>
      <vt:lpstr>How much less do objects weigh in water? </vt:lpstr>
      <vt:lpstr>How much less do objects weigh in water? </vt:lpstr>
      <vt:lpstr>PowerPoint Presentation</vt:lpstr>
      <vt:lpstr>Question</vt:lpstr>
      <vt:lpstr>Question</vt:lpstr>
      <vt:lpstr>Continued</vt:lpstr>
      <vt:lpstr>PowerPoint Presentation</vt:lpstr>
      <vt:lpstr>That’s a lot of work</vt:lpstr>
      <vt:lpstr>Remainder of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2)</dc:title>
  <dc:creator>Jane Knittig</dc:creator>
  <cp:lastModifiedBy>Jane Knittig</cp:lastModifiedBy>
  <cp:revision>8</cp:revision>
  <dcterms:created xsi:type="dcterms:W3CDTF">2013-09-24T20:26:19Z</dcterms:created>
  <dcterms:modified xsi:type="dcterms:W3CDTF">2013-09-25T18:37:18Z</dcterms:modified>
</cp:coreProperties>
</file>