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2" r:id="rId12"/>
    <p:sldId id="258" r:id="rId13"/>
    <p:sldId id="263" r:id="rId14"/>
    <p:sldId id="259" r:id="rId15"/>
    <p:sldId id="26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0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7:58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73B781-DFA9-4752-AC8F-3142FBE09490}" emma:medium="tactile" emma:mode="ink">
          <msink:context xmlns:msink="http://schemas.microsoft.com/ink/2010/main" type="inkDrawing" rotatedBoundingBox="1452,5818 11009,4240 11844,9300 2287,10878" semanticType="callout" shapeName="Other">
            <msink:sourceLink direction="with" ref="{1106FF61-4313-4F5F-83C6-A7E6EA83631E}"/>
            <msink:sourceLink direction="with" ref="{61B9522F-2FA1-476F-A83F-615E3863D1EF}"/>
          </msink:context>
        </emma:interpretation>
      </emma:emma>
    </inkml:annotationXML>
    <inkml:trace contextRef="#ctx0" brushRef="#br0">12 2106 16,'0'0'9,"-17"-20"2,17 20 0,0 0 0,0 0 0,0 0-2,-5-19-1,5 19-1,0 0-1,0 0-1,0 0-2,0 0-1,0 0 0,0 0-1,0 0 0,0 0 0,0 0 1,0 0-1,0 0 1,14-16 0,-14 16 0,0 0 0,0 0 2,0 0-1,0 0 0,0 0 1,0 0 1,0 0 1,0 0 2,0 0 2,0 0-1,0 0 0,0 0 0,0 0-1,-9 16-2,9-16-2,0 0-1,2 21-2,-2-21 0,2 27-1,-2-27 1,3 33 0,-3-16 0,2 3-1,-2-2 1,0 2-2,0-1 1,0-1 0,0 0 0,2 1 0,-2-3 0,-2 3 0,2-1 0,2 0 0,0 1 0,-2 1 0,2-2-1,0 0 2,-1 4-2,1 2 1,2 0 0,-2 0 0,0 2 0,0-2 0,-1 1 0,1 3 0,-2-3 0,2-1 0,-2 0 0,0 0 0,0 0-1,0 1 1,0 3 0,-2-2 0,2 1 0,-2-1 0,1 1 0,1 3 0,-2-1 1,0 0-1,2 1 0,2 1 0,-4-4 0,2 5 0,0-3 0,-2 2 0,2 0 0,0-1-1,0 5 1,-2-2 0,4 5 0,-2 1 0,2 5 0,-2-2 0,2 4-1,0-2 2,-1 3-2,1-1 1,0 2 1,0 0-1,0-1 0,1-1 0,1-2 0,0 4 0,-1-6 0,3 0 0,1-1 0,-1-1 0,-2-2 0,3-1 0,-3 2 0,1-1 0,1 3-1,-3-5 2,1 5-2,0-5 2,-1 3-1,1-4-1,0-2 1,-1-2 1,1-2-1,-2 1-1,0-7 1,0 1 0,1-4 0,-1 1 0,-2-5 0,2 1 1,-2-17-1,2 22 0,-2-22 0,3 16 1,-3-16-1,0 0 1,6 17-1,-6-17-1,0 0 1,2 20 1,-2-20-1,0 16 0,0-16 0,2 17 0,-2-17 0,0 0 0,3 20 0,-3-20 0,4 18 0,-4-18 0,0 24 0,0-24 0,0 26 0,0-10 0,0-16 0,4 26 0,-4-26 0,5 24 0,-5-24 0,8 20 0,-8-20 1,0 0-1,14 24-1,-14-24 1,9 16 1,-9-16-1,13 17 0,-13-17 0,0 0 1,22 20-1,-22-20 1,22 11-1,-22-11 1,28 9 0,-11-1-1,-1-5 1,3 5-1,3-3 0,0 1 1,0 1-1,2 0 0,1 2 0,1 1-1,2 2 1,-1-1-1,1 4 1,1 0 0,3-1-1,-3 3 1,2-2 0,1 1 0,1-1 0,0 0 0,2-3 0,0 3 0,2 0-1,-1-1 1,3 1 0,1 0-1,1-1 1,1-1 0,2 0-1,1-2 1,-3 0 0,4-2-1,-2-1 0,2-1 1,0 0 0,0 1-1,0-1 1,-2 0 0,4-1 0,-4 1-1,2-1 1,4 1 0,-1-2-1,3 1 0,1-2 1,1-1-1,1-1 0,2-2 0,-2 0 0,-4 2 1,3-4-1,-5 2 1,-1-4-1,0 3 0,-2-3 1,0 0-1,-2-1 1,-1 1-1,1-3 1,0 1-1,0 1 1,2-1 0,-2 1-1,0-1 1,-1-1 0,3 1-1,-4 1 1,0-1-1,-1-1 1,3 3-1,-2 1 1,-1-3-1,3 1 1,-4-1 0,2 1 0,1 1 0,-1 0 0,-1 1 0,-1-3-1,4 3 1,0 1 0,2-2 0,-2 2 0,4 0 0,-2-1 0,2 3 0,-4 0 0,0-2 0,1 0 0,-3 2 0,2 0-1,-4 0 1,1 0 0,-1-2 0,3 0-1,-5 2 1,1-1 0,0-1 0,-1 0-1,1 2 1,1-4 0,3 2 0,1 1 0,2 1 0,3 0 0,1 0 0,2 0 0,1-4 1,-3 6-2,3-2 1,0 0 0,-1 0 0,-1 0-1,-1 2 1,1-1 0,-1 1 0,3-2-1,-5 2 1,2 0 0,0-2 0,-1 2 0,3 0-1,-3-1 1,3 1 0,-2 2 0,-1-4 0,-1 2-1,0 0 1,0-1 0,0 1 0,-1 0 0,-2-2 1,1 2-2,0-2 2,0 2-1,-2 1 0,0-1 1,4-2-1,-1 4 1,5 0-1,-1-3 0,3 3 0,-1-2 1,2 0-1,-1 0 0,-3-1 0,1 1 0,-4 0 0,-2 0 0,-2 0 0,0 1 0,-4-1 0,3 0-1,-7 0 1,1 0 0,4 0 0,-3-2 0,1 1 0,0-2-1,1 1 1,0 0 0,1 0 0,-2-2 0,-1 0 0,-3 2 0,2-4 0,-4 1 0,2 1 0,0-2 0,0-1 0,-2 1 0,0-2 0,0 1 0,0 1 0,0-1 0,-1 1 0,-1-3 0,2 3 0,-2-1 0,2-3 0,-1 3 0,3-1 0,-2-1 0,0 0 0,2 1 0,-2 1 0,0-1 0,0 1 0,-2-3 0,3 3 0,-3-1 0,0 1 0,-1-3 0,-1 3 1,0-1-1,-1 1 0,0-2 0,-1-1 0,3 1 0,-5-2 0,3 0 1,0-2-1,-1-1 0,-1 0-1,0-1 2,-2-2-1,-4 0-1,2-1 2,-4-1-2,1-1 1,-3 0 0,-1-1 1,0 1-1,1-2 0,-1 0 0,-2 0 0,0-1 0,1 1 0,-1-2 0,0 0 0,-2-2 0,2 2 0,-2 0-1,0-3 1,-2-1 0,-1-2 0,-1 1 0,-1-2 1,-1-1-2,1-3 2,-3 0-1,3 0 0,-1-5 0,3-1 0,-1-7-1,0 2 1,3-3 0,-1-5 0,2 1 0,0-2 0,0 1 0,0 1 0,-2-2 0,2 0 0,-2-2 0,2 0 0,-1-1 0,-1 3 0,0-4 1,0 1-1,-3-1 0,3-2 1,-4 4-2,3 0 1,-3 4 0,1-4 0,-1 5 0,-1-1 0,1 1 0,3 2 0,-3-1 0,3-1 1,-3 3 0,3-3 0,-3 1-1,2-1 1,-1 1 0,-2 1-1,-1-2 0,-1 1 1,0 1-1,-2 1 1,0 1-1,0 2 1,-2 1-1,0 1 1,1 4-1,1-1 0,-4-3 0,4 2-1,-2-2 3,2 1-3,-2-3 3,2 4-2,0-2 1,-2-2 0,2 5 0,0-1-1,-2-1 0,1 1 1,1 1-1,-2-1 0,0 2 0,0 1 1,2 0-1,-2 2 1,0 4-1,1-2 0,-1 2 0,0 2 0,0-3 0,0 1 0,2 4 0,0-3 0,0 3 0,0-1 1,0-1-1,2 0 1,-2-1-1,2 3 1,2-2-1,-4-1 1,0-1 0,-2 2 0,2-1-1,-2-1 1,0 0-1,0 0 1,-1-2 0,1 2-1,0 1 0,0-1 1,0 0-1,2 0 0,-2 1 1,2 1-1,0 1 0,-1 1 0,1-2 0,0 1 0,1 2 0,1 1 1,-2-1-1,0 2 0,2 0 0,-2 2 0,2-2 1,-4 4-2,2 0 1,0 0-1,-2 0 1,0 0-1,1 3 0,-1-1 2,2 1-2,0 17 1,-4-33 0,4 33 1,-2-29-1,2 29 0,-2-26 0,2 26 0,-2-29 0,2 29 0,-1-26 0,1 26 0,-6-22 0,6 22-1,-5-18 1,5 18 0,0 0 0,-11-24-1,11 24 1,0 0 0,-10-20 0,10 20 0,0 0 0,-5-19 0,5 19 0,0 0 0,0 0 1,-2-16-1,2 16 0,0 0-1,0 0 1,0 0 0,0 0-1,0 0 1,0 0-1,0 0 1,0 0-1,0 0 1,0 0 0,0 0 0,0 0 0,0 0 0,0 0-1,0 0 0,0 0 1,0 0-1,0 0 0,-17-7 1,17 7-1,0 0 0,0 0-6,0 0-9,0 0-5,-16 12-6,16-12-4,0 0 0,-20 15-2,20-15 1,-17 11 18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08.6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6A8FB0-EB98-4692-979E-7493909050BE}" emma:medium="tactile" emma:mode="ink">
          <msink:context xmlns:msink="http://schemas.microsoft.com/ink/2010/main" type="inkDrawing" rotatedBoundingBox="1957,7993 3164,8192 3147,8295 1940,8095" semanticType="callout" shapeName="Other">
            <msink:sourceLink direction="with" ref="{61B9522F-2FA1-476F-A83F-615E3863D1EF}"/>
          </msink:context>
        </emma:interpretation>
      </emma:emma>
    </inkml:annotationXML>
    <inkml:trace contextRef="#ctx0" brushRef="#br0">117 1849 6,'0'0'6,"0"0"-3,26 9-1,-26-9-1,20 6 0,-20-6-1,22 5 1,-22-5-1,21 10 0,-21-10 0,0 0 1,22 12 1,-22-12 1,0 0 1,18 11 1,-18-11 1,17 10 1,-17-10 0,22 7-1,-22-7 0,33 5-1,-15-3 1,6 0 0,2-6-2,0-1 0,7 1-1,2-1 0,0-1-1,1 1 1,1 1-2,0 0-1,0 4 0,0 2 0,-6 4 0,2-1 0,-4 6 0,1 2-1,-3 2 0,-1 1 0,0 1-1,-6-1 1,0-1-1,-3-2 0,1-2 1,-18-11 0,30 13 0,-30-13 0,25 9 1,-25-9 0,26 4-1,-26-4 1,30 1-1,-30-1 1,29-1 0,-12-3 0,-1 2 0,3 0 0,-1 0-1,2-1 1,-3 1 0,1-2-1,-1 2 1,-17 2-1,29-3-3,-29 3-2,22-2-4,-22 2-2,0 0-4,17 5 0,-17-5-1,0 0 14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5:53:03.78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2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1" timeString="2013-09-26T15:48:53.624"/>
    </inkml:context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F99822-AD3C-42A6-80B1-304AF45CE938}" emma:medium="tactile" emma:mode="ink">
          <msink:context xmlns:msink="http://schemas.microsoft.com/ink/2010/main" type="writingRegion" rotatedBoundingBox="28213,13206 31918,13206 31918,16482 28213,16482"/>
        </emma:interpretation>
      </emma:emma>
    </inkml:annotationXML>
    <inkml:traceGroup>
      <inkml:annotationXML>
        <emma:emma xmlns:emma="http://www.w3.org/2003/04/emma" version="1.0">
          <emma:interpretation id="{F8388A04-4A03-465B-A6E8-B2F2C89521D6}" emma:medium="tactile" emma:mode="ink">
            <msink:context xmlns:msink="http://schemas.microsoft.com/ink/2010/main" type="paragraph" rotatedBoundingBox="28213,13206 31918,13206 31918,16482 28213,16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9947E-1CD0-425F-838B-135061450CA5}" emma:medium="tactile" emma:mode="ink">
              <msink:context xmlns:msink="http://schemas.microsoft.com/ink/2010/main" type="line" rotatedBoundingBox="28213,13206 31918,13206 31918,16482 28213,16482"/>
            </emma:interpretation>
          </emma:emma>
        </inkml:annotationXML>
        <inkml:traceGroup>
          <inkml:annotationXML>
            <emma:emma xmlns:emma="http://www.w3.org/2003/04/emma" version="1.0">
              <emma:interpretation id="{43A8A6F4-49F3-44EA-A437-9073C7939009}" emma:medium="tactile" emma:mode="ink">
                <msink:context xmlns:msink="http://schemas.microsoft.com/ink/2010/main" type="inkWord" rotatedBoundingBox="-8792,20516 15220,-1757 32036,16371 8023,38646"/>
              </emma:interpretation>
              <emma:one-of disjunction-type="recognition" id="oneOf0">
                <emma:interpretation id="interp0" emma:lang="en-US" emma:confidence="0">
                  <emma:literal>hi.</emma:literal>
                </emma:interpretation>
                <emma:interpretation id="interp1" emma:lang="en-US" emma:confidence="1">
                  <emma:literal>h, \</emma:literal>
                </emma:interpretation>
                <emma:interpretation id="interp2" emma:lang="en-US" emma:confidence="0">
                  <emma:literal>h.</emma:literal>
                </emma:interpretation>
                <emma:interpretation id="interp3" emma:lang="en-US" emma:confidence="0">
                  <emma:literal>hi</emma:literal>
                </emma:interpretation>
                <emma:interpretation id="interp4" emma:lang="en-US" emma:confidence="0">
                  <emma:literal>h:</emma:literal>
                </emma:interpretation>
              </emma:one-of>
            </emma:emma>
          </inkml:annotationXML>
          <inkml:trace contextRef="#ctx0" brushRef="#br0">2753-2063 72,'70'139'19,"-70"-139"-2,0 0-12,-7 123-6,-8-89-2,21 4 3,-16-6-5,10-32-2,0 0-4,0 0-6,0 0-1,0 0 3,0 0-2,38 81-1</inkml:trace>
          <inkml:trace contextRef="#ctx0" brushRef="#br0" timeOffset="-278.2499">975-3023 48,'0'47'19,"10"19"-1,-1 0-7,7 13-5,9 9 0,-3 0 1,4 10 2,-14-3-1,4 2-2,-10-9 1,1 4-2,-7-17-2,3 1-1,-6-20-2,3 1-2,-3-19 2,-1-10-1,4-28 1,4 29 0,-4-29 0,0 0 0,15-32 0,-5 4 0,6-4 0,6-9 1,-3-3-2,6-6 0,3 6 1,-2-7-2,8 10 1,1-3-1,0 16 0,-4 0 1,7 12-1,-3 13 2,3 9 1,6 7 1,-6 12 0,13 16 0,-17 0 0,23 12 0,-19 1 0,16 9 0,-20-10-3,8 10 0,-1-12 0,-4-7-1,-2-3-6,-19-7-4,-16-34-5,47 41-2,-6-38-4,-41-3-1,35-28 1,-16 0 0</inkml:trace>
          <inkml:trace contextRef="#ctx1" brushRef="#br1">4530 117,'0'0,"0"0,0 0,0 0,115 104,-80-72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5:53:04.2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4ADFCB-5BDB-4526-89DA-E83B2465B2BC}" emma:medium="tactile" emma:mode="ink">
          <msink:context xmlns:msink="http://schemas.microsoft.com/ink/2010/main" type="inkDrawing" rotatedBoundingBox="27707,15518 30067,15464 30073,15706 27713,15760" shapeName="Other"/>
        </emma:interpretation>
      </emma:emma>
    </inkml:annotationXML>
    <inkml:trace contextRef="#ctx0" brushRef="#br0">0 182 79,'117'-9'20,"13"-16"-4,18-10-12,13 4-2,10-1-1,15 7-2,-6 9 1,6 7-1,-9 9-1,3 6-2,-22 13-1,12 6-4,-170-25-3,237 73-2,-237-73-4,161 94 0,-161-94 0,0 0 4,0 0 9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5:53:04.9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2DD169-A398-4477-80AF-2B3FE341AE28}" emma:medium="tactile" emma:mode="ink">
          <msink:context xmlns:msink="http://schemas.microsoft.com/ink/2010/main" type="writingRegion" rotatedBoundingBox="27238,16229 30348,16229 30348,17986 27238,17986">
            <msink:destinationLink direction="with" ref="{A384E084-298E-477E-AEA8-9B88A4595589}"/>
          </msink:context>
        </emma:interpretation>
      </emma:emma>
    </inkml:annotationXML>
    <inkml:traceGroup>
      <inkml:annotationXML>
        <emma:emma xmlns:emma="http://www.w3.org/2003/04/emma" version="1.0">
          <emma:interpretation id="{CE244A70-9DBA-49A9-B8C8-454FA02BBADC}" emma:medium="tactile" emma:mode="ink">
            <msink:context xmlns:msink="http://schemas.microsoft.com/ink/2010/main" type="paragraph" rotatedBoundingBox="27238,16229 30348,16229 30348,17986 27238,17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5D2AA2-DFAF-4AB2-9FA3-341FDADE4128}" emma:medium="tactile" emma:mode="ink">
              <msink:context xmlns:msink="http://schemas.microsoft.com/ink/2010/main" type="line" rotatedBoundingBox="27238,16229 30348,16229 30348,17986 27238,17986"/>
            </emma:interpretation>
          </emma:emma>
        </inkml:annotationXML>
        <inkml:traceGroup>
          <inkml:annotationXML>
            <emma:emma xmlns:emma="http://www.w3.org/2003/04/emma" version="1.0">
              <emma:interpretation id="{F35C491C-FF5A-405A-B209-CCC24675EB07}" emma:medium="tactile" emma:mode="ink">
                <msink:context xmlns:msink="http://schemas.microsoft.com/ink/2010/main" type="inkWord" rotatedBoundingBox="28444,16610 30348,16610 30348,17986 28444,17986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In,</emma:literal>
                </emma:interpretation>
                <emma:interpretation id="interp4" emma:lang="en-US" emma:confidence="0">
                  <emma:literal>'m</emma:literal>
                </emma:interpretation>
              </emma:one-of>
            </emma:emma>
          </inkml:annotationXML>
          <inkml:trace contextRef="#ctx0" brushRef="#br0">1206 381 68,'0'34'30,"9"4"-3,1 0-13,-1 6-4,10 10 0,-6 2-1,6 10 0,-10-6 1,4 3-3,-7-6-2,1 0-3,2-13-2,-3-7-1,1-5-1,-7-32 0,6 34-4,-6-34-1,0 0-1,0 0 0,13-47 0,-7 9 1,10 1-1,-1-11 0,4-5 3,7-4 1,8 7 2,7-1-1,-3 11 2,3-1-1,-6 9 3,16 4 0,-13 12 1,12 7 1,-21 5-1,12 8 2,-10 11-1,10 11 2,-9 11-1,-1 14-1,23-1 1,-7 16-1,-6-3-1,0 6 1,1-2-2,-11 5-1,1-12-1,-1-10-4,-21-6-4,9-9-5,-19-35-4,15 35-4,-15-35-3,0 0 0,10-60 1,-13 22 8</inkml:trace>
          <inkml:trace contextRef="#ctx0" brushRef="#br0" timeOffset="644.1442">2510 1080 30,'0'0'17,"41"-7"0,-41 7-5,32-28 0,-4 12 0,-28 16 1,28-31-1,-28 31-1,38-25-2,-38 25 1,0 0-2,57-16-5,-57 16 0,0 0 0,0 0 1,0 0 1,0 0-1,70 91-4,-70-91 2,0 0 3,0 0-1,9 151-2,-9-151 0,-19 95-3,0-54-1,7 0 3,-17-3-4,13-4 0,-18-6 1,34-28-2,-70 45 1,70-45 1,-31 25 1,31-25 0,0 0 0,0 0 0,0 0 2,0 0 2,0 0 3,0 0-1,0 0 1,41-32 0,-41 32 0,38-3 0,-38 3 0,0 0-1,0 0-3,0 0-1,164 47 1,-164-47 0,0 0 0,0 0 0,155 89-2,-155-89-1,0 0-1,0 0-9,0 0-7,0 0-8,129 110-5,-129-110-3,0 0-1,0 0 0,0 0 0</inkml:trace>
          <inkml:trace contextRef="#ctx0" brushRef="#br0" timeOffset="-2229.9042">44 0 78,'-16'28'30,"7"7"-4,2 6-8,1-4-4,6 14-2,-6 2-1,9 7-1,-3-6 0,9 12-2,-2-10-3,2 4-2,-3-3-6,1-10-9,5-6-7,-5-6-6,-7-35-3,6 34-3,-6-34-1,0 0 1,-10-50 3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522FFD-2D97-4CCB-90BA-72B949D4905B}" emma:medium="tactile" emma:mode="ink">
          <msink:context xmlns:msink="http://schemas.microsoft.com/ink/2010/main" type="inkDrawing" rotatedBoundingBox="11626,10349 12015,10528 11991,10580 11603,10400" semanticType="callout" shapeName="Other">
            <msink:sourceLink direction="with" ref="{D8A9FDD1-48F6-4CDC-9530-3AF103491C5D}"/>
          </msink:context>
        </emma:interpretation>
      </emma:emma>
    </inkml:annotationXML>
    <inkml:trace contextRef="#ctx0" brushRef="#br0">393 169,'0'0,"0"0,0 0,0 0,-185-136,93 103,-24 33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5AC1A4-5D6E-494B-BFD2-0E645319217F}" emma:medium="tactile" emma:mode="ink">
          <msink:context xmlns:msink="http://schemas.microsoft.com/ink/2010/main" type="inkDrawing" rotatedBoundingBox="7997,6575 11599,6508 11618,7558 8017,7625" semanticType="enclosure" shapeName="Other">
            <msink:destinationLink direction="with" ref="{A1504A85-D82C-46E2-8308-BB02772B88AC}"/>
          </msink:context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504A85-D82C-46E2-8308-BB02772B88AC}" emma:medium="tactile" emma:mode="ink">
          <msink:context xmlns:msink="http://schemas.microsoft.com/ink/2010/main" type="inkDrawing" rotatedBoundingBox="8127,6619 8508,10186 8477,10189 8095,6623" semanticType="callout" shapeName="Other">
            <msink:sourceLink direction="with" ref="{8B5AC1A4-5D6E-494B-BFD2-0E645319217F}"/>
            <msink:sourceLink direction="with" ref="{D8A9FDD1-48F6-4CDC-9530-3AF103491C5D}"/>
          </msink:context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A9FDD1-48F6-4CDC-9530-3AF103491C5D}" emma:medium="tactile" emma:mode="ink">
          <msink:context xmlns:msink="http://schemas.microsoft.com/ink/2010/main" type="inkDrawing" rotatedBoundingBox="956,6295 11736,6742 11510,12198 730,11751" semanticType="enclosure" shapeName="Other">
            <msink:destinationLink direction="with" ref="{4A522FFD-2D97-4CCB-90BA-72B949D4905B}"/>
            <msink:destinationLink direction="with" ref="{A1504A85-D82C-46E2-8308-BB02772B88AC}"/>
          </msink:context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6.5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B32B02-0FF6-4CE1-9BB8-95D498DCF6E4}" emma:medium="tactile" emma:mode="ink">
          <msink:context xmlns:msink="http://schemas.microsoft.com/ink/2010/main" type="inkDrawing" rotatedBoundingBox="7994,7773 11573,7831 11567,8140 7989,8082" semanticType="underline" shapeName="Other">
            <msink:sourceLink direction="with" ref="{97C162F7-EC3A-42E1-A806-3246CD026ABB}"/>
          </msink:context>
        </emma:interpretation>
      </emma:emma>
    </inkml:annotationXML>
    <inkml:trace contextRef="#ctx0" brushRef="#br0">-5 286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73BCCC-ADD0-42F8-8F4A-81E6BBE296F4}" emma:medium="tactile" emma:mode="ink">
          <msink:context xmlns:msink="http://schemas.microsoft.com/ink/2010/main" type="inkDrawing" rotatedBoundingBox="8235,7888 11760,7830 11764,8099 8239,8157" semanticType="underline" shapeName="Other">
            <msink:sourceLink direction="with" ref="{97C162F7-EC3A-42E1-A806-3246CD026ABB}"/>
            <msink:destinationLink direction="with" ref="{38DAACA3-0746-4EA6-B350-96B9EB8BD440}"/>
          </msink:context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81056E-F080-4719-BA15-040461BA4E21}" emma:medium="tactile" emma:mode="ink">
          <msink:context xmlns:msink="http://schemas.microsoft.com/ink/2010/main" type="writingRegion" rotatedBoundingBox="14756,18876 14771,18876 14771,19077 14756,19077"/>
        </emma:interpretation>
      </emma:emma>
    </inkml:annotationXML>
    <inkml:traceGroup>
      <inkml:annotationXML>
        <emma:emma xmlns:emma="http://www.w3.org/2003/04/emma" version="1.0">
          <emma:interpretation id="{DC94EC04-7DBC-4640-9EA3-6081A33861DA}" emma:medium="tactile" emma:mode="ink">
            <msink:context xmlns:msink="http://schemas.microsoft.com/ink/2010/main" type="paragraph" rotatedBoundingBox="14756,18876 14771,18876 14771,19077 14756,19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157BB0-EE70-4986-8FCE-380B35E481A0}" emma:medium="tactile" emma:mode="ink">
              <msink:context xmlns:msink="http://schemas.microsoft.com/ink/2010/main" type="line" rotatedBoundingBox="14756,18876 14771,18876 14771,19077 14756,19077"/>
            </emma:interpretation>
          </emma:emma>
        </inkml:annotationXML>
        <inkml:traceGroup>
          <inkml:annotationXML>
            <emma:emma xmlns:emma="http://www.w3.org/2003/04/emma" version="1.0">
              <emma:interpretation id="{578D1E2F-010C-400C-B980-CB111ACBABB7}" emma:medium="tactile" emma:mode="ink">
                <msink:context xmlns:msink="http://schemas.microsoft.com/ink/2010/main" type="inkWord" rotatedBoundingBox="14756,18876 14771,18876 14771,19077 14756,19077"/>
              </emma:interpretation>
              <emma:one-of disjunction-type="recognition" id="oneOf0">
                <emma:interpretation id="interp0" emma:lang="en-US" emma:confidence="1">
                  <emma:literal>.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|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0 201,'0'0,"0"0,0 0,0-130,0 98,0-7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07.5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DEFDA3-79A7-41C7-9D50-3A5EFA0CBD6B}" emma:medium="tactile" emma:mode="ink">
          <msink:context xmlns:msink="http://schemas.microsoft.com/ink/2010/main" type="inkDrawing" rotatedBoundingBox="2126,8111 2169,8292 2159,8294 2117,8114" semanticType="callout" shapeName="Other">
            <msink:sourceLink direction="with" ref="{61B9522F-2FA1-476F-A83F-615E3863D1EF}"/>
          </msink:context>
        </emma:interpretation>
      </emma:emma>
    </inkml:annotationXML>
    <inkml:trace contextRef="#ctx0" brushRef="#br0">329 2099 8,'-2'-22'5,"2"22"-1,0 0 1,0-24 0,0 24-1,0 0-1,-7-22 0,7 22 0,-6-17-2,6 17 0,-7-18 0,7 18-1,0 0 0,-9-22-1,9 22 0,0 0-3,-4-20 0,4 20-2,0-19-2,0 19-1,0-18 0,0 18 9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B7D55C-A651-4CA1-A9A4-76281427828A}" emma:medium="tactile" emma:mode="ink">
          <msink:context xmlns:msink="http://schemas.microsoft.com/ink/2010/main" type="writingRegion" rotatedBoundingBox="852,6215 661,8012 -50,7936 140,6140"/>
        </emma:interpretation>
      </emma:emma>
    </inkml:annotationXML>
    <inkml:traceGroup>
      <inkml:annotationXML>
        <emma:emma xmlns:emma="http://www.w3.org/2003/04/emma" version="1.0">
          <emma:interpretation id="{8FF59DA5-9B67-44B9-AF43-7E8811E2D651}" emma:medium="tactile" emma:mode="ink">
            <msink:context xmlns:msink="http://schemas.microsoft.com/ink/2010/main" type="paragraph" rotatedBoundingBox="852,6215 661,8012 -50,7936 140,6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FCB0D5-CE65-4336-BB8C-879FCA2CF27D}" emma:medium="tactile" emma:mode="ink">
              <msink:context xmlns:msink="http://schemas.microsoft.com/ink/2010/main" type="line" rotatedBoundingBox="852,6215 661,8012 -50,7936 140,6140"/>
            </emma:interpretation>
          </emma:emma>
        </inkml:annotationXML>
        <inkml:traceGroup>
          <inkml:annotationXML>
            <emma:emma xmlns:emma="http://www.w3.org/2003/04/emma" version="1.0">
              <emma:interpretation id="{9ACAEEA1-E719-4913-BB21-7384DB711F4E}" emma:medium="tactile" emma:mode="ink">
                <msink:context xmlns:msink="http://schemas.microsoft.com/ink/2010/main" type="inkWord" rotatedBoundingBox="-50,7936 140,6140 852,6215 661,8012"/>
              </emma:interpretation>
              <emma:one-of disjunction-type="recognition" id="oneOf0">
                <emma:interpretation id="interp0" emma:lang="en-US" emma:confidence="0">
                  <emma:literal>iou</emma:literal>
                </emma:interpretation>
                <emma:interpretation id="interp1" emma:lang="en-US" emma:confidence="0">
                  <emma:literal>ion</emma:literal>
                </emma:interpretation>
                <emma:interpretation id="interp2" emma:lang="en-US" emma:confidence="0">
                  <emma:literal>an</emma:literal>
                </emma:interpretation>
                <emma:interpretation id="interp3" emma:lang="en-US" emma:confidence="0">
                  <emma:literal>Idr</emma:literal>
                </emma:interpretation>
                <emma:interpretation id="interp4" emma:lang="en-US" emma:confidence="0">
                  <emma:literal>inn</emma:literal>
                </emma:interpretation>
              </emma:one-of>
            </emma:emma>
          </inkml:annotationXML>
          <inkml:trace contextRef="#ctx0" brushRef="#br0">-551 323 14,'0'-19'6,"0"19"-1,0 0-2,0 0-1,0 0-2,0 0-1,16-13 0,-16 13-3,0 0 0,0 0-1,17 8-1,-17-8-2,0 0 8,0 0 0</inkml:trace>
      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  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  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8DAACA3-0746-4EA6-B350-96B9EB8BD440}" emma:medium="tactile" emma:mode="ink">
          <msink:context xmlns:msink="http://schemas.microsoft.com/ink/2010/main" type="inkDrawing" rotatedBoundingBox="6629,5694 9826,8013 9739,8134 6541,5815" semanticType="callout" shapeName="Other">
            <msink:sourceLink direction="with" ref="{1073BCCC-ADD0-42F8-8F4A-81E6BBE296F4}"/>
            <msink:sourceLink direction="with" ref="{84CEE1C1-D744-4BAC-8235-3EAAB06DEB59}"/>
          </msink:context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AD092D-0861-4FCB-B6E6-235EF82BFC90}" emma:medium="tactile" emma:mode="ink">
          <msink:context xmlns:msink="http://schemas.microsoft.com/ink/2010/main" type="inkDrawing" rotatedBoundingBox="1254,7779 3083,6300 3158,6392 1328,7871" semanticType="underline" shapeName="Other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DD99A5-F2B8-43D4-9D5A-DC097F00A5BC}" emma:medium="tactile" emma:mode="ink">
          <msink:context xmlns:msink="http://schemas.microsoft.com/ink/2010/main" type="writingRegion" rotatedBoundingBox="390,7011 6189,5316 6672,6968 873,8663"/>
        </emma:interpretation>
      </emma:emma>
    </inkml:annotationXML>
    <inkml:traceGroup>
      <inkml:annotationXML>
        <emma:emma xmlns:emma="http://www.w3.org/2003/04/emma" version="1.0">
          <emma:interpretation id="{D3DBD5CC-6699-43BA-95F9-8A592F918A56}" emma:medium="tactile" emma:mode="ink">
            <msink:context xmlns:msink="http://schemas.microsoft.com/ink/2010/main" type="paragraph" rotatedBoundingBox="788,6895 6189,5316 6421,6110 1020,7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54C8B-0C0C-4860-8C16-70228235D4DC}" emma:medium="tactile" emma:mode="ink">
              <msink:context xmlns:msink="http://schemas.microsoft.com/ink/2010/main" type="inkBullet" rotatedBoundingBox="859,7139 1782,6869 1915,7324 992,7593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s</emma:literal>
              </emma:interpretation>
              <emma:interpretation id="interp2" emma:lang="en-US" emma:confidence="0">
                <emma:literal>S</emma:literal>
              </emma:interpretation>
              <emma:interpretation id="interp3" emma:lang="en-US" emma:confidence="0">
                <emma:literal>_</emma:literal>
              </emma:interpretation>
              <emma:interpretation id="interp4" emma:lang="en-US" emma:confidence="0">
                <emma:literal>O</emma:literal>
              </emma:interpretation>
            </emma:one-of>
          </emma:emma>
        </inkml:annotationXML>
    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  </inkml:traceGroup>
      <inkml:traceGroup>
        <inkml:annotationXML>
          <emma:emma xmlns:emma="http://www.w3.org/2003/04/emma" version="1.0">
            <emma:interpretation id="{1EBD34CC-3103-48A8-A5B3-5146E08B23AA}" emma:medium="tactile" emma:mode="ink">
              <msink:context xmlns:msink="http://schemas.microsoft.com/ink/2010/main" type="line" rotatedBoundingBox="3468,6112 6189,5316 6421,6110 3700,6905"/>
            </emma:interpretation>
          </emma:emma>
        </inkml:annotationXML>
        <inkml:traceGroup>
          <inkml:annotationXML>
            <emma:emma xmlns:emma="http://www.w3.org/2003/04/emma" version="1.0">
              <emma:interpretation id="{84CEE1C1-D744-4BAC-8235-3EAAB06DEB59}" emma:medium="tactile" emma:mode="ink">
                <msink:context xmlns:msink="http://schemas.microsoft.com/ink/2010/main" type="inkWord" rotatedBoundingBox="3468,6112 6189,5316 6421,6110 3700,6905">
                  <msink:destinationLink direction="with" ref="{38DAACA3-0746-4EA6-B350-96B9EB8BD440}"/>
                </msink:context>
              </emma:interpretation>
              <emma:one-of disjunction-type="recognition" id="oneOf1">
                <emma:interpretation id="interp5" emma:lang="en-US" emma:confidence="1">
                  <emma:literal>pistons</emma:literal>
                </emma:interpretation>
                <emma:interpretation id="interp6" emma:lang="en-US" emma:confidence="1">
                  <emma:literal>piston S</emma:literal>
                </emma:interpretation>
                <emma:interpretation id="interp7" emma:lang="en-US" emma:confidence="0">
                  <emma:literal>past ons</emma:literal>
                </emma:interpretation>
                <emma:interpretation id="interp8" emma:lang="en-US" emma:confidence="0">
                  <emma:literal>p. ston S</emma:literal>
                </emma:interpretation>
                <emma:interpretation id="interp9" emma:lang="en-US" emma:confidence="0">
                  <emma:literal>post ons</emma:literal>
                </emma:interpretation>
              </emma:one-of>
            </emma:emma>
          </inkml:annotationXML>
      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  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      <inkml:trace contextRef="#ctx0" brushRef="#br1" timeOffset="40923.5593">3212-998 46,'-9'24'20,"2"3"-2,1 1-7,5-1-3,4-1-2,6-2-9,1-6-7,-10-18-6,27 19-4,-27-19 1,20-8-1,-20 8 1</inkml:trace>
      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      <inkml:trace contextRef="#ctx0" brushRef="#br1" timeOffset="41821.3827">3687-1018 37,'-17'-30'16,"17"30"-4,21-29-2,3 13-3,7 3-4,9-2-4,4 2-4,8-1-4,1 1-3,4 0-2,2 4-2,-4 0-1,1 1 7</inkml:trace>
          <inkml:trace contextRef="#ctx0" brushRef="#br1" timeOffset="41668.0115">3685-1240 40,'0'0'22,"0"0"2,-16 14-5,17 5 1,-2-1-2,12 13 1,-8-1-2,16 5-3,-3-1-3,10-1-2,-6 0-5,2-5-11,2 1-9,-24-29-8,32 31-4,-32-31-3,0 0-2,0 0 1,0 0 2,-15-16 15</inkml:trace>
      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  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  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      </inkml:traceGroup>
      </inkml:traceGroup>
    </inkml:traceGroup>
    <inkml:traceGroup>
      <inkml:annotationXML>
        <emma:emma xmlns:emma="http://www.w3.org/2003/04/emma" version="1.0">
          <emma:interpretation id="{A9C5659E-5322-4A93-ABC1-B713DF771FDD}" emma:medium="tactile" emma:mode="ink">
            <msink:context xmlns:msink="http://schemas.microsoft.com/ink/2010/main" type="paragraph" rotatedBoundingBox="670,7539 2945,7418 2980,8080 705,8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56212D-824C-414E-8466-BAE78A9EA971}" emma:medium="tactile" emma:mode="ink">
              <msink:context xmlns:msink="http://schemas.microsoft.com/ink/2010/main" type="line" rotatedBoundingBox="670,7539 2945,7418 2980,8080 705,8201">
                <msink:destinationLink direction="with" ref="{9C2DC671-FE73-4F1E-9E3D-3BA1412111C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8C1C3A-608B-42DD-A42E-AF4DF50CF9E6}" emma:medium="tactile" emma:mode="ink">
                <msink:context xmlns:msink="http://schemas.microsoft.com/ink/2010/main" type="inkWord" rotatedBoundingBox="670,7539 2945,7418 2980,8080 705,8201"/>
              </emma:interpretation>
              <emma:one-of disjunction-type="recognition" id="oneOf2">
                <emma:interpretation id="interp10" emma:lang="en-US" emma:confidence="0">
                  <emma:literal>In,</emma:literal>
                </emma:interpretation>
                <emma:interpretation id="interp11" emma:lang="en-US" emma:confidence="0">
                  <emma:literal>In.</emma:literal>
                </emma:interpretation>
                <emma:interpretation id="interp12" emma:lang="en-US" emma:confidence="0">
                  <emma:literal>Ins</emma:literal>
                </emma:interpretation>
                <emma:interpretation id="interp13" emma:lang="en-US" emma:confidence="0">
                  <emma:literal>Inn</emma:literal>
                </emma:interpretation>
                <emma:interpretation id="interp14" emma:lang="en-US" emma:confidence="0">
                  <emma:literal>Ins,</emma:literal>
                </emma:interpretation>
              </emma:one-of>
            </emma:emma>
          </inkml:annotationXML>
          <inkml:trace contextRef="#ctx0" brushRef="#br2" timeOffset="28493.3791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      <inkml:trace contextRef="#ctx0" brushRef="#br2" timeOffset="28908.7847">1822 749 57,'0'0'14,"2"28"-1,7-12-7,2 8-4,9 2 1,-1 3-2,4-1 1,1-3-2,2 1-1,-4-2-3,0-4-7,-2-3-3,-3-6 0,0-6-4,-17-5-6,36-9 13</inkml:trace>
          <inkml:trace contextRef="#ctx0" brushRef="#br2" timeOffset="27704.4783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        <inkml:trace contextRef="#ctx0" brushRef="#br2" timeOffset="27059.1647">-67 1015 42,'0'0'19,"0"0"-3,0 0-4,-2 20-5,2-20-4,30 13 2,-12-4-1,8 2 1,3-1 0,4 1 1,4-2 1,5 2-1,6-4 1,5 2-2,4-3 0,4-2-1,3-4-1,5 0-2,-3-2 0,2-2-1,-6-1-1,-1-1 0,-4 1-1,-6-1 1,-8 2-4,-7 1-1,-1 1-4,-11-2-3,-3 2-6,-21 2-1,0 0 1,0 0-2,-6-20 2,-11 9 2</inkml:trace>
          <inkml:trace contextRef="#ctx0" brushRef="#br1" timeOffset="39913.2056">264 488 24,'16'-4'17,"-16"4"-5,0 0-5,19 17-1,-19-17 1,16 25 1,-5-6-2,0-1-1,2 4-2,-2 2 0,4-2-1,0 3 0,-1-1-1,3 2-1,0-6 0,1 2 0,0-5 0,3-3 0,-1-8-2,7-6-2,5-6-5,1-10-3,7-1-3,4-12-7,8-2 0,1-8 6,12 3 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2DC671-FE73-4F1E-9E3D-3BA1412111CA}" emma:medium="tactile" emma:mode="ink">
          <msink:context xmlns:msink="http://schemas.microsoft.com/ink/2010/main" type="inkDrawing" rotatedBoundingBox="820,8043 1912,8074 1909,8182 817,8151" semanticType="underline" shapeName="Other">
            <msink:sourceLink direction="with" ref="{7356212D-824C-414E-8466-BAE78A9EA971}"/>
          </msink:context>
        </emma:interpretation>
      </emma:emma>
    </inkml:annotationXML>
    <inkml:trace contextRef="#ctx0" brushRef="#br0">1331 821 49,'0'0'14,"0"0"-1,0 0-2,16-15-9,4 13-2,8 2-1,0-1 0,7-3-4,3 2-4,-1-2-3,3 1 0,-5-5 0,4 1-1,-4-2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C3EE3C-C9F2-4BD3-B94D-2E59E1D73A98}" emma:medium="tactile" emma:mode="ink">
          <msink:context xmlns:msink="http://schemas.microsoft.com/ink/2010/main" type="writingRegion" rotatedBoundingBox="9322,7516 12826,6579 13061,7455 9556,8393"/>
        </emma:interpretation>
      </emma:emma>
    </inkml:annotationXML>
    <inkml:traceGroup>
      <inkml:annotationXML>
        <emma:emma xmlns:emma="http://www.w3.org/2003/04/emma" version="1.0">
          <emma:interpretation id="{85569937-488E-4EB4-A8B3-4FB1D01621DD}" emma:medium="tactile" emma:mode="ink">
            <msink:context xmlns:msink="http://schemas.microsoft.com/ink/2010/main" type="paragraph" rotatedBoundingBox="9322,7516 12826,6579 13061,7455 9556,8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C9B12-80EB-483A-B803-77E27B277408}" emma:medium="tactile" emma:mode="ink">
              <msink:context xmlns:msink="http://schemas.microsoft.com/ink/2010/main" type="line" rotatedBoundingBox="9322,7516 12826,6579 13061,7455 9556,8393"/>
            </emma:interpretation>
          </emma:emma>
        </inkml:annotationXML>
        <inkml:traceGroup>
          <inkml:annotationXML>
            <emma:emma xmlns:emma="http://www.w3.org/2003/04/emma" version="1.0">
              <emma:interpretation id="{97C162F7-EC3A-42E1-A806-3246CD026ABB}" emma:medium="tactile" emma:mode="ink">
                <msink:context xmlns:msink="http://schemas.microsoft.com/ink/2010/main" type="inkWord" rotatedBoundingBox="9382,7743 9676,7664 9793,8100 9499,8179">
                  <msink:destinationLink direction="with" ref="{8AB32B02-0FF6-4CE1-9BB8-95D498DCF6E4}"/>
                  <msink:destinationLink direction="with" ref="{1073BCCC-ADD0-42F8-8F4A-81E6BBE296F4}"/>
                </msink:context>
              </emma:interpretation>
              <emma:one-of disjunction-type="recognition" id="oneOf0">
                <emma:interpretation id="interp0" emma:lang="en-US" emma:confidence="1">
                  <emma:literal>)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&gt;</emma:literal>
                </emma:interpretation>
              </emma:one-of>
            </emma:emma>
          </inkml:annotationXML>
      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      </inkml:traceGroup>
        <inkml:traceGroup>
          <inkml:annotationXML>
            <emma:emma xmlns:emma="http://www.w3.org/2003/04/emma" version="1.0">
              <emma:interpretation id="{5622E4E9-0833-428A-BCF9-66807F412B77}" emma:medium="tactile" emma:mode="ink">
                <msink:context xmlns:msink="http://schemas.microsoft.com/ink/2010/main" type="inkWord" rotatedBoundingBox="11720,6577 13190,6962 12969,7805 11499,7419"/>
              </emma:interpretation>
              <emma:one-of disjunction-type="recognition" id="oneOf1">
                <emma:interpretation id="interp5" emma:lang="en-US" emma:confidence="0">
                  <emma:literal>ids</emma:literal>
                </emma:interpretation>
                <emma:interpretation id="interp6" emma:lang="en-US" emma:confidence="0">
                  <emma:literal>ad,</emma:literal>
                </emma:interpretation>
                <emma:interpretation id="interp7" emma:lang="en-US" emma:confidence="0">
                  <emma:literal>ads</emma:literal>
                </emma:interpretation>
                <emma:interpretation id="interp8" emma:lang="en-US" emma:confidence="0">
                  <emma:literal>adz</emma:literal>
                </emma:interpretation>
                <emma:interpretation id="interp9" emma:lang="en-US" emma:confidence="0">
                  <emma:literal>fd2</emma:literal>
                </emma:interpretation>
              </emma:one-of>
            </emma:emma>
          </inkml:annotationXML>
          <inkml:trace contextRef="#ctx0" brushRef="#br1" timeOffset="7328.2412">160 677 39,'-20'-8'26,"20"8"-4,-9-16-4,9 16-3,0-22 2,0 22-2,1-33-1,5 12-1,-8-6 0,6 1-3,-6-5-1,2 0-3,-7-4 0,1-2-3,-5-5 0,0 0-2,-2-2-1,0 0 0,-1 2 0,1 1 0,3 3 0,3 5-1,0 7 0,3 4-3,4 22-4,-4-20-6,4 20-3,0 0-6,0 0-5,0 22-1,2-5-2,-2-17 3,-11 31 3,2-13 5</inkml:trace>
          <inkml:trace contextRef="#ctx0" brushRef="#br1" timeOffset="7695.4785">-294 220 48,'-2'-31'13,"9"10"-1,10-1-8,1 0-1,6-3-1,2 1-1,1 2 0,1 0 0,-2 0 0,-2 4 0,-4 3-1,-4 6 1,-16 9-1,21-11 0,-21 11 1,18 3-1,-18-3 1,24 22-1,-7-5 1,3 1 0,2 4-1,2 0 1,0 2-1,-2-2 0,0 0 0,-6-2-1,-1-3-5,-15-17-4,20 25-3,-20-25-1,19 13-2,-19-13 0,24 2 0</inkml:trace>
          <inkml:trace contextRef="#ctx0" brushRef="#br1" timeOffset="8459.256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      <inkml:trace contextRef="#ctx0" brushRef="#br1" timeOffset="9016.0097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7.4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80F4B4-F8DF-4BCB-B741-4F36638A50CD}" emma:medium="tactile" emma:mode="ink">
          <msink:context xmlns:msink="http://schemas.microsoft.com/ink/2010/main" type="writingRegion" rotatedBoundingBox="12002,7503 13102,8060 12905,8450 11804,7893"/>
        </emma:interpretation>
      </emma:emma>
    </inkml:annotationXML>
    <inkml:traceGroup>
      <inkml:annotationXML>
        <emma:emma xmlns:emma="http://www.w3.org/2003/04/emma" version="1.0">
          <emma:interpretation id="{962BA6CA-C2D0-497F-826F-9745C30FA188}" emma:medium="tactile" emma:mode="ink">
            <msink:context xmlns:msink="http://schemas.microsoft.com/ink/2010/main" type="paragraph" rotatedBoundingBox="12002,7503 13102,8060 12905,8450 11804,7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E47604-2DC6-4DB5-9771-66A17283E985}" emma:medium="tactile" emma:mode="ink">
              <msink:context xmlns:msink="http://schemas.microsoft.com/ink/2010/main" type="line" rotatedBoundingBox="12002,7503 13102,8060 12905,8450 11804,7893"/>
            </emma:interpretation>
          </emma:emma>
        </inkml:annotationXML>
        <inkml:traceGroup>
          <inkml:annotationXML>
            <emma:emma xmlns:emma="http://www.w3.org/2003/04/emma" version="1.0">
              <emma:interpretation id="{596C27C5-20FB-45B2-82BE-4A792FACDF27}" emma:medium="tactile" emma:mode="ink">
                <msink:context xmlns:msink="http://schemas.microsoft.com/ink/2010/main" type="inkWord" rotatedBoundingBox="12002,7503 13102,8060 12905,8450 11804,7893"/>
              </emma:interpretation>
              <emma:one-of disjunction-type="recognition" id="oneOf0">
                <emma:interpretation id="interp0" emma:lang="en-US" emma:confidence="0">
                  <emma:literal>AZ</emma:literal>
                </emma:interpretation>
                <emma:interpretation id="interp1" emma:lang="en-US" emma:confidence="1">
                  <emma:literal>A 2</emma:literal>
                </emma:interpretation>
                <emma:interpretation id="interp2" emma:lang="en-US" emma:confidence="0">
                  <emma:literal>An</emma:literal>
                </emma:interpretation>
                <emma:interpretation id="interp3" emma:lang="en-US" emma:confidence="0">
                  <emma:literal>At</emma:literal>
                </emma:interpretation>
                <emma:interpretation id="interp4" emma:lang="en-US" emma:confidence="0">
                  <emma:literal>As</emma:literal>
                </emma:interpretation>
              </emma:one-of>
            </emma:emma>
          </inkml:annotationXML>
          <inkml:trace contextRef="#ctx0" brushRef="#br0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      <inkml:trace contextRef="#ctx0" brushRef="#br0" timeOffset="164.2415">68 1019 39,'0'0'13,"0"0"-1,20-9-7,4 7-7,7 0-4,10 2-4,1-4-1,8 4-1,-4-3 0,7-1-2</inkml:trace>
          <inkml:trace contextRef="#ctx0" brushRef="#br0" timeOffset="608.3982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393 169,'0'0,"0"0,0 0,0 0,-185-136,93 103,-24 33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24.3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FBCCB4-61CC-47BA-9DC3-4A5513067BB9}" emma:medium="tactile" emma:mode="ink">
          <msink:context xmlns:msink="http://schemas.microsoft.com/ink/2010/main" type="writingRegion" rotatedBoundingBox="11789,5770 13200,6205 13058,6666 11647,6231"/>
        </emma:interpretation>
      </emma:emma>
    </inkml:annotationXML>
    <inkml:traceGroup>
      <inkml:annotationXML>
        <emma:emma xmlns:emma="http://www.w3.org/2003/04/emma" version="1.0">
          <emma:interpretation id="{ED560C4D-DAA7-4553-B044-77051A0F0B7A}" emma:medium="tactile" emma:mode="ink">
            <msink:context xmlns:msink="http://schemas.microsoft.com/ink/2010/main" type="paragraph" rotatedBoundingBox="11789,5770 13200,6205 13058,6666 11647,6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C71635-A9D6-4CAF-B30E-CFD9CFD78B69}" emma:medium="tactile" emma:mode="ink">
              <msink:context xmlns:msink="http://schemas.microsoft.com/ink/2010/main" type="line" rotatedBoundingBox="11789,5770 13200,6205 13058,6666 11647,6231"/>
            </emma:interpretation>
          </emma:emma>
        </inkml:annotationXML>
        <inkml:traceGroup>
          <inkml:annotationXML>
            <emma:emma xmlns:emma="http://www.w3.org/2003/04/emma" version="1.0">
              <emma:interpretation id="{8D9B5017-EA26-4DA2-A70E-2F36A517AB7B}" emma:medium="tactile" emma:mode="ink">
                <msink:context xmlns:msink="http://schemas.microsoft.com/ink/2010/main" type="inkWord" rotatedBoundingBox="11789,5770 13200,6205 13058,6666 11647,6231"/>
              </emma:interpretation>
              <emma:one-of disjunction-type="recognition" id="oneOf0">
                <emma:interpretation id="interp0" emma:lang="en-US" emma:confidence="0">
                  <emma:literal>he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h2</emma:literal>
                </emma:interpretation>
                <emma:interpretation id="interp4" emma:lang="en-US" emma:confidence="0">
                  <emma:literal>hr</emma:literal>
                </emma:interpretation>
              </emma:one-of>
            </emma:emma>
          </inkml:annotationXML>
          <inkml:trace contextRef="#ctx0" brushRef="#br0">15 0 65,'-6'35'30,"2"-4"-3,-1 0-5,8 6-5,-1-3-4,6 3-2,-3-4-1,6 4-2,-2-4 0,1 2-3,-1-2-5,0-2 0,-2-2 0,1-3 0,-3-2 0,1-4 0,-6-20 0,11 24 0,-11-24 0,0 0 0,18 5-1,-18-5 1,17-14 0,-17 14-1,18-28 1,-7 8-1,2-4 1,2-2-1,-1-5 1,7 0 0,-3-4 0,4 0 0,2 4 1,2 5-2,-4 4 2,4 8 0,-4 6-1,0 12 0,-2 9 1,-2 7-1,-1 9 0,-2 8 0,1 4-1,-5 4 0,-1 3 1,-1 0-2,0-4-3,-7-9-6,1-1-4,-4-10-5,4-7-4,-3-17-4,0 0-3,0-20 1,4-2 4,3-6 6</inkml:trace>
          <inkml:trace contextRef="#ctx0" brushRef="#br0" timeOffset="444.7033">772 405 94,'4'18'32,"-4"-18"-2,18-12-7,-7-5-6,13 2-4,0-5-3,6 4-4,-3-1-6,-1 2 1,0 6 0,-6 6-1,-3 6 0,-17-3 1,22 26-1,-19-8 0,-3 4 1,-1 6-2,-5-2 1,0 1 0,-3 1 1,0-3-1,-2 5 1,0 1-2,-2-6 2,2-3-2,2 0 1,2-1-2,7-21 1,-4 31 0,4-31 0,15 16 1,-15-16 0,35 15 0,-8-8 0,4 1 1,4 1-2,2-4-15,11 5-13,-4-5-3,4 1 0,-6-10-1,-3-5-2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6.5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-5 286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0 201,'0'0,"0"0,0 0,0-130,0 98,0-7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-551 323 14,'0'-19'6,"0"19"-1,0 0-2,0 0-1,0 0-2,0 0-1,16-13 0,-16 13-3,0 0 0,0 0-1,17 8-1,-17-8-2,0 0 8,0 0 0</inkml:trace>
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<inkml:trace contextRef="#ctx0" brushRef="#br1" timeOffset="40923.5593">3212-998 46,'-9'24'20,"2"3"-2,1 1-7,5-1-3,4-1-2,6-2-9,1-6-7,-10-18-6,27 19-4,-27-19 1,20-8-1,-20 8 1</inkml:trace>
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<inkml:trace contextRef="#ctx0" brushRef="#br1" timeOffset="41821.3827">3687-1018 37,'-17'-30'16,"17"30"-4,21-29-2,3 13-3,7 3-4,9-2-4,4 2-4,8-1-4,1 1-3,4 0-2,2 4-2,-4 0-1,1 1 7</inkml:trace>
  <inkml:trace contextRef="#ctx0" brushRef="#br1" timeOffset="41668.0115">3685-1240 40,'0'0'22,"0"0"2,-16 14-5,17 5 1,-2-1-2,12 13 1,-8-1-2,16 5-3,-3-1-3,10-1-2,-6 0-5,2-5-11,2 1-9,-24-29-8,32 31-4,-32-31-3,0 0-2,0 0 1,0 0 2,-15-16 15</inkml:trace>
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inkml:trace contextRef="#ctx0" brushRef="#br2" timeOffset="28493.3791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<inkml:trace contextRef="#ctx0" brushRef="#br2" timeOffset="28908.7847">1822 749 57,'0'0'14,"2"28"-1,7-12-7,2 8-4,9 2 1,-1 3-2,4-1 1,1-3-2,2 1-1,-4-2-3,0-4-7,-2-3-3,-3-6 0,0-6-4,-17-5-6,36-9 13</inkml:trace>
  <inkml:trace contextRef="#ctx0" brushRef="#br2" timeOffset="27704.4783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<inkml:trace contextRef="#ctx0" brushRef="#br2" timeOffset="27059.1647">-67 1015 42,'0'0'19,"0"0"-3,0 0-4,-2 20-5,2-20-4,30 13 2,-12-4-1,8 2 1,3-1 0,4 1 1,4-2 1,5 2-1,6-4 1,5 2-2,4-3 0,4-2-1,3-4-1,5 0-2,-3-2 0,2-2-1,-6-1-1,-1-1 0,-4 1-1,-6-1 1,-8 2-4,-7 1-1,-1 1-4,-11-2-3,-3 2-6,-21 2-1,0 0 1,0 0-2,-6-20 2,-11 9 2</inkml:trace>
  <inkml:trace contextRef="#ctx0" brushRef="#br1" timeOffset="39913.2056">264 488 24,'16'-4'17,"-16"4"-5,0 0-5,19 17-1,-19-17 1,16 25 1,-5-6-2,0-1-1,2 4-2,-2 2 0,4-2-1,0 3 0,-1-1-1,3 2-1,0-6 0,1 2 0,0-5 0,3-3 0,-1-8-2,7-6-2,5-6-5,1-10-3,7-1-3,4-12-7,8-2 0,1-8 6,12 3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1331 821 49,'0'0'14,"0"0"-1,0 0-2,16-15-9,4 13-2,8 2-1,0-1 0,7-3-4,3 2-4,-1-2-3,3 1 0,-5-5 0,4 1-1,-4-2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inkml:trace contextRef="#ctx0" brushRef="#br1" timeOffset="7328.2412">160 677 39,'-20'-8'26,"20"8"-4,-9-16-4,9 16-3,0-22 2,0 22-2,1-33-1,5 12-1,-8-6 0,6 1-3,-6-5-1,2 0-3,-7-4 0,1-2-3,-5-5 0,0 0-2,-2-2-1,0 0 0,-1 2 0,1 1 0,3 3 0,3 5-1,0 7 0,3 4-3,4 22-4,-4-20-6,4 20-3,0 0-6,0 0-5,0 22-1,2-5-2,-2-17 3,-11 31 3,2-13 5</inkml:trace>
  <inkml:trace contextRef="#ctx0" brushRef="#br1" timeOffset="7695.4785">-294 220 48,'-2'-31'13,"9"10"-1,10-1-8,1 0-1,6-3-1,2 1-1,1 2 0,1 0 0,-2 0 0,-2 4 0,-4 3-1,-4 6 1,-16 9-1,21-11 0,-21 11 1,18 3-1,-18-3 1,24 22-1,-7-5 1,3 1 0,2 4-1,2 0 1,0 2-1,-2-2 0,0 0 0,-6-2-1,-1-3-5,-15-17-4,20 25-3,-20-25-1,19 13-2,-19-13 0,24 2 0</inkml:trace>
  <inkml:trace contextRef="#ctx0" brushRef="#br1" timeOffset="8459.256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<inkml:trace contextRef="#ctx0" brushRef="#br1" timeOffset="9016.0097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22.7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17C4C9-B88E-4D54-9FB2-B0BFAE0D4ECC}" emma:medium="tactile" emma:mode="ink">
          <msink:context xmlns:msink="http://schemas.microsoft.com/ink/2010/main" type="writingRegion" rotatedBoundingBox="3189,7610 3803,7610 3803,8248 3189,8248"/>
        </emma:interpretation>
      </emma:emma>
    </inkml:annotationXML>
    <inkml:traceGroup>
      <inkml:annotationXML>
        <emma:emma xmlns:emma="http://www.w3.org/2003/04/emma" version="1.0">
          <emma:interpretation id="{387E3C3F-1AE2-4E0F-9E15-5C63172DE0D9}" emma:medium="tactile" emma:mode="ink">
            <msink:context xmlns:msink="http://schemas.microsoft.com/ink/2010/main" type="paragraph" rotatedBoundingBox="3189,7610 3803,7610 3803,8248 3189,8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CCE8A8-C822-4C57-8DB9-F58D5757BD1C}" emma:medium="tactile" emma:mode="ink">
              <msink:context xmlns:msink="http://schemas.microsoft.com/ink/2010/main" type="line" rotatedBoundingBox="3189,7610 3803,7610 3803,8248 3189,8248"/>
            </emma:interpretation>
          </emma:emma>
        </inkml:annotationXML>
        <inkml:traceGroup>
          <inkml:annotationXML>
            <emma:emma xmlns:emma="http://www.w3.org/2003/04/emma" version="1.0">
              <emma:interpretation id="{61B9522F-2FA1-476F-A83F-615E3863D1EF}" emma:medium="tactile" emma:mode="ink">
                <msink:context xmlns:msink="http://schemas.microsoft.com/ink/2010/main" type="inkWord" rotatedBoundingBox="3189,7610 3803,7610 3803,8248 3189,8248">
                  <msink:destinationLink direction="with" ref="{AF73B781-DFA9-4752-AC8F-3142FBE09490}"/>
                  <msink:destinationLink direction="with" ref="{3C1C91A2-5FC7-4817-8D8C-E041ABD997D2}"/>
                  <msink:destinationLink direction="with" ref="{116A8FB0-EB98-4692-979E-7493909050BE}"/>
                  <msink:destinationLink direction="with" ref="{A5DEFDA3-79A7-41C7-9D50-3A5EFA0CBD6B}"/>
                </msink:context>
              </emma:interpretation>
              <emma:one-of disjunction-type="recognition" id="oneOf0">
                <emma:interpretation id="interp0" emma:lang="en-US" emma:confidence="0">
                  <emma:literal>he</emma:literal>
                </emma:interpretation>
                <emma:interpretation id="interp1" emma:lang="en-US" emma:confidence="0">
                  <emma:literal>h '</emma:literal>
                </emma:interpretation>
                <emma:interpretation id="interp2" emma:lang="en-US" emma:confidence="0">
                  <emma:literal>h I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h L</emma:literal>
                </emma:interpretation>
              </emma:one-of>
            </emma:emma>
          </inkml:annotationXML>
          <inkml:trace contextRef="#ctx0" brushRef="#br0">1375 1514 39,'0'-28'22,"0"8"3,-5-6 2,5 26-1,-4-25 0,4 25-3,0 0-3,0 0-3,0 0-6,0 0-5,-9 36-9,9-10 1,2 11-2,-2 3 1,4 6-1,-3 5 1,1 1 1,2-5 2,0-3 0,-1-7-1,-1-8 1,4-10 0,-6-19 0,9 22-1,-9-22 1,0 0-1,0 0 0,20-26 0,-14 11 0,-1-3 0,2-4 0,3-2 0,-1-3 1,6 1 0,-3-3 0,5 3-1,0 2 2,1 8-1,-1 5 1,-17 11-2,31 1 1,-31-1 0,29 37 0,-18-9 1,0 6-1,-2 1-1,1 2 1,-5-4 0,1-2 0,-3-5-4,3-2-5,-6-24-4,7 24-3,-7-24-4,0 0-5,15-23-2,-8 3-2,1-4 0,-1-3 5,0-2 9</inkml:trace>
          <inkml:trace contextRef="#ctx0" brushRef="#br0" timeOffset="196.3968">1861 1780 102,'-2'42'32,"8"4"-2,-6-10-8,9 7-7,-4-12-7,5-4-19,8-3-11,-3-7-7,3-10-5,-18-7 2,22-9-3,-13-13 1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7.4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<inkml:trace contextRef="#ctx0" brushRef="#br0" timeOffset="164.2415">68 1019 39,'0'0'13,"0"0"-1,20-9-7,4 7-7,7 0-4,10 2-4,1-4-1,8 4-1,-4-3 0,7-1-2</inkml:trace>
  <inkml:trace contextRef="#ctx0" brushRef="#br0" timeOffset="608.3982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393 169,'0'0,"0"0,0 0,0 0,-185-136,93 103,-24 33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6.5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-5 286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0 201,'0'0,"0"0,0 0,0-130,0 98,0-7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-551 323 14,'0'-19'6,"0"19"-1,0 0-2,0 0-1,0 0-2,0 0-1,16-13 0,-16 13-3,0 0 0,0 0-1,17 8-1,-17-8-2,0 0 8,0 0 0</inkml:trace>
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73.84615" units="1/cm"/>
          <inkml:channelProperty channel="Y" name="resolution" value="77.14286" units="1/cm"/>
        </inkml:channelProperties>
      </inkml:inkSource>
      <inkml:timestamp xml:id="ts0" timeString="2013-09-26T14:28:27.4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AE7CC6-9013-49EA-A2DB-1F6CFCCB72F6}" emma:medium="tactile" emma:mode="ink">
          <msink:context xmlns:msink="http://schemas.microsoft.com/ink/2010/main" type="writingRegion" rotatedBoundingBox="19851,8384 19866,8384 19866,8399 19851,8399"/>
        </emma:interpretation>
      </emma:emma>
    </inkml:annotationXML>
    <inkml:traceGroup>
      <inkml:annotationXML>
        <emma:emma xmlns:emma="http://www.w3.org/2003/04/emma" version="1.0">
          <emma:interpretation id="{CDCD89D1-0929-43FD-92FD-7973AF7BEFF2}" emma:medium="tactile" emma:mode="ink">
            <msink:context xmlns:msink="http://schemas.microsoft.com/ink/2010/main" type="paragraph" rotatedBoundingBox="19851,8384 19866,8384 19866,8399 19851,8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A4EEF-FDE2-4D86-8215-9EBF66DA9A27}" emma:medium="tactile" emma:mode="ink">
              <msink:context xmlns:msink="http://schemas.microsoft.com/ink/2010/main" type="line" rotatedBoundingBox="19851,8384 19866,8384 19866,8399 19851,8399"/>
            </emma:interpretation>
          </emma:emma>
        </inkml:annotationXML>
        <inkml:traceGroup>
          <inkml:annotationXML>
            <emma:emma xmlns:emma="http://www.w3.org/2003/04/emma" version="1.0">
              <emma:interpretation id="{537FF159-FAA9-4E1B-B0A6-0BBC5A710333}" emma:medium="tactile" emma:mode="ink">
                <msink:context xmlns:msink="http://schemas.microsoft.com/ink/2010/main" type="inkWord" rotatedBoundingBox="19851,8384 19866,8384 19866,8399 19851,839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<inkml:trace contextRef="#ctx0" brushRef="#br1" timeOffset="40923.5593">3212-998 46,'-9'24'20,"2"3"-2,1 1-7,5-1-3,4-1-2,6-2-9,1-6-7,-10-18-6,27 19-4,-27-19 1,20-8-1,-20 8 1</inkml:trace>
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<inkml:trace contextRef="#ctx0" brushRef="#br1" timeOffset="41821.3827">3687-1018 37,'-17'-30'16,"17"30"-4,21-29-2,3 13-3,7 3-4,9-2-4,4 2-4,8-1-4,1 1-3,4 0-2,2 4-2,-4 0-1,1 1 7</inkml:trace>
  <inkml:trace contextRef="#ctx0" brushRef="#br1" timeOffset="41668.0115">3685-1240 40,'0'0'22,"0"0"2,-16 14-5,17 5 1,-2-1-2,12 13 1,-8-1-2,16 5-3,-3-1-3,10-1-2,-6 0-5,2-5-11,2 1-9,-24-29-8,32 31-4,-32-31-3,0 0-2,0 0 1,0 0 2,-15-16 15</inkml:trace>
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inkml:trace contextRef="#ctx0" brushRef="#br2" timeOffset="28493.3791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<inkml:trace contextRef="#ctx0" brushRef="#br2" timeOffset="28908.7847">1822 749 57,'0'0'14,"2"28"-1,7-12-7,2 8-4,9 2 1,-1 3-2,4-1 1,1-3-2,2 1-1,-4-2-3,0-4-7,-2-3-3,-3-6 0,0-6-4,-17-5-6,36-9 13</inkml:trace>
  <inkml:trace contextRef="#ctx0" brushRef="#br2" timeOffset="27704.4783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<inkml:trace contextRef="#ctx0" brushRef="#br2" timeOffset="27059.1647">-67 1015 42,'0'0'19,"0"0"-3,0 0-4,-2 20-5,2-20-4,30 13 2,-12-4-1,8 2 1,3-1 0,4 1 1,4-2 1,5 2-1,6-4 1,5 2-2,4-3 0,4-2-1,3-4-1,5 0-2,-3-2 0,2-2-1,-6-1-1,-1-1 0,-4 1-1,-6-1 1,-8 2-4,-7 1-1,-1 1-4,-11-2-3,-3 2-6,-21 2-1,0 0 1,0 0-2,-6-20 2,-11 9 2</inkml:trace>
  <inkml:trace contextRef="#ctx0" brushRef="#br1" timeOffset="39913.2056">264 488 24,'16'-4'17,"-16"4"-5,0 0-5,19 17-1,-19-17 1,16 25 1,-5-6-2,0-1-1,2 4-2,-2 2 0,4-2-1,0 3 0,-1-1-1,3 2-1,0-6 0,1 2 0,0-5 0,3-3 0,-1-8-2,7-6-2,5-6-5,1-10-3,7-1-3,4-12-7,8-2 0,1-8 6,12 3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1331 821 49,'0'0'14,"0"0"-1,0 0-2,16-15-9,4 13-2,8 2-1,0-1 0,7-3-4,3 2-4,-1-2-3,3 1 0,-5-5 0,4 1-1,-4-2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inkml:trace contextRef="#ctx0" brushRef="#br1" timeOffset="7328.2412">160 677 39,'-20'-8'26,"20"8"-4,-9-16-4,9 16-3,0-22 2,0 22-2,1-33-1,5 12-1,-8-6 0,6 1-3,-6-5-1,2 0-3,-7-4 0,1-2-3,-5-5 0,0 0-2,-2-2-1,0 0 0,-1 2 0,1 1 0,3 3 0,3 5-1,0 7 0,3 4-3,4 22-4,-4-20-6,4 20-3,0 0-6,0 0-5,0 22-1,2-5-2,-2-17 3,-11 31 3,2-13 5</inkml:trace>
  <inkml:trace contextRef="#ctx0" brushRef="#br1" timeOffset="7695.4785">-294 220 48,'-2'-31'13,"9"10"-1,10-1-8,1 0-1,6-3-1,2 1-1,1 2 0,1 0 0,-2 0 0,-2 4 0,-4 3-1,-4 6 1,-16 9-1,21-11 0,-21 11 1,18 3-1,-18-3 1,24 22-1,-7-5 1,3 1 0,2 4-1,2 0 1,0 2-1,-2-2 0,0 0 0,-6-2-1,-1-3-5,-15-17-4,20 25-3,-20-25-1,19 13-2,-19-13 0,24 2 0</inkml:trace>
  <inkml:trace contextRef="#ctx0" brushRef="#br1" timeOffset="8459.256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<inkml:trace contextRef="#ctx0" brushRef="#br1" timeOffset="9016.0097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7.4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<inkml:trace contextRef="#ctx0" brushRef="#br0" timeOffset="164.2415">68 1019 39,'0'0'13,"0"0"-1,20-9-7,4 7-7,7 0-4,10 2-4,1-4-1,8 4-1,-4-3 0,7-1-2</inkml:trace>
  <inkml:trace contextRef="#ctx0" brushRef="#br0" timeOffset="608.3982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9A4466-53EE-47C8-8C15-EC84E81F8387}" emma:medium="tactile" emma:mode="ink">
          <msink:context xmlns:msink="http://schemas.microsoft.com/ink/2010/main" type="inkDrawing" rotatedBoundingBox="7952,6588 11595,6496 11634,8022 7991,8114" semanticType="callout" shapeName="Other">
            <msink:sourceLink direction="to" ref="{8EE50F0B-FE94-4718-9D24-5DBCA1694204}"/>
            <msink:sourceLink direction="to" ref="{59E14289-CE28-4C85-9973-72BD48F124B0}"/>
          </msink:context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CACD3A-9F1F-494C-89A8-C9C6F2F41E57}" emma:medium="tactile" emma:mode="ink">
          <msink:context xmlns:msink="http://schemas.microsoft.com/ink/2010/main" type="inkDrawing" rotatedBoundingBox="8127,6619 8508,10186 8477,10189 8095,6623" shapeName="Other">
            <msink:destinationLink direction="with" ref="{71929049-37D8-4EE8-B100-09243BC4A148}"/>
          </msink:context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E50F0B-FE94-4718-9D24-5DBCA1694204}" emma:medium="tactile" emma:mode="ink">
          <msink:context xmlns:msink="http://schemas.microsoft.com/ink/2010/main" type="inkDrawing" rotatedBoundingBox="957,6295 11735,6742 11509,12198 731,11751" semanticType="enclosure" shapeName="Other">
            <msink:sourceLink direction="with" ref="{9BD65919-72FE-418D-9538-11D5E0539624}"/>
            <msink:sourceLink direction="with" ref="{931DFFEA-E760-49EB-922C-1DE2879DD069}"/>
            <msink:sourceLink direction="with" ref="{885A8527-B56A-4687-884A-168F089CBE2C}"/>
            <msink:destinationLink direction="to" ref="{819A4466-53EE-47C8-8C15-EC84E81F8387}"/>
          </msink:context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929049-37D8-4EE8-B100-09243BC4A148}" emma:medium="tactile" emma:mode="ink">
          <msink:context xmlns:msink="http://schemas.microsoft.com/ink/2010/main" type="inkDrawing" rotatedBoundingBox="8235,7888 11760,7830 11764,8099 8239,8157" semanticType="callout" shapeName="Other">
            <msink:sourceLink direction="with" ref="{31CACD3A-9F1F-494C-89A8-C9C6F2F41E57}"/>
            <msink:sourceLink direction="with" ref="{1E1A4F86-5967-4C6B-8BFF-DDE4D4CE3A8C}"/>
          </msink:context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438850A-B407-4FDB-92B6-9EB26C6B3C4B}" emma:medium="tactile" emma:mode="ink">
          <msink:context xmlns:msink="http://schemas.microsoft.com/ink/2010/main" type="inkDrawing" rotatedBoundingBox="6629,5694 9826,8013 9739,8134 6541,5815" semanticType="callout" shapeName="Other">
            <msink:sourceLink direction="with" ref="{368D7C8F-AB1B-4AF5-B564-B5EE2D59BB66}"/>
            <msink:sourceLink direction="with" ref="{59E14289-CE28-4C85-9973-72BD48F124B0}"/>
          </msink:context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38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811F0C-BAE3-415A-BDA9-2FBBA7921074}" emma:medium="tactile" emma:mode="ink">
          <msink:context xmlns:msink="http://schemas.microsoft.com/ink/2010/main" type="inkDrawing" rotatedBoundingBox="1046,5998 2213,5841 2295,6451 1128,6608" hotPoints="2281,6245 1678,6556 1021,6388 1624,6077" semanticType="enclosure" shapeName="Ellipse">
            <msink:destinationLink direction="with" ref="{B373D901-6FF8-475A-9D1A-8B93B4AF025F}"/>
          </msink:context>
        </emma:interpretation>
      </emma:emma>
    </inkml:annotationXML>
    <inkml:trace contextRef="#ctx0" brushRef="#br0">568 211 65,'0'0'31,"-13"-24"1,13 24-7,-18-18-3,18 18-3,-22-11-3,5 4-3,17 7-2,-29-2-4,10 4-2,-1-2-3,-2 3-2,-2 1 1,-2 0-1,1-1 1,-1 5-1,2-5 0,0 3 0,4-1 0,1 3 0,1-3 0,2 1 0,-1 1 0,17-7 0,-29 13 0,29-13-1,-30 17 1,14-10 0,16-7 0,-30 18-1,30-18 0,-24 22 0,24-22 0,-20 24-1,20-24 1,-13 24 0,13-24 0,-5 26 0,5-26 0,-2 27 1,5-9 1,1-1-1,2 1 1,-1 1-2,4-1 2,2 0-1,0 1 1,4-3 0,-15-16-1,31 28 0,-12-17 1,-1-2-1,2 0 1,2-2-1,1 1 1,-1-3-1,2 1 0,-1-3 0,5 1 0,3 0-1,-1-2 1,1-1 0,0-1 0,1 0-1,1 0 1,-2-1 0,-2 1-1,1-2 1,-1 2 0,-1 0 0,-1-2-1,1 0 1,-2 0 0,1-1 0,1-3 0,0-1 0,-1 1 0,1-3-1,-3 2 1,3-4 0,0 0 0,-3-4 0,1 2 0,0-3 0,-2-1-1,0 1 1,-2-3-1,0 3 1,-4-4-1,-1 3 1,-2 1-1,-15 16 1,22-32 0,-17 16 0,-5 16 1,4-29-1,-4 29 0,-8-30 0,8 30 1,-20-31-1,20 31 0,-26-29 1,10 14-1,-1 0 0,1 1 0,-3-1 0,1 0 0,-2 2 0,0 1 0,-1-1 0,1 2 0,2 0 0,-1 3 0,1 1 0,0 2 0,-1-1 0,3 2 0,16 4 0,-32-9 0,32 9 0,-25-5-3,25 5-5,-23-9-4,23 9-5,-16-10-7,16 10-7,0 0-3,-22-16 1,22 16 1,-8-17 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830CBDD-81D5-4E21-AF24-ECE7F4AEC1A4}" emma:medium="tactile" emma:mode="ink">
          <msink:context xmlns:msink="http://schemas.microsoft.com/ink/2010/main" type="inkDrawing" rotatedBoundingBox="1254,7779 3083,6300 3158,6392 1328,7871" semanticType="underline" shapeName="Other">
            <msink:sourceLink direction="with" ref="{9BD65919-72FE-418D-9538-11D5E0539624}"/>
          </msink:context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91AE21-646C-4409-A40C-7BA909C479FF}" emma:medium="tactile" emma:mode="ink">
          <msink:context xmlns:msink="http://schemas.microsoft.com/ink/2010/main" type="inkDrawing" rotatedBoundingBox="820,8044 1912,8075 1909,8183 817,8152" semanticType="underline" shapeName="Other">
            <msink:sourceLink direction="with" ref="{885A8527-B56A-4687-884A-168F089CBE2C}"/>
          </msink:context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2B6D3F-9429-488D-BA77-580E6A50813F}" emma:medium="tactile" emma:mode="ink">
          <msink:context xmlns:msink="http://schemas.microsoft.com/ink/2010/main" type="writingRegion" rotatedBoundingBox="11720,6577 13344,7002 13016,8255 11392,7829"/>
        </emma:interpretation>
      </emma:emma>
    </inkml:annotationXML>
    <inkml:traceGroup>
      <inkml:annotationXML>
        <emma:emma xmlns:emma="http://www.w3.org/2003/04/emma" version="1.0">
          <emma:interpretation id="{928A1102-EC10-4E35-837F-269AE2142BC6}" emma:medium="tactile" emma:mode="ink">
            <msink:context xmlns:msink="http://schemas.microsoft.com/ink/2010/main" type="paragraph" rotatedBoundingBox="11720,6577 13344,7002 13016,8255 11392,7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67D1BB-3A14-4B11-A4A2-6D03D0B243D8}" emma:medium="tactile" emma:mode="ink">
              <msink:context xmlns:msink="http://schemas.microsoft.com/ink/2010/main" type="line" rotatedBoundingBox="11720,6577 13190,6962 12969,7805 11499,7419"/>
            </emma:interpretation>
          </emma:emma>
        </inkml:annotationXML>
        <inkml:traceGroup>
          <inkml:annotationXML>
            <emma:emma xmlns:emma="http://www.w3.org/2003/04/emma" version="1.0">
              <emma:interpretation id="{09BF4F5F-5D3E-4F97-B6E6-1256571EB1B8}" emma:medium="tactile" emma:mode="ink">
                <msink:context xmlns:msink="http://schemas.microsoft.com/ink/2010/main" type="inkWord" rotatedBoundingBox="11720,6577 13190,6962 12969,7805 11499,7419"/>
              </emma:interpretation>
              <emma:one-of disjunction-type="recognition" id="oneOf0">
                <emma:interpretation id="interp0" emma:lang="en-US" emma:confidence="0">
                  <emma:literal>yds</emma:literal>
                </emma:interpretation>
                <emma:interpretation id="interp1" emma:lang="en-US" emma:confidence="0">
                  <emma:literal>yd,</emma:literal>
                </emma:interpretation>
                <emma:interpretation id="interp2" emma:lang="en-US" emma:confidence="0">
                  <emma:literal>ids</emma:literal>
                </emma:interpretation>
                <emma:interpretation id="interp3" emma:lang="en-US" emma:confidence="0">
                  <emma:literal>m/d,</emma:literal>
                </emma:interpretation>
                <emma:interpretation id="interp4" emma:lang="en-US" emma:confidence="0">
                  <emma:literal>ads</emma:literal>
                </emma:interpretation>
              </emma:one-of>
            </emma:emma>
          </inkml:annotationXML>
      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  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  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  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    </inkml:traceGroup>
      </inkml:traceGroup>
      <inkml:traceGroup>
        <inkml:annotationXML>
          <emma:emma xmlns:emma="http://www.w3.org/2003/04/emma" version="1.0">
            <emma:interpretation id="{77265990-FE3E-467A-9E49-529D0874B83C}" emma:medium="tactile" emma:mode="ink">
              <msink:context xmlns:msink="http://schemas.microsoft.com/ink/2010/main" type="line" rotatedBoundingBox="12002,7503 13102,8060 12905,8450 11804,7893"/>
            </emma:interpretation>
          </emma:emma>
        </inkml:annotationXML>
        <inkml:traceGroup>
          <inkml:annotationXML>
            <emma:emma xmlns:emma="http://www.w3.org/2003/04/emma" version="1.0">
              <emma:interpretation id="{1E1A4F86-5967-4C6B-8BFF-DDE4D4CE3A8C}" emma:medium="tactile" emma:mode="ink">
                <msink:context xmlns:msink="http://schemas.microsoft.com/ink/2010/main" type="inkWord" rotatedBoundingBox="12002,7503 13102,8060 12905,8450 11804,7893">
                  <msink:destinationLink direction="with" ref="{71929049-37D8-4EE8-B100-09243BC4A148}"/>
                </msink:context>
              </emma:interpretation>
              <emma:one-of disjunction-type="recognition" id="oneOf1">
                <emma:interpretation id="interp5" emma:lang="en-US" emma:confidence="0">
                  <emma:literal>AZ</emma:literal>
                </emma:interpretation>
                <emma:interpretation id="interp6" emma:lang="en-US" emma:confidence="1">
                  <emma:literal>A 2</emma:literal>
                </emma:interpretation>
                <emma:interpretation id="interp7" emma:lang="en-US" emma:confidence="0">
                  <emma:literal>An</emma:literal>
                </emma:interpretation>
                <emma:interpretation id="interp8" emma:lang="en-US" emma:confidence="0">
                  <emma:literal>At</emma:literal>
                </emma:interpretation>
                <emma:interpretation id="interp9" emma:lang="en-US" emma:confidence="0">
                  <emma:literal>As</emma:literal>
                </emma:interpretation>
              </emma:one-of>
            </emma:emma>
          </inkml:annotationXML>
      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      <inkml:trace contextRef="#ctx0" brushRef="#br1" timeOffset="-21403.9996">68 1019 39,'0'0'13,"0"0"-1,20-9-7,4 7-7,7 0-4,10 2-4,1-4-1,8 4-1,-4-3 0,7-1-2</inkml:trace>
      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DCD0EC-E1BC-4955-9262-07139EA6F0E8}" emma:medium="tactile" emma:mode="ink">
          <msink:context xmlns:msink="http://schemas.microsoft.com/ink/2010/main" type="writingRegion" rotatedBoundingBox="852,6215 661,8012 -50,7936 140,6140"/>
        </emma:interpretation>
      </emma:emma>
    </inkml:annotationXML>
    <inkml:traceGroup>
      <inkml:annotationXML>
        <emma:emma xmlns:emma="http://www.w3.org/2003/04/emma" version="1.0">
          <emma:interpretation id="{4C16B821-022B-4931-8A8D-4F6CEC708D17}" emma:medium="tactile" emma:mode="ink">
            <msink:context xmlns:msink="http://schemas.microsoft.com/ink/2010/main" type="paragraph" rotatedBoundingBox="852,6215 661,8012 -50,7936 140,6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532D41-1AC4-4123-B334-943DA2295C97}" emma:medium="tactile" emma:mode="ink">
              <msink:context xmlns:msink="http://schemas.microsoft.com/ink/2010/main" type="line" rotatedBoundingBox="852,6215 661,8012 -50,7936 140,6140"/>
            </emma:interpretation>
          </emma:emma>
        </inkml:annotationXML>
        <inkml:traceGroup>
          <inkml:annotationXML>
            <emma:emma xmlns:emma="http://www.w3.org/2003/04/emma" version="1.0">
              <emma:interpretation id="{24611E7D-51D3-4A36-9CEA-8FAAD1DEA435}" emma:medium="tactile" emma:mode="ink">
                <msink:context xmlns:msink="http://schemas.microsoft.com/ink/2010/main" type="inkWord" rotatedBoundingBox="852,6215 661,8012 -50,7936 140,6140"/>
              </emma:interpretation>
              <emma:one-of disjunction-type="recognition" id="oneOf0">
                <emma:interpretation id="interp0" emma:lang="en-US" emma:confidence="0">
                  <emma:literal>ion</emma:literal>
                </emma:interpretation>
                <emma:interpretation id="interp1" emma:lang="en-US" emma:confidence="0">
                  <emma:literal>iou</emma:literal>
                </emma:interpretation>
                <emma:interpretation id="interp2" emma:lang="en-US" emma:confidence="0">
                  <emma:literal>inn</emma:literal>
                </emma:interpretation>
                <emma:interpretation id="interp3" emma:lang="en-US" emma:confidence="0">
                  <emma:literal>an</emma:literal>
                </emma:interpretation>
                <emma:interpretation id="interp4" emma:lang="en-US" emma:confidence="0">
                  <emma:literal>Idr</emma:literal>
                </emma:interpretation>
              </emma:one-of>
            </emma:emma>
          </inkml:annotationXML>
          <inkml:trace contextRef="#ctx0" brushRef="#br0">-551 323 14,'0'-19'6,"0"19"-1,0 0-2,0 0-1,0 0-2,0 0-1,16-13 0,-16 13-3,0 0 0,0 0-1,17 8-1,-17-8-2,0 0 8,0 0 0</inkml:trace>
      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  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  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2AD78F9-E502-4FC1-9340-82FA48F56A34}" emma:medium="tactile" emma:mode="ink">
          <msink:context xmlns:msink="http://schemas.microsoft.com/ink/2010/main" type="writingRegion" rotatedBoundingBox="788,6896 6189,5317 6421,6111 1020,7689"/>
        </emma:interpretation>
      </emma:emma>
    </inkml:annotationXML>
    <inkml:traceGroup>
      <inkml:annotationXML>
        <emma:emma xmlns:emma="http://www.w3.org/2003/04/emma" version="1.0">
          <emma:interpretation id="{40D8055D-5A52-4050-AEB7-DA0206596B5E}" emma:medium="tactile" emma:mode="ink">
            <msink:context xmlns:msink="http://schemas.microsoft.com/ink/2010/main" type="paragraph" rotatedBoundingBox="788,6896 6189,5317 6421,6111 1020,7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D23802-5105-4B47-85E8-7962DDBA60C5}" emma:medium="tactile" emma:mode="ink">
              <msink:context xmlns:msink="http://schemas.microsoft.com/ink/2010/main" type="line" rotatedBoundingBox="788,6896 6189,5317 6421,6111 1020,7689"/>
            </emma:interpretation>
          </emma:emma>
        </inkml:annotationXML>
        <inkml:traceGroup>
          <inkml:annotationXML>
            <emma:emma xmlns:emma="http://www.w3.org/2003/04/emma" version="1.0">
              <emma:interpretation id="{9BD65919-72FE-418D-9538-11D5E0539624}" emma:medium="tactile" emma:mode="ink">
                <msink:context xmlns:msink="http://schemas.microsoft.com/ink/2010/main" type="inkWord" rotatedBoundingBox="859,7140 1782,6870 1915,7325 992,7594">
                  <msink:destinationLink direction="with" ref="{8EE50F0B-FE94-4718-9D24-5DBCA1694204}"/>
                  <msink:destinationLink direction="with" ref="{A830CBDD-81D5-4E21-AF24-ECE7F4AEC1A4}"/>
                </msink:context>
              </emma:interpretation>
              <emma:one-of disjunction-type="recognition" id="oneOf0">
                <emma:interpretation id="interp0" emma:lang="en-US" emma:confidence="1">
                  <emma:literal>o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_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    </inkml:traceGroup>
        <inkml:traceGroup>
          <inkml:annotationXML>
            <emma:emma xmlns:emma="http://www.w3.org/2003/04/emma" version="1.0">
              <emma:interpretation id="{368D7C8F-AB1B-4AF5-B564-B5EE2D59BB66}" emma:medium="tactile" emma:mode="ink">
                <msink:context xmlns:msink="http://schemas.microsoft.com/ink/2010/main" type="inkWord" rotatedBoundingBox="3468,6113 6189,5317 6421,6111 3700,6906">
                  <msink:destinationLink direction="with" ref="{F438850A-B407-4FDB-92B6-9EB26C6B3C4B}"/>
                </msink:context>
              </emma:interpretation>
              <emma:one-of disjunction-type="recognition" id="oneOf1">
                <emma:interpretation id="interp5" emma:lang="en-US" emma:confidence="1">
                  <emma:literal>pistons</emma:literal>
                </emma:interpretation>
                <emma:interpretation id="interp6" emma:lang="en-US" emma:confidence="0">
                  <emma:literal>p. strong</emma:literal>
                </emma:interpretation>
                <emma:interpretation id="interp7" emma:lang="en-US" emma:confidence="0">
                  <emma:literal>p. Strong</emma:literal>
                </emma:interpretation>
                <emma:interpretation id="interp8" emma:lang="en-US" emma:confidence="0">
                  <emma:literal>p. stons</emma:literal>
                </emma:interpretation>
                <emma:interpretation id="interp9" emma:lang="en-US" emma:confidence="0">
                  <emma:literal>p. Stone</emma:literal>
                </emma:interpretation>
              </emma:one-of>
            </emma:emma>
          </inkml:annotationXML>
      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  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      <inkml:trace contextRef="#ctx0" brushRef="#br1" timeOffset="40923.5593">3212-998 46,'-9'24'20,"2"3"-2,1 1-7,5-1-3,4-1-2,6-2-9,1-6-7,-10-18-6,27 19-4,-27-19 1,20-8-1,-20 8 1</inkml:trace>
      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      <inkml:trace contextRef="#ctx0" brushRef="#br1" timeOffset="41821.3827">3687-1018 37,'-17'-30'16,"17"30"-4,21-29-2,3 13-3,7 3-4,9-2-4,4 2-4,8-1-4,1 1-3,4 0-2,2 4-2,-4 0-1,1 1 7</inkml:trace>
          <inkml:trace contextRef="#ctx0" brushRef="#br1" timeOffset="41668.0115">3685-1240 40,'0'0'22,"0"0"2,-16 14-5,17 5 1,-2-1-2,12 13 1,-8-1-2,16 5-3,-3-1-3,10-1-2,-6 0-5,2-5-11,2 1-9,-24-29-8,32 31-4,-32-31-3,0 0-2,0 0 1,0 0 2,-15-16 15</inkml:trace>
      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  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  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1DFFEA-E760-49EB-922C-1DE2879DD069}" emma:medium="tactile" emma:mode="ink">
          <msink:context xmlns:msink="http://schemas.microsoft.com/ink/2010/main" type="writingRegion" rotatedBoundingBox="9495,7689 9745,7689 9745,8179 9495,8179">
            <msink:destinationLink direction="with" ref="{8EE50F0B-FE94-4718-9D24-5DBCA1694204}"/>
          </msink:context>
        </emma:interpretation>
      </emma:emma>
    </inkml:annotationXML>
    <inkml:traceGroup>
      <inkml:annotationXML>
        <emma:emma xmlns:emma="http://www.w3.org/2003/04/emma" version="1.0">
          <emma:interpretation id="{0E24EC0B-2AFC-4DB6-9654-45E9BE194E74}" emma:medium="tactile" emma:mode="ink">
            <msink:context xmlns:msink="http://schemas.microsoft.com/ink/2010/main" type="paragraph" rotatedBoundingBox="9495,7689 9745,7689 9745,8179 9495,8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8D835-1F79-40E5-8A57-7D6D3642DAC2}" emma:medium="tactile" emma:mode="ink">
              <msink:context xmlns:msink="http://schemas.microsoft.com/ink/2010/main" type="line" rotatedBoundingBox="9495,7689 9745,7689 9745,8179 9495,8179"/>
            </emma:interpretation>
          </emma:emma>
        </inkml:annotationXML>
        <inkml:traceGroup>
          <inkml:annotationXML>
            <emma:emma xmlns:emma="http://www.w3.org/2003/04/emma" version="1.0">
              <emma:interpretation id="{59E14289-CE28-4C85-9973-72BD48F124B0}" emma:medium="tactile" emma:mode="ink">
                <msink:context xmlns:msink="http://schemas.microsoft.com/ink/2010/main" type="inkWord" rotatedBoundingBox="9495,7689 9745,7689 9745,8179 9495,8179">
                  <msink:destinationLink direction="to" ref="{819A4466-53EE-47C8-8C15-EC84E81F8387}"/>
                  <msink:destinationLink direction="with" ref="{F438850A-B407-4FDB-92B6-9EB26C6B3C4B}"/>
                </msink:context>
              </emma:interpretation>
              <emma:one-of disjunction-type="recognition" id="oneOf0">
                <emma:interpretation id="interp0" emma:lang="en-US" emma:confidence="1">
                  <emma:literal>)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5A8527-B56A-4687-884A-168F089CBE2C}" emma:medium="tactile" emma:mode="ink">
          <msink:context xmlns:msink="http://schemas.microsoft.com/ink/2010/main" type="writingRegion" rotatedBoundingBox="696,7514 2978,7510 2979,8097 698,8102">
            <msink:destinationLink direction="with" ref="{8EE50F0B-FE94-4718-9D24-5DBCA1694204}"/>
            <msink:destinationLink direction="with" ref="{9091AE21-646C-4409-A40C-7BA909C479FF}"/>
          </msink:context>
        </emma:interpretation>
      </emma:emma>
    </inkml:annotationXML>
    <inkml:traceGroup>
      <inkml:annotationXML>
        <emma:emma xmlns:emma="http://www.w3.org/2003/04/emma" version="1.0">
          <emma:interpretation id="{BDF32B3B-9E1C-4084-8FF7-4BECE8182614}" emma:medium="tactile" emma:mode="ink">
            <msink:context xmlns:msink="http://schemas.microsoft.com/ink/2010/main" type="paragraph" rotatedBoundingBox="696,7514 2978,7510 2979,8097 698,8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33126-185B-4F8B-8CAF-2F650BD49A33}" emma:medium="tactile" emma:mode="ink">
              <msink:context xmlns:msink="http://schemas.microsoft.com/ink/2010/main" type="line" rotatedBoundingBox="696,7514 2978,7510 2979,8097 698,8102"/>
            </emma:interpretation>
          </emma:emma>
        </inkml:annotationXML>
        <inkml:traceGroup>
          <inkml:annotationXML>
            <emma:emma xmlns:emma="http://www.w3.org/2003/04/emma" version="1.0">
              <emma:interpretation id="{CD43B713-B6B3-4FB4-8184-7D277AC5B1F7}" emma:medium="tactile" emma:mode="ink">
                <msink:context xmlns:msink="http://schemas.microsoft.com/ink/2010/main" type="inkWord" rotatedBoundingBox="696,7514 2978,7510 2979,8097 698,8102"/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As</emma:literal>
                </emma:interpretation>
                <emma:interpretation id="interp2" emma:lang="en-US" emma:confidence="0">
                  <emma:literal>AT</emma:literal>
                </emma:interpretation>
                <emma:interpretation id="interp3" emma:lang="en-US" emma:confidence="0">
                  <emma:literal>Ai</emma:literal>
                </emma:interpretation>
                <emma:interpretation id="interp4" emma:lang="en-US" emma:confidence="0">
                  <emma:literal>*A,</emma:literal>
                </emma:interpretation>
              </emma:one-of>
            </emma:emma>
          </inkml:annotationXML>
      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      <inkml:trace contextRef="#ctx0" brushRef="#br0" timeOffset="-788.9008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        <inkml:trace contextRef="#ctx0" brushRef="#br1" timeOffset="11419.8265">264 488 24,'16'-4'17,"-16"4"-5,0 0-5,19 17-1,-19-17 1,16 25 1,-5-6-2,0-1-1,2 4-2,-2 2 0,4-2-1,0 3 0,-1-1-1,3 2-1,0-6 0,1 2 0,0-5 0,3-3 0,-1-8-2,7-6-2,5-6-5,1-10-3,7-1-3,4-12-7,8-2 0,1-8 6,12 3 16</inkml:trace>
          <inkml:trace contextRef="#ctx0" brushRef="#br0" timeOffset="211.6209">1331 820 49,'0'0'14,"0"0"-1,0 0-2,16-15-9,4 13-2,8 2-1,0-1 0,7-3-4,3 2-4,-1-2-3,3 1 0,-5-5 0,4 1-1,-4-2 0</inkml:trace>
          <inkml:trace contextRef="#ctx0" brushRef="#br0" timeOffset="415.4056">1822 749 57,'0'0'14,"2"28"-1,7-12-7,2 8-4,9 2 1,-1 3-2,4-1 1,1-3-2,2 1-1,-4-2-3,0-4-7,-2-3-3,-3-6 0,0-6-4,-17-5-6,36-9 13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3-09-26T13:06:41.605"/>
    </inkml:context>
  </inkml:definitions>
  <inkml:traceGroup>
    <inkml:annotationXML>
      <emma:emma xmlns:emma="http://www.w3.org/2003/04/emma" version="1.0">
        <emma:interpretation id="{0C162DA5-2B9F-4859-B470-210A550B1D18}" emma:medium="tactile" emma:mode="ink">
          <msink:context xmlns:msink="http://schemas.microsoft.com/ink/2010/main" type="writingRegion" rotatedBoundingBox="11650,9646 21795,10288 21715,11545 11571,10903"/>
        </emma:interpretation>
      </emma:emma>
    </inkml:annotationXML>
    <inkml:traceGroup>
      <inkml:annotationXML>
        <emma:emma xmlns:emma="http://www.w3.org/2003/04/emma" version="1.0">
          <emma:interpretation id="{BCCE594E-3211-4055-91EE-4A2D4C65E980}" emma:medium="tactile" emma:mode="ink">
            <msink:context xmlns:msink="http://schemas.microsoft.com/ink/2010/main" type="paragraph" rotatedBoundingBox="11650,9646 21795,10288 21715,11545 11571,10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E08374-2B88-4FA1-9054-FA75EDE21A80}" emma:medium="tactile" emma:mode="ink">
              <msink:context xmlns:msink="http://schemas.microsoft.com/ink/2010/main" type="line" rotatedBoundingBox="11650,9646 21795,10288 21715,11545 11571,10903"/>
            </emma:interpretation>
          </emma:emma>
        </inkml:annotationXML>
        <inkml:traceGroup>
          <inkml:annotationXML>
            <emma:emma xmlns:emma="http://www.w3.org/2003/04/emma" version="1.0">
              <emma:interpretation id="{15D9CD99-00FB-4B84-B739-CD16EBFCC176}" emma:medium="tactile" emma:mode="ink">
                <msink:context xmlns:msink="http://schemas.microsoft.com/ink/2010/main" type="inkWord" rotatedBoundingBox="11603,10393 12005,10419 11996,10570 11593,1054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393 169,'0'0,"0"0,0 0,0 0,-185-136,93 103,-24 33</inkml:trace>
        </inkml:traceGroup>
        <inkml:traceGroup>
          <inkml:annotationXML>
            <emma:emma xmlns:emma="http://www.w3.org/2003/04/emma" version="1.0">
              <emma:interpretation id="{04240079-7F6D-4B42-B8D8-921180747453}" emma:medium="tactile" emma:mode="ink">
                <msink:context xmlns:msink="http://schemas.microsoft.com/ink/2010/main" type="inkWord" rotatedBoundingBox="15516,9891 21795,10288 21715,11545 15437,11148"/>
              </emma:interpretation>
              <emma:one-of disjunction-type="recognition" id="oneOf1">
                <emma:interpretation id="interp5" emma:lang="en-US" emma:confidence="0">
                  <emma:literal>Dui-DVR</emma:literal>
                </emma:interpretation>
                <emma:interpretation id="interp6" emma:lang="en-US" emma:confidence="0">
                  <emma:literal>DV,=DV2</emma:literal>
                </emma:interpretation>
                <emma:interpretation id="interp7" emma:lang="en-US" emma:confidence="0">
                  <emma:literal>Dui-DVD</emma:literal>
                </emma:interpretation>
                <emma:interpretation id="interp8" emma:lang="en-US" emma:confidence="0">
                  <emma:literal>Dui-DVM</emma:literal>
                </emma:interpretation>
                <emma:interpretation id="interp9" emma:lang="en-US" emma:confidence="0">
                  <emma:literal>Bui-DVR</emma:literal>
                </emma:interpretation>
              </emma:one-of>
            </emma:emma>
          </inkml:annotationXML>
          <inkml:trace contextRef="#ctx1" brushRef="#br0">4276-373 49,'0'0'17,"-9"31"-2,2-15 2,-2 5-2,0-3-3,-1 4-1,-1 0 1,2 5 3,-7-3 1,3 9 0,-6-3-2,5 5-1,-9 1-3,5 5-1,-6 3-3,2 0-4,-4 1-1,2 3 0,1 0 0,-1 0 0,2-4-1,-2-2 1,5-4-1,3-3-1,3-6 0,4-5 0,9-24 0,-13 24 1,13-24-1,0 0-1,0 0 2,11-27-1,0 5 1,0-8 0,4-1 1,3-7-2,6-5 1,0-4 0,2-6 0,1-1 0,-1-1 0,3 2 0,-1 0 0,-1 3 0,-3 3 0,0 3 1,-2 3-1,0 3 0,-1 5 0,-5 3 1,-5 5-1,0 5 0,-11 20 0,15-26 0,-15 26 0,0 0 0,0 0 0,0 0-1,18 22 1,-18-22 0,19 29 0,-6-7 0,3-2 0,3 2 0,-1 4 0,2 2 0,4 3 0,0 4 1,0 1-1,2 5-1,-2 1 1,0 4 1,-1 1-1,0 1 0,-1 2 0,0-3 0,0-1 0,-4-4 1,2-1-1,-1-3 1,-3-3-1,1 0 0,-1-6 0,-3 1 0,-2-6 0,-1-1-2,-5-4 2,-1-3-1,-4-16 1,-4 19 0,4-19 0,-22 11 0,4-10 0,-10 1 0,-5-5 0,-6 1 0,-7 2 0,-7-4-1,-4 2 1,-2 0 0,0 2-1,0 0 1,4 2 0,2 0 0,5-2 0,6-2 0,5 0 0,6-1 0,3-1 0,8 0 1,20 4-1,-28-7 0,28 7-8,0 0-8,0 0-6,0 0-7,0 0-4,0 0-7,22 6 0,-1-10 0,1-9 23</inkml:trace>
          <inkml:trace contextRef="#ctx1" brushRef="#br0" timeOffset="820.1986">5159-100 60,'0'0'28,"-16"-16"-1,16 16-2,0 0-5,0 0-2,0 0-1,0 0-2,0 0-3,0 0-2,20 29-3,-11-5-3,2 3-2,2 10-2,2 5 0,3 4-1,1 2 1,1 5 0,2 0 0,2-3 0,0-3 1,2-3-1,-4-5 2,2-3-2,-1-4 0,0-7 0,-1-1 0,0-9 0,-2 0-1,0-8 1,-1-2-1,1-6 1,-4-7 0,1-5 0,-2-3 1,-3-3-1,0-3 0,-3-1 0,0-5 0,-2-3 0,-5-2-1,0-7 1,-2-3-1,-4-8 2,2-2-1,1-2 0,1 0 0,0 0 1,5 2-1,1 7 0,3 7 0,2 12 0,0 6 0,-11 21-1,18-23-7,-18 23-10,17 7-5,-17-7-7,15 24-3,-15-24-5,9 26 0,-9-26-1,16 25 22</inkml:trace>
          <inkml:trace contextRef="#ctx1" brushRef="#br0" timeOffset="1325.8527">5965 485 81,'0'0'31,"0"0"-2,7 20-6,-7-20-7,8 24-6,-1-4-5,-3 4-1,3 6-1,1-3 2,-3 6 1,1 0 0,1 0-1,-3-2 0,-1-3-2,1 5-5,-4-11-9,4 3-7,-4-25-9,1 19-6,-1-19-4,0 0 0,8-35 0,-3 0 8</inkml:trace>
          <inkml:trace contextRef="#ctx1" brushRef="#br0" timeOffset="1840.2387">6508 96 104,'0'0'37,"0"0"-2,25 15-9,-25-15-11,41 4-5,-17-1-3,9 3-3,2 1-5,0-3-6,5 1-5,-5-5-4,4 4-5,-10-6-4,3 6-3,-10-6-3,-4 2 1,-18 0 2,0 0 1,17 9 16</inkml:trace>
          <inkml:trace contextRef="#ctx1" brushRef="#br0" timeOffset="2078.1865">6646 447 149,'27'11'39,"1"-6"-10,3-1-18,6-4-15,-2-6-14,7 3-6,-3-7-8,3 1-3,0-4-4,1 1 4,-1-3 4,0-5 22</inkml:trace>
          <inkml:trace contextRef="#ctx1" brushRef="#br0" timeOffset="3187.5827">7771-214 100,'0'0'36,"0"0"-1,0 0-5,0 0-9,-9 17-9,2 1-7,0 10-3,-3 5-2,1 7 0,0 8 0,-4 9 1,-4 7-1,-1 4 1,-2 5-1,-2 2 1,2-1-1,-4-5 1,2-6-1,1-6 0,7-12-1,1-8 1,5-9 0,3-10-1,5-18 1,0 0 0,0 0 0,26-13 0,-14-13 0,1-8 1,2-3-1,2-7-1,-4-6 1,3-3-1,1-4 1,-3-3 0,3-1 0,-1 3-2,1-1 2,0-2 0,-1 4 0,1 2 0,-3 6 0,3 5 0,-4 9 0,0 4 0,-4 7 1,-9 24-1,16-24 0,-16 24 0,0 0 0,19 6 0,-19-6 0,18 27-1,-3-9 1,2 3-1,6 1 1,7 0 0,1 3 0,6 1 1,2 0-1,1-1 0,2 3 0,-1-1 0,-4 3-1,-6 1 1,-2 2 0,-5 2-1,-7 0 1,-3 3 1,-6 1-1,-5-1 1,-4-1 0,-1-2 1,-6 1-2,-1 1 1,-2-4 0,-3 0 0,-3-5-1,2-3 0,-3-1 0,-1-2 0,1-7 1,-2-2-1,-2-2 1,0-4 0,-6-1-1,-3-3 1,-6 1 0,0 0-1,-7-1 1,-2-1-1,-2 0 0,-3 2 1,-3-1-1,7 1 0,-1 0 0,4 1 0,7-3-1,6 0 0,10 0-1,21-2 1,0 0-10,0 0-9,2-17-9,17 1-5,6 1 4,5-13-1,3-3-1,4-7 0,3-4 8</inkml:trace>
          <inkml:trace contextRef="#ctx1" brushRef="#br0" timeOffset="3891.5464">8641-67 102,'0'0'29,"0"0"0,0 0-8,4 22-5,-4-22-3,26 37-3,-10-10-3,7 8-1,-1 5-5,2 6-1,3 2 1,-3 5-1,4-1 0,-3-3 2,-3 4-3,1-3 1,-1-4 0,0-6 0,-4-3-1,0-6 2,-3-4-1,0-5-1,-15-22 1,27 24 0,-27-24 1,24 4 0,-24-4 0,24-20 0,-9-4 0,2-4 0,1-8 1,2-8-2,-1-8 0,-1-6 0,-1-10 0,1-4-1,-1 1 1,-1 1-2,-1 4 2,-2 2 0,1 11-1,-1 9 1,0 12-1,-6 12-1,-7 20-2,8-20-8,-8 20-8,0 0-6,5 26-5,-5-26-1,2 27-1,4-10-3,3-1 3</inkml:trace>
          <inkml:trace contextRef="#ctx1" brushRef="#br0" timeOffset="4619.622">9581 608 113,'0'0'37,"19"-13"0,-19 13-8,16-27-8,-8 7-10,6-1-4,1 3-7,0-2 0,5 1 0,-1 7 0,-1 1 0,0 5-1,4 4-2,-1 4 1,1 7-1,-4 0 1,0 12-1,-1 2 1,0 5 0,-5 3 2,-4 0 1,-3 4-1,-5 2 1,-1 1 0,-11-5 0,-2-1 1,-5-1 0,-3-2-1,-5 0 0,-1-3 0,-1-2-1,1-6 1,2 1-1,2-5 0,6-1-1,1-2 0,17-11 0,0 0-1,-16 15 0,16-15 1,0 0-1,20 0 1,-20 0 0,33-2 1,-13 4 0,4 0 1,4 1-1,3 5 0,4-3 1,2 4-1,0 2 0,1 0 0,1 0-1,-4 0 1,2 2-6,-13-4-11,3 2-9,-27-11-8,28 10-2,-28-10-3,0 0-2,-17-26 3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210D2FE-DEEA-41D5-AC46-7E34A0D4F3FC}" emma:medium="tactile" emma:mode="ink">
          <msink:context xmlns:msink="http://schemas.microsoft.com/ink/2010/main" type="writingRegion" rotatedBoundingBox="14756,18876 14771,18876 14771,19077 14756,19077"/>
        </emma:interpretation>
      </emma:emma>
    </inkml:annotationXML>
    <inkml:traceGroup>
      <inkml:annotationXML>
        <emma:emma xmlns:emma="http://www.w3.org/2003/04/emma" version="1.0">
          <emma:interpretation id="{1AC44C4D-992F-4440-8A73-4E9FE512E7F2}" emma:medium="tactile" emma:mode="ink">
            <msink:context xmlns:msink="http://schemas.microsoft.com/ink/2010/main" type="paragraph" rotatedBoundingBox="14756,18876 14771,18876 14771,19077 14756,19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D2BBDA-1546-4FA1-92CD-FC8FCD54D886}" emma:medium="tactile" emma:mode="ink">
              <msink:context xmlns:msink="http://schemas.microsoft.com/ink/2010/main" type="line" rotatedBoundingBox="14756,18876 14771,18876 14771,19077 14756,19077"/>
            </emma:interpretation>
          </emma:emma>
        </inkml:annotationXML>
        <inkml:traceGroup>
          <inkml:annotationXML>
            <emma:emma xmlns:emma="http://www.w3.org/2003/04/emma" version="1.0">
              <emma:interpretation id="{62E7B60E-1C30-4D5F-AD76-5C058895CB19}" emma:medium="tactile" emma:mode="ink">
                <msink:context xmlns:msink="http://schemas.microsoft.com/ink/2010/main" type="inkWord" rotatedBoundingBox="14756,18876 14771,18876 14771,19077 14756,19077"/>
              </emma:interpretation>
              <emma:one-of disjunction-type="recognition" id="oneOf0">
                <emma:interpretation id="interp0" emma:lang="en-US" emma:confidence="1">
                  <emma:literal>.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|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0 201,'0'0,"0"0,0 0,0-130,0 98,0-7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29C5E0-A8BE-48A4-8EFF-00A0C7FDA6D1}" emma:medium="tactile" emma:mode="ink">
          <msink:context xmlns:msink="http://schemas.microsoft.com/ink/2010/main" type="inkDrawing" rotatedBoundingBox="7952,6588 11595,6496 11634,8022 7991,8114" hotPoints="11340,6480 11425,7956 8087,8148 8002,6672" semanticType="enclosure" shapeName="Rectangle">
            <msink:destinationLink direction="with" ref="{3833D7C0-8968-453F-A670-8F2476BCE1C6}"/>
          </msink:context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3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16F36E-1260-41E8-A0FE-E51ECE7E10E7}" emma:medium="tactile" emma:mode="ink">
          <msink:context xmlns:msink="http://schemas.microsoft.com/ink/2010/main" type="inkDrawing" rotatedBoundingBox="2511,6221 2573,9082 2392,9086 2331,6225" shapeName="Other"/>
        </emma:interpretation>
      </emma:emma>
    </inkml:annotationXML>
    <inkml:trace contextRef="#ctx0" brushRef="#br0">176 100 9,'-13'-17'11,"13"17"-3,0 0-2,-18-16 0,18 16-1,-21-11 0,21 11-1,-23-15 0,23 15 0,-30-11-1,30 11 0,-29-11 0,29 11-1,-26-11 0,26 11-1,-17-7 0,17 7 0,0 0 0,0 0-2,0 0 0,0 0-1,0 0 0,0 0 0,0 0 1,0 0-1,0 0 1,0 0 2,0 0 2,0 0 2,0 0 2,2 16 1,-2-16 2,0 0 1,8 26 1,-8-26 0,3 26-1,-3-8 0,4 2-2,-2-2-1,5 6-2,-3-2 0,0 0-2,1 0 0,1 4-1,-3-6-1,3 6 1,-4-2-1,-1 1-1,-1 3 0,4 1 0,-2 4-1,0 0 0,0 6-1,1-3 1,1 7 0,1-1-1,-1 4 1,2 0 0,-3-1 0,3-1 0,-1-1-1,-1-1 1,0 0 0,-1-2 0,3-3 0,-2 2 0,-1-3 0,1-1 0,-2 0 0,0 0-1,0-4 1,-1 0-1,-1 0 1,2-1-1,-2 1 0,0-2 0,0 2 1,0-1-1,0 1 1,-2-4 0,2 6-1,-1-1 2,-1-1-2,0 2 1,0 2 0,0-2 0,0 2 0,0 1 0,1-1 0,-1 4-1,2-6 2,0 5-2,0-3 2,0 4-2,0-5 2,0 5-2,0-2 1,0-3 0,0 5 0,0-1 1,-2 5-1,2-1 0,-2 2 0,2 0 0,-2 0 0,0 0 0,2 0 1,-1-2 0,-1-2 1,2-1 0,0-2-1,-2-1 2,0-1-2,2-2 2,-2-2-4,-1-5-6,3 2-11,-6-12-6,6-16-8,0 0 0,-18-9 3,5-20-3,2-14 1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0EA743-8129-4B85-9956-DD777A0C2E74}" emma:medium="tactile" emma:mode="ink">
          <msink:context xmlns:msink="http://schemas.microsoft.com/ink/2010/main" type="inkDrawing"/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102E04-F810-4FAA-AE7D-E9A0E2F080A4}" emma:medium="tactile" emma:mode="ink">
          <msink:context xmlns:msink="http://schemas.microsoft.com/ink/2010/main" type="inkDrawing" rotatedBoundingBox="957,6295 11735,6742 11509,12198 731,11751" semanticType="enclosure" shapeName="Other">
            <msink:destinationLink direction="with" ref="{721EC6A3-4F7F-4976-A70F-BBC3FE61AD7E}"/>
          </msink:context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33D7C0-8968-453F-A670-8F2476BCE1C6}" emma:medium="tactile" emma:mode="ink">
          <msink:context xmlns:msink="http://schemas.microsoft.com/ink/2010/main" type="inkDrawing" rotatedBoundingBox="8235,7888 11760,7830 11764,8099 8239,8157" semanticType="callout" shapeName="Other">
            <msink:sourceLink direction="with" ref="{E029C5E0-A8BE-48A4-8EFF-00A0C7FDA6D1}"/>
            <msink:sourceLink direction="with" ref="{1C0BF0AB-D250-4E1C-8E43-596B8E0D9A2E}"/>
          </msink:context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F30525-CE3C-454C-B748-0B0C4BC78558}" emma:medium="tactile" emma:mode="ink">
          <msink:context xmlns:msink="http://schemas.microsoft.com/ink/2010/main" type="inkDrawing"/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85C22D2-7694-4868-8535-461C434A2887}" emma:medium="tactile" emma:mode="ink">
          <msink:context xmlns:msink="http://schemas.microsoft.com/ink/2010/main" type="inkDrawing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67129A-6955-4828-ADA7-DBFD7CD2012E}" emma:medium="tactile" emma:mode="ink">
          <msink:context xmlns:msink="http://schemas.microsoft.com/ink/2010/main" type="inkDrawing"/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E84D6E-D2BF-4D76-A8B7-93D6665F0A23}" emma:medium="tactile" emma:mode="ink">
          <msink:context xmlns:msink="http://schemas.microsoft.com/ink/2010/main" type="inkDrawing"/>
        </emma:interpretation>
      </emma:emma>
    </inkml:annotationXML>
    <inkml:trace contextRef="#ctx0" brushRef="#br0">-551 323 14,'0'-19'6,"0"19"-1,0 0-2,0 0-1,0 0-2,0 0-1,16-13 0,-16 13-3,0 0 0,0 0-1,17 8-1,-17-8-2,0 0 8,0 0 0</inkml:trace>
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D273AA-6D4F-4248-BE5D-00D6E334D557}" emma:medium="tactile" emma:mode="ink">
          <msink:context xmlns:msink="http://schemas.microsoft.com/ink/2010/main" type="inkDrawing"/>
        </emma:interpretation>
      </emma:emma>
    </inkml:annotationXML>
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<inkml:trace contextRef="#ctx0" brushRef="#br1" timeOffset="40923.5593">3212-998 46,'-9'24'20,"2"3"-2,1 1-7,5-1-3,4-1-2,6-2-9,1-6-7,-10-18-6,27 19-4,-27-19 1,20-8-1,-20 8 1</inkml:trace>
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<inkml:trace contextRef="#ctx0" brushRef="#br1" timeOffset="41821.3827">3687-1018 37,'-17'-30'16,"17"30"-4,21-29-2,3 13-3,7 3-4,9-2-4,4 2-4,8-1-4,1 1-3,4 0-2,2 4-2,-4 0-1,1 1 7</inkml:trace>
    <inkml:trace contextRef="#ctx0" brushRef="#br1" timeOffset="41668.0115">3685-1240 40,'0'0'22,"0"0"2,-16 14-5,17 5 1,-2-1-2,12 13 1,-8-1-2,16 5-3,-3-1-3,10-1-2,-6 0-5,2-5-11,2 1-9,-24-29-8,32 31-4,-32-31-3,0 0-2,0 0 1,0 0 2,-15-16 15</inkml:trace>
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A73CE5C-E99C-4858-8E4A-5F73CC65BC6E}" emma:medium="tactile" emma:mode="ink">
          <msink:context xmlns:msink="http://schemas.microsoft.com/ink/2010/main" type="inkDrawing"/>
        </emma:interpretation>
      </emma:emma>
    </inkml:annotationXML>
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9098C2-B75E-43CA-8A96-D5B33B7CF707}" emma:medium="tactile" emma:mode="ink">
          <msink:context xmlns:msink="http://schemas.microsoft.com/ink/2010/main" type="inkDrawing"/>
        </emma:interpretation>
      </emma:emma>
    </inkml:annotationXML>
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<inkml:trace contextRef="#ctx0" brushRef="#br0" timeOffset="-788.9008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  <inkml:trace contextRef="#ctx0" brushRef="#br1" timeOffset="11419.8265">264 488 24,'16'-4'17,"-16"4"-5,0 0-5,19 17-1,-19-17 1,16 25 1,-5-6-2,0-1-1,2 4-2,-2 2 0,4-2-1,0 3 0,-1-1-1,3 2-1,0-6 0,1 2 0,0-5 0,3-3 0,-1-8-2,7-6-2,5-6-5,1-10-3,7-1-3,4-12-7,8-2 0,1-8 6,12 3 16</inkml:trace>
    <inkml:trace contextRef="#ctx0" brushRef="#br0" timeOffset="211.6209">1331 820 49,'0'0'14,"0"0"-1,0 0-2,16-15-9,4 13-2,8 2-1,0-1 0,7-3-4,3 2-4,-1-2-3,3 1 0,-5-5 0,4 1-1,-4-2 0</inkml:trace>
    <inkml:trace contextRef="#ctx0" brushRef="#br0" timeOffset="415.4056">1822 749 57,'0'0'14,"2"28"-1,7-12-7,2 8-4,9 2 1,-1 3-2,4-1 1,1-3-2,2 1-1,-4-2-3,0-4-7,-2-3-3,-3-6 0,0-6-4,-17-5-6,36-9 13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6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73D901-6FF8-475A-9D1A-8B93B4AF025F}" emma:medium="tactile" emma:mode="ink">
          <msink:context xmlns:msink="http://schemas.microsoft.com/ink/2010/main" type="inkDrawing" rotatedBoundingBox="1032,6122 1101,8538 1002,8541 933,6125" semanticType="connector" shapeName="Other">
            <msink:sourceLink direction="with" ref="{08811F0C-BAE3-415A-BDA9-2FBBA7921074}"/>
            <msink:sourceLink direction="with" ref="{5DC097CA-74E4-47EE-99AE-6FD6F27CAACE}"/>
          </msink:context>
        </emma:interpretation>
      </emma:emma>
    </inkml:annotationXML>
    <inkml:trace contextRef="#ctx0" brushRef="#br0">52 23 27,'-9'-18'16,"9"18"1,0 0 0,0 0 0,-20-9 1,20 9-1,0 0 0,0 0-2,0 0-4,0 0-2,0 0-2,0 0-1,-11 18-2,11-18-1,0 20 0,0-20-1,-2 28 0,2-12 0,0 3 1,-2 3-1,2-4 2,0 6-1,-4 2 1,4 1-1,-2-1 0,2 3 0,-2-3 0,2 1-1,-1 1-1,1-1 0,0-3-1,0 0 1,0 2-1,0-2 1,1-1-1,1 1 0,0 4 0,0-4 0,-2 3 0,4 1 0,-2 1 0,1 0 0,-1 3 0,0-1 0,0 0-1,1 0 1,1 0 0,0-1 0,1-3 0,1-1-1,-1 1 1,3-3 0,-1 0 0,0-2 0,1 0 0,-5-2 1,3 2-1,-2 2 0,-1-4 1,-3 0-1,2 1 0,0-3 0,0 0 0,0-1 1,-1-1-1,-1-16 0,2 28-1,-2-28 1,4 27 0,-4-27 0,-2 26 0,2-26 0,-4 26-1,4-26 1,0 25-1,0-25 0,-3 26 0,3-26 0,0 28 0,0-28 0,2 27 0,-2-27 1,0 29-1,-2-12 1,2 1-1,0-1 1,-2-1-1,2 1 1,-2-1-1,2 1 1,-2 1-1,2-18 1,0 29-1,0-29 1,-2 28 0,1-11-1,1-17 0,-2 25 1,2-25-1,0 26 1,0-26 1,0 27-1,0-27 0,2 26-1,-2-26 1,1 28 1,-1-28-1,2 25 0,-2-25 0,0 28 1,0-28-1,-3 27 1,3-27-1,-2 28 0,2-28 1,-6 25-1,6-25 1,-5 28-1,5-28 0,-6 31 0,6-31 1,-5 30-2,5-30 1,-8 27-1,8-27 1,-5 20 0,5-20 0,0 0 0,-6 20-1,6-20 1,0 0 1,0 0-1,-5 21 0,5-21 0,0 0 0,0 0-1,-4 16 1,4-16 0,0 0-1,0 0 1,0 0-1,0 18 1,0-18-1,0 0 1,0 0 0,0 0-1,0 19 1,0-19 0,0 0 0,0 0 0,0 0 0,0 18 0,0-18 0,0 0 0,0 0 0,-2 17 0,2-17 0,0 0 0,0 0 0,2 16 0,-2-16 0,0 0 0,0 0 0,0 0 0,-2 18-1,2-18 1,0 0-1,0 0 1,0 0 0,0 0 0,2 19-1,-2-19 1,0 0 0,0 0 0,2 16 0,-2-16 0,0 0 0,0 0 0,2 20-1,-2-20 1,0 0-1,0 0 1,0 0-1,3 17 0,-3-17 1,0 0-1,0 0 0,0 0 1,0 16-1,0-16 1,0 0 0,0 17-1,0-17-1,0 0 0,4 18-2,-4-18-1,0 0-3,2 19-4,-2-19-4,0 0-3,0 0-2,0 0-4,18 14-2,-18-14 3,0 0 3,0 0 3,17-14 8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1EC6A3-4F7F-4976-A70F-BBC3FE61AD7E}" emma:medium="tactile" emma:mode="ink">
          <msink:context xmlns:msink="http://schemas.microsoft.com/ink/2010/main" type="inkDrawing" rotatedBoundingBox="11626,10349 12015,10528 11991,10580 11603,10400" semanticType="callout" shapeName="Other">
            <msink:sourceLink direction="with" ref="{05102E04-F810-4FAA-AE7D-E9A0E2F080A4}"/>
          </msink:context>
        </emma:interpretation>
      </emma:emma>
    </inkml:annotationXML>
    <inkml:trace contextRef="#ctx0" brushRef="#br0">393 169,'0'0,"0"0,0 0,0 0,-185-136,93 103,-24 33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413BFD4-43A3-4CE8-9C80-CBEC4FDC2204}" emma:medium="tactile" emma:mode="ink">
          <msink:context xmlns:msink="http://schemas.microsoft.com/ink/2010/main" type="inkDrawing"/>
        </emma:interpretation>
      </emma:emma>
    </inkml:annotationXML>
    <inkml:trace contextRef="#ctx0" brushRef="#br0">0 201,'0'0,"0"0,0 0,0-130,0 98,0-7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8237C3-F645-4D88-93BA-1C38F5FDC234}" emma:medium="tactile" emma:mode="ink">
          <msink:context xmlns:msink="http://schemas.microsoft.com/ink/2010/main" type="writingRegion" rotatedBoundingBox="12572,6478 13353,8042 12268,8583 11488,7019"/>
        </emma:interpretation>
      </emma:emma>
    </inkml:annotationXML>
    <inkml:traceGroup>
      <inkml:annotationXML>
        <emma:emma xmlns:emma="http://www.w3.org/2003/04/emma" version="1.0">
          <emma:interpretation id="{F797A886-38ED-4FC6-ADC9-C02B65DE2F17}" emma:medium="tactile" emma:mode="ink">
            <msink:context xmlns:msink="http://schemas.microsoft.com/ink/2010/main" type="paragraph" rotatedBoundingBox="12572,6478 13353,8042 12268,8583 11488,7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B9A614-08A1-42DF-B6AF-0998FE241B38}" emma:medium="tactile" emma:mode="ink">
              <msink:context xmlns:msink="http://schemas.microsoft.com/ink/2010/main" type="line" rotatedBoundingBox="12572,6478 13353,8042 12268,8583 11488,7019"/>
            </emma:interpretation>
          </emma:emma>
        </inkml:annotationXML>
        <inkml:traceGroup>
          <inkml:annotationXML>
            <emma:emma xmlns:emma="http://www.w3.org/2003/04/emma" version="1.0">
              <emma:interpretation id="{1C0BF0AB-D250-4E1C-8E43-596B8E0D9A2E}" emma:medium="tactile" emma:mode="ink">
                <msink:context xmlns:msink="http://schemas.microsoft.com/ink/2010/main" type="inkWord" rotatedBoundingBox="12572,6478 13353,8042 12268,8583 11488,7019">
                  <msink:destinationLink direction="with" ref="{3833D7C0-8968-453F-A670-8F2476BCE1C6}"/>
                </msink:context>
              </emma:interpretation>
              <emma:one-of disjunction-type="recognition" id="oneOf0">
                <emma:interpretation id="interp0" emma:lang="en-US" emma:confidence="0">
                  <emma:literal>?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  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  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  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  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      <inkml:trace contextRef="#ctx0" brushRef="#br1" timeOffset="-21403.9996">68 1019 39,'0'0'13,"0"0"-1,20-9-7,4 7-7,7 0-4,10 2-4,1-4-1,8 4-1,-4-3 0,7-1-2</inkml:trace>
      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1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8F9F28-E786-4036-9A7A-7CE3480D8D05}" emma:medium="tactile" emma:mode="ink">
          <msink:context xmlns:msink="http://schemas.microsoft.com/ink/2010/main" type="writingRegion" rotatedBoundingBox="15477,10016 23573,10243 23485,13387 15389,13160"/>
        </emma:interpretation>
      </emma:emma>
    </inkml:annotationXML>
    <inkml:traceGroup>
      <inkml:annotationXML>
        <emma:emma xmlns:emma="http://www.w3.org/2003/04/emma" version="1.0">
          <emma:interpretation id="{0AAC6E53-093E-49D2-AC4A-2A13DCA4F678}" emma:medium="tactile" emma:mode="ink">
            <msink:context xmlns:msink="http://schemas.microsoft.com/ink/2010/main" type="paragraph" rotatedBoundingBox="15519,9879 21797,10290 21715,11554 15436,11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E8649A-ECBD-46FB-A27A-B701FCE0C58B}" emma:medium="tactile" emma:mode="ink">
              <msink:context xmlns:msink="http://schemas.microsoft.com/ink/2010/main" type="line" rotatedBoundingBox="15519,9879 21797,10290 21715,11554 15436,11143"/>
            </emma:interpretation>
          </emma:emma>
        </inkml:annotationXML>
        <inkml:traceGroup>
          <inkml:annotationXML>
            <emma:emma xmlns:emma="http://www.w3.org/2003/04/emma" version="1.0">
              <emma:interpretation id="{D725A7C9-0AF3-42D4-9EF6-BEC11EE32480}" emma:medium="tactile" emma:mode="ink">
                <msink:context xmlns:msink="http://schemas.microsoft.com/ink/2010/main" type="inkWord" rotatedBoundingBox="15519,9879 21797,10290 21715,11554 15436,11143"/>
              </emma:interpretation>
              <emma:one-of disjunction-type="recognition" id="oneOf0">
                <emma:interpretation id="interp0" emma:lang="en-US" emma:confidence="0">
                  <emma:literal>Dui-DVR</emma:literal>
                </emma:interpretation>
                <emma:interpretation id="interp1" emma:lang="en-US" emma:confidence="0">
                  <emma:literal>DV,=DV2</emma:literal>
                </emma:interpretation>
                <emma:interpretation id="interp2" emma:lang="en-US" emma:confidence="0">
                  <emma:literal>Dui-DVD</emma:literal>
                </emma:interpretation>
                <emma:interpretation id="interp3" emma:lang="en-US" emma:confidence="0">
                  <emma:literal>Dui-DVM</emma:literal>
                </emma:interpretation>
                <emma:interpretation id="interp4" emma:lang="en-US" emma:confidence="0">
                  <emma:literal>Bui-DVR</emma:literal>
                </emma:interpretation>
              </emma:one-of>
            </emma:emma>
          </inkml:annotationXML>
          <inkml:trace contextRef="#ctx0" brushRef="#br0">4276-373 49,'0'0'17,"-9"31"-2,2-15 2,-2 5-2,0-3-3,-1 4-1,-1 0 1,2 5 3,-7-3 1,3 9 0,-6-3-2,5 5-1,-9 1-3,5 5-1,-6 3-3,2 0-4,-4 1-1,2 3 0,1 0 0,-1 0 0,2-4-1,-2-2 1,5-4-1,3-3-1,3-6 0,4-5 0,9-24 0,-13 24 1,13-24-1,0 0-1,0 0 2,11-27-1,0 5 1,0-8 0,4-1 1,3-7-2,6-5 1,0-4 0,2-6 0,1-1 0,-1-1 0,3 2 0,-1 0 0,-1 3 0,-3 3 0,0 3 1,-2 3-1,0 3 0,-1 5 0,-5 3 1,-5 5-1,0 5 0,-11 20 0,15-26 0,-15 26 0,0 0 0,0 0 0,0 0-1,18 22 1,-18-22 0,19 29 0,-6-7 0,3-2 0,3 2 0,-1 4 0,2 2 0,4 3 0,0 4 1,0 1-1,2 5-1,-2 1 1,0 4 1,-1 1-1,0 1 0,-1 2 0,0-3 0,0-1 0,-4-4 1,2-1-1,-1-3 1,-3-3-1,1 0 0,-1-6 0,-3 1 0,-2-6 0,-1-1-2,-5-4 2,-1-3-1,-4-16 1,-4 19 0,4-19 0,-22 11 0,4-10 0,-10 1 0,-5-5 0,-6 1 0,-7 2 0,-7-4-1,-4 2 1,-2 0 0,0 2-1,0 0 1,4 2 0,2 0 0,5-2 0,6-2 0,5 0 0,6-1 0,3-1 0,8 0 1,20 4-1,-28-7 0,28 7-8,0 0-8,0 0-6,0 0-7,0 0-4,0 0-7,22 6 0,-1-10 0,1-9 23</inkml:trace>
          <inkml:trace contextRef="#ctx0" brushRef="#br0" timeOffset="820.1986">5159-100 60,'0'0'28,"-16"-16"-1,16 16-2,0 0-5,0 0-2,0 0-1,0 0-2,0 0-3,0 0-2,20 29-3,-11-5-3,2 3-2,2 10-2,2 5 0,3 4-1,1 2 1,1 5 0,2 0 0,2-3 0,0-3 1,2-3-1,-4-5 2,2-3-2,-1-4 0,0-7 0,-1-1 0,0-9 0,-2 0-1,0-8 1,-1-2-1,1-6 1,-4-7 0,1-5 0,-2-3 1,-3-3-1,0-3 0,-3-1 0,0-5 0,-2-3 0,-5-2-1,0-7 1,-2-3-1,-4-8 2,2-2-1,1-2 0,1 0 0,0 0 1,5 2-1,1 7 0,3 7 0,2 12 0,0 6 0,-11 21-1,18-23-7,-18 23-10,17 7-5,-17-7-7,15 24-3,-15-24-5,9 26 0,-9-26-1,16 25 22</inkml:trace>
          <inkml:trace contextRef="#ctx0" brushRef="#br0" timeOffset="1325.8527">5965 485 81,'0'0'31,"0"0"-2,7 20-6,-7-20-7,8 24-6,-1-4-5,-3 4-1,3 6-1,1-3 2,-3 6 1,1 0 0,1 0-1,-3-2 0,-1-3-2,1 5-5,-4-11-9,4 3-7,-4-25-9,1 19-6,-1-19-4,0 0 0,8-35 0,-3 0 8</inkml:trace>
          <inkml:trace contextRef="#ctx0" brushRef="#br0" timeOffset="1840.2387">6508 96 104,'0'0'37,"0"0"-2,25 15-9,-25-15-11,41 4-5,-17-1-3,9 3-3,2 1-5,0-3-6,5 1-5,-5-5-4,4 4-5,-10-6-4,3 6-3,-10-6-3,-4 2 1,-18 0 2,0 0 1,17 9 16</inkml:trace>
          <inkml:trace contextRef="#ctx0" brushRef="#br0" timeOffset="2078.1865">6646 447 149,'27'11'39,"1"-6"-10,3-1-18,6-4-15,-2-6-14,7 3-6,-3-7-8,3 1-3,0-4-4,1 1 4,-1-3 4,0-5 22</inkml:trace>
          <inkml:trace contextRef="#ctx0" brushRef="#br0" timeOffset="3187.5827">7771-214 100,'0'0'36,"0"0"-1,0 0-5,0 0-9,-9 17-9,2 1-7,0 10-3,-3 5-2,1 7 0,0 8 0,-4 9 1,-4 7-1,-1 4 1,-2 5-1,-2 2 1,2-1-1,-4-5 1,2-6-1,1-6 0,7-12-1,1-8 1,5-9 0,3-10-1,5-18 1,0 0 0,0 0 0,26-13 0,-14-13 0,1-8 1,2-3-1,2-7-1,-4-6 1,3-3-1,1-4 1,-3-3 0,3-1 0,-1 3-2,1-1 2,0-2 0,-1 4 0,1 2 0,-3 6 0,3 5 0,-4 9 0,0 4 0,-4 7 1,-9 24-1,16-24 0,-16 24 0,0 0 0,19 6 0,-19-6 0,18 27-1,-3-9 1,2 3-1,6 1 1,7 0 0,1 3 0,6 1 1,2 0-1,1-1 0,2 3 0,-1-1 0,-4 3-1,-6 1 1,-2 2 0,-5 2-1,-7 0 1,-3 3 1,-6 1-1,-5-1 1,-4-1 0,-1-2 1,-6 1-2,-1 1 1,-2-4 0,-3 0 0,-3-5-1,2-3 0,-3-1 0,-1-2 0,1-7 1,-2-2-1,-2-2 1,0-4 0,-6-1-1,-3-3 1,-6 1 0,0 0-1,-7-1 1,-2-1-1,-2 0 0,-3 2 1,-3-1-1,7 1 0,-1 0 0,4 1 0,7-3-1,6 0 0,10 0-1,21-2 1,0 0-10,0 0-9,2-17-9,17 1-5,6 1 4,5-13-1,3-3-1,4-7 0,3-4 8</inkml:trace>
          <inkml:trace contextRef="#ctx0" brushRef="#br0" timeOffset="3891.5464">8641-67 102,'0'0'29,"0"0"0,0 0-8,4 22-5,-4-22-3,26 37-3,-10-10-3,7 8-1,-1 5-5,2 6-1,3 2 1,-3 5-1,4-1 0,-3-3 2,-3 4-3,1-3 1,-1-4 0,0-6 0,-4-3-1,0-6 2,-3-4-1,0-5-1,-15-22 1,27 24 0,-27-24 1,24 4 0,-24-4 0,24-20 0,-9-4 0,2-4 0,1-8 1,2-8-2,-1-8 0,-1-6 0,-1-10 0,1-4-1,-1 1 1,-1 1-2,-1 4 2,-2 2 0,1 11-1,-1 9 1,0 12-1,-6 12-1,-7 20-2,8-20-8,-8 20-8,0 0-6,5 26-5,-5-26-1,2 27-1,4-10-3,3-1 3</inkml:trace>
          <inkml:trace contextRef="#ctx0" brushRef="#br0" timeOffset="4619.622">9581 608 113,'0'0'37,"19"-13"0,-19 13-8,16-27-8,-8 7-10,6-1-4,1 3-7,0-2 0,5 1 0,-1 7 0,-1 1 0,0 5-1,4 4-2,-1 4 1,1 7-1,-4 0 1,0 12-1,-1 2 1,0 5 0,-5 3 2,-4 0 1,-3 4-1,-5 2 1,-1 1 0,-11-5 0,-2-1 1,-5-1 0,-3-2-1,-5 0 0,-1-3 0,-1-2-1,1-6 1,2 1-1,2-5 0,6-1-1,1-2 0,17-11 0,0 0-1,-16 15 0,16-15 1,0 0-1,20 0 1,-20 0 0,33-2 1,-13 4 0,4 0 1,4 1-1,3 5 0,4-3 1,2 4-1,0 2 0,1 0 0,1 0-1,-4 0 1,2 2-6,-13-4-11,3 2-9,-27-11-8,28 10-2,-28-10-3,0 0-2,-17-26 3</inkml:trace>
        </inkml:traceGroup>
      </inkml:traceGroup>
    </inkml:traceGroup>
    <inkml:traceGroup>
      <inkml:annotationXML>
        <emma:emma xmlns:emma="http://www.w3.org/2003/04/emma" version="1.0">
          <emma:interpretation id="{958B0311-21EE-414D-9D52-B58459249CEF}" emma:medium="tactile" emma:mode="ink">
            <msink:context xmlns:msink="http://schemas.microsoft.com/ink/2010/main" type="paragraph" rotatedBoundingBox="15509,11736 23525,11960 23485,13387 15469,13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C22F75-6262-4AFE-8DFA-7342644FD326}" emma:medium="tactile" emma:mode="ink">
              <msink:context xmlns:msink="http://schemas.microsoft.com/ink/2010/main" type="inkBullet" rotatedBoundingBox="15503,11952 16432,11978 16398,13188 15469,13162"/>
            </emma:interpretation>
            <emma:one-of disjunction-type="recognition" id="oneOf1">
              <emma:interpretation id="interp5" emma:lang="en-US" emma:confidence="1">
                <emma:literal>A,</emma:literal>
              </emma:interpretation>
              <emma:interpretation id="interp6" emma:lang="en-US" emma:confidence="0">
                <emma:literal>A.</emma:literal>
              </emma:interpretation>
              <emma:interpretation id="interp7" emma:lang="en-US" emma:confidence="0">
                <emma:literal>AT,</emma:literal>
              </emma:interpretation>
              <emma:interpretation id="interp8" emma:lang="en-US" emma:confidence="0">
                <emma:literal>A</emma:literal>
              </emma:interpretation>
              <emma:interpretation id="interp9" emma:lang="en-US" emma:confidence="0">
                <emma:literal>AH</emma:literal>
              </emma:interpretation>
            </emma:one-of>
          </emma:emma>
        </inkml:annotationXML>
        <inkml:trace contextRef="#ctx0" brushRef="#br0" timeOffset="13288.1376">3956 1591 50,'-1'-16'18,"1"16"1,0 0 1,0 0-2,-4-22 3,4 22-2,0 0-1,0 0-1,0 0-3,0 0-1,0 0-4,-4 16-2,4-16-6,-9 26 0,9-26-1,-7 35 1,3-10-1,0 3 0,-1 10 0,1 6 0,0 8 1,1 5-1,-1 5 0,-1 4 2,1-2-2,0-1-1,0-5 2,3-5-2,-1-7 0,-2-7 1,6-6 0,-2-7-1,0-6 1,0-20 0,7 20-1,-7-20 0,0 0 1,0 0-1,15-22 1,-13 4-1,2-4 0,-4-4 1,0-2-1,0-3 2,-2-6-2,0-3 2,0 0-2,2-4 2,0-4-2,2-3 1,-2-2 0,4 1 0,1 3 0,-1 1-1,5 2 1,0 2 0,4 7-1,2 10 1,3 5-1,1 5 1,-1 3 0,4 8 0,0 6 0,2 6 1,-2 3 0,4 6-1,-2 5 1,1 4-1,1 12 1,-2 3-1,-4 7 0,2 5 1,-1 4-1,-5 0 1,-1 2-1,-4 0 2,0-2-1,-2-4-1,-1-5 0,-1 0 0,0-6 0,-3-3-1,2-6 1,-1 0-1,-1-3 0,1-4 2,1-4-1,-3-2 0,-3-18 0,8 24 0,-8-24 0,5 18-1,-5-18 0,0 0-11,0 0-9,0 0-6,0 0-5,-9-18-1,9 18-6,-27-24 0,8 8 1</inkml:trace>
        <inkml:trace contextRef="#ctx0" brushRef="#br0" timeOffset="13605.1907">4074 2349 71,'0'0'25,"0"0"-1,0 0-6,0 0 0,0 0-3,0 0 0,20 0 0,-20 0-2,33-8-1,-9 5-5,4-3-3,5 4-4,2-1-2,9-1-2,-3-1-6,6 5-4,-8-4-5,7 0-3,-9-1-5,0-3-3,-8 1 0,-7-4 2,-5 4 6,-17 7 3</inkml:trace>
        <inkml:trace contextRef="#ctx0" brushRef="#br0" timeOffset="14115.4189">4764 2365 123,'0'0'33,"0"0"0,-17 9-5,17-9-11,0 0-7,-7 17-9,7-17-1,2 27 0,0-8 0,1 3 0,1 3-1,0 5 1,1 1 1,-3 4-1,0 0 1,0 1-1,0-1 0,-1-4 0,-1-5 0,4 0-8,-4-26-7,2 18-9,-2-18-5,0 0-4,5-31-2,1 5 2,0-7-3,1-11 8</inkml:trace>
      </inkml:traceGroup>
      <inkml:traceGroup>
        <inkml:annotationXML>
          <emma:emma xmlns:emma="http://www.w3.org/2003/04/emma" version="1.0">
            <emma:interpretation id="{534FE801-D7E8-44AA-977E-709CBEDAB361}" emma:medium="tactile" emma:mode="ink">
              <msink:context xmlns:msink="http://schemas.microsoft.com/ink/2010/main" type="line" rotatedBoundingBox="16914,11775 23525,11960 23486,13363 16874,13178"/>
            </emma:interpretation>
          </emma:emma>
        </inkml:annotationXML>
        <inkml:traceGroup>
          <inkml:annotationXML>
            <emma:emma xmlns:emma="http://www.w3.org/2003/04/emma" version="1.0">
              <emma:interpretation id="{CBA4E3E7-AA61-4317-9092-9FF71280FA80}" emma:medium="tactile" emma:mode="ink">
                <msink:context xmlns:msink="http://schemas.microsoft.com/ink/2010/main" type="inkWord" rotatedBoundingBox="20119,11865 23525,11960 23489,13270 20082,13175"/>
              </emma:interpretation>
              <emma:one-of disjunction-type="recognition" id="oneOf2">
                <emma:interpretation id="interp10" emma:lang="en-US" emma:confidence="0">
                  <emma:literal>ode-Aida,</emma:literal>
                </emma:interpretation>
                <emma:interpretation id="interp11" emma:lang="en-US" emma:confidence="0">
                  <emma:literal>ode-Aida</emma:literal>
                </emma:interpretation>
                <emma:interpretation id="interp12" emma:lang="en-US" emma:confidence="0">
                  <emma:literal>oldie-Aida,</emma:literal>
                </emma:interpretation>
                <emma:interpretation id="interp13" emma:lang="en-US" emma:confidence="0">
                  <emma:literal>odes-Aida,</emma:literal>
                </emma:interpretation>
                <emma:interpretation id="interp14" emma:lang="en-US" emma:confidence="0">
                  <emma:literal>odds-Aida,</emma:literal>
                </emma:interpretation>
              </emma:one-of>
            </emma:emma>
          </inkml:annotationXML>
          <inkml:trace contextRef="#ctx0" brushRef="#br0" timeOffset="17656.3285">8540 1668 142,'0'0'33,"-24"4"-2,23 16-11,-5 4-11,8 11-5,2 9-3,1 13-2,4 11 1,0 3 2,3 4-1,-3 0-1,0 1 1,-2-8 0,1-6 0,-3-11 0,1-12-2,-1-6 0,-1-11 1,-4-22 0,9 16-1,-9-16 1,9-24-2,-9-1 1,2-10 0,-4-4-1,2-5 1,-2-5 0,-1-6-1,-1-4 2,0-1-1,3-5 0,-3 5 0,4-2 1,0 5-1,5 3 1,5 10 0,1 6 0,5 10 0,4 8 1,4 7-1,4 8 1,7 5-1,0 9 1,3 4 0,3 7 0,1 9 0,-1 8 0,1 7-1,-3 4 0,-6 7 0,-8 4 2,-1-1-1,-7-1 1,-2 0-1,-6-4 0,-4-3 0,-3-3 0,-4-6 0,2-6-1,-3-6 0,1 0-1,-4-9 0,6-20 1,-5 24 0,5-24-6,0 0-8,0 0-7,0 0-8,-19-31-3,19 31-5,-9-35-1,2 15-1,1-2 12</inkml:trace>
          <inkml:trace contextRef="#ctx0" brushRef="#br0" timeOffset="17904.0454">8704 2360 119,'0'0'39,"0"0"0,33-17-11,-14 1-13,10-1-7,4-1-8,2-6-8,5 9-9,-1-9-8,5 8-9,-1-4-4,-1 1-2,-3-1-2,-1 0 0</inkml:trace>
          <inkml:trace contextRef="#ctx0" brushRef="#br0" timeOffset="18520.8427">9388 2415 64,'0'0'30,"0"0"3,0 0-5,17-20-3,-17 20-3,18-22-3,-18 22-4,26-24-4,-26 24-6,29-22-5,-12 13-1,1-1 1,3 5 0,-3 1-1,2 6 0,-1 5 1,-1 3-1,0 4 0,1 5 1,-4 4 0,-3 5-1,-4 3 1,-3 4 0,-3 0 0,-7 1 0,-1 5 0,-9-3-1,1 1 1,-5-4 0,1-4 0,1-5 0,-1-3-1,18-23 1,-18 22-1,18-22 0,0 0 0,0 0 0,27-23-1,-27 23 1,37-32 0,-15 18 1,0 3 0,2 0 0,0 5 0,2 4 1,-2 6-1,1 2 1,-1 5-1,-4 0 1,-1 3-1,-8 3 0,-2-1-2,-9-16-8,11 26-10,-11-26-7,0 0-5,0 0-1,-16 7 1,16-7-2,-10-36 2</inkml:trace>
          <inkml:trace contextRef="#ctx0" brushRef="#br0" timeOffset="18924.1014">10051 2086 137,'-23'15'34,"7"5"0,-6-9-13,22-11-9,-26 26-9,26-26-4,-9 16 0,9-16 0,0 0-1,0 0 0,18 13-10,-18-13-11,0 0-6,22-18-5,-22 18 2,19-28 0,-5 10-1</inkml:trace>
          <inkml:trace contextRef="#ctx0" brushRef="#br0" timeOffset="19824.2206">10965 2237 88,'0'0'32,"2"-17"-1,-2 17-3,-6-25-5,-1 6-5,7 19-5,-19-33-6,6 15-6,-5-2 0,-4 0 0,-7-1 0,-1 1 1,-7-2-2,-1 8 0,-6 1 1,-4 9-2,-2 8 1,0 7-1,1 11 0,5 13 2,-1 9-1,10 3 0,10 8 0,8 4 0,12-4-1,10-2 0,15-7 1,6-7-3,15-10 2,3-11-1,7-14 1,4-11-1,2-14 1,2-6 1,-7-8-1,-6-11 0,-4-5-1,-9-6 0,-5-5 0,-12-4 1,-5-6 0,-11-5 0,-5-2 1,-1 4 0,-7 2 1,-3 5 0,1 7 1,1 14 1,2 12-1,-2 11 0,14 24 0,0 0 0,0 0-1,-9 22 0,12 11 0,8 7-1,-2 15 0,15 9 0,-5 10 0,5 3 1,1 5 0,-1-1 1,2-2-2,0-4 1,-4-9-1,-2-11 0,-3-7 1,-3-13-8,1-6-7,-6-11-7,2-1-5,-11-17-4,0 0-3,17-9 0,-17 9-1,13-37 6,-8 11 9</inkml:trace>
          <inkml:trace contextRef="#ctx0" brushRef="#br0" timeOffset="20431.3789">11307 2349 139,'0'0'32,"7"16"-3,-7-16-10,0 0-7,22-14-7,-22 14-7,32-22 1,-32 22 2,31-28-2,-15 13 3,1 4-2,-17 11 1,28-11 0,-28 11 1,23-1-2,-23 1 1,24 14-1,-24-14 1,22 33 0,-9-7-1,0 3 2,-4 4-2,-3 2 1,-1 2-1,-3 3 1,-5-1-1,-3-3 0,-3-3-1,-4-3 1,-2-3 0,-1-5 0,-3-3 0,19-19 0,-29 23 0,29-23 0,-22 10-1,22-10 0,0 0 0,0 0 0,0-19-1,0 19 1,18-18-1,-18 18 0,30-22 1,-12 9 1,2 4 0,6 0 0,2 7 0,3 6 0,2 5 0,2 5 1,0 3-1,0 3 0,-4 4 0,-1 2 0,-3-1 0,-7-3-2,-9-5-13,2 1-11,-13-18-7,0 17 1,0-17-6,-24-24-1,8-4-2</inkml:trace>
          <inkml:trace contextRef="#ctx0" brushRef="#br0" timeOffset="14785.3109">5474 2211 84,'-18'-9'22,"18"9"-2,-28-11-4,11 4-2,17 7-5,-29-8 2,29 8-1,-29 0 1,29 0 0,-24 6-4,24-6-2,-15 18-2,15-18 1,-6 24-2,6-24 0,8 28 0,-8-28-3,24 22 3,-6-13 0,2-9-1,1 0-1,-1-4 0,-2-7 1,1 0-2,-7-6 2,-4 1-1,-5-2 0,-8 1 1,-4-1-1,9 18-2,-30-26-1,10 22-1,-6 1-3,2 8-2,-3 1-2,8 7-6,1-4-4,18-9-5,-13 25-3,13-25 1,19 11 0,3-16 3,7-1 0</inkml:trace>
          <inkml:trace contextRef="#ctx0" brushRef="#br0" timeOffset="15701.2941">6304 2274 125,'0'0'35,"-17"3"-3,17-3-6,0 0-8,-24-22-6,24 22-5,-11-31-7,4 13 0,-3-1 0,-4-5 0,-5-1 0,1 1 0,-6 2 0,-2 2 0,-5 3 0,0 6 0,-2 6 0,-2 8 0,0 8 0,0 8 0,0 12 0,2 6 0,3 10 0,6 6-1,6 3 0,7 2-1,9 1 1,8-2-5,12-8 1,10-8-1,8-8 1,9-15 0,8-7-1,0-16-3,10-8-3,-6-15 2,2-3-2,-6-11-2,0-2-4,-8-8-4,-3 1-2,-9-6 2,-9-2 2,-2 3 3,-11-7 2,-2-1 6,-7 4 6,-8-3 7,-3 4 7,-4 4 5,-1 4 4,-3 7 5,-1 4 5,5 12-2,-6 4-3,19 24-2,-22-20-4,22 20-3,-7 19-4,9 3-4,3 9-7,3 7 0,3 12-1,2 7 0,3 5 0,1 4 1,-3 0-1,3 2 1,0 2-1,-3-4 1,-1-8-1,-4-1 0,2-5 0,-1-5 0,-1-5 0,0-3 0,-3-6-1,1-7 1,0-1-7,-7-25-7,11 30-5,-11-30-5,0 0-5,0 0-4,22-4 0,-22 4 0,15-29 8,-2 10 5</inkml:trace>
          <inkml:trace contextRef="#ctx0" brushRef="#br0" timeOffset="15995.4852">6877 2461 148,'0'0'34,"-3"22"-1,3-22-9,0 29-11,5-5-10,3 1-3,-1 9 0,2 2 0,-1 5-2,-3-7-11,4 9-7,-5-14-7,1 0-6,-3-12-4,-2-17-1,0 0-2,11-20 3</inkml:trace>
          <inkml:trace contextRef="#ctx0" brushRef="#br0" timeOffset="16548.2775">7280 2033 67,'-18'-7'38,"18"7"-1,-22-11-7,22 11-7,0 0-5,24-6-3,-4 5-5,11 2-6,6 3-6,5 0 1,4 1 0,4 1 1,0-4 0,-3 1 0,-2 1-2,-7-8-12,1 8-7,-10-8-8,-3 2-3,-26 2 0,26-11 0,-26 11-1,0 0 3</inkml:trace>
          <inkml:trace contextRef="#ctx0" brushRef="#br0" timeOffset="16776.4064">7518 2237 171,'5'16'33,"12"3"-1,-1-14-22,14 1-13,5-8 3,3 2-1,3-4 0,1-7-7,4 6-14,-4-8-5,4 4-7,-5-8 1,1 6-1,-3-7-1,-1-1 0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421496-B2A3-4047-980B-CCBAA264452B}" emma:medium="tactile" emma:mode="ink">
          <msink:context xmlns:msink="http://schemas.microsoft.com/ink/2010/main" type="inkDrawing"/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B9CC6E-71D6-4205-9F00-E9206CBCE478}" emma:medium="tactile" emma:mode="ink">
          <msink:context xmlns:msink="http://schemas.microsoft.com/ink/2010/main" type="inkDrawing"/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918207-8215-4F37-AD1D-EB7780F7E933}" emma:medium="tactile" emma:mode="ink">
          <msink:context xmlns:msink="http://schemas.microsoft.com/ink/2010/main" type="inkDrawing" rotatedBoundingBox="957,6295 11735,6742 11509,12198 731,11751" semanticType="enclosure" shapeName="Other">
            <msink:destinationLink direction="with" ref="{29074DD2-7A93-48BF-ADC2-16223BB05D46}"/>
          </msink:context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DB0137-0928-4B38-92A2-9BEA3C08AC41}" emma:medium="tactile" emma:mode="ink">
          <msink:context xmlns:msink="http://schemas.microsoft.com/ink/2010/main" type="inkDrawing"/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B5C22D3-40D2-44FE-B5D3-B01C6AD42684}" emma:medium="tactile" emma:mode="ink">
          <msink:context xmlns:msink="http://schemas.microsoft.com/ink/2010/main" type="inkDrawing"/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EC92091-0F85-449F-8D2C-4DE3EE88EF26}" emma:medium="tactile" emma:mode="ink">
          <msink:context xmlns:msink="http://schemas.microsoft.com/ink/2010/main" type="inkDrawing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0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C097CA-74E4-47EE-99AE-6FD6F27CAACE}" emma:medium="tactile" emma:mode="ink">
          <msink:context xmlns:msink="http://schemas.microsoft.com/ink/2010/main" type="inkDrawing" rotatedBoundingBox="441,7131 9513,6199 10130,12199 1058,13132" semanticType="enclosure" shapeName="Other">
            <msink:sourceLink direction="with" ref="{3BB7DD30-EBBF-4966-A8BE-27A15C100984}"/>
            <msink:sourceLink direction="with" ref="{DAEE206C-0D3C-4D80-8547-ED39B42BB9E3}"/>
            <msink:sourceLink direction="with" ref="{CEE29F02-152D-458D-82AC-B37F87B8ECD5}"/>
            <msink:sourceLink direction="with" ref="{E6B20613-A385-401A-8253-E58DF81ECAEF}"/>
            <msink:sourceLink direction="with" ref="{B1675C3F-2CB4-49A6-AD33-67BCDEAD37DA}"/>
            <msink:destinationLink direction="with" ref="{B373D901-6FF8-475A-9D1A-8B93B4AF025F}"/>
          </msink:context>
        </emma:interpretation>
      </emma:emma>
    </inkml:annotationXML>
    <inkml:trace contextRef="#ctx0" brushRef="#br0">-6831 2551 34,'0'0'19,"0"0"3,-20-2-3,20 2-2,0 0-1,0 0 0,0 0-2,-15 17 0,15-17-3,0 0-1,-13 25-2,13-25 0,-5 30-2,5-10-1,-4 4-3,4 2-1,0 3 0,-2 4 0,2 0 0,0 4-1,0-1 1,0-1-1,0 2 0,2-2 0,-2-2 0,2-4 0,-2-1 1,0-3-1,0-1 0,0-2 0,0 0 0,-2-4 1,2-1-1,0-1 1,0 1-2,0-17 2,-2 29-1,4-12 1,-2-17-2,4 27 2,-4-27-2,3 28 2,-3-28-2,6 27 1,-4-10 0,0 1 1,1 1-1,-5 4 0,4 1 0,-2 2 1,0 0-1,-2 3 1,-1 2-1,1 4 1,-2 3 0,1-1 1,-3 5-1,2 2 0,-1 4 1,-3-2-1,1 5 0,-2 1-1,0-1 1,1 0-2,-3 1 2,2-1-2,0 0 1,0-1-1,1-2 1,3-4 0,-1 0 0,1 0 1,-1-4-1,3-1 0,-1-3 0,-2-1 0,3-2 0,-1-4 1,0-1-2,1-4 2,1 0-1,-2-2 0,1-2 0,1-2-1,2-1 1,-4-1 0,4-16-1,-2 26 0,2-26 0,-2 24 0,2-24 0,0 24-1,0-24 0,0 25 0,0-25 0,2 28-1,-2-28 1,6 25-3,-6-25 1,3 22 1,-3-22-1,8 22 0,-8-22 0,5 26 1,-5-26-1,9 26 1,-9-26 1,10 29-1,-10-29 1,9 30 0,-2-14 0,-7-16 1,9 29 0,-9-29 1,11 30-1,-11-30 0,11 31 1,-11-31 0,13 29 0,-13-29 0,15 30 0,-15-30-1,15 31 1,-15-31 0,13 29-1,-13-29 0,11 30 1,-11-30-2,11 29 0,-8-13 0,-3-16 0,10 32 0,-5-12 0,-1-4 0,3 3 0,-1-3 0,1 2 2,0-1 0,1-1 0,-1 1 0,-7-17-1,17 29 1,-8-12 0,-9-17 0,15 29 0,-15-29-1,20 28 1,-20-28 0,18 27 0,-18-27 0,19 30 0,-19-30 0,18 29 0,-18-29 0,18 29 0,-18-29 1,17 33-1,-10-16 0,2-1 0,-1 4 0,-8-20 0,15 33 0,-15-33 0,16 30 0,-16-30 0,20 24 1,-20-24-1,26 14 1,-9-6-1,1 1 1,0-2-1,5 0 1,2-1-1,3 1 1,1 1-1,4 1 0,-1 0 0,4-2 0,1 3 0,4 1 0,-3-2 0,3 0 0,3 2 0,2-2 1,2 0-1,3 2 0,3-2 1,1 1-1,2-1 1,2 0 1,1-2-1,3 2 0,-2-1 1,3-1 0,-3 0 0,5 1 1,0-3 0,6 3-1,1-5 1,3 3-1,1-6 1,2 3-1,0-1 1,4 2 0,-4-4 1,2 4 1,-7-4 0,1 5 0,2-5 0,1 4-1,-5-6 0,3 4-1,-1 0-2,-3-1-1,3-1 0,-3 0-1,-6 0 1,2 0 0,-2 0 0,-1-1-1,1 1 1,4-2 0,0 0 0,0 0-1,3 0 1,-1-1 0,2 1-1,-1 2 1,-1-4 0,-2 4-1,-4 0 1,0 2-1,-3-2 1,1 4 0,-1-1-1,-1-1 1,3 4-1,-3-3 1,3 5 0,-3-5 0,1 6 0,-3-1 0,3 1 0,-4 0-1,-2 0 2,2 0-1,-2-1-1,2 3 1,-2-6 0,1 1 0,5-1 0,0 1 0,-1-4-1,1 1 1,1 1 0,2-4 0,-1 0 0,1 2-1,-7-2 1,0 0 0,-2 4 0,-2-4 0,-2 1 0,-1 3 0,-3 0 0,-1-1 0,2 1-1,-2 2 1,-1-1 0,-1-1 0,0-1 0,-1 1 0,-1-2 1,-4 2-2,2-1 2,1-1-1,-3 0-1,-1 2 1,0-3 0,-1 3 0,1 0 0,1-2 0,-3-2 0,0 1 0,3 3 0,3-4 0,-1 2 0,0 0 0,2-2 0,-1 3 0,1-1 0,2 0 0,-4 0 0,0 0 0,-1 0 0,-2-1 0,-1 1 0,1 0 1,-2 2-1,-2-2 0,-1-1 0,0 1 1,-1 0-1,-2-2 0,-2-2 0,1 2 0,-3-3 0,1 1 0,-2 0 0,-1-4 0,1 1 0,0-4 0,0 0 0,0-1 0,-1-2 0,1-1 0,0-4 0,1 1 0,-1-3 0,0-1-1,0 0 1,-2 0 1,-1-2-1,1-2 0,-3 0 0,-1-2-1,-4-1 2,1-1-1,-2-3 0,-2-4 0,-2 2 0,-2-5 1,0-1-1,-2-3 0,-1 0 0,-1-2 1,-1-2-2,0-5 1,-1-2 0,1-3 0,-2 0-1,2-3 1,-3 0-1,3 1 1,0-3 0,1 4-1,1-2 1,1 1-1,1 1 2,-1-4-1,0 1 0,1-1 0,-1-5 0,0-2 1,1-3-1,-1-1 0,2 1-1,-1-1 1,1-1-1,-2 0 1,2-3 0,1 1-1,-1 2 0,0-4 1,-2-2 0,1-2 0,1 0-1,-2-3 1,1 3-1,-3-3 0,1 1 1,-3-1-2,3 0 3,-4-3-2,-1 3 1,3 0 0,-2-4 0,0 1-1,0 1 2,-2 2-1,2 0 0,-1 1 0,-1-1 0,0 1 0,2 4 0,-2-3 0,0 3 0,0-2 1,2 4-1,-4 0 0,2 2 0,0 3 0,0 4 0,-3 2 0,1 4 0,0 1 1,-4 3 0,3 1-1,-3 2 2,1 2-2,-1 1 1,-1 3 0,1 1 0,-1 4-1,-1 0 0,1 2 0,0 3 1,-2 3-1,1 1 0,-1 2 0,2 3 0,-3 1 0,3 3-1,-2 3 1,0-1 0,0 0-1,1 0-1,-1 2-1,3 0 0,-1-4 0,2 4 0,-1-2 0,2 4 0,-1-4 2,1 6-1,-1-2 3,5 20-2,-10-31 2,10 31-3,-11-24-1,11 24-4,-11-18-3,11 18-6,0 0-5,-20-21-5,20 21-6,-16-14 6,16 14 1,-19-19 2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BD78F5-F71B-4DF2-B5B5-73980564C494}" emma:medium="tactile" emma:mode="ink">
          <msink:context xmlns:msink="http://schemas.microsoft.com/ink/2010/main" type="inkDrawing"/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ED9F34-8F0B-416D-95FA-589EA8DFEFA3}" emma:medium="tactile" emma:mode="ink">
          <msink:context xmlns:msink="http://schemas.microsoft.com/ink/2010/main" type="inkDrawing"/>
        </emma:interpretation>
      </emma:emma>
    </inkml:annotationXML>
    <inkml:trace contextRef="#ctx0" brushRef="#br0">-551 323 14,'0'-19'6,"0"19"-1,0 0-2,0 0-1,0 0-2,0 0-1,16-13 0,-16 13-3,0 0 0,0 0-1,17 8-1,-17-8-2,0 0 8,0 0 0</inkml:trace>
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7BCA19-6793-47B8-910C-81C39442506A}" emma:medium="tactile" emma:mode="ink">
          <msink:context xmlns:msink="http://schemas.microsoft.com/ink/2010/main" type="inkDrawing"/>
        </emma:interpretation>
      </emma:emma>
    </inkml:annotationXML>
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<inkml:trace contextRef="#ctx0" brushRef="#br1" timeOffset="40923.5593">3212-998 46,'-9'24'20,"2"3"-2,1 1-7,5-1-3,4-1-2,6-2-9,1-6-7,-10-18-6,27 19-4,-27-19 1,20-8-1,-20 8 1</inkml:trace>
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<inkml:trace contextRef="#ctx0" brushRef="#br1" timeOffset="41821.3827">3687-1018 37,'-17'-30'16,"17"30"-4,21-29-2,3 13-3,7 3-4,9-2-4,4 2-4,8-1-4,1 1-3,4 0-2,2 4-2,-4 0-1,1 1 7</inkml:trace>
    <inkml:trace contextRef="#ctx0" brushRef="#br1" timeOffset="41668.0115">3685-1240 40,'0'0'22,"0"0"2,-16 14-5,17 5 1,-2-1-2,12 13 1,-8-1-2,16 5-3,-3-1-3,10-1-2,-6 0-5,2-5-11,2 1-9,-24-29-8,32 31-4,-32-31-3,0 0-2,0 0 1,0 0 2,-15-16 15</inkml:trace>
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4433AAB-8CF0-4F14-89B5-BF198262F391}" emma:medium="tactile" emma:mode="ink">
          <msink:context xmlns:msink="http://schemas.microsoft.com/ink/2010/main" type="inkDrawing"/>
        </emma:interpretation>
      </emma:emma>
    </inkml:annotationXML>
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6575297-7EBB-48D6-8533-53014252A76E}" emma:medium="tactile" emma:mode="ink">
          <msink:context xmlns:msink="http://schemas.microsoft.com/ink/2010/main" type="inkDrawing"/>
        </emma:interpretation>
      </emma:emma>
    </inkml:annotationXML>
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<inkml:trace contextRef="#ctx0" brushRef="#br0" timeOffset="-788.9008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  <inkml:trace contextRef="#ctx0" brushRef="#br1" timeOffset="11419.8265">264 488 24,'16'-4'17,"-16"4"-5,0 0-5,19 17-1,-19-17 1,16 25 1,-5-6-2,0-1-1,2 4-2,-2 2 0,4-2-1,0 3 0,-1-1-1,3 2-1,0-6 0,1 2 0,0-5 0,3-3 0,-1-8-2,7-6-2,5-6-5,1-10-3,7-1-3,4-12-7,8-2 0,1-8 6,12 3 16</inkml:trace>
    <inkml:trace contextRef="#ctx0" brushRef="#br0" timeOffset="211.6209">1331 820 49,'0'0'14,"0"0"-1,0 0-2,16-15-9,4 13-2,8 2-1,0-1 0,7-3-4,3 2-4,-1-2-3,3 1 0,-5-5 0,4 1-1,-4-2 0</inkml:trace>
    <inkml:trace contextRef="#ctx0" brushRef="#br0" timeOffset="415.4056">1822 749 57,'0'0'14,"2"28"-1,7-12-7,2 8-4,9 2 1,-1 3-2,4-1 1,1-3-2,2 1-1,-4-2-3,0-4-7,-2-3-3,-3-6 0,0-6-4,-17-5-6,36-9 13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074DD2-7A93-48BF-ADC2-16223BB05D46}" emma:medium="tactile" emma:mode="ink">
          <msink:context xmlns:msink="http://schemas.microsoft.com/ink/2010/main" type="inkDrawing" rotatedBoundingBox="11626,10349 12015,10528 11991,10580 11603,10400" semanticType="callout" shapeName="Other">
            <msink:sourceLink direction="with" ref="{E3918207-8215-4F37-AD1D-EB7780F7E933}"/>
          </msink:context>
        </emma:interpretation>
      </emma:emma>
    </inkml:annotationXML>
    <inkml:trace contextRef="#ctx0" brushRef="#br0">393 169,'0'0,"0"0,0 0,0 0,-185-136,93 103,-24 33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DFA0937-E088-4516-9931-44280270DA5E}" emma:medium="tactile" emma:mode="ink">
          <msink:context xmlns:msink="http://schemas.microsoft.com/ink/2010/main" type="inkDrawing" rotatedBoundingBox="14771,18876 14771,19077 14756,19077 14756,18876" shapeName="Other"/>
        </emma:interpretation>
      </emma:emma>
    </inkml:annotationXML>
    <inkml:trace contextRef="#ctx0" brushRef="#br0">0 201,'0'0,"0"0,0 0,0-130,0 98,0-7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A86E50-85B7-4373-B3F1-A8BA2FB7A5B3}" emma:medium="tactile" emma:mode="ink">
          <msink:context xmlns:msink="http://schemas.microsoft.com/ink/2010/main" type="inkDrawing"/>
        </emma:interpretation>
      </emma:emma>
    </inkml:annotationXML>
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<inkml:trace contextRef="#ctx0" brushRef="#br1" timeOffset="-21403.9996">68 1019 39,'0'0'13,"0"0"-1,20-9-7,4 7-7,7 0-4,10 2-4,1-4-1,8 4-1,-4-3 0,7-1-2</inkml:trace>
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1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EEB3F8-11CD-4368-AE2C-85183231022F}" emma:medium="tactile" emma:mode="ink">
          <msink:context xmlns:msink="http://schemas.microsoft.com/ink/2010/main" type="inkDrawing" rotatedBoundingBox="16066,9962 16435,11024 15598,11315 15229,10253" semanticType="callout" shapeName="Other">
            <msink:sourceLink direction="with" ref="{25FC1C8E-5B3A-4118-89AB-E4D62A54F7AE}"/>
          </msink:context>
        </emma:interpretation>
      </emma:emma>
    </inkml:annotationXML>
    <inkml:trace contextRef="#ctx0" brushRef="#br0">4276-373 49,'0'0'17,"-9"31"-2,2-15 2,-2 5-2,0-3-3,-1 4-1,-1 0 1,2 5 3,-7-3 1,3 9 0,-6-3-2,5 5-1,-9 1-3,5 5-1,-6 3-3,2 0-4,-4 1-1,2 3 0,1 0 0,-1 0 0,2-4-1,-2-2 1,5-4-1,3-3-1,3-6 0,4-5 0,9-24 0,-13 24 1,13-24-1,0 0-1,0 0 2,11-27-1,0 5 1,0-8 0,4-1 1,3-7-2,6-5 1,0-4 0,2-6 0,1-1 0,-1-1 0,3 2 0,-1 0 0,-1 3 0,-3 3 0,0 3 1,-2 3-1,0 3 0,-1 5 0,-5 3 1,-5 5-1,0 5 0,-11 20 0,15-26 0,-15 26 0,0 0 0,0 0 0,0 0-1,18 22 1,-18-22 0,19 29 0,-6-7 0,3-2 0,3 2 0,-1 4 0,2 2 0,4 3 0,0 4 1,0 1-1,2 5-1,-2 1 1,0 4 1,-1 1-1,0 1 0,-1 2 0,0-3 0,0-1 0,-4-4 1,2-1-1,-1-3 1,-3-3-1,1 0 0,-1-6 0,-3 1 0,-2-6 0,-1-1-2,-5-4 2,-1-3-1,-4-16 1,-4 19 0,4-19 0,-22 11 0,4-10 0,-10 1 0,-5-5 0,-6 1 0,-7 2 0,-7-4-1,-4 2 1,-2 0 0,0 2-1,0 0 1,4 2 0,2 0 0,5-2 0,6-2 0,5 0 0,6-1 0,3-1 0,8 0 1,20 4-1,-28-7 0,28 7-8,0 0-8,0 0-6,0 0-7,0 0-4,0 0-7,22 6 0,-1-10 0,1-9 23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57.30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1" timeString="2013-09-26T13:07:13.167"/>
    </inkml:context>
  </inkml:definitions>
  <inkml:traceGroup>
    <inkml:annotationXML>
      <emma:emma xmlns:emma="http://www.w3.org/2003/04/emma" version="1.0">
        <emma:interpretation id="{50A758AF-A55A-4748-A16B-B45C88FB2399}" emma:medium="tactile" emma:mode="ink">
          <msink:context xmlns:msink="http://schemas.microsoft.com/ink/2010/main" type="writingRegion" rotatedBoundingBox="15456,11741 25316,12408 25061,16178 15201,15511"/>
        </emma:interpretation>
      </emma:emma>
    </inkml:annotationXML>
    <inkml:traceGroup>
      <inkml:annotationXML>
        <emma:emma xmlns:emma="http://www.w3.org/2003/04/emma" version="1.0">
          <emma:interpretation id="{8D3F650F-E68A-4BCB-9BD4-A386326FDFB1}" emma:medium="tactile" emma:mode="ink">
            <msink:context xmlns:msink="http://schemas.microsoft.com/ink/2010/main" type="paragraph" rotatedBoundingBox="15513,11892 21526,12116 21479,13378 15466,13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BBD153-FD36-4FEF-9676-D6E6608D8497}" emma:medium="tactile" emma:mode="ink">
              <msink:context xmlns:msink="http://schemas.microsoft.com/ink/2010/main" type="line" rotatedBoundingBox="15513,11892 21526,12116 21479,13378 15466,13153"/>
            </emma:interpretation>
          </emma:emma>
        </inkml:annotationXML>
        <inkml:traceGroup>
          <inkml:annotationXML>
            <emma:emma xmlns:emma="http://www.w3.org/2003/04/emma" version="1.0">
              <emma:interpretation id="{25FC1C8E-5B3A-4118-89AB-E4D62A54F7AE}" emma:medium="tactile" emma:mode="ink">
                <msink:context xmlns:msink="http://schemas.microsoft.com/ink/2010/main" type="inkWord" rotatedBoundingBox="15511,11922 18593,12037 18547,13268 15466,13153">
                  <msink:destinationLink direction="with" ref="{2CEEB3F8-11CD-4368-AE2C-85183231022F}"/>
                  <msink:destinationLink direction="from" ref="{D8A20C06-9ED0-466A-A269-D45FB6A6D6FD}"/>
                </msink:context>
              </emma:interpretation>
              <emma:one-of disjunction-type="recognition" id="oneOf0">
                <emma:interpretation id="interp0" emma:lang="en-US" emma:confidence="0">
                  <emma:literal>Aid,</emma:literal>
                </emma:interpretation>
                <emma:interpretation id="interp1" emma:lang="en-US" emma:confidence="0">
                  <emma:literal>And,</emma:literal>
                </emma:interpretation>
                <emma:interpretation id="interp2" emma:lang="en-US" emma:confidence="0">
                  <emma:literal>Aid.</emma:literal>
                </emma:interpretation>
                <emma:interpretation id="interp3" emma:lang="en-US" emma:confidence="0">
                  <emma:literal>Anode,</emma:literal>
                </emma:interpretation>
                <emma:interpretation id="interp4" emma:lang="en-US" emma:confidence="0">
                  <emma:literal>Aroid,</emma:literal>
                </emma:interpretation>
              </emma:one-of>
            </emma:emma>
          </inkml:annotationXML>
          <inkml:trace contextRef="#ctx0" brushRef="#br0">-7143-3452 125,'0'0'35,"-17"3"-3,17-3-6,0 0-8,-24-22-6,24 22-5,-11-31-7,4 13 0,-3-1 0,-4-5 0,-5-1 0,1 1 0,-6 2 0,-2 2 0,-5 3 0,0 6 0,-2 6 0,-2 8 0,0 8 0,0 8 0,0 12 0,2 6 0,3 10 0,6 6-1,6 3 0,7 2-1,9 1 1,8-2-5,12-8 1,10-8-1,8-8 1,9-15 0,8-7-1,0-16-3,10-8-3,-6-15 2,2-3-2,-6-11-2,0-2-4,-8-8-4,-3 1-2,-9-6 2,-9-2 2,-2 3 3,-11-7 2,-2-1 6,-7 4 6,-8-3 7,-3 4 7,-4 4 5,-1 4 4,-3 7 5,-1 4 5,5 12-2,-6 4-3,19 24-2,-22-20-4,22 20-3,-7 19-4,9 3-4,3 9-7,3 7 0,3 12-1,2 7 0,3 5 0,1 4 1,-3 0-1,3 2 1,0 2-1,-3-4 1,-1-8-1,-4-1 0,2-5 0,-1-5 0,-1-5 0,0-3 0,-3-6-1,1-7 1,0-1-7,-7-25-7,11 30-5,-11-30-5,0 0-5,0 0-4,22-4 0,-22 4 0,15-29 8,-2 10 5</inkml:trace>
          <inkml:trace contextRef="#ctx0" brushRef="#br0" timeOffset="-2413.1565">-9491-4135 50,'-1'-16'18,"1"16"1,0 0 1,0 0-2,-4-22 3,4 22-2,0 0-1,0 0-1,0 0-3,0 0-1,0 0-4,-4 16-2,4-16-6,-9 26 0,9-26-1,-7 35 1,3-10-1,0 3 0,-1 10 0,1 6 0,0 8 1,1 5-1,-1 5 0,-1 4 2,1-2-2,0-1-1,0-5 2,3-5-2,-1-7 0,-2-7 1,6-6 0,-2-7-1,0-6 1,0-20 0,7 20-1,-7-20 0,0 0 1,0 0-1,15-22 1,-13 4-1,2-4 0,-4-4 1,0-2-1,0-3 2,-2-6-2,0-3 2,0 0-2,2-4 2,0-4-2,2-3 1,-2-2 0,4 1 0,1 3 0,-1 1-1,5 2 1,0 2 0,4 7-1,2 10 1,3 5-1,1 5 1,-1 3 0,4 8 0,0 6 0,2 6 1,-2 3 0,4 6-1,-2 5 1,1 4-1,1 12 1,-2 3-1,-4 7 0,2 5 1,-1 4-1,-5 0 1,-1 2-1,-4 0 2,0-2-1,-2-4-1,-1-5 0,-1 0 0,0-6 0,-3-3-1,2-6 1,-1 0-1,-1-3 0,1-4 2,1-4-1,-3-2 0,-3-18 0,8 24 0,-8-24 0,5 18-1,-5-18 0,0 0-11,0 0-9,0 0-6,0 0-5,-9-18-1,9 18-6,-27-24 0,8 8 1</inkml:trace>
          <inkml:trace contextRef="#ctx0" brushRef="#br0" timeOffset="-1585.8752">-8683-3361 123,'0'0'33,"0"0"0,-17 9-5,17-9-11,0 0-7,-7 17-9,7-17-1,2 27 0,0-8 0,1 3 0,1 3-1,0 5 1,1 1 1,-3 4-1,0 0 1,0 1-1,0-1 0,-1-4 0,-1-5 0,4 0-8,-4-26-7,2 18-9,-2-18-5,0 0-4,5-31-2,1 5 2,0-7-3,1-11 8</inkml:trace>
          <inkml:trace contextRef="#ctx0" brushRef="#br0" timeOffset="-2096.1034">-9373-3377 71,'0'0'25,"0"0"-1,0 0-6,0 0 0,0 0-3,0 0 0,20 0 0,-20 0-2,33-8-1,-9 5-5,4-3-3,5 4-4,2-1-2,9-1-2,-3-1-6,6 5-4,-8-4-5,7 0-3,-9-1-5,0-3-3,-8 1 0,-7-4 2,-5 4 6,-17 7 3</inkml:trace>
          <inkml:trace contextRef="#ctx0" brushRef="#br0" timeOffset="-915.9832">-7973-3515 84,'-18'-9'22,"18"9"-2,-28-11-4,11 4-2,17 7-5,-29-8 2,29 8-1,-29 0 1,29 0 0,-24 6-4,24-6-2,-15 18-2,15-18 1,-6 24-2,6-24 0,8 28 0,-8-28-3,24 22 3,-6-13 0,2-9-1,1 0-1,-1-4 0,-2-7 1,1 0-2,-7-6 2,-4 1-1,-5-2 0,-8 1 1,-4-1-1,9 18-2,-30-26-1,10 22-1,-6 1-3,2 8-2,-3 1-2,8 7-6,1-4-4,18-9-5,-13 25-3,13-25 1,19 11 0,3-16 3,7-1 0</inkml:trace>
          <inkml:trace contextRef="#ctx0" brushRef="#br0" timeOffset="294.1912">-6570-3265 148,'0'0'34,"-3"22"-1,3-22-9,0 29-11,5-5-10,3 1-3,-1 9 0,2 2 0,-1 5-2,-3-7-11,4 9-7,-5-14-7,1 0-6,-3-12-4,-2-17-1,0 0-2,11-20 3</inkml:trace>
        </inkml:traceGroup>
        <inkml:traceGroup>
          <inkml:annotationXML>
            <emma:emma xmlns:emma="http://www.w3.org/2003/04/emma" version="1.0">
              <emma:interpretation id="{702ACC40-989A-4D60-B828-EDB72B059701}" emma:medium="tactile" emma:mode="ink">
                <msink:context xmlns:msink="http://schemas.microsoft.com/ink/2010/main" type="inkWord" rotatedBoundingBox="19143,12027 21526,12116 21485,13208 19103,13119">
                  <msink:destinationLink direction="with" ref="{EAD23ECF-AEAA-46B0-8CFC-3C0E9E3B7979}"/>
                  <msink:destinationLink direction="with" ref="{0EA55967-E6D6-4253-ACC4-905A8B30EEAA}"/>
                </msink:context>
              </emma:interpretation>
              <emma:one-of disjunction-type="recognition" id="oneOf1">
                <emma:interpretation id="interp5" emma:lang="en-US" emma:confidence="0">
                  <emma:literal>-As</emma:literal>
                </emma:interpretation>
                <emma:interpretation id="interp6" emma:lang="en-US" emma:confidence="0">
                  <emma:literal>-An</emma:literal>
                </emma:interpretation>
                <emma:interpretation id="interp7" emma:lang="en-US" emma:confidence="0">
                  <emma:literal>-Am</emma:literal>
                </emma:interpretation>
                <emma:interpretation id="interp8" emma:lang="en-US" emma:confidence="0">
                  <emma:literal>-A,</emma:literal>
                </emma:interpretation>
                <emma:interpretation id="interp9" emma:lang="en-US" emma:confidence="0">
                  <emma:literal>-A.</emma:literal>
                </emma:interpretation>
              </emma:one-of>
            </emma:emma>
          </inkml:annotationXML>
          <inkml:trace contextRef="#ctx0" brushRef="#br0" timeOffset="1075.1122">-5929-3489 171,'5'16'33,"12"3"-1,-1-14-22,14 1-13,5-8 3,3 2-1,3-4 0,1-7-7,4 6-14,-4-8-5,4 4-7,-5-8 1,1 6-1,-3-7-1,-1-1 0</inkml:trace>
          <inkml:trace contextRef="#ctx0" brushRef="#br0" timeOffset="1955.0343">-4907-4058 142,'0'0'33,"-24"4"-2,23 16-11,-5 4-11,8 11-5,2 9-3,1 13-2,4 11 1,0 3 2,3 4-1,-3 0-1,0 1 1,-2-8 0,1-6 0,-3-11 0,1-12-2,-1-6 0,-1-11 1,-4-22 0,9 16-1,-9-16 1,9-24-2,-9-1 1,2-10 0,-4-4-1,2-5 1,-2-5 0,-1-6-1,-1-4 2,0-1-1,3-5 0,-3 5 0,4-2 1,0 5-1,5 3 1,5 10 0,1 6 0,5 10 0,4 8 1,4 7-1,4 8 1,7 5-1,0 9 1,3 4 0,3 7 0,1 9 0,-1 8 0,1 7-1,-3 4 0,-6 7 0,-8 4 2,-1-1-1,-7-1 1,-2 0-1,-6-4 0,-4-3 0,-3-3 0,-4-6 0,2-6-1,-3-6 0,1 0-1,-4-9 0,6-20 1,-5 24 0,5-24-6,0 0-8,0 0-7,0 0-8,-19-31-3,19 31-5,-9-35-1,2 15-1,1-2 12</inkml:trace>
          <inkml:trace contextRef="#ctx0" brushRef="#br0" timeOffset="2202.7513">-4743-3366 119,'0'0'39,"0"0"0,33-17-11,-14 1-13,10-1-7,4-1-8,2-6-8,5 9-9,-1-9-8,5 8-9,-1-4-4,-1 1-2,-3-1-2,-1 0 0</inkml:trace>
          <inkml:trace contextRef="#ctx0" brushRef="#br0" timeOffset="2819.5485">-4059-3311 64,'0'0'30,"0"0"3,0 0-5,17-20-3,-17 20-3,18-22-3,-18 22-4,26-24-4,-26 24-6,29-22-5,-12 13-1,1-1 1,3 5 0,-3 1-1,2 6 0,-1 5 1,-1 3-1,0 4 0,1 5 1,-4 4 0,-3 5-1,-4 3 1,-3 4 0,-3 0 0,-7 1 0,-1 5 0,-9-3-1,1 1 1,-5-4 0,1-4 0,1-5 0,-1-3-1,18-23 1,-18 22-1,18-22 0,0 0 0,0 0 0,27-23-1,-27 23 1,37-32 0,-15 18 1,0 3 0,2 0 0,0 5 0,2 4 1,-2 6-1,1 2 1,-1 5-1,-4 0 1,-1 3-1,-8 3 0,-2-1-2,-9-16-8,11 26-10,-11-26-7,0 0-5,0 0-1,-16 7 1,16-7-2,-10-36 2</inkml:trace>
        </inkml:traceGroup>
      </inkml:traceGroup>
    </inkml:traceGroup>
    <inkml:traceGroup>
      <inkml:annotationXML>
        <emma:emma xmlns:emma="http://www.w3.org/2003/04/emma" version="1.0">
          <emma:interpretation id="{C9B82465-839B-4EDD-B337-DFFBD0BBCE14}" emma:medium="tactile" emma:mode="ink">
            <msink:context xmlns:msink="http://schemas.microsoft.com/ink/2010/main" type="paragraph" rotatedBoundingBox="15316,13803 25177,14470 25061,16178 15201,1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D3734A-9DEA-4E38-94DF-2101144183EE}" emma:medium="tactile" emma:mode="ink">
              <msink:context xmlns:msink="http://schemas.microsoft.com/ink/2010/main" type="inkBullet" rotatedBoundingBox="15286,14255 15970,14301 15901,15329 15216,15282"/>
            </emma:interpretation>
            <emma:one-of disjunction-type="recognition" id="oneOf2">
              <emma:interpretation id="interp10" emma:lang="en-US" emma:confidence="0">
                <emma:literal>d</emma:literal>
              </emma:interpretation>
              <emma:interpretation id="interp11" emma:lang="en-US" emma:confidence="0">
                <emma:literal>•</emma:literal>
              </emma:interpretation>
              <emma:interpretation id="interp12" emma:lang="en-US" emma:confidence="0">
                <emma:literal>*</emma:literal>
              </emma:interpretation>
              <emma:interpretation id="interp13" emma:lang="en-US" emma:confidence="0">
                <emma:literal>&amp;</emma:literal>
              </emma:interpretation>
              <emma:interpretation id="interp14" emma:lang="en-US" emma:confidence="0">
                <emma:literal>4</emma:literal>
              </emma:interpretation>
            </emma:one-of>
          </emma:emma>
        </inkml:annotationXML>
        <inkml:trace contextRef="#ctx0" brushRef="#br0" timeOffset="17337.4218">-9329-1842 63,'-16'9'20,"16"-9"0,-11 17-4,11-17-3,-2 18 0,2-18-1,5 39-1,1-17 0,1 11 1,-1-2 0,5 7 0,-4 3-2,4 6-2,-3 1-2,-1 3 0,0 4-3,1 4-2,-3 2-1,2-1 0,-1 1 0,3-6 0,-1-2 0,1-5 0,2-6 0,0-11-1,0-5 1,-2-8-1,-9-18-7,20 16-6,-20-16-7,0 0-5,19-3-3,-19 3-4,5-20 0,-5 3 0,2-1 7,2-1 5</inkml:trace>
        <inkml:trace contextRef="#ctx0" brushRef="#br0" timeOffset="16922.8757">-9384-1167 58,'-20'5'22,"20"-5"1,-11-22 1,11 22 4,-13-31-2,13 31-6,-11-35-3,11 35-3,-11-33 0,11 33-5,-13-25-9,13 25 0,-17-22 0,17 22 0,-23-20 0,23 20 0,-32-24 0,14 13 0,-4 0 0,0 2 0,-2-2 0,0 5 0,0 2 0,2 6 0,2 2 0,1 5 0,1 6 0,1 5 0,4 9 0,1 4 0,1 8 0,5 4 0,2 7 0,6-1 0,7 4 0,2-5 0,10-3 0,1-6 0,9-5 0,2-8 0,4-6-2,3-7 2,1-10-1,3-3 1,0-6-1,0-5 1,-1-7 1,-3-5-2,-1-1-4,-8-7-6,2 3-4,-11-10-7,0 5-4,-9-10-4,0 5-1,-9-5-2,-1-1 6,-3 0 4,-3-6 5</inkml:trace>
      </inkml:traceGroup>
      <inkml:traceGroup>
        <inkml:annotationXML>
          <emma:emma xmlns:emma="http://www.w3.org/2003/04/emma" version="1.0">
            <emma:interpretation id="{531792A7-8702-49E4-932F-1861E47FA445}" emma:medium="tactile" emma:mode="ink">
              <msink:context xmlns:msink="http://schemas.microsoft.com/ink/2010/main" type="line" rotatedBoundingBox="16295,13869 25177,14470 25061,16178 16179,15577"/>
            </emma:interpretation>
          </emma:emma>
        </inkml:annotationXML>
        <inkml:traceGroup>
          <inkml:annotationXML>
            <emma:emma xmlns:emma="http://www.w3.org/2003/04/emma" version="1.0">
              <emma:interpretation id="{853C1EC2-1CBE-4B82-B11B-FDAADB94FEF2}" emma:medium="tactile" emma:mode="ink">
                <msink:context xmlns:msink="http://schemas.microsoft.com/ink/2010/main" type="inkWord" rotatedBoundingBox="16363,13776 22002,14414 21813,16077 16175,15439">
                  <msink:destinationLink direction="to" ref="{D8A20C06-9ED0-466A-A269-D45FB6A6D6FD}"/>
                </msink:context>
              </emma:interpretation>
              <emma:one-of disjunction-type="recognition" id="oneOf3">
                <emma:interpretation id="interp15" emma:lang="en-US" emma:confidence="0">
                  <emma:literal>Elands</emma:literal>
                </emma:interpretation>
                <emma:interpretation id="interp16" emma:lang="en-US" emma:confidence="0">
                  <emma:literal>Fantods</emma:literal>
                </emma:interpretation>
                <emma:interpretation id="interp17" emma:lang="en-US" emma:confidence="0">
                  <emma:literal>"Canards</emma:literal>
                </emma:interpretation>
                <emma:interpretation id="interp18" emma:lang="en-US" emma:confidence="0">
                  <emma:literal>"(ands</emma:literal>
                </emma:interpretation>
                <emma:interpretation id="interp19" emma:lang="en-US" emma:confidence="0">
                  <emma:literal>"(antibody</emma:literal>
                </emma:interpretation>
              </emma:one-of>
            </emma:emma>
          </inkml:annotationXML>
          <inkml:trace contextRef="#ctx0" brushRef="#br0" timeOffset="23003.8967">-6113-826 97,'-21'17'23,"21"-17"0,-12 25-7,4-8-5,8 9-2,2-3 1,5 12 2,-5-4-1,9 6 0,-3-2-2,3 3-1,-4-10-1,2-2-2,-5-4-3,1-6-1,-5-16-2,6 17 1,-6-17 0,0 0-1,-4-19 0,4 19 1,-11-35-1,6 10 0,-5-3 0,3-7 1,0-1-1,1-3 1,1 1-1,3-1 1,0 2 0,2 3 1,6 4 0,-1 6 1,2 8-2,-7 16 2,26-15-2,-7 17 0,3 4 1,3 5-2,5 3 0,3 6 0,4 1 1,0 2-1,-3 1 1,1 6 0,-5-1 0,-3 2 0,-4 0 1,-7 2 0,-3 2 1,-4-4-1,-5-1-1,0-3 0,-3-1 0,-1-2 0,2-2 0,-2-6 0,0-16 0,2 24-9,-2-24-7,0 0-6,0 0-6,0 0-5,0 0-1,2-22 0,-6 4 0,-5-2 7</inkml:trace>
          <inkml:trace contextRef="#ctx0" brushRef="#br0" timeOffset="23270.3981">-5951-503 72,'22'-9'23,"0"-2"0,5 2-5,-3-6-7,6 4-5,-3 0-7,3 0-6,-1 2-5,-5 0-3,2 3-3,-4 2-3,-2-1-1,-2 3 0,-18 2 4,24-5 3</inkml:trace>
          <inkml:trace contextRef="#ctx0" brushRef="#br0" timeOffset="24135.1169">-5543-1939 140,'-17'-9'34,"17"9"0,0 0-6,0 0-13,10 20-11,13-4-4,9 6 0,4 11 0,9 11-1,4 4 1,6 9 0,1 7 0,1 6 0,-4 9 1,-1 3-1,-3 6 0,-10 4 0,-2 1 0,-12 1 0,-3-2 0,-11-4 0,-3-6 0,-6-5 0,-2-9 0,0-15 0,-4-7-1,0-7 1,2-14-1,4-6-1,-2-19-3,0 0-8,0 0-6,0 0-6,0 0-7,17-19-2,-15-1 1,1 0-1,1-6 3,0-3 7</inkml:trace>
          <inkml:trace contextRef="#ctx0" brushRef="#br0" timeOffset="23594.8157">-5372-582 83,'7'20'26,"-1"2"0,1 4-1,-7-8-6,9 2-3,-5 1-4,5 4 0,-5-3-3,3 0-6,2 0-5,-9-22-8,13 37-7,-13-37-6,6 20-4,-6-20-3,0 0-3,4-20 3,-4 2 6,0-4 4,-2-9 6</inkml:trace>
          <inkml:trace contextRef="#ctx0" brushRef="#br0" timeOffset="24721.8412">-4450-1006 39,'0'0'10,"0"0"-1,0 0-2,0 0-5,0 0-2,0 0-1,5-16-3,-5 16-1,0 0-2,2-17-3,-2 17-1,0 0 0,0 0 1,0 0 3</inkml:trace>
          <inkml:trace contextRef="#ctx0" brushRef="#br0" timeOffset="22266.3573">-6660-1152 97,'-18'9'34,"1"-9"-1,17 0-5,0 0-7,0 0-5,17-22-4,16 11-3,6-4-7,10 0-2,12 1-1,7 1 1,8 2-1,3 4 1,3-3 0,1 7 0,-2 3 0,-2 2 0,-7 1 0,-6 3-1,-7 1 1,-7 0-6,-8 12-7,-11-10-4,0 7-6,-13-5-4,0 6-3,-20-17-3,21 26 1,-21-26 6,3 18 5,-3-18 5</inkml:trace>
          <inkml:trace contextRef="#ctx0" brushRef="#br0" timeOffset="20987.1332">-6571-1991 130,'0'0'37,"-21"-9"-2,21 9-3,-16 11-15,16-11-13,-8 26-4,7-8 0,1 6 0,1 2 0,3 7-1,2 3 0,-1 1 1,1 5-1,-1-5 1,-1 0 0,0-8-1,1-1 0,-1-8 1,-4-20-1,3 20 1,-3-20-1,0 0 0,0 0 1,10-28 0,-10 8-1,1-4 1,-1-3 1,0-4-1,0-2 0,-1-2 1,-1-2-1,0-1 0,-2 1 1,2 2-1,1 0-1,-1 0 1,4 4 0,-1 4 0,3 1 0,2 8 0,-6 18 0,18-15 0,-18 15 0,31 13 0,-10 2 0,2 7 0,7 7 0,1 6 1,2 0-1,2 3 1,-4 1-2,1 3 2,-5 0-1,-3-3 0,-5-3 1,-6-3 0,-4-3 0,-4-5 0,-3-3 0,-2-22-1,-5 26-2,5-26-6,-8 18-5,8-18-5,0 0-4,0 0-5,-16 13-2,16-13-3,0 0 3,-26-4 3,26 4 4,-35-16 4,15 7 10</inkml:trace>
          <inkml:trace contextRef="#ctx0" brushRef="#br0" timeOffset="21228.3791">-6535-1604 79,'8'24'30,"-8"-24"-9,18 9-9,-1-10-9,7-3-8,5-2-6,4 1-4,6-6-5,1 2-2,1-2 0,1-4-1,-1 2 5</inkml:trace>
          <inkml:trace contextRef="#ctx0" brushRef="#br0" timeOffset="21791.8161">-6032-1659 85,'22'6'27,"-22"-6"0,18-9 0,0 5-5,-18 4-5,35-5-3,-18 3-2,5 5-3,-5 3-2,3 3-2,-20-9-4,29 22 0,-29-22 0,20 29-1,-14-12-1,-4-1-3,-2 1-1,-6-1-1,1 5 0,-8-5-2,2 2 0,-8-1 1,19-17 1,-31 29 3,31-29 1,-24 21 1,24-21 1,0 0 3,0 0 3,0 0 0,0 0 0,17-2 0,-17 2-1,33-13 1,-15 7-1,4 3-1,1 1-4,2-2 0,1 2 0,-2 2 1,0 2-1,-4 2 1,-2 1-4,-18-5-4,30 10-5,-30-10-6,0 0-5,13 16-5,-13-16-5,0 0 1,-15 20 2,15-20 5,-22 13 4</inkml:trace>
          <inkml:trace contextRef="#ctx0" brushRef="#br0" timeOffset="25803.2608">-3987-1015 94,'0'0'28,"0"0"1,-15-27-2,15 27-6,-9-33-4,4 16-4,-8-7-4,0 2 0,-6-2-2,-1-1-6,-6 1-1,-1 2 0,-6 4 0,0 3 0,-4 8 0,-2 7 0,-1 5 0,-1 12 0,5 6 0,-1 9 0,5 10 0,7 5 0,6 10 0,10 0 0,7 4 0,10-1 0,10-3 0,8-4 0,7-9 0,4-11-2,5-7 0,2-13 0,-2-11 0,1-10 1,-3-12 0,-1-7 0,-6-8-2,-4-11-5,-1-4-3,-10-6-4,-1-3 0,-10-11 1,-5 2 2,-11-11 3,-2 2 6,-6 2 8,-12-4 8,5 13 2,-7 0 2,5 20-1,-2 6-2,8 18-2,2 7-4,18 15-7,0 0-1,-8 35 0,19-5 0,10 6 0,4 8 0,10 11 0,4 8 0,1 3 0,3 3 0,1 3 0,-4 3 0,-1-9 0,-4 0-6,-9-13-9,-1-5-5,-8-17-4,-2-5-4,-15-26-5,14 16-1,-14-16-1,2-22 9,-2 0 5,0-5 9</inkml:trace>
          <inkml:trace contextRef="#ctx0" brushRef="#br0" timeOffset="26359.0037">-3661-971 144,'0'0'34,"18"4"0,-18-4-12,20-18-7,-20 18-9,32-26-6,-12 15 0,2 5 0,2 3 0,-2 3 0,2 5 0,0 6 0,-6 6 0,2 3 0,-5 6 0,-4 3 0,-4 4 0,-8 2-5,-1 1-3,-11-3-2,4 2-1,-12-7-2,3 1 0,-8-9 1,6-1 5,-4-5 4,2-4 3,4-1 4,1-7 2,17-2 4,-26 0 2,26 0-1,0 0-1,0 0-2,2-19-2,-2 19 0,22-7-3,-3 5-2,5 4 0,1 3-1,5 5 1,3 1-1,2 3 0,2 1 1,1 0-1,-3 1 0,-2 2 0,-3-5-8,-5 0-10,-25-13-8,28 15-7,-28-15-3,0 0 1,0 0-1,-24-20-1</inkml:trace>
          <inkml:trace contextRef="#ctx0" brushRef="#br0" timeOffset="18402.6168">-8264-1081 69,'0'0'20,"19"20"0,-19-20-7,24 19-13,-6-12-8,4 0-7,2-1-3,0-2-1,2-4-2,-4-8 0,2-3 2</inkml:trace>
          <inkml:trace contextRef="#ctx0" brushRef="#br0" timeOffset="18178.8544">-8473-1341 155,'0'0'34,"14"18"-1,-14-18-16,37 7-9,-9-1-7,5-2-8,9 5-7,-1-7-8,3 5-6,-7-5-5,1 3 0,-8-5 0,-6 2-1,-24-2 5</inkml:trace>
          <inkml:trace contextRef="#ctx0" brushRef="#br0" timeOffset="17698.2134">-8812-1070 124,'-15'28'32,"6"-12"0,9 8-10,-5-4-9,10 8-4,-3-1-3,7 6 0,-1 0-3,3 4-1,2-2-9,-2-8-5,3 5-6,-6-10-6,5-2-6,-13-20-4,12 16 0,-12-16 1,0 0 4,11-29 5</inkml:trace>
          <inkml:trace contextRef="#ctx0" brushRef="#br0" timeOffset="19358.0874">-7232-2075 72,'0'0'23,"-24"-5"-1,24 5-2,0 0-5,0 0-2,-22-6 0,22 6 2,0 0-2,0 0 0,-18 11-1,18-11-1,-13 17-3,13-17-3,-15 22-5,15-22 0,-20 31 0,9-13 0,0 0 0,-2 6 0,2 0 0,-2 5 0,0 8 0,0-2 0,1 7 0,-1 0 0,2 4 0,3 4 0,1-1 0,1 1 0,5 1 0,1 4-1,3 0 0,3 2 1,5 2-1,-2-1 1,6 1 0,-1-4 0,5 0-1,1-7 0,2-4 0,2-7 0,0-6 0,0-6 0,2-4 0,-4-12-6,5 2-11,-10-11-7,3 0-8,-20 0 0,22-9-1,-22 9 0,9-28-1</inkml:trace>
        </inkml:traceGroup>
        <inkml:traceGroup>
          <inkml:annotationXML>
            <emma:emma xmlns:emma="http://www.w3.org/2003/04/emma" version="1.0">
              <emma:interpretation id="{70FC2D74-4E70-4F66-BAF7-045304513E86}" emma:medium="tactile" emma:mode="ink">
                <msink:context xmlns:msink="http://schemas.microsoft.com/ink/2010/main" type="inkWord" rotatedBoundingBox="25050,16125 25065,16127 25063,16142 25049,16141"/>
              </emma:interpretation>
              <emma:one-of disjunction-type="recognition" id="oneOf4">
                <emma:interpretation id="interp20" emma:lang="en-US" emma:confidence="0">
                  <emma:literal>.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}</emma:literal>
                </emma:interpretation>
                <emma:interpretation id="interp23" emma:lang="en-US" emma:confidence="0">
                  <emma:literal>w</emma:literal>
                </emma:interpretation>
                <emma:interpretation id="interp24" emma:lang="en-US" emma:confidence="0">
                  <emma:literal>3</emma:literal>
                </emma:interpretation>
              </emma:one-of>
            </emma:emma>
          </inkml:annotationXML>
          <inkml:trace contextRef="#ctx1" brushRef="#br0">0 0,'0'0,"0"0,0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1.6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BC015C-4A89-429C-83E2-C58748812C82}" emma:medium="tactile" emma:mode="ink">
          <msink:context xmlns:msink="http://schemas.microsoft.com/ink/2010/main" type="inkDrawing" rotatedBoundingBox="7505,10223 7907,6194 8016,6205 7615,10233" semanticType="verticalRange" shapeName="Line">
            <msink:sourceLink direction="with" ref="{B1675C3F-2CB4-49A6-AD33-67BCDEAD37DA}"/>
          </msink:context>
        </emma:interpretation>
      </emma:emma>
    </inkml:annotationXML>
    <inkml:trace contextRef="#ctx0" brushRef="#br0">436 126 13,'-6'-19'10,"-1"3"0,7 16 0,-13-28 2,13 28-1,-9-24 3,9 24 0,-4-20 2,4 20 2,0 0 3,-7-24-1,7 24-2,0 0-2,0 0-2,0 0-4,0 0-3,0 0-4,0 0-5,-8 21-1,8-21 1,-1 23 0,1-23 0,0 32 1,0-12 0,1 7 1,-1 1 0,0 1 1,0 4-2,2 2 2,-2 0-2,0 2 1,0 1-1,0-3 1,0 2 0,0 3-1,0 0 1,-2 2 0,1 1-1,-1 3 1,0-1 0,0 3-1,0-2 1,0 2-2,1-4 2,-3 3-1,2-1 0,0 2 0,2-2 0,-3 0 0,1-1 0,-2-1 1,2 4 0,0-4 0,0 2 0,1 0 0,-3-2 0,2 5 0,-3 1 0,3-2 0,-2 1 0,0 1-1,1-3 1,-1 1 0,-1 2 0,1-5-1,0-1 1,-1 1 0,-1-1-1,1-2 1,-1 2 0,-1-4 0,1 0 0,-1 3 0,1-1 0,-1 2 0,1-2 0,-3 2 0,4-4 0,-3 3 0,1-3 0,3 0 0,-1-5 1,-1 2-1,1 0 0,-1-4 0,1 3 0,1-1 0,0 0 0,-1-2 0,-1 2 1,1-2-2,3-2 2,-4 0-1,3-1 0,-1-1-1,0 0 2,1 1-2,-1-1 1,0 0 0,1 2 0,-1 1 0,0 1 0,1-2 1,-1 2-2,0 0 2,1-2-1,-3 2 0,2 2 0,1-4 0,-1 2 1,0-2-1,1 0 0,-3-1 0,1-1 1,-1-1-1,4-1-1,-1-1 1,-1 0-1,0-3 1,1 1-1,1-2 1,0 2-1,2-4 2,-4 0-1,2-3 0,1 3 0,-1-2 0,0-1 0,2-1 0,0-16 0,-2 28 0,2-28 1,0 24-1,0-24 0,0 20 0,0-20 0,-2 17 0,2-17 1,0 0-2,-7 16-12,7-16-10,0 0-7,0 0-4,-13-20 1,11 2 0,-5-14-1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2.4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A20C06-9ED0-466A-A269-D45FB6A6D6FD}" emma:medium="tactile" emma:mode="ink">
          <msink:context xmlns:msink="http://schemas.microsoft.com/ink/2010/main" type="inkDrawing" rotatedBoundingBox="16903,9862 23799,12442 23198,14048 16303,11468" semanticType="callout" shapeName="Other">
            <msink:sourceLink direction="from" ref="{25FC1C8E-5B3A-4118-89AB-E4D62A54F7AE}"/>
            <msink:sourceLink direction="to" ref="{853C1EC2-1CBE-4B82-B11B-FDAADB94FEF2}"/>
          </msink:context>
        </emma:interpretation>
      </emma:emma>
    </inkml:annotationXML>
    <inkml:trace contextRef="#ctx0" brushRef="#br0">5159-100 60,'0'0'28,"-16"-16"-1,16 16-2,0 0-5,0 0-2,0 0-1,0 0-2,0 0-3,0 0-2,20 29-3,-11-5-3,2 3-2,2 10-2,2 5 0,3 4-1,1 2 1,1 5 0,2 0 0,2-3 0,0-3 1,2-3-1,-4-5 2,2-3-2,-1-4 0,0-7 0,-1-1 0,0-9 0,-2 0-1,0-8 1,-1-2-1,1-6 1,-4-7 0,1-5 0,-2-3 1,-3-3-1,0-3 0,-3-1 0,0-5 0,-2-3 0,-5-2-1,0-7 1,-2-3-1,-4-8 2,2-2-1,1-2 0,1 0 0,0 0 1,5 2-1,1 7 0,3 7 0,2 12 0,0 6 0,-11 21-1,18-23-7,-18 23-10,17 7-5,-17-7-7,15 24-3,-15-24-5,9 26 0,-9-26-1,16 25 22</inkml:trace>
    <inkml:trace contextRef="#ctx0" brushRef="#br0" timeOffset="505.6542">5965 485 81,'0'0'31,"0"0"-2,7 20-6,-7-20-7,8 24-6,-1-4-5,-3 4-1,3 6-1,1-3 2,-3 6 1,1 0 0,1 0-1,-3-2 0,-1-3-2,1 5-5,-4-11-9,4 3-7,-4-25-9,1 19-6,-1-19-4,0 0 0,8-35 0,-3 0 8</inkml:trace>
    <inkml:trace contextRef="#ctx0" brushRef="#br0" timeOffset="1020.0401">6508 96 104,'0'0'37,"0"0"-2,25 15-9,-25-15-11,41 4-5,-17-1-3,9 3-3,2 1-5,0-3-6,5 1-5,-5-5-4,4 4-5,-10-6-4,3 6-3,-10-6-3,-4 2 1,-18 0 2,0 0 1,17 9 16</inkml:trace>
    <inkml:trace contextRef="#ctx0" brushRef="#br0" timeOffset="1257.988">6646 447 149,'27'11'39,"1"-6"-10,3-1-18,6-4-15,-2-6-14,7 3-6,-3-7-8,3 1-3,0-4-4,1 1 4,-1-3 4,0-5 22</inkml:trace>
    <inkml:trace contextRef="#ctx0" brushRef="#br0" timeOffset="15728.0789">7280 2033 67,'-18'-7'38,"18"7"-1,-22-11-7,22 11-7,0 0-5,24-6-3,-4 5-5,11 2-6,6 3-6,5 0 1,4 1 0,4 1 1,0-4 0,-3 1 0,-2 1-2,-7-8-12,1 8-7,-10-8-8,-3 2-3,-26 2 0,26-11 0,-26 11-1,0 0 3</inkml:trace>
    <inkml:trace contextRef="#ctx0" brushRef="#br0" timeOffset="18103.9029">10051 2086 137,'-23'15'34,"7"5"0,-6-9-13,22-11-9,-26 26-9,26-26-4,-9 16 0,9-16 0,0 0-1,0 0 0,18 13-10,-18-13-11,0 0-6,22-18-5,-22 18 2,19-28 0,-5 10-1</inkml:trace>
    <inkml:trace contextRef="#ctx0" brushRef="#br0" timeOffset="19004.022">10965 2237 88,'0'0'32,"2"-17"-1,-2 17-3,-6-25-5,-1 6-5,7 19-5,-19-33-6,6 15-6,-5-2 0,-4 0 0,-7-1 0,-1 1 1,-7-2-2,-1 8 0,-6 1 1,-4 9-2,-2 8 1,0 7-1,1 11 0,5 13 2,-1 9-1,10 3 0,10 8 0,8 4 0,12-4-1,10-2 0,15-7 1,6-7-3,15-10 2,3-11-1,7-14 1,4-11-1,2-14 1,2-6 1,-7-8-1,-6-11 0,-4-5-1,-9-6 0,-5-5 0,-12-4 1,-5-6 0,-11-5 0,-5-2 1,-1 4 0,-7 2 1,-3 5 0,1 7 1,1 14 1,2 12-1,-2 11 0,14 24 0,0 0 0,0 0-1,-9 22 0,12 11 0,8 7-1,-2 15 0,15 9 0,-5 10 0,5 3 1,1 5 0,-1-1 1,2-2-2,0-4 1,-4-9-1,-2-11 0,-3-7 1,-3-13-8,1-6-7,-6-11-7,2-1-5,-11-17-4,0 0-3,17-9 0,-17 9-1,13-37 6,-8 11 9</inkml:trace>
    <inkml:trace contextRef="#ctx0" brushRef="#br0" timeOffset="19611.1804">11307 2349 139,'0'0'32,"7"16"-3,-7-16-10,0 0-7,22-14-7,-22 14-7,32-22 1,-32 22 2,31-28-2,-15 13 3,1 4-2,-17 11 1,28-11 0,-28 11 1,23-1-2,-23 1 1,24 14-1,-24-14 1,22 33 0,-9-7-1,0 3 2,-4 4-2,-3 2 1,-1 2-1,-3 3 1,-5-1-1,-3-3 0,-3-3-1,-4-3 1,-2-3 0,-1-5 0,-3-3 0,19-19 0,-29 23 0,29-23 0,-22 10-1,22-10 0,0 0 0,0 0 0,0-19-1,0 19 1,18-18-1,-18 18 0,30-22 1,-12 9 1,2 4 0,6 0 0,2 7 0,3 6 0,2 5 0,2 5 1,0 3-1,0 3 0,-4 4 0,-1 2 0,-3-1 0,-7-3-2,-9-5-13,2 1-11,-13-18-7,0 17 1,0-17-6,-24-24-1,8-4-2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4.7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D23ECF-AEAA-46B0-8CFC-3C0E9E3B7979}" emma:medium="tactile" emma:mode="ink">
          <msink:context xmlns:msink="http://schemas.microsoft.com/ink/2010/main" type="inkDrawing" rotatedBoundingBox="19008,10213 20937,10001 21051,11034 19122,11247" semanticType="callout" shapeName="Other">
            <msink:sourceLink direction="with" ref="{702ACC40-989A-4D60-B828-EDB72B059701}"/>
          </msink:context>
        </emma:interpretation>
      </emma:emma>
    </inkml:annotationXML>
    <inkml:trace contextRef="#ctx0" brushRef="#br0">7771-214 100,'0'0'36,"0"0"-1,0 0-5,0 0-9,-9 17-9,2 1-7,0 10-3,-3 5-2,1 7 0,0 8 0,-4 9 1,-4 7-1,-1 4 1,-2 5-1,-2 2 1,2-1-1,-4-5 1,2-6-1,1-6 0,7-12-1,1-8 1,5-9 0,3-10-1,5-18 1,0 0 0,0 0 0,26-13 0,-14-13 0,1-8 1,2-3-1,2-7-1,-4-6 1,3-3-1,1-4 1,-3-3 0,3-1 0,-1 3-2,1-1 2,0-2 0,-1 4 0,1 2 0,-3 6 0,3 5 0,-4 9 0,0 4 0,-4 7 1,-9 24-1,16-24 0,-16 24 0,0 0 0,19 6 0,-19-6 0,18 27-1,-3-9 1,2 3-1,6 1 1,7 0 0,1 3 0,6 1 1,2 0-1,1-1 0,2 3 0,-1-1 0,-4 3-1,-6 1 1,-2 2 0,-5 2-1,-7 0 1,-3 3 1,-6 1-1,-5-1 1,-4-1 0,-1-2 1,-6 1-2,-1 1 1,-2-4 0,-3 0 0,-3-5-1,2-3 0,-3-1 0,-1-2 0,1-7 1,-2-2-1,-2-2 1,0-4 0,-6-1-1,-3-3 1,-6 1 0,0 0-1,-7-1 1,-2-1-1,-2 0 0,-3 2 1,-3-1-1,7 1 0,-1 0 0,4 1 0,7-3-1,6 0 0,10 0-1,21-2 1,0 0-10,0 0-9,2-17-9,17 1-5,6 1 4,5-13-1,3-3-1,4-7 0,3-4 8</inkml:trace>
    <inkml:trace contextRef="#ctx0" brushRef="#br0" timeOffset="703.9637">8641-67 102,'0'0'29,"0"0"0,0 0-8,4 22-5,-4-22-3,26 37-3,-10-10-3,7 8-1,-1 5-5,2 6-1,3 2 1,-3 5-1,4-1 0,-3-3 2,-3 4-3,1-3 1,-1-4 0,0-6 0,-4-3-1,0-6 2,-3-4-1,0-5-1,-15-22 1,27 24 0,-27-24 1,24 4 0,-24-4 0,24-20 0,-9-4 0,2-4 0,1-8 1,2-8-2,-1-8 0,-1-6 0,-1-10 0,1-4-1,-1 1 1,-1 1-2,-1 4 2,-2 2 0,1 11-1,-1 9 1,0 12-1,-6 12-1,-7 20-2,8-20-8,-8 20-8,0 0-6,5 26-5,-5-26-1,2 27-1,4-10-3,3-1 3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6.2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A55967-E6D6-4253-ACC4-905A8B30EEAA}" emma:medium="tactile" emma:mode="ink">
          <msink:context xmlns:msink="http://schemas.microsoft.com/ink/2010/main" type="inkDrawing" rotatedBoundingBox="21523,10793 21718,11512 21287,11628 21092,10910" semanticType="callout" shapeName="Other">
            <msink:sourceLink direction="with" ref="{702ACC40-989A-4D60-B828-EDB72B059701}"/>
          </msink:context>
        </emma:interpretation>
      </emma:emma>
    </inkml:annotationXML>
    <inkml:trace contextRef="#ctx0" brushRef="#br0">9581 608 113,'0'0'37,"19"-13"0,-19 13-8,16-27-8,-8 7-10,6-1-4,1 3-7,0-2 0,5 1 0,-1 7 0,-1 1 0,0 5-1,4 4-2,-1 4 1,1 7-1,-4 0 1,0 12-1,-1 2 1,0 5 0,-5 3 2,-4 0 1,-3 4-1,-5 2 1,-1 1 0,-11-5 0,-2-1 1,-5-1 0,-3-2-1,-5 0 0,-1-3 0,-1-2-1,1-6 1,2 1-1,2-5 0,6-1-1,1-2 0,17-11 0,0 0-1,-16 15 0,16-15 1,0 0-1,20 0 1,-20 0 0,33-2 1,-13 4 0,4 0 1,4 1-1,3 5 0,4-3 1,2 4-1,0 2 0,1 0 0,1 0-1,-4 0 1,2 2-6,-13-4-11,3 2-9,-27-11-8,28 10-2,-28-10-3,0 0-2,-17-26 3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00.4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06FF61-4313-4F5F-83C6-A7E6EA83631E}" emma:medium="tactile" emma:mode="ink">
          <msink:context xmlns:msink="http://schemas.microsoft.com/ink/2010/main" type="inkDrawing" rotatedBoundingBox="9602,3997 11103,4046 11080,4744 9579,4694" hotPoints="10973,4434 10324,4758 9732,4340 10381,4015" semanticType="enclosure" shapeName="Ellipse">
            <msink:destinationLink direction="with" ref="{3C1C91A2-5FC7-4817-8D8C-E041ABD997D2}"/>
            <msink:destinationLink direction="with" ref="{AF73B781-DFA9-4752-AC8F-3142FBE09490}"/>
          </msink:context>
        </emma:interpretation>
      </emma:emma>
    </inkml:annotationXML>
    <inkml:trace contextRef="#ctx0" brushRef="#br0">9 186 10,'0'0'10,"0"0"-3,0 0 0,-9-17-1,9 17 1,0 0-2,0 0 0,-5-20-1,5 20 0,0 0-1,0 0 0,0 0 0,0 0 0,11-17 2,-11 17 1,0 0 1,20-14 3,-20 14 1,28-13-1,-8 6 2,0-6 2,8 4-1,-1-4-1,8 4-2,-2-2-2,6 1-1,-2 1-1,3 4-1,-1 1-4,-1 0-1,3 1 1,1 1-1,0 0 1,1 2-1,-3-2 0,1 0 1,-3 2-1,-3 0 0,-2 0 0,-3 2 0,-3-2 0,-3 4 0,-2-1 0,0 5-1,1-1 1,2 2 0,-1 2 0,-2 4 0,4 2-1,2-1 1,1-1 0,1-1 0,1-1 0,-2 0 0,1 0 0,1 0 0,-3-2 0,-3-6-1,1 8-10,-9-7-5,5 5-6,-22-11-5,20 11-5,-20-11-1,0 0 0,0 0 0</inkml:trace>
    <inkml:trace contextRef="#ctx0" brushRef="#br0" timeOffset="-857.4392">-147 224 31,'0'0'17,"0"0"0,0 0 0,4-18 1,-4 18-1,0 0-2,0 0-1,0 0-2,0 0-2,18 22-2,-18-22-5,13 24-1,-4-8-1,2 1-1,0 3 1,2 2-1,2 2-1,3 1 1,1-1 0,1 2 0,0 0 0,4-3 0,0 1 1,2-2-1,1 0 1,3-2-1,-1 1 1,2-3 0,3-2 0,-3-1 1,6 0 1,-6-6 1,2 0 0,-2-2-1,2 1 1,-3-6 0,-1 1-1,1-1 0,1 2-2,-2-4-1,3-2 1,-1-2-1,0-1 1,0-1-1,1 1 0,-5-3 0,3-1 1,-3 2-1,-1-2 0,0 1 1,0 3-1,-1-2 0,-1 1 0,-2 1 0,-1-1 1,1 1-2,-4-1 1,0 1 0,1-5-1,-3 1 0,3-4 0,-3 1 0,3-5 0,-3 1 1,1-5-1,-1-2 1,-1 1 0,0 0 1,0 0-1,-4 1 0,1 3 1,-2 0-1,-10 18 0,16-26 0,-16 26 0,11-20 1,-11 20-2,0 0 1,4-24-5,-4 24-7,0 0-8,0 0-6,-2-22-6,2 22 1,0 0-2,-11-20 0,11 20 8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4.8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934AD3-7BAA-4A27-A583-50195A2A37D9}" emma:medium="tactile" emma:mode="ink">
          <msink:context xmlns:msink="http://schemas.microsoft.com/ink/2010/main" type="inkDrawing" rotatedBoundingBox="2460,8950 7771,9791 7568,11074 2257,10232" semanticType="underline" shapeName="Other"/>
        </emma:interpretation>
      </emma:emma>
    </inkml:annotationXML>
    <inkml:trace contextRef="#ctx0" brushRef="#br0">3 0 25,'0'17'13,"-2"1"-2,2 2 1,0 2-2,2 4 2,-2-4-2,3 6 1,-3-8-1,0 5 1,2-4-2,-2 1-2,0 0-2,0-2 0,0 4-2,0 0-1,0-2-1,2 0 0,-2 1 0,0 1 0,2 2 0,0 1 1,0-1 0,-1 0 0,1 3-1,2 2 1,0-1-1,1 1 0,-1-2 0,1 1-1,3 1 0,-1-2 0,2-1 0,0-1 0,2-1 1,0-2-1,0 1 1,4-3-2,0 2 2,1-2-2,3-2 2,-1 2-2,2-1 2,3-1-1,4-4 1,-3 4 0,7-3 0,-1-1 0,3 1 1,0-1-1,2 1 1,2 1 1,-2-3 0,1 3 0,1-3 1,0 3 0,-2-3 2,4 3-1,-1-1-1,3 3 0,-3-3 0,5 3-1,-3-2-2,6 0 0,0-1-1,2 1 0,2-1 0,5-1-1,4 1 1,0-1 0,5-3-1,-2 4 1,5-5-1,1 1 1,-2-2-1,0 2 1,0-2 0,1 2 0,1-2-1,2-4 1,3 3-1,3-1 1,1-2 0,-2 0-1,6-1 1,-2-1 0,-3 1-1,-3 1 1,-3-1-1,0-1 1,-6 3 0,3-3-1,-3 1 1,-1-3 0,3 3-1,-4-3 2,3 3-2,-3-2 1,-1 1 0,-2 1-1,-4-1 1,-2 1 0,-3 1 0,-2-2 0,-6 3 0,2-3-1,-1 3 1,-3-5 1,1 1-1,-1 0 0,2-3 0,1 1-1,1-2 1,-2 0 0,2-2 0,0 1-1,1-3 1,-1 0 0,0-1 0,-2-1 0,0 3 0,-1-3-1,-1 2 2,-1-1-2,-4-1 1,0 3 0,-4 1 0,2 0 0,-3-2 0,-1-1-1,-1 1 2,1 1-2,-1-1 1,-1 0 0,5 1 0,-5-1 0,4 0 0,-3 2 0,1-1-1,-1 1 1,0 0 0,-4-2 0,-1 3 0,-2-1 0,-3 0 0,-1-2 0,-17 4 1,25-7-1,-25 7 0,23-11 1,-23 11-1,18-20 1,-18 20-1,16-22 0,-16 22-1,21-31 1,-12 14 0,4-3 0,-2-2 0,2 0 0,-2-6 0,2 1 0,-2 1 0,2-3-1,-1-1 1,1 1 0,-2 0 0,2 3 0,-4 0 0,2 3 0,-1-1 0,-3 2 0,-5 1 1,0-1-1,-2 4 0,0-4 0,-2 4 0,-2-2 0,2 1 1,-1 3-1,1-3 0,2 19-1,-6-31 1,6 31 1,-7-25-1,7 25 0,-9-24 0,9 24 1,-8-19-3,8 19 3,0 0-1,-7-16-1,7 16 0,0 0-4,0 0-7,0 0-8,0 0-5,0 0-9,5 22 0,-5-22 2,4 16-1,-4-16 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-551 323 14,'0'-19'6,"0"19"-1,0 0-2,0 0-1,0 0-2,0 0-1,16-13 0,-16 13-3,0 0 0,0 0-1,17 8-1,-17-8-2,0 0 8,0 0 0</inkml:trace>
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<inkml:trace contextRef="#ctx0" brushRef="#br1" timeOffset="40923.5593">3212-998 46,'-9'24'20,"2"3"-2,1 1-7,5-1-3,4-1-2,6-2-9,1-6-7,-10-18-6,27 19-4,-27-19 1,20-8-1,-20 8 1</inkml:trace>
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<inkml:trace contextRef="#ctx0" brushRef="#br1" timeOffset="41821.3827">3687-1018 37,'-17'-30'16,"17"30"-4,21-29-2,3 13-3,7 3-4,9-2-4,4 2-4,8-1-4,1 1-3,4 0-2,2 4-2,-4 0-1,1 1 7</inkml:trace>
  <inkml:trace contextRef="#ctx0" brushRef="#br1" timeOffset="41668.0115">3685-1240 40,'0'0'22,"0"0"2,-16 14-5,17 5 1,-2-1-2,12 13 1,-8-1-2,16 5-3,-3-1-3,10-1-2,-6 0-5,2-5-11,2 1-9,-24-29-8,32 31-4,-32-31-3,0 0-2,0 0 1,0 0 2,-15-16 15</inkml:trace>
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<inkml:trace contextRef="#ctx0" brushRef="#br0" timeOffset="-788.9008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<inkml:trace contextRef="#ctx0" brushRef="#br1" timeOffset="11419.8265">264 488 24,'16'-4'17,"-16"4"-5,0 0-5,19 17-1,-19-17 1,16 25 1,-5-6-2,0-1-1,2 4-2,-2 2 0,4-2-1,0 3 0,-1-1-1,3 2-1,0-6 0,1 2 0,0-5 0,3-3 0,-1-8-2,7-6-2,5-6-5,1-10-3,7-1-3,4-12-7,8-2 0,1-8 6,12 3 16</inkml:trace>
  <inkml:trace contextRef="#ctx0" brushRef="#br0" timeOffset="211.6209">1331 820 49,'0'0'14,"0"0"-1,0 0-2,16-15-9,4 13-2,8 2-1,0-1 0,7-3-4,3 2-4,-1-2-3,3 1 0,-5-5 0,4 1-1,-4-2 0</inkml:trace>
  <inkml:trace contextRef="#ctx0" brushRef="#br0" timeOffset="415.4056">1822 749 57,'0'0'14,"2"28"-1,7-12-7,2 8-4,9 2 1,-1 3-2,4-1 1,1-3-2,2 1-1,-4-2-3,0-4-7,-2-3-3,-3-6 0,0-6-4,-17-5-6,36-9 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393 169,'0'0,"0"0,0 0,0 0,-185-136,93 103,-24 33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0 201,'0'0,"0"0,0 0,0-130,0 98,0-7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<inkml:trace contextRef="#ctx0" brushRef="#br1" timeOffset="-21403.9996">68 1019 39,'0'0'13,"0"0"-1,20-9-7,4 7-7,7 0-4,10 2-4,1-4-1,8 4-1,-4-3 0,7-1-2</inkml:trace>
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1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4276-373 49,'0'0'17,"-9"31"-2,2-15 2,-2 5-2,0-3-3,-1 4-1,-1 0 1,2 5 3,-7-3 1,3 9 0,-6-3-2,5 5-1,-9 1-3,5 5-1,-6 3-3,2 0-4,-4 1-1,2 3 0,1 0 0,-1 0 0,2-4-1,-2-2 1,5-4-1,3-3-1,3-6 0,4-5 0,9-24 0,-13 24 1,13-24-1,0 0-1,0 0 2,11-27-1,0 5 1,0-8 0,4-1 1,3-7-2,6-5 1,0-4 0,2-6 0,1-1 0,-1-1 0,3 2 0,-1 0 0,-1 3 0,-3 3 0,0 3 1,-2 3-1,0 3 0,-1 5 0,-5 3 1,-5 5-1,0 5 0,-11 20 0,15-26 0,-15 26 0,0 0 0,0 0 0,0 0-1,18 22 1,-18-22 0,19 29 0,-6-7 0,3-2 0,3 2 0,-1 4 0,2 2 0,4 3 0,0 4 1,0 1-1,2 5-1,-2 1 1,0 4 1,-1 1-1,0 1 0,-1 2 0,0-3 0,0-1 0,-4-4 1,2-1-1,-1-3 1,-3-3-1,1 0 0,-1-6 0,-3 1 0,-2-6 0,-1-1-2,-5-4 2,-1-3-1,-4-16 1,-4 19 0,4-19 0,-22 11 0,4-10 0,-10 1 0,-5-5 0,-6 1 0,-7 2 0,-7-4-1,-4 2 1,-2 0 0,0 2-1,0 0 1,4 2 0,2 0 0,5-2 0,6-2 0,5 0 0,6-1 0,3-1 0,8 0 1,20 4-1,-28-7 0,28 7-8,0 0-8,0 0-6,0 0-7,0 0-4,0 0-7,22 6 0,-1-10 0,1-9 23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7:13.16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3-09-26T13:07:14.644"/>
    </inkml:context>
  </inkml:definitions>
  <inkml:trace contextRef="#ctx0" brushRef="#br0">0 0,'0'0,"0"0,0 0</inkml:trace>
  <inkml:trace contextRef="#ctx1" brushRef="#br0">-9329-1842 63,'-16'9'20,"16"-9"0,-11 17-4,11-17-3,-2 18 0,2-18-1,5 39-1,1-17 0,1 11 1,-1-2 0,5 7 0,-4 3-2,4 6-2,-3 1-2,-1 3 0,0 4-3,1 4-2,-3 2-1,2-1 0,-1 1 0,3-6 0,-1-2 0,1-5 0,2-6 0,0-11-1,0-5 1,-2-8-1,-9-18-7,20 16-6,-20-16-7,0 0-5,19-3-3,-19 3-4,5-20 0,-5 3 0,2-1 7,2-1 5</inkml:trace>
  <inkml:trace contextRef="#ctx1" brushRef="#br0" timeOffset="360.7916">-8812-1070 124,'-15'28'32,"6"-12"0,9 8-10,-5-4-9,10 8-4,-3-1-3,7 6 0,-1 0-3,3 4-1,2-2-9,-2-8-5,3 5-6,-6-10-6,5-2-6,-13-20-4,12 16 0,-12-16 1,0 0 4,11-29 5</inkml:trace>
  <inkml:trace contextRef="#ctx1" brushRef="#br0" timeOffset="-414.546">-9384-1167 58,'-20'5'22,"20"-5"1,-11-22 1,11 22 4,-13-31-2,13 31-6,-11-35-3,11 35-3,-11-33 0,11 33-5,-13-25-9,13 25 0,-17-22 0,17 22 0,-23-20 0,23 20 0,-32-24 0,14 13 0,-4 0 0,0 2 0,-2-2 0,0 5 0,0 2 0,2 6 0,2 2 0,1 5 0,1 6 0,1 5 0,4 9 0,1 4 0,1 8 0,5 4 0,2 7 0,6-1 0,7 4 0,2-5 0,10-3 0,1-6 0,9-5 0,2-8 0,4-6-2,3-7 2,1-10-1,3-3 1,0-6-1,0-5 1,-1-7 1,-3-5-2,-1-1-4,-8-7-6,2 3-4,-11-10-7,0 5-4,-9-10-4,0 5-1,-9-5-2,-1-1 6,-3 0 4,-3-6 5</inkml:trace>
  <inkml:trace contextRef="#ctx1" brushRef="#br0" timeOffset="1065.195">-8264-1081 69,'0'0'20,"19"20"0,-19-20-7,24 19-13,-6-12-8,4 0-7,2-1-3,0-2-1,2-4-2,-4-8 0,2-3 2</inkml:trace>
  <inkml:trace contextRef="#ctx1" brushRef="#br0" timeOffset="841.4325">-8473-1341 155,'0'0'34,"14"18"-1,-14-18-16,37 7-9,-9-1-7,5-2-8,9 5-7,-1-7-8,3 5-6,-7-5-5,1 3 0,-8-5 0,-6 2-1,-24-2 5</inkml:trace>
  <inkml:trace contextRef="#ctx1" brushRef="#br0" timeOffset="2020.6656">-7232-2075 72,'0'0'23,"-24"-5"-1,24 5-2,0 0-5,0 0-2,-22-6 0,22 6 2,0 0-2,0 0 0,-18 11-1,18-11-1,-13 17-3,13-17-3,-15 22-5,15-22 0,-20 31 0,9-13 0,0 0 0,-2 6 0,2 0 0,-2 5 0,0 8 0,0-2 0,1 7 0,-1 0 0,2 4 0,3 4 0,1-1 0,1 1 0,5 1 0,1 4-1,3 0 0,3 2 1,5 2-1,-2-1 1,6 1 0,-1-4 0,5 0-1,1-7 0,2-4 0,2-7 0,0-6 0,0-6 0,2-4 0,-4-12-6,5 2-11,-10-11-7,3 0-8,-20 0 0,22-9-1,-22 9 0,9-28-1</inkml:trace>
  <inkml:trace contextRef="#ctx1" brushRef="#br0" timeOffset="4928.9354">-6660-1152 97,'-18'9'34,"1"-9"-1,17 0-5,0 0-7,0 0-5,17-22-4,16 11-3,6-4-7,10 0-2,12 1-1,7 1 1,8 2-1,3 4 1,3-3 0,1 7 0,-2 3 0,-2 2 0,-7 1 0,-6 3-1,-7 1 1,-7 0-6,-8 12-7,-11-10-4,0 7-6,-13-5-4,0 6-3,-20-17-3,21 26 1,-21-26 6,3 18 5,-3-18 5</inkml:trace>
  <inkml:trace contextRef="#ctx1" brushRef="#br0" timeOffset="3649.7115">-6571-1991 130,'0'0'37,"-21"-9"-2,21 9-3,-16 11-15,16-11-13,-8 26-4,7-8 0,1 6 0,1 2 0,3 7-1,2 3 0,-1 1 1,1 5-1,-1-5 1,-1 0 0,0-8-1,1-1 0,-1-8 1,-4-20-1,3 20 1,-3-20-1,0 0 0,0 0 1,10-28 0,-10 8-1,1-4 1,-1-3 1,0-4-1,0-2 0,-1-2 1,-1-2-1,0-1 0,-2 1 1,2 2-1,1 0-1,-1 0 1,4 4 0,-1 4 0,3 1 0,2 8 0,-6 18 0,18-15 0,-18 15 0,31 13 0,-10 2 0,2 7 0,7 7 0,1 6 1,2 0-1,2 3 1,-4 1-2,1 3 2,-5 0-1,-3-3 0,-5-3 1,-6-3 0,-4-3 0,-4-5 0,-3-3 0,-2-22-1,-5 26-2,5-26-6,-8 18-5,8-18-5,0 0-4,0 0-5,-16 13-2,16-13-3,0 0 3,-26-4 3,26 4 4,-35-16 4,15 7 10</inkml:trace>
  <inkml:trace contextRef="#ctx1" brushRef="#br0" timeOffset="3890.9574">-6535-1604 79,'8'24'30,"-8"-24"-9,18 9-9,-1-10-9,7-3-8,5-2-6,4 1-4,6-6-5,1 2-2,1-2 0,1-4-1,-1 2 5</inkml:trace>
  <inkml:trace contextRef="#ctx1" brushRef="#br0" timeOffset="4454.3943">-6032-1659 85,'22'6'27,"-22"-6"0,18-9 0,0 5-5,-18 4-5,35-5-3,-18 3-2,5 5-3,-5 3-2,3 3-2,-20-9-4,29 22 0,-29-22 0,20 29-1,-14-12-1,-4-1-3,-2 1-1,-6-1-1,1 5 0,-8-5-2,2 2 0,-8-1 1,19-17 1,-31 29 3,31-29 1,-24 21 1,24-21 1,0 0 3,0 0 3,0 0 0,0 0 0,17-2 0,-17 2-1,33-13 1,-15 7-1,4 3-1,1 1-4,2-2 0,1 2 0,-2 2 1,0 2-1,-4 2 1,-2 1-4,-18-5-4,30 10-5,-30-10-6,0 0-5,13 16-5,-13-16-5,0 0 1,-15 20 2,15-20 5,-22 13 4</inkml:trace>
  <inkml:trace contextRef="#ctx1" brushRef="#br0" timeOffset="5666.4748">-6113-826 97,'-21'17'23,"21"-17"0,-12 25-7,4-8-5,8 9-2,2-3 1,5 12 2,-5-4-1,9 6 0,-3-2-2,3 3-1,-4-10-1,2-2-2,-5-4-3,1-6-1,-5-16-2,6 17 1,-6-17 0,0 0-1,-4-19 0,4 19 1,-11-35-1,6 10 0,-5-3 0,3-7 1,0-1-1,1-3 1,1 1-1,3-1 1,0 2 0,2 3 1,6 4 0,-1 6 1,2 8-2,-7 16 2,26-15-2,-7 17 0,3 4 1,3 5-2,5 3 0,3 6 0,4 1 1,0 2-1,-3 1 1,1 6 0,-5-1 0,-3 2 0,-4 0 1,-7 2 0,-3 2 1,-4-4-1,-5-1-1,0-3 0,-3-1 0,-1-2 0,2-2 0,-2-6 0,0-16 0,2 24-9,-2-24-7,0 0-6,0 0-6,0 0-5,0 0-1,2-22 0,-6 4 0,-5-2 7</inkml:trace>
  <inkml:trace contextRef="#ctx1" brushRef="#br0" timeOffset="5932.9762">-5951-503 72,'22'-9'23,"0"-2"0,5 2-5,-3-6-7,6 4-5,-3 0-7,3 0-6,-1 2-5,-5 0-3,2 3-3,-4 2-3,-2-1-1,-2 3 0,-18 2 4,24-5 3</inkml:trace>
  <inkml:trace contextRef="#ctx1" brushRef="#br0" timeOffset="6797.6952">-5543-1939 140,'-17'-9'34,"17"9"0,0 0-6,0 0-13,10 20-11,13-4-4,9 6 0,4 11 0,9 11-1,4 4 1,6 9 0,1 7 0,1 6 0,-4 9 1,-1 3-1,-3 6 0,-10 4 0,-2 1 0,-12 1 0,-3-2 0,-11-4 0,-3-6 0,-6-5 0,-2-9 0,0-15 0,-4-7-1,0-7 1,2-14-1,4-6-1,-2-19-3,0 0-8,0 0-6,0 0-6,0 0-7,17-19-2,-15-1 1,1 0-1,1-6 3,0-3 7</inkml:trace>
  <inkml:trace contextRef="#ctx1" brushRef="#br0" timeOffset="6257.3939">-5372-582 83,'7'20'26,"-1"2"0,1 4-1,-7-8-6,9 2-3,-5 1-4,5 4 0,-5-3-3,3 0-6,2 0-5,-9-22-8,13 37-7,-13-37-6,6 20-4,-6-20-3,0 0-3,4-20 3,-4 2 6,0-4 4,-2-9 6</inkml:trace>
  <inkml:trace contextRef="#ctx1" brushRef="#br0" timeOffset="7384.4194">-4450-1006 39,'0'0'10,"0"0"-1,0 0-2,0 0-5,0 0-2,0 0-1,5-16-3,-5 16-1,0 0-2,2-17-3,-2 17-1,0 0 0,0 0 1,0 0 3</inkml:trace>
  <inkml:trace contextRef="#ctx1" brushRef="#br0" timeOffset="-17337.4218">-7143-3452 125,'0'0'35,"-17"3"-3,17-3-6,0 0-8,-24-22-6,24 22-5,-11-31-7,4 13 0,-3-1 0,-4-5 0,-5-1 0,1 1 0,-6 2 0,-2 2 0,-5 3 0,0 6 0,-2 6 0,-2 8 0,0 8 0,0 8 0,0 12 0,2 6 0,3 10 0,6 6-1,6 3 0,7 2-1,9 1 1,8-2-5,12-8 1,10-8-1,8-8 1,9-15 0,8-7-1,0-16-3,10-8-3,-6-15 2,2-3-2,-6-11-2,0-2-4,-8-8-4,-3 1-2,-9-6 2,-9-2 2,-2 3 3,-11-7 2,-2-1 6,-7 4 6,-8-3 7,-3 4 7,-4 4 5,-1 4 4,-3 7 5,-1 4 5,5 12-2,-6 4-3,19 24-2,-22-20-4,22 20-3,-7 19-4,9 3-4,3 9-7,3 7 0,3 12-1,2 7 0,3 5 0,1 4 1,-3 0-1,3 2 1,0 2-1,-3-4 1,-1-8-1,-4-1 0,2-5 0,-1-5 0,-1-5 0,0-3 0,-3-6-1,1-7 1,0-1-7,-7-25-7,11 30-5,-11-30-5,0 0-5,0 0-4,22-4 0,-22 4 0,15-29 8,-2 10 5</inkml:trace>
  <inkml:trace contextRef="#ctx1" brushRef="#br0" timeOffset="-19750.5783">-9491-4135 50,'-1'-16'18,"1"16"1,0 0 1,0 0-2,-4-22 3,4 22-2,0 0-1,0 0-1,0 0-3,0 0-1,0 0-4,-4 16-2,4-16-6,-9 26 0,9-26-1,-7 35 1,3-10-1,0 3 0,-1 10 0,1 6 0,0 8 1,1 5-1,-1 5 0,-1 4 2,1-2-2,0-1-1,0-5 2,3-5-2,-1-7 0,-2-7 1,6-6 0,-2-7-1,0-6 1,0-20 0,7 20-1,-7-20 0,0 0 1,0 0-1,15-22 1,-13 4-1,2-4 0,-4-4 1,0-2-1,0-3 2,-2-6-2,0-3 2,0 0-2,2-4 2,0-4-2,2-3 1,-2-2 0,4 1 0,1 3 0,-1 1-1,5 2 1,0 2 0,4 7-1,2 10 1,3 5-1,1 5 1,-1 3 0,4 8 0,0 6 0,2 6 1,-2 3 0,4 6-1,-2 5 1,1 4-1,1 12 1,-2 3-1,-4 7 0,2 5 1,-1 4-1,-5 0 1,-1 2-1,-4 0 2,0-2-1,-2-4-1,-1-5 0,-1 0 0,0-6 0,-3-3-1,2-6 1,-1 0-1,-1-3 0,1-4 2,1-4-1,-3-2 0,-3-18 0,8 24 0,-8-24 0,5 18-1,-5-18 0,0 0-11,0 0-9,0 0-6,0 0-5,-9-18-1,9 18-6,-27-24 0,8 8 1</inkml:trace>
  <inkml:trace contextRef="#ctx1" brushRef="#br0" timeOffset="-18923.297">-8683-3361 123,'0'0'33,"0"0"0,-17 9-5,17-9-11,0 0-7,-7 17-9,7-17-1,2 27 0,0-8 0,1 3 0,1 3-1,0 5 1,1 1 1,-3 4-1,0 0 1,0 1-1,0-1 0,-1-4 0,-1-5 0,4 0-8,-4-26-7,2 18-9,-2-18-5,0 0-4,5-31-2,1 5 2,0-7-3,1-11 8</inkml:trace>
  <inkml:trace contextRef="#ctx1" brushRef="#br0" timeOffset="-19433.5252">-9373-3377 71,'0'0'25,"0"0"-1,0 0-6,0 0 0,0 0-3,0 0 0,20 0 0,-20 0-2,33-8-1,-9 5-5,4-3-3,5 4-4,2-1-2,9-1-2,-3-1-6,6 5-4,-8-4-5,7 0-3,-9-1-5,0-3-3,-8 1 0,-7-4 2,-5 4 6,-17 7 3</inkml:trace>
  <inkml:trace contextRef="#ctx1" brushRef="#br0" timeOffset="-18253.405">-7973-3515 84,'-18'-9'22,"18"9"-2,-28-11-4,11 4-2,17 7-5,-29-8 2,29 8-1,-29 0 1,29 0 0,-24 6-4,24-6-2,-15 18-2,15-18 1,-6 24-2,6-24 0,8 28 0,-8-28-3,24 22 3,-6-13 0,2-9-1,1 0-1,-1-4 0,-2-7 1,1 0-2,-7-6 2,-4 1-1,-5-2 0,-8 1 1,-4-1-1,9 18-2,-30-26-1,10 22-1,-6 1-3,2 8-2,-3 1-2,8 7-6,1-4-4,18-9-5,-13 25-3,13-25 1,19 11 0,3-16 3,7-1 0</inkml:trace>
  <inkml:trace contextRef="#ctx1" brushRef="#br0" timeOffset="-17043.2306">-6570-3265 148,'0'0'34,"-3"22"-1,3-22-9,0 29-11,5-5-10,3 1-3,-1 9 0,2 2 0,-1 5-2,-3-7-11,4 9-7,-5-14-7,1 0-6,-3-12-4,-2-17-1,0 0-2,11-20 3</inkml:trace>
  <inkml:trace contextRef="#ctx1" brushRef="#br0" timeOffset="-16262.3095">-5929-3489 171,'5'16'33,"12"3"-1,-1-14-22,14 1-13,5-8 3,3 2-1,3-4 0,1-7-7,4 6-14,-4-8-5,4 4-7,-5-8 1,1 6-1,-3-7-1,-1-1 0</inkml:trace>
  <inkml:trace contextRef="#ctx1" brushRef="#br0" timeOffset="-15382.3874">-4907-4058 142,'0'0'33,"-24"4"-2,23 16-11,-5 4-11,8 11-5,2 9-3,1 13-2,4 11 1,0 3 2,3 4-1,-3 0-1,0 1 1,-2-8 0,1-6 0,-3-11 0,1-12-2,-1-6 0,-1-11 1,-4-22 0,9 16-1,-9-16 1,9-24-2,-9-1 1,2-10 0,-4-4-1,2-5 1,-2-5 0,-1-6-1,-1-4 2,0-1-1,3-5 0,-3 5 0,4-2 1,0 5-1,5 3 1,5 10 0,1 6 0,5 10 0,4 8 1,4 7-1,4 8 1,7 5-1,0 9 1,3 4 0,3 7 0,1 9 0,-1 8 0,1 7-1,-3 4 0,-6 7 0,-8 4 2,-1-1-1,-7-1 1,-2 0-1,-6-4 0,-4-3 0,-3-3 0,-4-6 0,2-6-1,-3-6 0,1 0-1,-4-9 0,6-20 1,-5 24 0,5-24-6,0 0-8,0 0-7,0 0-8,-19-31-3,19 31-5,-9-35-1,2 15-1,1-2 12</inkml:trace>
  <inkml:trace contextRef="#ctx1" brushRef="#br0" timeOffset="-15134.6705">-4743-3366 119,'0'0'39,"0"0"0,33-17-11,-14 1-13,10-1-7,4-1-8,2-6-8,5 9-9,-1-9-8,5 8-9,-1-4-4,-1 1-2,-3-1-2,-1 0 0</inkml:trace>
  <inkml:trace contextRef="#ctx1" brushRef="#br0" timeOffset="-14517.8732">-4059-3311 64,'0'0'30,"0"0"3,0 0-5,17-20-3,-17 20-3,18-22-3,-18 22-4,26-24-4,-26 24-6,29-22-5,-12 13-1,1-1 1,3 5 0,-3 1-1,2 6 0,-1 5 1,-1 3-1,0 4 0,1 5 1,-4 4 0,-3 5-1,-4 3 1,-3 4 0,-3 0 0,-7 1 0,-1 5 0,-9-3-1,1 1 1,-5-4 0,1-4 0,1-5 0,-1-3-1,18-23 1,-18 22-1,18-22 0,0 0 0,0 0 0,27-23-1,-27 23 1,37-32 0,-15 18 1,0 3 0,2 0 0,0 5 0,2 4 1,-2 6-1,1 2 1,-1 5-1,-4 0 1,-1 3-1,-8 3 0,-2-1-2,-9-16-8,11 26-10,-11-26-7,0 0-5,0 0-1,-16 7 1,16-7-2,-10-36 2</inkml:trace>
  <inkml:trace contextRef="#ctx1" brushRef="#br0" timeOffset="8465.839">-3987-1015 94,'0'0'28,"0"0"1,-15-27-2,15 27-6,-9-33-4,4 16-4,-8-7-4,0 2 0,-6-2-2,-1-1-6,-6 1-1,-1 2 0,-6 4 0,0 3 0,-4 8 0,-2 7 0,-1 5 0,-1 12 0,5 6 0,-1 9 0,5 10 0,7 5 0,6 10 0,10 0 0,7 4 0,10-1 0,10-3 0,8-4 0,7-9 0,4-11-2,5-7 0,2-13 0,-2-11 0,1-10 1,-3-12 0,-1-7 0,-6-8-2,-4-11-5,-1-4-3,-10-6-4,-1-3 0,-10-11 1,-5 2 2,-11-11 3,-2 2 6,-6 2 8,-12-4 8,5 13 2,-7 0 2,5 20-1,-2 6-2,8 18-2,2 7-4,18 15-7,0 0-1,-8 35 0,19-5 0,10 6 0,4 8 0,10 11 0,4 8 0,1 3 0,3 3 0,1 3 0,-4 3 0,-1-9 0,-4 0-6,-9-13-9,-1-5-5,-8-17-4,-2-5-4,-15-26-5,14 16-1,-14-16-1,2-22 9,-2 0 5,0-5 9</inkml:trace>
  <inkml:trace contextRef="#ctx1" brushRef="#br0" timeOffset="9021.5818">-3661-971 144,'0'0'34,"18"4"0,-18-4-12,20-18-7,-20 18-9,32-26-6,-12 15 0,2 5 0,2 3 0,-2 3 0,2 5 0,0 6 0,-6 6 0,2 3 0,-5 6 0,-4 3 0,-4 4 0,-8 2-5,-1 1-3,-11-3-2,4 2-1,-12-7-2,3 1 0,-8-9 1,6-1 5,-4-5 4,2-4 3,4-1 4,1-7 2,17-2 4,-26 0 2,26 0-1,0 0-1,0 0-2,2-19-2,-2 19 0,22-7-3,-3 5-2,5 4 0,1 3-1,5 5 1,3 1-1,2 3 0,2 1 1,1 0-1,-3 1 0,-2 2 0,-3-5-8,-5 0-10,-25-13-8,28 15-7,-28-15-3,0 0 1,0 0-1,-24-20-1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2.4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5159-100 60,'0'0'28,"-16"-16"-1,16 16-2,0 0-5,0 0-2,0 0-1,0 0-2,0 0-3,0 0-2,20 29-3,-11-5-3,2 3-2,2 10-2,2 5 0,3 4-1,1 2 1,1 5 0,2 0 0,2-3 0,0-3 1,2-3-1,-4-5 2,2-3-2,-1-4 0,0-7 0,-1-1 0,0-9 0,-2 0-1,0-8 1,-1-2-1,1-6 1,-4-7 0,1-5 0,-2-3 1,-3-3-1,0-3 0,-3-1 0,0-5 0,-2-3 0,-5-2-1,0-7 1,-2-3-1,-4-8 2,2-2-1,1-2 0,1 0 0,0 0 1,5 2-1,1 7 0,3 7 0,2 12 0,0 6 0,-11 21-1,18-23-7,-18 23-10,17 7-5,-17-7-7,15 24-3,-15-24-5,9 26 0,-9-26-1,16 25 22</inkml:trace>
  <inkml:trace contextRef="#ctx0" brushRef="#br0" timeOffset="505.6542">5965 485 81,'0'0'31,"0"0"-2,7 20-6,-7-20-7,8 24-6,-1-4-5,-3 4-1,3 6-1,1-3 2,-3 6 1,1 0 0,1 0-1,-3-2 0,-1-3-2,1 5-5,-4-11-9,4 3-7,-4-25-9,1 19-6,-1-19-4,0 0 0,8-35 0,-3 0 8</inkml:trace>
  <inkml:trace contextRef="#ctx0" brushRef="#br0" timeOffset="1020.0401">6508 96 104,'0'0'37,"0"0"-2,25 15-9,-25-15-11,41 4-5,-17-1-3,9 3-3,2 1-5,0-3-6,5 1-5,-5-5-4,4 4-5,-10-6-4,3 6-3,-10-6-3,-4 2 1,-18 0 2,0 0 1,17 9 16</inkml:trace>
  <inkml:trace contextRef="#ctx0" brushRef="#br0" timeOffset="1257.988">6646 447 149,'27'11'39,"1"-6"-10,3-1-18,6-4-15,-2-6-14,7 3-6,-3-7-8,3 1-3,0-4-4,1 1 4,-1-3 4,0-5 22</inkml:trace>
  <inkml:trace contextRef="#ctx0" brushRef="#br0" timeOffset="15728.0789">7280 2033 67,'-18'-7'38,"18"7"-1,-22-11-7,22 11-7,0 0-5,24-6-3,-4 5-5,11 2-6,6 3-6,5 0 1,4 1 0,4 1 1,0-4 0,-3 1 0,-2 1-2,-7-8-12,1 8-7,-10-8-8,-3 2-3,-26 2 0,26-11 0,-26 11-1,0 0 3</inkml:trace>
  <inkml:trace contextRef="#ctx0" brushRef="#br0" timeOffset="18103.9029">10051 2086 137,'-23'15'34,"7"5"0,-6-9-13,22-11-9,-26 26-9,26-26-4,-9 16 0,9-16 0,0 0-1,0 0 0,18 13-10,-18-13-11,0 0-6,22-18-5,-22 18 2,19-28 0,-5 10-1</inkml:trace>
  <inkml:trace contextRef="#ctx0" brushRef="#br0" timeOffset="19004.022">10965 2237 88,'0'0'32,"2"-17"-1,-2 17-3,-6-25-5,-1 6-5,7 19-5,-19-33-6,6 15-6,-5-2 0,-4 0 0,-7-1 0,-1 1 1,-7-2-2,-1 8 0,-6 1 1,-4 9-2,-2 8 1,0 7-1,1 11 0,5 13 2,-1 9-1,10 3 0,10 8 0,8 4 0,12-4-1,10-2 0,15-7 1,6-7-3,15-10 2,3-11-1,7-14 1,4-11-1,2-14 1,2-6 1,-7-8-1,-6-11 0,-4-5-1,-9-6 0,-5-5 0,-12-4 1,-5-6 0,-11-5 0,-5-2 1,-1 4 0,-7 2 1,-3 5 0,1 7 1,1 14 1,2 12-1,-2 11 0,14 24 0,0 0 0,0 0-1,-9 22 0,12 11 0,8 7-1,-2 15 0,15 9 0,-5 10 0,5 3 1,1 5 0,-1-1 1,2-2-2,0-4 1,-4-9-1,-2-11 0,-3-7 1,-3-13-8,1-6-7,-6-11-7,2-1-5,-11-17-4,0 0-3,17-9 0,-17 9-1,13-37 6,-8 11 9</inkml:trace>
  <inkml:trace contextRef="#ctx0" brushRef="#br0" timeOffset="19611.1804">11307 2349 139,'0'0'32,"7"16"-3,-7-16-10,0 0-7,22-14-7,-22 14-7,32-22 1,-32 22 2,31-28-2,-15 13 3,1 4-2,-17 11 1,28-11 0,-28 11 1,23-1-2,-23 1 1,24 14-1,-24-14 1,22 33 0,-9-7-1,0 3 2,-4 4-2,-3 2 1,-1 2-1,-3 3 1,-5-1-1,-3-3 0,-3-3-1,-4-3 1,-2-3 0,-1-5 0,-3-3 0,19-19 0,-29 23 0,29-23 0,-22 10-1,22-10 0,0 0 0,0 0 0,0-19-1,0 19 1,18-18-1,-18 18 0,30-22 1,-12 9 1,2 4 0,6 0 0,2 7 0,3 6 0,2 5 0,2 5 1,0 3-1,0 3 0,-4 4 0,-1 2 0,-3-1 0,-7-3-2,-9-5-13,2 1-11,-13-18-7,0 17 1,0-17-6,-24-24-1,8-4-2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0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5D2763-5F1E-45BF-9617-DFA4B2D6052B}" emma:medium="tactile" emma:mode="ink">
          <msink:context xmlns:msink="http://schemas.microsoft.com/ink/2010/main" type="inkDrawing" rotatedBoundingBox="963,9164 2616,9143 2619,9370 966,9392" semanticType="underline" shapeName="Other"/>
        </emma:interpretation>
      </emma:emma>
    </inkml:annotationXML>
    <inkml:trace contextRef="#ctx0" brushRef="#br0">28 240 17,'0'0'8,"0"0"-1,0 0 0,0 0-1,-16-5 0,16 5-2,0 0-2,0 0 0,-6-22-1,6 22 0,0 0 0,0-22 0,0 22 1,0 0 1,2-22 1,-2 22 1,0 0 0,2-18 1,-2 18 1,0 0 1,0 0 0,-4-17 1,4 17 0,0 0 2,0 0 1,0 0 2,-11-18 3,11 18-1,0 0-2,0 0-1,0 0-3,0 0-2,6-19-3,-6 19-2,0 0-5,20-7 1,-20 7-1,22-4 0,-5 1 1,-1-1 1,6 0 0,0 1-1,2 1 1,6-2 0,-1 1 0,0 1 0,1 0 0,-3 2 0,1 0 0,-2-2 0,0 4-1,-4 0 1,-2 1-1,-2-1 1,1 4-1,1-3 1,-2 3 0,1-1 0,-1-1 0,0 0 0,3-2 0,3-2 0,0-2 0,1-6 0,5 1-1,3-2 1,2-2 0,0 0 0,2-2 0,-1 2 0,-1 2 0,-3 3 0,-1 3-1,-5-3 1,-3 8-1,-2 0 0,-3 3 0,0 1 0,-18-6 0,28 18-1,-28-18 1,30 22 1,-14-11-1,1 0 1,3-2 1,2 1-1,0-3 0,2 0 1,2-3-1,-2 0 1,-1-1-1,3-3 0,0 0 0,-2-2 0,0 2 0,0-1 0,-2-1 0,0 2-1,-2-2 1,0 2 0,-3-2 0,-1 2 0,1-2 0,-17 2 0,28-3 0,-28 3 0,25-6 0,-25 6-1,22-4-7,-22 4-10,17-9-8,-17 9-6,0 0-1,0-24-1,0 24-1,-15-33 0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4.7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7771-214 100,'0'0'36,"0"0"-1,0 0-5,0 0-9,-9 17-9,2 1-7,0 10-3,-3 5-2,1 7 0,0 8 0,-4 9 1,-4 7-1,-1 4 1,-2 5-1,-2 2 1,2-1-1,-4-5 1,2-6-1,1-6 0,7-12-1,1-8 1,5-9 0,3-10-1,5-18 1,0 0 0,0 0 0,26-13 0,-14-13 0,1-8 1,2-3-1,2-7-1,-4-6 1,3-3-1,1-4 1,-3-3 0,3-1 0,-1 3-2,1-1 2,0-2 0,-1 4 0,1 2 0,-3 6 0,3 5 0,-4 9 0,0 4 0,-4 7 1,-9 24-1,16-24 0,-16 24 0,0 0 0,19 6 0,-19-6 0,18 27-1,-3-9 1,2 3-1,6 1 1,7 0 0,1 3 0,6 1 1,2 0-1,1-1 0,2 3 0,-1-1 0,-4 3-1,-6 1 1,-2 2 0,-5 2-1,-7 0 1,-3 3 1,-6 1-1,-5-1 1,-4-1 0,-1-2 1,-6 1-2,-1 1 1,-2-4 0,-3 0 0,-3-5-1,2-3 0,-3-1 0,-1-2 0,1-7 1,-2-2-1,-2-2 1,0-4 0,-6-1-1,-3-3 1,-6 1 0,0 0-1,-7-1 1,-2-1-1,-2 0 0,-3 2 1,-3-1-1,7 1 0,-1 0 0,4 1 0,7-3-1,6 0 0,10 0-1,21-2 1,0 0-10,0 0-9,2-17-9,17 1-5,6 1 4,5-13-1,3-3-1,4-7 0,3-4 8</inkml:trace>
  <inkml:trace contextRef="#ctx0" brushRef="#br0" timeOffset="703.9637">8641-67 102,'0'0'29,"0"0"0,0 0-8,4 22-5,-4-22-3,26 37-3,-10-10-3,7 8-1,-1 5-5,2 6-1,3 2 1,-3 5-1,4-1 0,-3-3 2,-3 4-3,1-3 1,-1-4 0,0-6 0,-4-3-1,0-6 2,-3-4-1,0-5-1,-15-22 1,27 24 0,-27-24 1,24 4 0,-24-4 0,24-20 0,-9-4 0,2-4 0,1-8 1,2-8-2,-1-8 0,-1-6 0,-1-10 0,1-4-1,-1 1 1,-1 1-2,-1 4 2,-2 2 0,1 11-1,-1 9 1,0 12-1,-6 12-1,-7 20-2,8-20-8,-8 20-8,0 0-6,5 26-5,-5-26-1,2 27-1,4-10-3,3-1 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6:46.2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9581 608 113,'0'0'37,"19"-13"0,-19 13-8,16-27-8,-8 7-10,6-1-4,1 3-7,0-2 0,5 1 0,-1 7 0,-1 1 0,0 5-1,4 4-2,-1 4 1,1 7-1,-4 0 1,0 12-1,-1 2 1,0 5 0,-5 3 2,-4 0 1,-3 4-1,-5 2 1,-1 1 0,-11-5 0,-2-1 1,-5-1 0,-3-2-1,-5 0 0,-1-3 0,-1-2-1,1-6 1,2 1-1,2-5 0,6-1-1,1-2 0,17-11 0,0 0-1,-16 15 0,16-15 1,0 0-1,20 0 1,-20 0 0,33-2 1,-13 4 0,4 0 1,4 1-1,3 5 0,4-3 1,2 4-1,0 2 0,1 0 0,1 0-1,-4 0 1,2 2-6,-13-4-11,3 2-9,-27-11-8,28 10-2,-28-10-3,0 0-2,-17-26 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8EE56F-2B51-46B7-843F-826BBC98AA0D}" emma:medium="tactile" emma:mode="ink">
          <msink:context xmlns:msink="http://schemas.microsoft.com/ink/2010/main" type="inkDrawing" rotatedBoundingBox="7952,6588 11595,6496 11634,8022 7991,8114" hotPoints="11340,6480 11425,7956 8087,8148 8002,6672" semanticType="enclosure" shapeName="Rectangle"/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A46C71-BFD9-4A77-88E9-569B6E4D471C}" emma:medium="tactile" emma:mode="ink">
          <msink:context xmlns:msink="http://schemas.microsoft.com/ink/2010/main" type="inkDrawing"/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8D34C5-FD57-418B-B2DB-A7A4D5220ED5}" emma:medium="tactile" emma:mode="ink">
          <msink:context xmlns:msink="http://schemas.microsoft.com/ink/2010/main" type="inkDrawing" rotatedBoundingBox="957,6295 11735,6742 11509,12198 731,11751" semanticType="enclosure" shapeName="Other">
            <msink:destinationLink direction="with" ref="{01DD63CF-0F31-4A6B-8849-D51A1AD7195D}"/>
          </msink:context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84EBD8-BE51-4467-BB19-C82F6479B137}" emma:medium="tactile" emma:mode="ink">
          <msink:context xmlns:msink="http://schemas.microsoft.com/ink/2010/main" type="inkDrawing" rotatedBoundingBox="8235,7888 11760,7830 11764,8099 8239,8157" shapeName="Other"/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DEB2B95-6ACB-456B-9816-6B3DD47ECAF4}" emma:medium="tactile" emma:mode="ink">
          <msink:context xmlns:msink="http://schemas.microsoft.com/ink/2010/main" type="inkDrawing"/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816E292-C50B-4BE5-87C7-F4B412925566}" emma:medium="tactile" emma:mode="ink">
          <msink:context xmlns:msink="http://schemas.microsoft.com/ink/2010/main" type="inkDrawing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10B2A4-CB48-4D11-9620-1448248407AA}" emma:medium="tactile" emma:mode="ink">
          <msink:context xmlns:msink="http://schemas.microsoft.com/ink/2010/main" type="inkDrawing"/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EF5AFA-DE32-4305-BB13-B1C74DD4FCA7}" emma:medium="tactile" emma:mode="ink">
          <msink:context xmlns:msink="http://schemas.microsoft.com/ink/2010/main" type="inkDrawing"/>
        </emma:interpretation>
      </emma:emma>
    </inkml:annotationXML>
    <inkml:trace contextRef="#ctx0" brushRef="#br0">-551 323 14,'0'-19'6,"0"19"-1,0 0-2,0 0-1,0 0-2,0 0-1,16-13 0,-16 13-3,0 0 0,0 0-1,17 8-1,-17-8-2,0 0 8,0 0 0</inkml:trace>
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2.4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B61BF6-1FA2-4418-A088-44BC2DE73703}" emma:medium="tactile" emma:mode="ink">
          <msink:context xmlns:msink="http://schemas.microsoft.com/ink/2010/main" type="inkDrawing" rotatedBoundingBox="7719,10301 9433,10198 9439,10290 7724,10394" semanticType="callout" shapeName="Other"/>
        </emma:interpretation>
      </emma:emma>
    </inkml:annotationXML>
    <inkml:trace contextRef="#ctx0" brushRef="#br0">0 156 31,'0'0'19,"0"0"-1,0 0-2,0 0-1,0 0 0,11-20-1,-11 20 0,24-22-2,-24 22 1,26-20-2,-26 20-2,29-19-1,-29 19-3,28-13-2,-28 13 0,29-7-1,-29 7-3,28-2 0,-28 2-1,27 2 1,-27-2 0,26 2 1,-26-2 0,26 5-1,-26-5 1,28 8-1,-12-5 1,3 1 0,1-2 1,4 2-1,0-1 0,3 1 0,3-4 0,-3 2 0,3 0 0,-1-2 0,-1-2 1,1 2-2,-1-2 2,-1-2-1,-1 1 0,2-3 0,-1 1 0,-1-3 0,0 3 1,1-3-1,-1 1 0,0 0 1,-2 1-1,1-1 0,-1 3 0,-2-1 1,1 1-2,-5 2 1,0 2 0,1-2 0,-3 1 0,3 1 0,1 0 0,2 0 0,0 1 0,4-2 0,1 1 1,3 0-2,3 0 1,0 0 0,-2-2 1,2 2-1,-1-2 0,-1 2 0,-2 0 0,-3-2 0,-2 2 0,-4 2 0,-1 0 0,-19-2-1,25 2 1,-25-2 0,17 3-1,-17-3 0,0 0 0,17 9 0,-17-9 1,0 0 0,16 10 0,-16-10 0,0 0 1,24 7-1,-24-7-7,22 0-6,-22 0-5,26-2-6,-26 2-5,26-2-4,-26 2 1,22-2-1,-22 2 22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80BB669-4073-4E32-9B41-DC59EC71C612}" emma:medium="tactile" emma:mode="ink">
          <msink:context xmlns:msink="http://schemas.microsoft.com/ink/2010/main" type="inkDrawing"/>
        </emma:interpretation>
      </emma:emma>
    </inkml:annotationXML>
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<inkml:trace contextRef="#ctx0" brushRef="#br1" timeOffset="40923.5593">3212-998 46,'-9'24'20,"2"3"-2,1 1-7,5-1-3,4-1-2,6-2-9,1-6-7,-10-18-6,27 19-4,-27-19 1,20-8-1,-20 8 1</inkml:trace>
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<inkml:trace contextRef="#ctx0" brushRef="#br1" timeOffset="41821.3827">3687-1018 37,'-17'-30'16,"17"30"-4,21-29-2,3 13-3,7 3-4,9-2-4,4 2-4,8-1-4,1 1-3,4 0-2,2 4-2,-4 0-1,1 1 7</inkml:trace>
    <inkml:trace contextRef="#ctx0" brushRef="#br1" timeOffset="41668.0115">3685-1240 40,'0'0'22,"0"0"2,-16 14-5,17 5 1,-2-1-2,12 13 1,-8-1-2,16 5-3,-3-1-3,10-1-2,-6 0-5,2-5-11,2 1-9,-24-29-8,32 31-4,-32-31-3,0 0-2,0 0 1,0 0 2,-15-16 15</inkml:trace>
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518907-C782-407F-933B-52B39F90C423}" emma:medium="tactile" emma:mode="ink">
          <msink:context xmlns:msink="http://schemas.microsoft.com/ink/2010/main" type="inkDrawing"/>
        </emma:interpretation>
      </emma:emma>
    </inkml:annotationXML>
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BD14EA1-2D5A-4F63-AD9B-704F24ACB5F2}" emma:medium="tactile" emma:mode="ink">
          <msink:context xmlns:msink="http://schemas.microsoft.com/ink/2010/main" type="inkDrawing"/>
        </emma:interpretation>
      </emma:emma>
    </inkml:annotationXML>
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<inkml:trace contextRef="#ctx0" brushRef="#br0" timeOffset="-788.9008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  <inkml:trace contextRef="#ctx0" brushRef="#br1" timeOffset="11419.8265">264 488 24,'16'-4'17,"-16"4"-5,0 0-5,19 17-1,-19-17 1,16 25 1,-5-6-2,0-1-1,2 4-2,-2 2 0,4-2-1,0 3 0,-1-1-1,3 2-1,0-6 0,1 2 0,0-5 0,3-3 0,-1-8-2,7-6-2,5-6-5,1-10-3,7-1-3,4-12-7,8-2 0,1-8 6,12 3 16</inkml:trace>
    <inkml:trace contextRef="#ctx0" brushRef="#br0" timeOffset="211.6209">1331 820 49,'0'0'14,"0"0"-1,0 0-2,16-15-9,4 13-2,8 2-1,0-1 0,7-3-4,3 2-4,-1-2-3,3 1 0,-5-5 0,4 1-1,-4-2 0</inkml:trace>
    <inkml:trace contextRef="#ctx0" brushRef="#br0" timeOffset="415.4056">1822 749 57,'0'0'14,"2"28"-1,7-12-7,2 8-4,9 2 1,-1 3-2,4-1 1,1-3-2,2 1-1,-4-2-3,0-4-7,-2-3-3,-3-6 0,0-6-4,-17-5-6,36-9 13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DD63CF-0F31-4A6B-8849-D51A1AD7195D}" emma:medium="tactile" emma:mode="ink">
          <msink:context xmlns:msink="http://schemas.microsoft.com/ink/2010/main" type="inkDrawing" rotatedBoundingBox="11626,10349 12015,10528 11991,10580 11603,10400" semanticType="callout" shapeName="Other">
            <msink:sourceLink direction="with" ref="{748D34C5-FD57-418B-B2DB-A7A4D5220ED5}"/>
          </msink:context>
        </emma:interpretation>
      </emma:emma>
    </inkml:annotationXML>
    <inkml:trace contextRef="#ctx0" brushRef="#br0">393 169,'0'0,"0"0,0 0,0 0,-185-136,93 103,-24 33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BC3A032-7996-4A77-9455-E5C12D287B17}" emma:medium="tactile" emma:mode="ink">
          <msink:context xmlns:msink="http://schemas.microsoft.com/ink/2010/main" type="inkDrawing" rotatedBoundingBox="14771,18876 14771,19077 14756,19077 14756,18876" shapeName="Other"/>
        </emma:interpretation>
      </emma:emma>
    </inkml:annotationXML>
    <inkml:trace contextRef="#ctx0" brushRef="#br0">0 201,'0'0,"0"0,0 0,0-130,0 98,0-7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7:13.1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0093D5-C077-44C6-90DD-71E02130AA2E}" emma:medium="tactile" emma:mode="ink">
          <msink:context xmlns:msink="http://schemas.microsoft.com/ink/2010/main" type="inkDrawing" rotatedBoundingBox="25050,16127 25065,16127 25065,16142 25050,16142" rotationAngle="1392912860"/>
        </emma:interpretation>
      </emma:emma>
    </inkml:annotationXML>
    <inkml:trace contextRef="#ctx0" brushRef="#br0">0 0,'0'0,"0"0,0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A87E41-5A08-461B-B573-D11EFA6E7D7C}" emma:medium="tactile" emma:mode="ink">
          <msink:context xmlns:msink="http://schemas.microsoft.com/ink/2010/main" type="writingRegion" rotatedBoundingBox="11720,6577 13344,7002 13016,8255 11392,7829"/>
        </emma:interpretation>
      </emma:emma>
    </inkml:annotationXML>
    <inkml:traceGroup>
      <inkml:annotationXML>
        <emma:emma xmlns:emma="http://www.w3.org/2003/04/emma" version="1.0">
          <emma:interpretation id="{DA0C137E-4947-43E2-BC2B-569FD547C923}" emma:medium="tactile" emma:mode="ink">
            <msink:context xmlns:msink="http://schemas.microsoft.com/ink/2010/main" type="paragraph" rotatedBoundingBox="11720,6577 13344,7002 13016,8255 11392,7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A4DDE3-CD64-48A6-B4F4-14CB1704849E}" emma:medium="tactile" emma:mode="ink">
              <msink:context xmlns:msink="http://schemas.microsoft.com/ink/2010/main" type="line" rotatedBoundingBox="11720,6577 13190,6962 12969,7805 11499,7419"/>
            </emma:interpretation>
          </emma:emma>
        </inkml:annotationXML>
        <inkml:traceGroup>
          <inkml:annotationXML>
            <emma:emma xmlns:emma="http://www.w3.org/2003/04/emma" version="1.0">
              <emma:interpretation id="{9429A507-3EF7-4BEA-8194-CB124185C01D}" emma:medium="tactile" emma:mode="ink">
                <msink:context xmlns:msink="http://schemas.microsoft.com/ink/2010/main" type="inkWord" rotatedBoundingBox="11720,6577 13190,6962 12969,7805 11499,7419"/>
              </emma:interpretation>
              <emma:one-of disjunction-type="recognition" id="oneOf0">
                <emma:interpretation id="interp0" emma:lang="en-US" emma:confidence="0">
                  <emma:literal>ids</emma:literal>
                </emma:interpretation>
                <emma:interpretation id="interp1" emma:lang="en-US" emma:confidence="0">
                  <emma:literal>ads</emma:literal>
                </emma:interpretation>
                <emma:interpretation id="interp2" emma:lang="en-US" emma:confidence="0">
                  <emma:literal>yds</emma:literal>
                </emma:interpretation>
                <emma:interpretation id="interp3" emma:lang="en-US" emma:confidence="0">
                  <emma:literal>fd2</emma:literal>
                </emma:interpretation>
                <emma:interpretation id="interp4" emma:lang="en-US" emma:confidence="0">
                  <emma:literal>yd,</emma:literal>
                </emma:interpretation>
              </emma:one-of>
            </emma:emma>
          </inkml:annotationXML>
      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  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  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  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    </inkml:traceGroup>
      </inkml:traceGroup>
      <inkml:traceGroup>
        <inkml:annotationXML>
          <emma:emma xmlns:emma="http://www.w3.org/2003/04/emma" version="1.0">
            <emma:interpretation id="{1DBC8ACD-D8CA-4CAA-8B55-1DE0688D0E47}" emma:medium="tactile" emma:mode="ink">
              <msink:context xmlns:msink="http://schemas.microsoft.com/ink/2010/main" type="line" rotatedBoundingBox="12002,7503 13102,8060 12905,8450 11804,7893"/>
            </emma:interpretation>
          </emma:emma>
        </inkml:annotationXML>
        <inkml:traceGroup>
          <inkml:annotationXML>
            <emma:emma xmlns:emma="http://www.w3.org/2003/04/emma" version="1.0">
              <emma:interpretation id="{11C088AD-88E5-485E-BF04-22B524DA3460}" emma:medium="tactile" emma:mode="ink">
                <msink:context xmlns:msink="http://schemas.microsoft.com/ink/2010/main" type="inkWord" rotatedBoundingBox="12002,7503 13102,8060 12905,8450 11804,7893"/>
              </emma:interpretation>
              <emma:one-of disjunction-type="recognition" id="oneOf1">
                <emma:interpretation id="interp5" emma:lang="en-US" emma:confidence="0">
                  <emma:literal>AZ</emma:literal>
                </emma:interpretation>
                <emma:interpretation id="interp6" emma:lang="en-US" emma:confidence="1">
                  <emma:literal>A 2</emma:literal>
                </emma:interpretation>
                <emma:interpretation id="interp7" emma:lang="en-US" emma:confidence="0">
                  <emma:literal>An</emma:literal>
                </emma:interpretation>
                <emma:interpretation id="interp8" emma:lang="en-US" emma:confidence="0">
                  <emma:literal>At</emma:literal>
                </emma:interpretation>
                <emma:interpretation id="interp9" emma:lang="en-US" emma:confidence="0">
                  <emma:literal>As</emma:literal>
                </emma:interpretation>
              </emma:one-of>
            </emma:emma>
          </inkml:annotationXML>
      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      <inkml:trace contextRef="#ctx0" brushRef="#br1" timeOffset="-21403.9996">68 1019 39,'0'0'13,"0"0"-1,20-9-7,4 7-7,7 0-4,10 2-4,1-4-1,8 4-1,-4-3 0,7-1-2</inkml:trace>
      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7:18.5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59B91B-E7B0-47B1-BD59-5F779F45907B}" emma:medium="tactile" emma:mode="ink">
          <msink:context xmlns:msink="http://schemas.microsoft.com/ink/2010/main" type="inkDrawing" rotatedBoundingBox="18514,14523 18843,14460 18850,14500 18522,14562" shapeName="Other">
            <msink:destinationLink direction="with" ref="{7E3331F7-273F-446B-B324-326311CAD4EC}"/>
          </msink:context>
        </emma:interpretation>
      </emma:emma>
    </inkml:annotationXML>
    <inkml:trace contextRef="#ctx0" brushRef="#br0">-6535-1604 79,'8'24'30,"-8"-24"-9,18 9-9,-1-10-9,7-3-8,5-2-6,4 1-4,6-6-5,1 2-2,1-2 0,1-4-1,-1 2 5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7:20.5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3331F7-273F-446B-B324-326311CAD4EC}" emma:medium="tactile" emma:mode="ink">
          <msink:context xmlns:msink="http://schemas.microsoft.com/ink/2010/main" type="inkDrawing" rotatedBoundingBox="19094,15611 19438,15492 19444,15507 19099,15626" semanticType="callout" shapeName="Other">
            <msink:sourceLink direction="with" ref="{CD59B91B-E7B0-47B1-BD59-5F779F45907B}"/>
          </msink:context>
        </emma:interpretation>
      </emma:emma>
    </inkml:annotationXML>
    <inkml:trace contextRef="#ctx0" brushRef="#br0">-5951-503 72,'22'-9'23,"0"-2"0,5 2-5,-3-6-7,6 4-5,-3 0-7,3 0-6,-1 2-5,-5 0-3,2 3-3,-4 2-3,-2-1-1,-2 3 0,-18 2 4,24-5 3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FB4E97-2AE5-4AE9-8B39-9F12E4164BF5}" emma:medium="tactile" emma:mode="ink">
          <msink:context xmlns:msink="http://schemas.microsoft.com/ink/2010/main" type="inkDrawing"/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5.7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B1B5A7-8B6D-47C6-9929-908B16457B72}" emma:medium="tactile" emma:mode="ink">
          <msink:context xmlns:msink="http://schemas.microsoft.com/ink/2010/main" type="inkDrawing" rotatedBoundingBox="7890,7883 9509,7974 9499,8144 7880,8054" semanticType="callout" shapeName="Other"/>
        </emma:interpretation>
      </emma:emma>
    </inkml:annotationXML>
    <inkml:trace contextRef="#ctx0" brushRef="#br0">7 148 21,'0'0'13,"0"0"0,0 0-1,0 0 0,-15-16-1,15 16 1,0 0 0,0 0 2,0-24 1,0 24-1,0 0-2,19-20-2,-19 20-1,29-19-2,-9 7-3,6 1-3,5 1-2,1-1 0,6 2 1,1 4-1,0-1 1,-1 3 0,3 1 0,-1 2 0,-3 0 0,-2 2 0,-4 1 0,2-1 0,-1 2 0,-3-2 0,0 3 0,1-1 0,-1 3 1,1-3-1,-1 5 0,2 0 0,-3 4 1,1 0-1,-3 0 0,0 1 1,0-1-2,-2 0 2,1 0-1,1-4-1,0-4 1,-2-3 0,5 0 0,-3-4 0,2 0 0,-5 2 0,3-5 0,0-2 0,-4 3-1,-2 0 1,-3-1 0,1 3 0,-1-2 0,3 2 0,-2-1 0,1-1 0,3 0 0,2 1 0,0-1 0,1 0 0,5-1 0,-3-1 0,1 5 0,-2-1 0,-2 2 1,-4 0-4,-2 2-10,-18-2-6,21 3-6,-21-3-3,0 0-3,0 0-2,-19 0-5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BFCE98-BF7C-4825-B4F1-CF80DB3D1CF3}" emma:medium="tactile" emma:mode="ink">
          <msink:context xmlns:msink="http://schemas.microsoft.com/ink/2010/main" type="inkDrawing"/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904A60-732B-4012-8A13-FDE8AF07DDD1}" emma:medium="tactile" emma:mode="ink">
          <msink:context xmlns:msink="http://schemas.microsoft.com/ink/2010/main" type="inkDrawing"/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1BD045-6E5C-4D5F-AB42-58F8691B99BC}" emma:medium="tactile" emma:mode="ink">
          <msink:context xmlns:msink="http://schemas.microsoft.com/ink/2010/main" type="inkDrawing"/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D9B4EF8-6A5D-475F-BDA4-426361780FF9}" emma:medium="tactile" emma:mode="ink">
          <msink:context xmlns:msink="http://schemas.microsoft.com/ink/2010/main" type="inkDrawing"/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C8C8043-15A8-496E-A04B-7AD72D7F598E}" emma:medium="tactile" emma:mode="ink">
          <msink:context xmlns:msink="http://schemas.microsoft.com/ink/2010/main" type="inkDrawing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673421-7219-4B05-B821-410D1A757AF9}" emma:medium="tactile" emma:mode="ink">
          <msink:context xmlns:msink="http://schemas.microsoft.com/ink/2010/main" type="inkDrawing"/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C1D95E-0586-4743-BBFD-58C385B90CF1}" emma:medium="tactile" emma:mode="ink">
          <msink:context xmlns:msink="http://schemas.microsoft.com/ink/2010/main" type="inkDrawing"/>
        </emma:interpretation>
      </emma:emma>
    </inkml:annotationXML>
    <inkml:trace contextRef="#ctx0" brushRef="#br0">-551 323 14,'0'-19'6,"0"19"-1,0 0-2,0 0-1,0 0-2,0 0-1,16-13 0,-16 13-3,0 0 0,0 0-1,17 8-1,-17-8-2,0 0 8,0 0 0</inkml:trace>
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744951-0590-4EBE-B7E3-3C36DB88F063}" emma:medium="tactile" emma:mode="ink">
          <msink:context xmlns:msink="http://schemas.microsoft.com/ink/2010/main" type="inkDrawing"/>
        </emma:interpretation>
      </emma:emma>
    </inkml:annotationXML>
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<inkml:trace contextRef="#ctx0" brushRef="#br1" timeOffset="40923.5593">3212-998 46,'-9'24'20,"2"3"-2,1 1-7,5-1-3,4-1-2,6-2-9,1-6-7,-10-18-6,27 19-4,-27-19 1,20-8-1,-20 8 1</inkml:trace>
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<inkml:trace contextRef="#ctx0" brushRef="#br1" timeOffset="41821.3827">3687-1018 37,'-17'-30'16,"17"30"-4,21-29-2,3 13-3,7 3-4,9-2-4,4 2-4,8-1-4,1 1-3,4 0-2,2 4-2,-4 0-1,1 1 7</inkml:trace>
    <inkml:trace contextRef="#ctx0" brushRef="#br1" timeOffset="41668.0115">3685-1240 40,'0'0'22,"0"0"2,-16 14-5,17 5 1,-2-1-2,12 13 1,-8-1-2,16 5-3,-3-1-3,10-1-2,-6 0-5,2-5-11,2 1-9,-24-29-8,32 31-4,-32-31-3,0 0-2,0 0 1,0 0 2,-15-16 15</inkml:trace>
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C2CAF18-2F01-431B-9C73-7B77359A0616}" emma:medium="tactile" emma:mode="ink">
          <msink:context xmlns:msink="http://schemas.microsoft.com/ink/2010/main" type="inkDrawing"/>
        </emma:interpretation>
      </emma:emma>
    </inkml:annotationXML>
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46ED724-204D-46C7-9EE2-76EF979699E1}" emma:medium="tactile" emma:mode="ink">
          <msink:context xmlns:msink="http://schemas.microsoft.com/ink/2010/main" type="inkDrawing"/>
        </emma:interpretation>
      </emma:emma>
    </inkml:annotationXML>
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<inkml:trace contextRef="#ctx0" brushRef="#br0" timeOffset="-788.9008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  <inkml:trace contextRef="#ctx0" brushRef="#br1" timeOffset="11419.8265">264 488 24,'16'-4'17,"-16"4"-5,0 0-5,19 17-1,-19-17 1,16 25 1,-5-6-2,0-1-1,2 4-2,-2 2 0,4-2-1,0 3 0,-1-1-1,3 2-1,0-6 0,1 2 0,0-5 0,3-3 0,-1-8-2,7-6-2,5-6-5,1-10-3,7-1-3,4-12-7,8-2 0,1-8 6,12 3 16</inkml:trace>
    <inkml:trace contextRef="#ctx0" brushRef="#br0" timeOffset="211.6209">1331 820 49,'0'0'14,"0"0"-1,0 0-2,16-15-9,4 13-2,8 2-1,0-1 0,7-3-4,3 2-4,-1-2-3,3 1 0,-5-5 0,4 1-1,-4-2 0</inkml:trace>
    <inkml:trace contextRef="#ctx0" brushRef="#br0" timeOffset="415.4056">1822 749 57,'0'0'14,"2"28"-1,7-12-7,2 8-4,9 2 1,-1 3-2,4-1 1,1-3-2,2 1-1,-4-2-3,0-4-7,-2-3-3,-3-6 0,0-6-4,-17-5-6,36-9 13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7.22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199 174 60,'0'0'19,"-12"-16"2,12 16-3,0 0-4,3-24-3,-3 24-3,19-13 2,1 7 0,2-3 0,11 2-2,2-2-1,9 3-2,4-1-2,9 3 0,2 4-4,3 0-7,5 8-1,-9-1 0,5 6 0,-13-4-1,-4 7-2,-15-5-1,-11 8 0,-20-19 3,-16 33 1,-17-15 1,-15 2 1,-13 2 1,-13-1 5,-8-1 2,-5-2 4,-3 4 0,2-7 4,5 3 0,4-5 2,11 0 0,11-6 0,16 2-1,12-5 0,29-4 0,0 0-1,16-9-3,21-4-1,13-2-2,14-3 0,10 1-1,5 3-3,2 3-1,2 7 0,-6 4-1,-11 9 0,-11 8 0,-14 10 0,-19 8-1,-18 9 2,-21 7-1,-16 10 2,-17 3 0,-14 8 4,-10 3 5,-5-4 1,0-1 0,6-9-1,10-6 2,11-19-2,23-8 0,29-28-3,0 0-6,17-11 1,27-18 0,15-10 0,12-10-2,8-1 2,8 0 0,1 3-1,-1 5 0,-3 9-2,-14 9-3,-5 16-1,-25 14-1,-9 18 0,-27 9 0,-19 18 0,-23 11 2,-18 17 2,-15 9 3,-14 2 5,-3 2 2,-2-9 0,12-6 1,14-17-1,18-12-2,20-24 1,26-24-3,19-4-1,23-25-3,20-8-6,10-18-4,20-2-3,0-9-1,6 5 0,-10-3 0,0 15-1,-20 3 3,-9 18 5,-20 16 5,-21 17 3,-21 21 3,-20 16-1,-15 18 0,-21 14 2,-7 16 0,-10 5 2,1 6 0,3-6 2,11-8 0,17-18 0,24-17 1,22-25 0,26-21 0,25-34 0,26-16 2,17-22 0,18-7-1,5-14 0,12-1 0,-2 0-1,-2 13-1,-15 15-3,-13 16-4,-24 27-4,-23 21-2,-24 25-2,-36 21-2,-21 29 1,-26 12 0,-15 21 1,-11 4 0,-2-3 4,0-8 2,19-10 2,20-18 1,22-25 0,23-28-1,27-30 1,25-25 1,26-26 0,23-11-1,15-18 1,8-2 0,4 2-1,0 7 1,-8 9 0,-12 17-2,-19 16 2,-20 21 1,-26 16 1,-20 16-1,-22 21 1,-15 14 0,-18 13 0,-10 10 0,-10 3-2,1-2-1,6-7 1,13-11-1,14-19 1,19-19-1,20-23 1,28-22-1,23-20 1,19-14-1,19-10-1,8-3-1,6 1 1,-2 4-1,-3 10 0,-13 12 0,-15 13 0,-15 20 1,-27 15 0,-21 16 2,-20 19 0,-16 14 0,-21 17 0,-10 11 0,-12 4 0,0-3-1,10-6-1,10-14 0,18-19 0,17-21 0,26-26 0,26-23 0,28-21-1,16-12 0,19-10 1,8-5-1,10 0 0,2 6 0,-5 10 0,-14 14 0,-18 12 0,-17 18 0,-23 15 2,-23 13-1,-21 19 0,-23 14 1,-20 14-1,-13 9 1,-7 4 0,2-3-1,1-2 0,16-13 0,16-13 0,16-16 0,20-18 0,19-19-1,17-11 1,14-9-1,10-11 1,3-5-1,2 1 0,-4 0 0,0 8 0,-8 9-2,-14 7 0,-11 11 0,-13 17 3,-14 14 0,-15 15 0,-17 13 1,-11 9 0,-5 2 2,-2 3 0,4-5-1,8-11-1,16-12-1,20-18 0,18-16 0,24-16 0,18-13 0,17-15-1,11-4 1,6-3-1,0-2 0,-5 9 1,-8 6-1,-17 11 1,-14 14 0,-21 15 0,-18 13 1,-21 13 0,-14 10-1,-17 8 1,-7 6 0,-9-1 1,0-5-2,3-9 0,10-7 0,18-28 0,0 16-1,22-25 0,13-11 0,14-10-1,12-8 2,3-2-1,5-3 0,-5 3 1,-2 0 0,-3 3-1,-7 6 1,-12 5 0,-7 6 0,-7 5 0,-9 6 0,-17 9-1,20-9 0,-20 9 0,0 0 1,0 0-1,18 2 0,-18-2 0,22-11-1,-3 3 0,1-4-1,4-3-1,-4 0 2,2 1 0,-5-3 1,-17 17-3,15-26-3,-15 26-3,-17-16-1,-1 14-2,-14-5-3,1 7 0,-9-4-1,-5 2 2,-4-1 5,-5 3 5,1-2 3,0-2 3,3 2 2,2-1 3,10 1 2,8-7 1,30 9 1,-18-26 4,34 9 1,10-6 1,24-5-1,9-7-2,22 2-1,7-2-2,11 2-1,4 2-4,2 4-2,-7 6-3,-8 7 0,-13 6-1,-18 8 0,-21 10 0,-17 4-1,-23 14-1,-20 7-1,-15 7 0,-15 5 1,-5 3 1,-5 0-1,3-1 0,2-3 0,15-11 3,14-8 1,28-27 2,-2 24 1,30-26-1,18-5 1,13-8 0,12-3 0,3-2 0,7 1-2,-2 5-1,-5 3-1,-6 3 0,-15 10 1,-13 7-1,-14 10 0,-18 8 0,-21 15 1,-17 15 0,-14 9-1,-18 13 2,-8 4-2,-8 3 1,3 0-2,7-7 2,15-15-2,18-18 1,14-15-1,21-31 1,32 9 0,14-27 0,14-9 1,12-12-1,7 1 1,2-5-2,2 5 2,-6 7-2,-11 3-1,-12 13 2,-17 12 0,-17 10 0,-20 13 0,-20 13 0,-21 8 0,-12 10 1,-10 4 0,-5 0 0,2 0-1,3-9 0,10-4 0,5-9 0,13-7-1,10-10 1,6-5 0,19-11 0,0 0-1,0 0 0,-16 6 0,16-6 0,0 0-5,0 0-5,0 0-2,-24-15-2,2 8 1,-4 5-1,-9-9 1,-2 4 1,-7-2 4,-8-1 6,-3 1 2,-4 0 2,1 0-1,-5 2 0,0-1 0,-1 5 0,0-3 0,-1 2-1,-1 1 0,2-1 0,-3 0 1,3 2 0,-4-3 0,0-1-1,2 3 1,3-3 1,1 3-1,-1-3 1,4 2 0,2 1 1,4-1 1,1 2 0,5 2 0,-5 2 0,4 0 1,-1-2 0,-1 4 0,0-3 0,-1 3-1,-1-2 0,1 0-1,-3-2-1,3 2 0,-1-2 0,1 1-2,-2 1 1,-1-2 0,1 4-2,-6-2 0,2 3-2,-6-3 0,3 2 0,-5-1 0,1 1 1,-2-2-1,-1 0 2,5 0 0,-1-2 1,1 0 1,-1 2-1,3-2 1,-1 0-2,2 1 1,-2-1 0,-3 2 0,0 2 0,-3 0 2,1-3 2,0 3 1,-4-2 2,2 0 0,0 0 0,5-1 1,-1-2-1,3-1-1,-3 0-2,3 0-1,-1 0-1,-3 0 0,1 1-1,-4-1 0,-2 0 0,0 0 0,-2 0 0,2-1 0,2-1-1,0-2-1,2 1 1,2-4-1,-1-1 0,3-1 1,3-3 0,0-6 1,4-1 0,0-6 1,3-1-2,3-1 0,1 0-1,2-2 0,0-2-1,2 1-1,-2 1 1,1 0 0,3-2 1,-2-2 0,2 0 1,-1-1-1,5-1 0,-5 0 0,1 1 0,0-3 0,3 2 0,-3 1 0,5-1 2,0 2-1,2-3 2,2 3 1,2-4 0,3-3 0,-1-4 1,3 0 0,-1-1-1,-1-3 2,0-1-2,3-4 1,-3 0-2,4 0 1,-2-4 0,4 0-1,0-3-1,6 0 1,-1-4-1,2-1-1,4 3 1,0 0 0,2 4 0,4-1 1,-3 6-1,5-2 0,-1 8 0,2 1 0,2 8 0,0 7 0,0 9 0,0 4-1,0 20-1,0 0 0,0 0 1,0 0-1,-5 34 0,6-6 0,3 3 0,2 2 1,3 6 1,4-1-1,1-1 1,5 3-2,5-3 2,0 0-1,5-1 1,6 1-2,5-4 2,3 2-1,5 0 1,-1-1 0,7 1-2,-1 4 0,-3 1-1,-1 2 0,-4 4 0,-3 0 0,-9 2 0,0-4 0,-7 2 1,-4-2-2,-4 2 1,-3-8 0,0-1 1,-2-4 0,1-8 1,3-4-1,1-9 0,1-10 3,3-13-1,2-5-2,-2-6-4,-2-8-1,-5-1-3,-4-5 0,-8-1-3,-1 6-2,-13-4 7,-2 4 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4:14.3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B06D308-CC80-4569-ABD4-6D95584DC496}" emma:medium="tactile" emma:mode="ink">
          <msink:context xmlns:msink="http://schemas.microsoft.com/ink/2010/main" type="inkDrawing" rotatedBoundingBox="14771,18876 14771,19077 14756,19077 14756,18876" shapeName="Other"/>
        </emma:interpretation>
      </emma:emma>
    </inkml:annotationXML>
    <inkml:trace contextRef="#ctx0" brushRef="#br0">0 201,'0'0,"0"0,0 0,0-130,0 98,0-7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8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AF8C10-C123-444E-B25D-06E8600C3273}" emma:medium="tactile" emma:mode="ink">
          <msink:context xmlns:msink="http://schemas.microsoft.com/ink/2010/main" type="inkDrawing" rotatedBoundingBox="29201,11919 29216,11919 29216,11934 29201,11934" shapeName="Other"/>
        </emma:interpretation>
      </emma:emma>
    </inkml:annotationXML>
    <inkml:trace contextRef="#ctx0" brushRef="#br0">0 0,'0'0,"0"0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7.2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5DE9AC-4816-4F6B-8A2E-006484EE6678}" emma:medium="tactile" emma:mode="ink">
          <msink:context xmlns:msink="http://schemas.microsoft.com/ink/2010/main" type="inkDrawing" rotatedBoundingBox="29374,13987 29374,14150 29359,14150 29359,13987" shapeName="Other"/>
        </emma:interpretation>
      </emma:emma>
    </inkml:annotationXML>
    <inkml:trace contextRef="#ctx0" brushRef="#br0">0 0,'0'0,"0"0,0 0,0 0,0 0,0 0,0 0,0 0,0 117,0-110,0 6,0 0,0 0,0-13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B61726-1A2C-4BDB-8542-0A0B82BD653B}" emma:medium="tactile" emma:mode="ink">
          <msink:context xmlns:msink="http://schemas.microsoft.com/ink/2010/main" type="writingRegion" rotatedBoundingBox="11720,6577 13344,7002 13016,8255 11392,7829"/>
        </emma:interpretation>
      </emma:emma>
    </inkml:annotationXML>
    <inkml:traceGroup>
      <inkml:annotationXML>
        <emma:emma xmlns:emma="http://www.w3.org/2003/04/emma" version="1.0">
          <emma:interpretation id="{D3343421-B7C7-4EBC-AEF5-317728592299}" emma:medium="tactile" emma:mode="ink">
            <msink:context xmlns:msink="http://schemas.microsoft.com/ink/2010/main" type="paragraph" rotatedBoundingBox="11720,6577 13344,7002 13016,8255 11392,7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442370-74ED-43E2-840E-39E072EC5C45}" emma:medium="tactile" emma:mode="ink">
              <msink:context xmlns:msink="http://schemas.microsoft.com/ink/2010/main" type="line" rotatedBoundingBox="11720,6577 13190,6962 12969,7805 11499,7419"/>
            </emma:interpretation>
          </emma:emma>
        </inkml:annotationXML>
        <inkml:traceGroup>
          <inkml:annotationXML>
            <emma:emma xmlns:emma="http://www.w3.org/2003/04/emma" version="1.0">
              <emma:interpretation id="{A038BF70-B335-47D2-B874-624F1727FB21}" emma:medium="tactile" emma:mode="ink">
                <msink:context xmlns:msink="http://schemas.microsoft.com/ink/2010/main" type="inkWord" rotatedBoundingBox="11720,6577 13190,6962 12969,7805 11499,7419"/>
              </emma:interpretation>
              <emma:one-of disjunction-type="recognition" id="oneOf0">
                <emma:interpretation id="interp0" emma:lang="en-US" emma:confidence="0">
                  <emma:literal>yds</emma:literal>
                </emma:interpretation>
                <emma:interpretation id="interp1" emma:lang="en-US" emma:confidence="0">
                  <emma:literal>yd,</emma:literal>
                </emma:interpretation>
                <emma:interpretation id="interp2" emma:lang="en-US" emma:confidence="0">
                  <emma:literal>ids</emma:literal>
                </emma:interpretation>
                <emma:interpretation id="interp3" emma:lang="en-US" emma:confidence="0">
                  <emma:literal>m/d,</emma:literal>
                </emma:interpretation>
                <emma:interpretation id="interp4" emma:lang="en-US" emma:confidence="0">
                  <emma:literal>ads</emma:literal>
                </emma:interpretation>
              </emma:one-of>
            </emma:emma>
          </inkml:annotationXML>
      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  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  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  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    </inkml:traceGroup>
      </inkml:traceGroup>
      <inkml:traceGroup>
        <inkml:annotationXML>
          <emma:emma xmlns:emma="http://www.w3.org/2003/04/emma" version="1.0">
            <emma:interpretation id="{631F388B-CF2D-4F87-9A11-B97FB6D41AC4}" emma:medium="tactile" emma:mode="ink">
              <msink:context xmlns:msink="http://schemas.microsoft.com/ink/2010/main" type="line" rotatedBoundingBox="12002,7503 13102,8060 12905,8450 11804,7893"/>
            </emma:interpretation>
          </emma:emma>
        </inkml:annotationXML>
        <inkml:traceGroup>
          <inkml:annotationXML>
            <emma:emma xmlns:emma="http://www.w3.org/2003/04/emma" version="1.0">
              <emma:interpretation id="{9BB74134-62F4-484A-9F53-86BC53A7F9BC}" emma:medium="tactile" emma:mode="ink">
                <msink:context xmlns:msink="http://schemas.microsoft.com/ink/2010/main" type="inkWord" rotatedBoundingBox="12002,7503 13102,8060 12905,8450 11804,7893"/>
              </emma:interpretation>
              <emma:one-of disjunction-type="recognition" id="oneOf1">
                <emma:interpretation id="interp5" emma:lang="en-US" emma:confidence="0">
                  <emma:literal>AZ</emma:literal>
                </emma:interpretation>
                <emma:interpretation id="interp6" emma:lang="en-US" emma:confidence="1">
                  <emma:literal>A 2</emma:literal>
                </emma:interpretation>
                <emma:interpretation id="interp7" emma:lang="en-US" emma:confidence="0">
                  <emma:literal>An</emma:literal>
                </emma:interpretation>
                <emma:interpretation id="interp8" emma:lang="en-US" emma:confidence="0">
                  <emma:literal>At</emma:literal>
                </emma:interpretation>
                <emma:interpretation id="interp9" emma:lang="en-US" emma:confidence="0">
                  <emma:literal>As</emma:literal>
                </emma:interpretation>
              </emma:one-of>
            </emma:emma>
          </inkml:annotationXML>
      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      <inkml:trace contextRef="#ctx0" brushRef="#br1" timeOffset="-21403.9996">68 1019 39,'0'0'13,"0"0"-1,20-9-7,4 7-7,7 0-4,10 2-4,1-4-1,8 4-1,-4-3 0,7-1-2</inkml:trace>
      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CF8086-FEF4-46BD-BFC5-A09562609472}" emma:medium="tactile" emma:mode="ink">
          <msink:context xmlns:msink="http://schemas.microsoft.com/ink/2010/main" type="writingRegion" rotatedBoundingBox="11603,10401 11996,10401 11996,10570 11603,10570"/>
        </emma:interpretation>
      </emma:emma>
    </inkml:annotationXML>
    <inkml:traceGroup>
      <inkml:annotationXML>
        <emma:emma xmlns:emma="http://www.w3.org/2003/04/emma" version="1.0">
          <emma:interpretation id="{4888F645-27D7-4031-B784-754A807056B1}" emma:medium="tactile" emma:mode="ink">
            <msink:context xmlns:msink="http://schemas.microsoft.com/ink/2010/main" type="paragraph" rotatedBoundingBox="11603,10401 11996,10401 11996,10570 11603,10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D6011-2A81-496B-B0CC-31C35E9FF6FB}" emma:medium="tactile" emma:mode="ink">
              <msink:context xmlns:msink="http://schemas.microsoft.com/ink/2010/main" type="line" rotatedBoundingBox="11603,10401 11996,10401 11996,10570 11603,10570"/>
            </emma:interpretation>
          </emma:emma>
        </inkml:annotationXML>
        <inkml:traceGroup>
          <inkml:annotationXML>
            <emma:emma xmlns:emma="http://www.w3.org/2003/04/emma" version="1.0">
              <emma:interpretation id="{190E926D-DDB0-4C09-B3ED-0E198FF5D7ED}" emma:medium="tactile" emma:mode="ink">
                <msink:context xmlns:msink="http://schemas.microsoft.com/ink/2010/main" type="inkWord" rotatedBoundingBox="11603,10401 11996,10401 11996,10570 11603,10570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393 169,'0'0,"0"0,0 0,0 0,-185-136,93 103,-24 33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34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10E346-DEC4-41FE-9050-77C0D4F7AD16}" emma:medium="tactile" emma:mode="ink">
          <msink:context xmlns:msink="http://schemas.microsoft.com/ink/2010/main" type="writingRegion" rotatedBoundingBox="20017,9131 22223,14842 17957,16490 15750,10779"/>
        </emma:interpretation>
      </emma:emma>
    </inkml:annotationXML>
    <inkml:traceGroup>
      <inkml:annotationXML>
        <emma:emma xmlns:emma="http://www.w3.org/2003/04/emma" version="1.0">
          <emma:interpretation id="{B8FAC4FD-9017-411D-A19C-FA9027295A32}" emma:medium="tactile" emma:mode="ink">
            <msink:context xmlns:msink="http://schemas.microsoft.com/ink/2010/main" type="paragraph" rotatedBoundingBox="20426,10189 22223,14842 20383,15553 18586,108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BA3237-A426-475D-8CC7-DD9DC0C9846E}" emma:medium="tactile" emma:mode="ink">
              <msink:context xmlns:msink="http://schemas.microsoft.com/ink/2010/main" type="line" rotatedBoundingBox="20426,10189 22223,14842 20383,15553 18586,10899"/>
            </emma:interpretation>
          </emma:emma>
        </inkml:annotationXML>
        <inkml:traceGroup>
          <inkml:annotationXML>
            <emma:emma xmlns:emma="http://www.w3.org/2003/04/emma" version="1.0">
              <emma:interpretation id="{6E778DD1-ED17-40F3-A89F-518064219032}" emma:medium="tactile" emma:mode="ink">
                <msink:context xmlns:msink="http://schemas.microsoft.com/ink/2010/main" type="inkWord" rotatedBoundingBox="20426,10189 22223,14842 20383,15553 18586,10899"/>
              </emma:interpretation>
              <emma:one-of disjunction-type="recognition" id="oneOf0">
                <emma:interpretation id="interp0" emma:lang="en-US" emma:confidence="0">
                  <emma:literal>"Faint.</emma:literal>
                </emma:interpretation>
                <emma:interpretation id="interp1" emma:lang="en-US" emma:confidence="0">
                  <emma:literal>"Faint,</emma:literal>
                </emma:interpretation>
                <emma:interpretation id="interp2" emma:lang="en-US" emma:confidence="0">
                  <emma:literal>"Fat.</emma:literal>
                </emma:interpretation>
                <emma:interpretation id="interp3" emma:lang="en-US" emma:confidence="0">
                  <emma:literal>"Fat,</emma:literal>
                </emma:interpretation>
                <emma:interpretation id="interp4" emma:lang="en-US" emma:confidence="0">
                  <emma:literal>"Fait.</emma:literal>
                </emma:interpretation>
              </emma:one-of>
            </emma:emma>
          </inkml:annotationXML>
          <inkml:trace contextRef="#ctx0" brushRef="#br0">3533 702 81,'0'0'33,"0"0"-3,0-29-5,0 29-8,17-26-4,0 19-3,-17 7-1,31-19-1,-31 19-2,33-5 0,-16 7-3,3 3-2,-2 4-2,-18-9-1,28 26 0,-19-8 0,0 3 0,-5-1-1,-2 4 0,-6-4 0,-2 2 0,-5-2 0,0-2 1,-3-1 0,-3-3 1,17-14 0,-29 19 1,29-19 2,-22 9 1,22-9 0,0 0 0,0 0 1,0 0-1,0 0 0,11-17 0,-11 17-1,24-5-2,-24 5 0,33 4 1,-15-1-1,2 1 0,1 0 0,1 1 0,0 1 0,0-1 0,0 1-1,-6-1-1,-16-5-6,28 13-7,-28-13-8,0 0-5,11 18-4,-11-18 1,0 0 1,-18 26 0,1-17 6</inkml:trace>
          <inkml:trace contextRef="#ctx0" brushRef="#br0" timeOffset="397.5696">3068 1155 96,'0'0'33,"26"15"-2,-4-4-8,4-9-6,10 7-4,5-4-1,10 1-3,6-4-3,10-2-7,3-2 1,1-4 0,7 3-7,-9-8-4,1 7-4,-9-5-4,-4 11-5,-16-6-4,-5 11-3,-14 2-3,-22-9 10,17 30 2,-21-12 3</inkml:trace>
          <inkml:trace contextRef="#ctx0" brushRef="#br0" timeOffset="1104.785">3294 1538 100,'-9'24'26,"-2"2"3,7 14-7,-3-7-7,9 11-3,-2 4-3,7 11-1,-3-2-1,9 1-1,-4 3-3,0-6-2,0-2 0,-3-9-1,3-11 0,-3-15 0,-6-18-1,0 0 1,0 0-1,5-23 0,-7-10-1,-1-11-2,-3-6-3,-3-5-1,3-4-1,1-1-1,5-1 1,-2 1-1,8 7 2,1 3 3,6 8 5,5 3 2,1 12 2,5 8 2,1 10-2,7 15 3,-3 3 1,4 15 0,-2 5-2,2 13-1,-1 1 1,-1 12-1,-5 1 1,-2 7-2,-6 1-3,0 2 1,-5-2 0,-2-5 0,-3-6 0,-1-9 0,-1-9-7,-6-19-9,0-16-6,0 0-8,0 0-5,-15-34 0,6 2 0,-8-10-1,2-4 6</inkml:trace>
          <inkml:trace contextRef="#ctx0" brushRef="#br0" timeOffset="1328.6608">3410 2021 122,'24'20'32,"-5"-25"-1,6-1-6,-1-7-20,6-7-14,3 7-13,-6-9-6,6 6-6,-7-5-2,0 5-3,-6-1 0,-1-5 32</inkml:trace>
          <inkml:trace contextRef="#ctx0" brushRef="#br0" timeOffset="1853.5627">3868 1925 101,'0'0'37,"26"-12"-5,-20-5-12,10 8-5,-7-8-4,10 8-1,-19 9-4,31-20-3,-31 20-4,29 0-2,-29 0-2,28 17-1,-15 3-1,-4 2 0,-2 9 0,-3-3 0,-2 5-1,-8 1 1,-1 5 3,-6-2 0,-3-4 1,-5-2 2,1-4 0,-4-1 1,0-8 2,2 2 1,2-9 4,3 2 4,17-13-1,-22 10 0,22-10 0,0 0-2,0 0 0,30-11-1,-12 3-4,6 3-2,4-1-1,1 2 0,-1 4 0,1 0 0,1 2 0,1 4 0,-5-1 0,3 6-2,-9-1 1,1-5-9,-3 8-8,-18-13-9,16 16-6,-16-16 1,0 0 1,0 0 0,-20-3-1</inkml:trace>
          <inkml:trace contextRef="#ctx0" brushRef="#br0" timeOffset="-1870.9366">2956 12 74,'0'0'31,"0"0"1,22 13-5,6-7-7,1-6-5,11 0-3,3-2-4,6-2-11,1 4-7,-2-9-7,5 7-7,-10-7-3,-3 4-4,-9-1-2,-7 4 4,-24 2 7,0 0 5</inkml:trace>
          <inkml:trace contextRef="#ctx0" brushRef="#br0" timeOffset="-2110.7005">2987 172 83,'-7'33'32,"-1"4"-5,-1 1-8,7 8-3,2-4-4,8 10 0,-3-7-3,6 3-1,0-9-3,0-4-6,2-8-7,-2-7-8,-11-20-7,17 19-4,-17-19-3,11-19-1,-6 1 0,-3-8 4,-2-9 6</inkml:trace>
          <inkml:trace contextRef="#ctx0" brushRef="#br0" timeOffset="-1659.4576">3121 284 103,'0'0'29,"28"15"-2,-11-15-14,7 1-11,1-1-13,1 0-8,3-1-7,-5-1 0,4-2-5,-4 4-2,-2-2 6</inkml:trace>
          <inkml:trace contextRef="#ctx0" brushRef="#br0" timeOffset="-2710.8173">1854 930 122,'22'18'30,"4"-5"-4,3-2-16,8-4-11,0 0-9,3 3-8,-1-7-6,-4-3-4,-4 0 1,-7-2-2,-4 1 0,-20 1 8</inkml:trace>
          <inkml:trace contextRef="#ctx0" brushRef="#br0" timeOffset="-1039.3828">1950 1373 94,'0'0'34,"14"21"-1,-14-21-11,35 1-6,-11-2-3,13 4-1,-2-6-3,9 4-2,-2-1-8,-1-1 1,1 4-10,-5-6-7,-2 3-10,-9-2-5,-4 4-2,-22-2-5,20-8-1,-20 8 1</inkml:trace>
          <inkml:trace contextRef="#ctx0" brushRef="#br0" timeOffset="6333.6911">3809 2899 126,'-5'24'34,"5"9"0,-4-1-8,8 13-9,-2 1-9,3 6-6,-1 3 0,1 1-1,5 0 0,-5-7-1,3-5 0,-3-7-1,-1-10 1,-2-8-1,-2-19-4,0 0-4,0 0-3,7-32-2,-3 7-2,-8-14 0,9-1-1,-8-17 1,6 0 4,-3-7 8,4-2 6,7 2 8,-3-4 3,10 9 2,-5 2-1,14 19 2,-5 8-2,12 21-1,-7 13-5,4 16-4,-3 15-3,1 13 1,1 8 0,-4 11-1,-6 0 0,-4 1 0,-1-4 0,-6-1-1,-1-12 1,-5-7-5,-1-7-9,-5-17-8,3-20-6,0 0-3,-17 4-4,6-24-6,-2-10-1,-5-5 5,-4-11 36</inkml:trace>
          <inkml:trace contextRef="#ctx0" brushRef="#br0" timeOffset="6505.0059">3966 3301 88,'24'4'21,"1"-10"-11,5-10-14,7-4-13,-2-8-9,1-1-3,-3-2-3,2 1 22</inkml:trace>
          <inkml:trace contextRef="#ctx0" brushRef="#br0" timeOffset="7045.0204">4444 3259 128,'0'0'41,"2"27"-7,-2-27-10,18-1-11,-18 1-8,32-17-6,-14 8 1,2 2-1,-20 7 1,30-10 0,-30 10 0,20 4 1,-20-4-1,11 17-1,-11-17-1,4 27 0,-3-10-2,-4 1-1,-1 4-3,-3-4 0,1 6 0,-5-4 2,0 4-1,-4-5 2,4-1 1,11-18 2,-20 27 3,20-27 1,-11 19 2,11-19 4,0 0 0,13 16-1,-13-16 1,22 4-1,-22-4 0,35 2-2,-15 0-1,2-2-4,2-2 0,0 5 0,0 3 0,0-1 0,-4 3 1,0-1-1,-20-7 0,30 15 1,-30-15-1,16 14-7,-16-14-8,0 0-9,0 0-5,0 0-3,0 0 0,0 0 0,0 0 0,-7-22 6</inkml:trace>
          <inkml:trace contextRef="#ctx0" brushRef="#br0" timeOffset="7435.2733">3854 3732 120,'16'2'31,"14"4"0,-7-6-2,16 5-11,2-5-8,12 4-9,8-2-1,8 1 0,9-1 0,5 0-1,5 0 1,-2-4-2,1 6-8,-10-8-4,-2 9-5,-14-6-5,-4 6-4,-15-3-2,-7 7-3,-9-2 4,-9 1 1,-17-8 7</inkml:trace>
          <inkml:trace contextRef="#ctx0" brushRef="#br0" timeOffset="8069.7902">4058 4094 132,'0'0'39,"16"25"-8,-3 1-14,-7 1-8,1 8-3,-5 4-2,3 3 2,-3 0-1,0 0-4,0-3-1,-2-6 1,0-9-2,2-8 0,-2-16 0,0 0-1,0 0-4,11-25-3,-8-1-3,-3-13 0,2 1 1,-5-8-1,3 0 2,-4-5 1,6 3 8,1 6 5,5-2 5,3 9 2,2 6 0,7 10-1,2 10 1,6 13-2,-1 9-2,6 9-2,0 9-4,1 9 0,1 4 0,-1 6 0,-4-3 0,-4 1 0,-6 0-1,-5-2 1,-6-4-2,-6-5-3,-1-1-6,-9-12-5,1-2-4,6-22-4,-22 13-5,6-24-5,16 11 2,-35-39 2,15 8 7,-1 2 0</inkml:trace>
          <inkml:trace contextRef="#ctx0" brushRef="#br0" timeOffset="8292.4196">4082 4372 72,'0'0'32,"33"13"-2,-6-13-9,5-7-12,4 0-10,10-1-9,-1-1-6,4-2-5,-3 2-4,2-2 2,-6 0 0,-1 0 3,-8 2 3</inkml:trace>
          <inkml:trace contextRef="#ctx0" brushRef="#br0" timeOffset="8526.7652">4663 4378 75,'5'27'21,"1"5"1,1-1-1,3 2-5,-1-4-8,2 4-2,-2-4-3,-2-3-5,2-4-6,-9-22-4,17 26-6,-17-26-5,0 0-2,17-13 1,-12-5 1,2-8 3,-3-11 5</inkml:trace>
        </inkml:traceGroup>
      </inkml:traceGroup>
    </inkml:traceGroup>
    <inkml:traceGroup>
      <inkml:annotationXML>
        <emma:emma xmlns:emma="http://www.w3.org/2003/04/emma" version="1.0">
          <emma:interpretation id="{FBD4D0C8-1C04-4B87-B7C6-95788CE06920}" emma:medium="tactile" emma:mode="ink">
            <msink:context xmlns:msink="http://schemas.microsoft.com/ink/2010/main" type="paragraph" rotatedBoundingBox="17735,10082 18460,12501 17242,12867 16516,10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0E3D1E-123F-4C6B-866B-0F4F32ECF5C5}" emma:medium="tactile" emma:mode="ink">
              <msink:context xmlns:msink="http://schemas.microsoft.com/ink/2010/main" type="line" rotatedBoundingBox="17735,10082 18460,12501 17242,12867 16516,10448"/>
            </emma:interpretation>
          </emma:emma>
        </inkml:annotationXML>
        <inkml:traceGroup>
          <inkml:annotationXML>
            <emma:emma xmlns:emma="http://www.w3.org/2003/04/emma" version="1.0">
              <emma:interpretation id="{431351AB-8A59-4A9C-A446-F6310B2625B6}" emma:medium="tactile" emma:mode="ink">
                <msink:context xmlns:msink="http://schemas.microsoft.com/ink/2010/main" type="inkWord" rotatedBoundingBox="17735,10082 18460,12501 17242,12867 16516,10448"/>
              </emma:interpretation>
              <emma:one-of disjunction-type="recognition" id="oneOf1">
                <emma:interpretation id="interp5" emma:lang="en-US" emma:confidence="0">
                  <emma:literal>int</emma:literal>
                </emma:interpretation>
                <emma:interpretation id="interp6" emma:lang="en-US" emma:confidence="0">
                  <emma:literal>int,</emma:literal>
                </emma:interpretation>
                <emma:interpretation id="interp7" emma:lang="en-US" emma:confidence="0">
                  <emma:literal>int.</emma:literal>
                </emma:interpretation>
                <emma:interpretation id="interp8" emma:lang="en-US" emma:confidence="0">
                  <emma:literal>'in.,</emma:literal>
                </emma:interpretation>
                <emma:interpretation id="interp9" emma:lang="en-US" emma:confidence="0">
                  <emma:literal>Int,</emma:literal>
                </emma:interpretation>
              </emma:one-of>
            </emma:emma>
          </inkml:annotationXML>
          <inkml:trace contextRef="#ctx0" brushRef="#br0" timeOffset="-5575.1587">62 264 2,'-14'-19'1,"14"19"1,0 0-1,-9-24 0,9 24 1,-8-22-4,8 22 4,-5-29 3,3 11 3,-2-2 0,4-4 3,-2 4 1,2-2 2,0 1 4,-2-1 0,2 22-2,2-29 1,-2 29 4,0 0-2,0 0-1,0 0-2,0 0-1,0 0-4,-13 24-1,10 0-4,1 7-5,2 9-1,2 6 0,3 5 0,1 5-1,-1 2 1,-1-3 1,1 0-1,-1-3 0,0-8 0,0-9-1,-3-6 1,-2-11-9,8-1-9,-7-17-6,0 0-5,0-26-4,2 4 2,-6-13-2,6-2 0,0-8 8</inkml:trace>
          <inkml:trace contextRef="#ctx0" brushRef="#br0" timeOffset="-5265.8064">-63-37 44,'0'0'14,"0"0"0,0 0-2,28-11-4,-2 5-5,5 1-1,4-1-1,2 1 0,5-1-1,-2 3 0,-1-1 1,-2 4-1,-6 2-1,-7 0-2,-6 5-3,-18-7-3,13 22-4,-14-4-1,-12 1 0,-2 1-3,-9-4-1</inkml:trace>
          <inkml:trace contextRef="#ctx0" brushRef="#br0" timeOffset="-5011.5033">110 313 80,'8'17'28,"-8"-17"-9,22 27-5,-4-18-7,4-1-2,4-3-7,0-1-4,1 1-7,-1-1-5,-2 0-4,-2 1-1,-5-5-4,-17 0 0,22 2 13</inkml:trace>
          <inkml:trace contextRef="#ctx0" brushRef="#br0" timeOffset="-4687.4986">664 399 55,'0'0'27,"-7"33"-7,3-11-2,2 4-8,6 5-3,-4 0-1,2 3 0,1-5-3,-1 0-4,2-1-7,-4-6-5,0-22-5,0 24-3,0-24 0,0 0-1,0 0 1,0 0 0</inkml:trace>
          <inkml:trace contextRef="#ctx0" brushRef="#br0" timeOffset="-4267.8984">-145 1080 62,'0'0'30,"0"0"3,36 16-1,-1-19-10,17 1-3,9-4-4,12 8-1,8-4-3,13 6-3,2-2-5,1 3-4,4 1-1,-2 1-4,1 6-3,-10-7-5,-2 6-7,-14-4-6,-6 6-4,-13-6-1,-14 8 2,-18-3 3,-23-13 4,6 24 5</inkml:trace>
          <inkml:trace contextRef="#ctx0" brushRef="#br0" timeOffset="-3575.6102">337 1513 80,'-15'33'28,"6"-8"-2,3 10-3,-3 0-5,9 11-4,-4 2-2,6 9-2,-2-2-1,7 1-1,-3-2 0,3-5-3,-3-7-3,2-3-2,-3-13 0,1-10 0,-4-16 0,0 0-1,0 0 1,-11-26-1,7-7-1,-1-12-2,1-10-2,-1-8-1,6-7 0,1-7 0,11 2 1,2 2 2,5 10-1,6 7 4,3 12 2,6 14 1,2 16 0,3 15 1,-1 16 1,-2 16-2,-2 13 3,0 11-1,-4 9 2,-3 9-2,-6 4 1,-2 5-1,-7-5 0,-2-4 0,-4-7-3,-3-7-1,0-14-7,-4-10-8,1-11-4,-1-26-5,0 0-7,0 0-3,-20-33 2,9 0 0,-2-6 6,-3-5 6</inkml:trace>
          <inkml:trace contextRef="#ctx0" brushRef="#br0" timeOffset="-3338.9116">458 2017 85,'18'4'17,"6"-4"-2,0-7-14,4-1-7,5-1-7,0-2-4,0-4-2,2 1 2,-2-5-5,2 3 1,-5-8 19</inkml:trace>
          <inkml:trace contextRef="#ctx0" brushRef="#br0" timeOffset="-3134.7554">986 1946 58,'2'38'27,"-2"1"-3,2-3-6,5-1-8,0 0-5,4-4-5,0-3-6,2-1-6,-2-8-6,0-3-4,-11-16 1,20 4-4,-16-21-1</inkml:trace>
        </inkml:traceGroup>
      </inkml:traceGroup>
    </inkml:traceGroup>
    <inkml:traceGroup>
      <inkml:annotationXML>
        <emma:emma xmlns:emma="http://www.w3.org/2003/04/emma" version="1.0">
          <emma:interpretation id="{E649102A-D2C6-4350-B533-83AA73D4E204}" emma:medium="tactile" emma:mode="ink">
            <msink:context xmlns:msink="http://schemas.microsoft.com/ink/2010/main" type="paragraph" rotatedBoundingBox="17041,13239 20372,13314 20319,15651 16989,155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301C98-7505-4D16-8744-92E87C348B9D}" emma:medium="tactile" emma:mode="ink">
              <msink:context xmlns:msink="http://schemas.microsoft.com/ink/2010/main" type="line" rotatedBoundingBox="17041,13239 20372,13314 20319,15651 16989,15576"/>
            </emma:interpretation>
          </emma:emma>
        </inkml:annotationXML>
        <inkml:traceGroup>
          <inkml:annotationXML>
            <emma:emma xmlns:emma="http://www.w3.org/2003/04/emma" version="1.0">
              <emma:interpretation id="{01F8C8F1-1341-441C-83CE-46F37168FD81}" emma:medium="tactile" emma:mode="ink">
                <msink:context xmlns:msink="http://schemas.microsoft.com/ink/2010/main" type="inkWord" rotatedBoundingBox="17041,13239 20372,13314 20319,15651 16989,15576"/>
              </emma:interpretation>
              <emma:one-of disjunction-type="recognition" id="oneOf2">
                <emma:interpretation id="interp10" emma:lang="en-US" emma:confidence="0">
                  <emma:literal>FEE!</emma:literal>
                </emma:interpretation>
                <emma:interpretation id="interp11" emma:lang="en-US" emma:confidence="0">
                  <emma:literal>☹ FL</emma:literal>
                </emma:interpretation>
                <emma:interpretation id="interp12" emma:lang="en-US" emma:confidence="0">
                  <emma:literal>K FL</emma:literal>
                </emma:interpretation>
                <emma:interpretation id="interp13" emma:lang="en-US" emma:confidence="0">
                  <emma:literal>Ext</emma:literal>
                </emma:interpretation>
                <emma:interpretation id="interp14" emma:lang="en-US" emma:confidence="0">
                  <emma:literal>k FL</emma:literal>
                </emma:interpretation>
              </emma:one-of>
            </emma:emma>
          </inkml:annotationXML>
          <inkml:trace contextRef="#ctx0" brushRef="#br0" timeOffset="-136072.5709">1552 4150 79,'8'24'30,"-8"-24"-9,18 9-9,-1-10-9,7-3-8,5-2-6,4 1-4,6-6-5,1 2-2,1-2 0,1-4-1,-1 2 5</inkml:trace>
          <inkml:trace contextRef="#ctx0" brushRef="#br0" timeOffset="-134030.552">2136 5251 72,'22'-9'23,"0"-2"0,5 2-5,-3-6-7,6 4-5,-3 0-7,3 0-6,-1 2-5,-5 0-3,2 3-3,-4 2-3,-2-1-1,-2 3 0,-18 2 4,24-5 3</inkml:trace>
          <inkml:trace contextRef="#ctx0" brushRef="#br0" timeOffset="2845.7119">186 3397 133,'0'0'34,"0"0"0,-21-4-6,21 4-11,-3 24-8,6-6-9,1 10 0,2 5 0,5 7 0,0 8 0,2 5 0,-1 6 0,1 5 0,-3 5 0,-1 1 0,-2-2 0,-1-2 0,-1-5 0,-3-6 0,0-6 0,0-12 0,-1-12 0,3-8-2,-4-17-8,0 0-9,0 0-6,4-26-6,-10-3-1,3-2 0,-7-13 0,3-4 1,-2-11 8,-2-5 7</inkml:trace>
          <inkml:trace contextRef="#ctx0" brushRef="#br0" timeOffset="3329.4729">285 3762 122,'37'9'34,"7"-4"-5,-4-3-11,5-4-17,-3 0-14,-3-3-14,-1 5-5,-7-2-1,-1 0-4,-3 6 3,-5-6 7</inkml:trace>
          <inkml:trace contextRef="#ctx0" brushRef="#br0" timeOffset="3124.5395">68 3342 125,'0'0'33,"29"5"-1,3-7-2,-1-7-12,13 5-10,4-1-6,7-1-2,0 3-1,0-1-8,4 4-5,-9-7-5,3 9-7,-10-6-2,-5 6-5,-14-2 4,-7 3-3,-17-3 5,0 0 4,-26 21 17</inkml:trace>
          <inkml:trace contextRef="#ctx0" brushRef="#br0" timeOffset="4468.7338">1523 3618 114,'0'0'40,"0"0"-7,0 0-8,33 21-8,-5-14-5,12 8-3,2 1-5,10 1-4,1-4 0,4-1 1,4-2-1,-2-5-1,-6-3-1,-10-6-12,1 4-9,-17-5-8,-1 5-1,-26 0-6,0 0 0,0 0-1,-22-2 3</inkml:trace>
          <inkml:trace contextRef="#ctx0" brushRef="#br0" timeOffset="3945.554">916 4088 69,'20'-16'23,"0"-1"-2,-1 4-6,1 8-3,-3 3-4,-1 7-2,-16-5-1,30 30-2,-19-8 0,1 7-1,-2 4-2,-1 2 2,-2 5 0,-3 1 0,-4 1 0,-4-2 1,-5-1-2,-4-4 0,-2-4-1,-3-6 0,0-6 0,-4-6-1,1-6 0,3-7 0,1-4 1,17 4 0,-25-18 2,25 18 0,-11-24 1,11 24 3,11-22 3,-11 22-1,25-20 1,-3 20-2,1-6 1,4 6-1,4 0-2,4 8-3,4 3-2,1 0 1,1 3-1,-2-1 1,-6 4-1,-2-1-1,-5 3-7,-26-19-8,27 18-8,-27-18-7,0 0-1,0 0-3,-11-17-4,2-3-1,0-13 20</inkml:trace>
          <inkml:trace contextRef="#ctx0" brushRef="#br0" timeOffset="4752.2072">1674 4125 126,'26'16'39,"-8"-16"-1,8 2-8,-4-7-16,9 1-10,6 0-4,0-1 0,3 3-6,-5-5-9,6 3-9,-10-5-6,4 3-2,-10-3-3,-1 0-5,-3-6 1,-7-1 10</inkml:trace>
          <inkml:trace contextRef="#ctx0" brushRef="#br0" timeOffset="5751.055">3248 2938 74,'-18'18'31,"5"-1"-2,-7-6-1,3 11-6,-1-7-6,1 8-2,-3 1-2,4 9-2,-1-3-2,2 6-3,4 1-4,2 7-1,2 2 0,-1 5 0,5 6 0,1 5 0,2 4 0,0 4 1,5 0-1,3 1 0,-1 3 0,8-6 0,0-6 0,3-9 0,4-5 0,4-8 0,-2-7-1,3-9 0,3-7-8,-5-12-10,3-1-10,-6-13-4,4-1-1,-10-13 0,5-9 1,-9-10-3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7:13.1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A999E4-3EC4-4D47-82F0-54514D50E842}" emma:medium="tactile" emma:mode="ink">
          <msink:context xmlns:msink="http://schemas.microsoft.com/ink/2010/main" type="inkDrawing" rotatedBoundingBox="25050,16127 25065,16127 25065,16142 25050,16142" shapeName="Other"/>
        </emma:interpretation>
      </emma:emma>
    </inkml:annotationXML>
    <inkml:trace contextRef="#ctx0" brushRef="#br0">0 0,'0'0,"0"0,0 0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43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C10861-6EA5-438A-99EC-F3935D688D16}" emma:medium="tactile" emma:mode="ink">
          <msink:context xmlns:msink="http://schemas.microsoft.com/ink/2010/main" type="writingRegion" rotatedBoundingBox="21900,12658 23750,14585 22741,15554 20890,13627"/>
        </emma:interpretation>
      </emma:emma>
    </inkml:annotationXML>
    <inkml:traceGroup>
      <inkml:annotationXML>
        <emma:emma xmlns:emma="http://www.w3.org/2003/04/emma" version="1.0">
          <emma:interpretation id="{BD605690-06DD-4F63-B554-BEE4538712C7}" emma:medium="tactile" emma:mode="ink">
            <msink:context xmlns:msink="http://schemas.microsoft.com/ink/2010/main" type="paragraph" rotatedBoundingBox="21900,12658 23750,14585 22741,15554 20890,13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2C2A9-4C80-4D9C-9931-8294A1550009}" emma:medium="tactile" emma:mode="ink">
              <msink:context xmlns:msink="http://schemas.microsoft.com/ink/2010/main" type="line" rotatedBoundingBox="21900,12658 23750,14585 22741,15554 20890,13627"/>
            </emma:interpretation>
          </emma:emma>
        </inkml:annotationXML>
        <inkml:traceGroup>
          <inkml:annotationXML>
            <emma:emma xmlns:emma="http://www.w3.org/2003/04/emma" version="1.0">
              <emma:interpretation id="{680ADB9F-9909-4C82-BCD7-806419D88DFF}" emma:medium="tactile" emma:mode="ink">
                <msink:context xmlns:msink="http://schemas.microsoft.com/ink/2010/main" type="inkWord" rotatedBoundingBox="21900,12658 23750,14585 22741,15554 20890,13627"/>
              </emma:interpretation>
              <emma:one-of disjunction-type="recognition" id="oneOf0">
                <emma:interpretation id="interp0" emma:lang="en-US" emma:confidence="0">
                  <emma:literal>it,</emma:literal>
                </emma:interpretation>
                <emma:interpretation id="interp1" emma:lang="en-US" emma:confidence="0">
                  <emma:literal>he,</emma:literal>
                </emma:interpretation>
                <emma:interpretation id="interp2" emma:lang="en-US" emma:confidence="0">
                  <emma:literal>it.</emma:literal>
                </emma:interpretation>
                <emma:interpretation id="interp3" emma:lang="en-US" emma:confidence="0">
                  <emma:literal>lie,</emma:literal>
                </emma:interpretation>
                <emma:interpretation id="interp4" emma:lang="en-US" emma:confidence="0">
                  <emma:literal>lee,</emma:literal>
                </emma:interpretation>
              </emma:one-of>
            </emma:emma>
          </inkml:annotationXML>
          <inkml:trace contextRef="#ctx0" brushRef="#br0">-5 0 122,'0'0'34,"-2"27"-2,13 2-3,0 10-13,15 14-7,3 15-8,8 5 1,5 19-1,4 7 0,0 9-1,6 6 1,-5 4-1,-2 1 1,-7 2-1,-1-4 0,-9 1-1,-8-5 1,-4-1 0,-8-7 0,-5-10 1,-4-9-1,-3-12-1,-4-8 1,5-13 0,-3-13 0,4-10 0,2-12-1,0-18-3,0 0-9,0 0-8,0 0-7,24-29-4,-18 1-3,3 1-4,2-6-1,0-8 6</inkml:trace>
          <inkml:trace contextRef="#ctx0" brushRef="#br0" timeOffset="719.9321">1118 983 143,'4'-24'33,"2"7"-1,10 10-10,-16 7-10,33-13-8,-9 13-7,-2 0-6,4 11-6,-6-5-4,10 5-4,-10-6-5,2 4-4,-5-7 0,-17-2 0,25 9 2,-25-9 8</inkml:trace>
          <inkml:trace contextRef="#ctx0" brushRef="#br0" timeOffset="455.3044">1131 1060 96,'-13'22'38,"13"-22"-1,4 36-9,-2-13-13,9 10-4,2 1-3,7 10-2,2 2-1,0 4-2,2 3-3,0-2 0,-2 1 0,-5-6-1,-1-2-5,-7-11-5,3-4-5,-7-11-4,-5-18-8,0 0-4,0 0-1,7-16 1,-10-14 5,-3-4 4</inkml:trace>
          <inkml:trace contextRef="#ctx0" brushRef="#br0" timeOffset="951.8083">1076 1263 81,'0'0'34,"30"13"-5,-5-16-12,7-3-16,3-3-8,5 2-10,-1 1-7,1 4-2,-3 4-5,-6 0-1,0 5 8</inkml:trace>
          <inkml:trace contextRef="#ctx0" brushRef="#br0" timeOffset="1275.9385">1674 1562 173,'-2'39'41,"4"7"-8,-4-6-25,6 4-8,5 0 0,-2 2 0,8-4 0,-4-3 0,2-6 0,-2-8-8,2 1-13,-13-26-8,11 18-4,-11-18 0,4-16-2,-6-8 0,2-5-1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4934AF-C9E6-453B-B1B2-5891B7EFA6F0}" emma:medium="tactile" emma:mode="ink">
          <msink:context xmlns:msink="http://schemas.microsoft.com/ink/2010/main" type="inkDrawing"/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27880A-3D9A-4287-977E-51C42682FB61}" emma:medium="tactile" emma:mode="ink">
          <msink:context xmlns:msink="http://schemas.microsoft.com/ink/2010/main" type="inkDrawing"/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8.28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846 234 24,'-31'-42'11,"7"5"3,8 1-4,3 3-3,4 5 0,3 6-2,2 5 2,4 17-2,-5-23 0,5 23-2,0 0-1,0 0-1,-20-4-1,20 4-1,-24 9-1,7 0 0,-1 2-2,-6 2 0,-2 2-1,-3 5 2,-4 4-1,-2 2 3,-2 7-1,-2 0 5,-1 9 0,-1 2 3,3 3 1,-1 3 1,2 3 1,4 0 0,4 2 1,1-1-1,6-3 0,2-3 1,5-1 0,2-1 0,6 2 1,-2-8 0,5 2-1,0-1-2,3 1-1,-3-4-1,2 5-2,-4-7-1,3 1-1,-3 2-2,-1-1 1,0-1-1,-1 1 1,3-1-1,-1 0 0,2-4 0,1 2 1,5-4-1,1-4 1,5 4-1,3-5 1,3-2-1,5 0 0,1 0 1,4-1 0,-2-1-2,2 0 1,0 2-1,-2-4 1,-2 6 0,0-4 0,1 2 0,-3 0 0,0 2-1,3-4 1,3 1 0,-2-1 0,5-3-1,1-1 0,3 0 0,4-3 1,4-2-1,1-2 1,1-2 0,3-2 0,4-1 0,1-1 0,1-6 1,1 2-1,5-2-1,-1-1 1,4-4 0,0 1 0,1-3-1,3-1 0,5 4 1,2-4 0,1 3-1,1 1 1,2 5-1,-4 0 1,1 3-1,1 3 1,-7 1-1,-3 4 0,-3-2 1,-2 4-1,-4 0 1,-1 2 0,-4-3-1,-1 1 1,3 2 0,-2-2 0,2 0 0,-1 0 0,5-4 0,4-2 0,5-1 0,3-5 0,2-2 1,6-3-2,1-2 1,8-5-5,5 8-7,-3-6-4,7 9-5,-11-4-4,7 8-6,-9-1-3,-1 12 1,-16-2 6,-12 3 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5027A4-B065-4B50-A967-256E43CC377E}" emma:medium="tactile" emma:mode="ink">
          <msink:context xmlns:msink="http://schemas.microsoft.com/ink/2010/main" type="inkDrawing"/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7F95A4-2E6C-456C-8591-CDF1EF4D5ACF}" emma:medium="tactile" emma:mode="ink">
          <msink:context xmlns:msink="http://schemas.microsoft.com/ink/2010/main" type="inkDrawing"/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0D3C27-243E-4B95-83CF-01EE9696A464}" emma:medium="tactile" emma:mode="ink">
          <msink:context xmlns:msink="http://schemas.microsoft.com/ink/2010/main" type="inkDrawing"/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355C8BD-CB3F-4B42-BAC4-31EB0DBC627C}" emma:medium="tactile" emma:mode="ink">
          <msink:context xmlns:msink="http://schemas.microsoft.com/ink/2010/main" type="inkDrawing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063F92-3123-4BF6-855F-BC4C5F851D43}" emma:medium="tactile" emma:mode="ink">
          <msink:context xmlns:msink="http://schemas.microsoft.com/ink/2010/main" type="inkDrawing"/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BB0EA1-6A22-4EF7-8A62-900A7688415E}" emma:medium="tactile" emma:mode="ink">
          <msink:context xmlns:msink="http://schemas.microsoft.com/ink/2010/main" type="inkDrawing"/>
        </emma:interpretation>
      </emma:emma>
    </inkml:annotationXML>
    <inkml:trace contextRef="#ctx0" brushRef="#br0">-551 323 14,'0'-19'6,"0"19"-1,0 0-2,0 0-1,0 0-2,0 0-1,16-13 0,-16 13-3,0 0 0,0 0-1,17 8-1,-17-8-2,0 0 8,0 0 0</inkml:trace>
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1CE2AC-2387-4FC2-848D-13C595ED8853}" emma:medium="tactile" emma:mode="ink">
          <msink:context xmlns:msink="http://schemas.microsoft.com/ink/2010/main" type="inkDrawing"/>
        </emma:interpretation>
      </emma:emma>
    </inkml:annotationXML>
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<inkml:trace contextRef="#ctx0" brushRef="#br1" timeOffset="40923.5593">3212-998 46,'-9'24'20,"2"3"-2,1 1-7,5-1-3,4-1-2,6-2-9,1-6-7,-10-18-6,27 19-4,-27-19 1,20-8-1,-20 8 1</inkml:trace>
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<inkml:trace contextRef="#ctx0" brushRef="#br1" timeOffset="41821.3827">3687-1018 37,'-17'-30'16,"17"30"-4,21-29-2,3 13-3,7 3-4,9-2-4,4 2-4,8-1-4,1 1-3,4 0-2,2 4-2,-4 0-1,1 1 7</inkml:trace>
    <inkml:trace contextRef="#ctx0" brushRef="#br1" timeOffset="41668.0115">3685-1240 40,'0'0'22,"0"0"2,-16 14-5,17 5 1,-2-1-2,12 13 1,-8-1-2,16 5-3,-3-1-3,10-1-2,-6 0-5,2-5-11,2 1-9,-24-29-8,32 31-4,-32-31-3,0 0-2,0 0 1,0 0 2,-15-16 15</inkml:trace>
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45DB230-D4F1-436F-BF07-C7A4EE6A9214}" emma:medium="tactile" emma:mode="ink">
          <msink:context xmlns:msink="http://schemas.microsoft.com/ink/2010/main" type="inkDrawing"/>
        </emma:interpretation>
      </emma:emma>
    </inkml:annotationXML>
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572326-4EB7-4905-A2FD-788E8CC82D0F}" emma:medium="tactile" emma:mode="ink">
          <msink:context xmlns:msink="http://schemas.microsoft.com/ink/2010/main" type="inkDrawing"/>
        </emma:interpretation>
      </emma:emma>
    </inkml:annotationXML>
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<inkml:trace contextRef="#ctx0" brushRef="#br0" timeOffset="-788.9008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  <inkml:trace contextRef="#ctx0" brushRef="#br1" timeOffset="11419.8265">264 488 24,'16'-4'17,"-16"4"-5,0 0-5,19 17-1,-19-17 1,16 25 1,-5-6-2,0-1-1,2 4-2,-2 2 0,4-2-1,0 3 0,-1-1-1,3 2-1,0-6 0,1 2 0,0-5 0,3-3 0,-1-8-2,7-6-2,5-6-5,1-10-3,7-1-3,4-12-7,8-2 0,1-8 6,12 3 16</inkml:trace>
    <inkml:trace contextRef="#ctx0" brushRef="#br0" timeOffset="211.6209">1331 820 49,'0'0'14,"0"0"-1,0 0-2,16-15-9,4 13-2,8 2-1,0-1 0,7-3-4,3 2-4,-1-2-3,3 1 0,-5-5 0,4 1-1,-4-2 0</inkml:trace>
    <inkml:trace contextRef="#ctx0" brushRef="#br0" timeOffset="415.4056">1822 749 57,'0'0'14,"2"28"-1,7-12-7,2 8-4,9 2 1,-1 3-2,4-1 1,1-3-2,2 1-1,-4-2-3,0-4-7,-2-3-3,-3-6 0,0-6-4,-17-5-6,36-9 13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8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2981BD-FDF8-4932-9AB7-B5797DF0CAFF}" emma:medium="tactile" emma:mode="ink">
          <msink:context xmlns:msink="http://schemas.microsoft.com/ink/2010/main" type="inkDrawing" rotatedBoundingBox="29201,11919 29216,11919 29216,11934 29201,11934" shapeName="Other"/>
        </emma:interpretation>
      </emma:emma>
    </inkml:annotationXML>
    <inkml:trace contextRef="#ctx0" brushRef="#br0">0 0,'0'0,"0"0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23.05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304 19 52,'0'0'25,"-22"35"-2,-2-11-1,6 13-5,-10-2-1,2 9-1,-7-2-1,9 2 0,-2-6-5,6 1-4,4-10-4,5-9-1,11-20 0,3 22 0,14-23-1,9-7 1,9-3-1,7-5 1,7-6-1,5 2 1,-1-4 0,1 2-1,-7 3 1,-8 3 0,-8 7 0,-12 5 1,-19 4-1,7 18 0,-22 6 1,-12 7-1,-12 8 0,-7 9 1,-13 7-1,0 5 0,-3 3 0,1-3 0,6-3 0,7-6 0,13-7 0,13-12 0,17-16 0,5-16-1,47-13 1,5-14-2,18-12 2,9-9 0,13-3 0,4-2 0,1 2 0,-3 5 0,-11 7 1,-15 15 0,-19 15 0,-14 11-1,-35-2 0,9 39 1,-32-1-1,-18 12 0,-16 6 0,-11 10 0,-11 2-1,-8 8 1,-5 1 0,4-4 0,4-3 0,12-10 0,11-8 0,15-10 0,17-15 0,29-27 0,-4 20-1,24-25 1,15-10-1,9-7 1,8-5 0,7-4 0,1-6 0,5-4-1,-3-1 1,-3 2 0,-5 3 0,-8 4 0,-12 11 0,-8 8-1,-26 14 1,0 0-1,-2 16 0,-22 12 1,-10 6 0,-9 9 0,-1 1 0,-2 0 1,4 2 0,7-8 0,13-7 1,11-11-2,11-20 1,24 8-1,9-25 0,11-8-1,13-12 1,5-3 0,5-8 0,1-4-1,0 1 0,0 0 1,-7 1-1,-6 4 0,-4-3 1,-7 1 0,-7 4 0,-7-2-2,-6 4-2,-12-4-1,1 8-1,-9-4 1,-2 12 0,-6 1-1,-1 9 0,-6 3 2,11 17 2,-26-13 0,26 13 0,-35 8 0,15 1 0,-4 0 0,0 2-2,0-2-1,2 0 1,0-5 0,2-2-1,3-10-1,17 8 0,-28-25 0,25 5 3,-1-10 1,4-1 2,7-4 1,6-1 0,7 1 2,3 0 0,2 6 0,1 1 0,2 10 0,-1 1 0,-3 12 1,-4 5 1,-1 11 4,-12 7 2,4 13 0,-13 2-1,4 9 0,-9 2 0,3 4-2,-7 0-3,4 1-2,1-5-2,1-1-1,3-1-1,0 0 1,4 0 0,-2 0 0,4-1 0,-4-1-1,0 0 1,0 3 0,-2-5-1,-4 1 1,3-5 0,-3 1 0,0-4 0,1-5 0,1-2 0,1-4 0,-1-2 0,4-18 0,-6 26-1,6-26 1,-3 22 0,3-22 0,-6 26 0,6-26 0,-3 27 0,3-10 0,0 3 0,0-3 1,0-1-1,1 1 0,-1-17 0,2 27 1,-2-27-1,0 17 0,0-17 1,0 0-1,-18 7 0,18-7 0,-24-4 1,24 4-1,-35-14 0,13 6-1,-6 1 1,-3 0 0,0 3-1,-6 0 0,-5 2 0,-4 2-1,-4 4 2,-3 0-1,-1 1 1,1 1 1,-2 1-1,7 0 1,4 1-1,7-1 1,9-1-1,8-3 0,20-3 0,0 0 0,0 0-1,0 0 1,33 2 0,-3-2-1,5 4 1,3 1-1,8 3 1,6-3-1,5 4-6,0-9-7,7 6 0,-1-12 0,7 1 1,-6-10 1,8 0-1,-12-10 1,1-3 7,-6-3 8,-5-4 0,-6-3 1,-11-4-1,-7-1 0,-9-4 0,-6 1 0,-8-4 0,-5 1 0,-5-1-1,-2 1-2,-4-5 3,0 3-1,0 2 0,4-3 0,0 1-1,5 1 0,2 1-1,2-1 1,4 6-1,2-2 0,1 6 0,0 0 0,-1 5 0,-1 4 0,-1 1-1,0 7 0,-2 4 0,-2 19-1,1-24-2,-1 24-1,0 0 1,0 0-1,-16 8 1,16-8-1,-15 27 2,15-27 0,-18 31 2,10-12 0,1-1-1,0 0-2,3 1-3,4-19-2,-9 29-4,9-29-3,-8 26-5,8-26 1,-7 18 9,7-18 11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7.2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A32D83-A14A-4AA8-BF14-2E6BCCBFCFBF}" emma:medium="tactile" emma:mode="ink">
          <msink:context xmlns:msink="http://schemas.microsoft.com/ink/2010/main" type="inkDrawing" rotatedBoundingBox="29374,13987 29374,14150 29359,14150 29359,13987" shapeName="Other"/>
        </emma:interpretation>
      </emma:emma>
    </inkml:annotationXML>
    <inkml:trace contextRef="#ctx0" brushRef="#br0">0 0,'0'0,"0"0,0 0,0 0,0 0,0 0,0 0,0 0,0 117,0-110,0 6,0 0,0 0,0-13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6693BA-6D8B-420D-B311-7D58F4CCC42D}" emma:medium="tactile" emma:mode="ink">
          <msink:context xmlns:msink="http://schemas.microsoft.com/ink/2010/main" type="inkDrawing"/>
        </emma:interpretation>
      </emma:emma>
    </inkml:annotationXML>
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<inkml:trace contextRef="#ctx0" brushRef="#br1" timeOffset="-21403.9996">68 1019 39,'0'0'13,"0"0"-1,20-9-7,4 7-7,7 0-4,10 2-4,1-4-1,8 4-1,-4-3 0,7-1-2</inkml:trace>
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82BCC8-4912-4774-9403-A3B0AB3FF105}" emma:medium="tactile" emma:mode="ink">
          <msink:context xmlns:msink="http://schemas.microsoft.com/ink/2010/main" type="inkDrawing"/>
        </emma:interpretation>
      </emma:emma>
    </inkml:annotationXML>
    <inkml:trace contextRef="#ctx0" brushRef="#br0">393 169,'0'0,"0"0,0 0,0 0,-185-136,93 103,-24 33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31.89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1" timeString="2013-09-24T17:34:14.374"/>
    </inkml:context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42BB714-F991-43D3-8994-F74594BBA8B7}" emma:medium="tactile" emma:mode="ink">
          <msink:context xmlns:msink="http://schemas.microsoft.com/ink/2010/main" type="writingRegion" rotatedBoundingBox="15062,10178 26876,10589 26566,19487 14752,19076"/>
        </emma:interpretation>
      </emma:emma>
    </inkml:annotationXML>
    <inkml:traceGroup>
      <inkml:annotationXML>
        <emma:emma xmlns:emma="http://www.w3.org/2003/04/emma" version="1.0">
          <emma:interpretation id="{30B9C1ED-D23F-4F57-A51A-BEFD5E4E9AB9}" emma:medium="tactile" emma:mode="ink">
            <msink:context xmlns:msink="http://schemas.microsoft.com/ink/2010/main" type="paragraph" rotatedBoundingBox="18642,11470 20118,10052 20610,10563 19134,119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E0ECA6-001D-44CE-A1D4-EE6731CF212B}" emma:medium="tactile" emma:mode="ink">
              <msink:context xmlns:msink="http://schemas.microsoft.com/ink/2010/main" type="line" rotatedBoundingBox="18642,11470 20118,10052 20610,10563 19134,11982"/>
            </emma:interpretation>
          </emma:emma>
        </inkml:annotationXML>
        <inkml:traceGroup>
          <inkml:annotationXML>
            <emma:emma xmlns:emma="http://www.w3.org/2003/04/emma" version="1.0">
              <emma:interpretation id="{770682C1-21BB-4E72-9277-7148C188A39C}" emma:medium="tactile" emma:mode="ink">
                <msink:context xmlns:msink="http://schemas.microsoft.com/ink/2010/main" type="inkWord" rotatedBoundingBox="18642,11470 20118,10052 20610,10563 19134,11982"/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1">
                  <emma:literal>= 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1689-5361 122,'22'18'30,"4"-5"-4,3-2-16,8-4-11,0 0-9,3 3-8,-1-7-6,-4-3-4,-4 0 1,-7-2-2,-4 1 0,-20 1 8</inkml:trace>
          <inkml:trace contextRef="#ctx0" brushRef="#br0" timeOffset="1671.4343">1785-4918 94,'0'0'34,"14"21"-1,-14-21-11,35 1-6,-11-2-3,13 4-1,-2-6-3,9 4-2,-2-1-8,-1-1 1,1 4-10,-5-6-7,-2 3-10,-9-2-5,-4 4-2,-22-2-5,20-8-1,-20 8 1</inkml:trace>
          <inkml:trace contextRef="#ctx0" brushRef="#br0" timeOffset="839.8807">2791-6279 74,'0'0'31,"0"0"1,22 13-5,6-7-7,1-6-5,11 0-3,3-2-4,6-2-11,1 4-7,-2-9-7,5 7-7,-10-7-3,-3 4-4,-9-1-2,-7 4 4,-24 2 7,0 0 5</inkml:trace>
          <inkml:trace contextRef="#ctx0" brushRef="#br0" timeOffset="1051.3597">2956-6007 103,'0'0'29,"28"15"-2,-11-15-14,7 1-11,1-1-13,1 0-8,3-1-7,-5-1 0,4-2-5,-4 4-2,-2-2 6</inkml:trace>
          <inkml:trace contextRef="#ctx0" brushRef="#br0" timeOffset="600.1167">2822-6119 83,'-7'33'32,"-1"4"-5,-1 1-8,7 8-3,2-4-4,8 10 0,-3-7-3,6 3-1,0-9-3,0-4-6,2-8-7,-2-7-8,-11-20-7,17 19-4,-17-19-3,11-19-1,-6 1 0,-3-8 4,-2-9 6</inkml:trace>
        </inkml:traceGroup>
      </inkml:traceGroup>
    </inkml:traceGroup>
    <inkml:traceGroup>
      <inkml:annotationXML>
        <emma:emma xmlns:emma="http://www.w3.org/2003/04/emma" version="1.0">
          <emma:interpretation id="{878173CE-BD93-419A-80E3-ECBB353C313D}" emma:medium="tactile" emma:mode="ink">
            <msink:context xmlns:msink="http://schemas.microsoft.com/ink/2010/main" type="paragraph" rotatedBoundingBox="20947,10939 21195,12698 20215,12835 19967,1107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366D07C-FF6A-4ED7-AFF2-6A9C4B6B39C7}" emma:medium="tactile" emma:mode="ink">
              <msink:context xmlns:msink="http://schemas.microsoft.com/ink/2010/main" type="line" rotatedBoundingBox="20947,10939 21195,12698 20215,12835 19967,11077"/>
            </emma:interpretation>
          </emma:emma>
        </inkml:annotationXML>
        <inkml:traceGroup>
          <inkml:annotationXML>
            <emma:emma xmlns:emma="http://www.w3.org/2003/04/emma" version="1.0">
              <emma:interpretation id="{85163D31-1B47-47F9-B515-8B0EE754DDB4}" emma:medium="tactile" emma:mode="ink">
                <msink:context xmlns:msink="http://schemas.microsoft.com/ink/2010/main" type="inkWord" rotatedBoundingBox="20947,10939 21195,12698 20215,12835 19967,11077"/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at,</emma:literal>
                </emma:interpretation>
                <emma:interpretation id="interp7" emma:lang="en-US" emma:confidence="0">
                  <emma:literal>at.</emma:literal>
                </emma:interpretation>
                <emma:interpretation id="interp8" emma:lang="en-US" emma:confidence="0">
                  <emma:literal>'n,</emma:literal>
                </emma:interpretation>
                <emma:interpretation id="interp9" emma:lang="en-US" emma:confidence="0">
                  <emma:literal>'no</emma:literal>
                </emma:interpretation>
              </emma:one-of>
            </emma:emma>
          </inkml:annotationXML>
          <inkml:trace contextRef="#ctx0" brushRef="#br0" timeOffset="2710.8173">3368-5589 81,'0'0'33,"0"0"-3,0-29-5,0 29-8,17-26-4,0 19-3,-17 7-1,31-19-1,-31 19-2,33-5 0,-16 7-3,3 3-2,-2 4-2,-18-9-1,28 26 0,-19-8 0,0 3 0,-5-1-1,-2 4 0,-6-4 0,-2 2 0,-5-2 0,0-2 1,-3-1 0,-3-3 1,17-14 0,-29 19 1,29-19 2,-22 9 1,22-9 0,0 0 0,0 0 1,0 0-1,0 0 0,11-17 0,-11 17-1,24-5-2,-24 5 0,33 4 1,-15-1-1,2 1 0,1 0 0,1 1 0,0 1 0,0-1 0,0 1-1,-6-1-1,-16-5-6,28 13-7,-28-13-8,0 0-5,11 18-4,-11-18 1,0 0 1,-18 26 0,1-17 6</inkml:trace>
          <inkml:trace contextRef="#ctx0" brushRef="#br0" timeOffset="3108.3869">2903-5136 96,'0'0'33,"26"15"-2,-4-4-8,4-9-6,10 7-4,5-4-1,10 1-3,6-4-3,10-2-7,3-2 1,1-4 0,7 3-7,-9-8-4,1 7-4,-9-5-4,-4 11-5,-16-6-4,-5 11-3,-14 2-3,-22-9 10,17 30 2,-21-12 3</inkml:trace>
          <inkml:trace contextRef="#ctx0" brushRef="#br0" timeOffset="3815.6023">3129-4753 100,'-9'24'26,"-2"2"3,7 14-7,-3-7-7,9 11-3,-2 4-3,7 11-1,-3-2-1,9 1-1,-4 3-3,0-6-2,0-2 0,-3-9-1,3-11 0,-3-15 0,-6-18-1,0 0 1,0 0-1,5-23 0,-7-10-1,-1-11-2,-3-6-3,-3-5-1,3-4-1,1-1-1,5-1 1,-2 1-1,8 7 2,1 3 3,6 8 5,5 3 2,1 12 2,5 8 2,1 10-2,7 15 3,-3 3 1,4 15 0,-2 5-2,2 13-1,-1 1 1,-1 12-1,-5 1 1,-2 7-2,-6 1-3,0 2 1,-5-2 0,-2-5 0,-3-6 0,-1-9 0,-1-9-7,-6-19-9,0-16-6,0 0-8,0 0-5,-15-34 0,6 2 0,-8-10-1,2-4 6</inkml:trace>
          <inkml:trace contextRef="#ctx0" brushRef="#br0" timeOffset="4039.4782">3245-4270 122,'24'20'32,"-5"-25"-1,6-1-6,-1-7-20,6-7-14,3 7-13,-6-9-6,6 6-6,-7-5-2,0 5-3,-6-1 0,-1-5 32</inkml:trace>
          <inkml:trace contextRef="#ctx0" brushRef="#br0" timeOffset="4564.38">3703-4366 101,'0'0'37,"26"-12"-5,-20-5-12,10 8-5,-7-8-4,10 8-1,-19 9-4,31-20-3,-31 20-4,29 0-2,-29 0-2,28 17-1,-15 3-1,-4 2 0,-2 9 0,-3-3 0,-2 5-1,-8 1 1,-1 5 3,-6-2 0,-3-4 1,-5-2 2,1-4 0,-4-1 1,0-8 2,2 2 1,2-9 4,3 2 4,17-13-1,-22 10 0,22-10 0,0 0-2,0 0 0,30-11-1,-12 3-4,6 3-2,4-1-1,1 2 0,-1 4 0,1 0 0,1 2 0,1 4 0,-5-1 0,3 6-2,-9-1 1,1-5-9,-3 8-8,-18-13-9,16 16-6,-16-16 1,0 0 1,0 0 0,-20-3-1</inkml:trace>
        </inkml:traceGroup>
      </inkml:traceGroup>
    </inkml:traceGroup>
    <inkml:traceGroup>
      <inkml:annotationXML>
        <emma:emma xmlns:emma="http://www.w3.org/2003/04/emma" version="1.0">
          <emma:interpretation id="{59B8106A-079D-45CE-BD90-E11F31AF90D8}" emma:medium="tactile" emma:mode="ink">
            <msink:context xmlns:msink="http://schemas.microsoft.com/ink/2010/main" type="paragraph" rotatedBoundingBox="17031,13715 21566,12900 21817,14301 17282,151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CE05CD-FFE6-4E88-9E38-5F7DFCC6D350}" emma:medium="tactile" emma:mode="ink">
              <msink:context xmlns:msink="http://schemas.microsoft.com/ink/2010/main" type="line" rotatedBoundingBox="17031,13715 21566,12900 21817,14301 17282,15115"/>
            </emma:interpretation>
          </emma:emma>
        </inkml:annotationXML>
        <inkml:traceGroup>
          <inkml:annotationXML>
            <emma:emma xmlns:emma="http://www.w3.org/2003/04/emma" version="1.0">
              <emma:interpretation id="{5AE6FA36-9F81-4977-B2E4-0581DBAEB090}" emma:medium="tactile" emma:mode="ink">
                <msink:context xmlns:msink="http://schemas.microsoft.com/ink/2010/main" type="inkWord" rotatedBoundingBox="17031,13715 21566,12900 21817,14301 17282,15115"/>
              </emma:interpretation>
              <emma:one-of disjunction-type="recognition" id="oneOf2">
                <emma:interpretation id="interp10" emma:lang="en-US" emma:confidence="0">
                  <emma:literal>Freda.</emma:literal>
                </emma:interpretation>
                <emma:interpretation id="interp11" emma:lang="en-US" emma:confidence="0">
                  <emma:literal>Freda,</emma:literal>
                </emma:interpretation>
                <emma:interpretation id="interp12" emma:lang="en-US" emma:confidence="0">
                  <emma:literal>FETA,</emma:literal>
                </emma:interpretation>
                <emma:interpretation id="interp13" emma:lang="en-US" emma:confidence="0">
                  <emma:literal>Feta,</emma:literal>
                </emma:interpretation>
                <emma:interpretation id="interp14" emma:lang="en-US" emma:confidence="0">
                  <emma:literal>Feta.</emma:literal>
                </emma:interpretation>
              </emma:one-of>
            </emma:emma>
          </inkml:annotationXML>
          <inkml:trace contextRef="#ctx0" brushRef="#br0" timeOffset="5556.5292">21-2894 133,'0'0'34,"0"0"0,-21-4-6,21 4-11,-3 24-8,6-6-9,1 10 0,2 5 0,5 7 0,0 8 0,2 5 0,-1 6 0,1 5 0,-3 5 0,-1 1 0,-2-2 0,-1-2 0,-1-5 0,-3-6 0,0-6 0,0-12 0,-1-12 0,3-8-2,-4-17-8,0 0-9,0 0-6,4-26-6,-10-3-1,3-2 0,-7-13 0,3-4 1,-2-11 8,-2-5 7</inkml:trace>
          <inkml:trace contextRef="#ctx0" brushRef="#br0" timeOffset="6040.2902">120-2529 122,'37'9'34,"7"-4"-5,-4-3-11,5-4-17,-3 0-14,-3-3-14,-1 5-5,-7-2-1,-1 0-4,-3 6 3,-5-6 7</inkml:trace>
          <inkml:trace contextRef="#ctx0" brushRef="#br0" timeOffset="5835.3568">-97-2949 125,'0'0'33,"29"5"-1,3-7-2,-1-7-12,13 5-10,4-1-6,7-1-2,0 3-1,0-1-8,4 4-5,-9-7-5,3 9-7,-10-6-2,-5 6-5,-14-2 4,-7 3-3,-17-3 5,0 0 4,-26 21 17</inkml:trace>
          <inkml:trace contextRef="#ctx0" brushRef="#br0" timeOffset="7179.5512">1358-2673 114,'0'0'40,"0"0"-7,0 0-8,33 21-8,-5-14-5,12 8-3,2 1-5,10 1-4,1-4 0,4-1 1,4-2-1,-2-5-1,-6-3-1,-10-6-12,1 4-9,-17-5-8,-1 5-1,-26 0-6,0 0 0,0 0-1,-22-2 3</inkml:trace>
          <inkml:trace contextRef="#ctx0" brushRef="#br0" timeOffset="6656.3713">751-2203 69,'20'-16'23,"0"-1"-2,-1 4-6,1 8-3,-3 3-4,-1 7-2,-16-5-1,30 30-2,-19-8 0,1 7-1,-2 4-2,-1 2 2,-2 5 0,-3 1 0,-4 1 0,-4-2 1,-5-1-2,-4-4 0,-2-4-1,-3-6 0,0-6 0,-4-6-1,1-6 0,3-7 0,1-4 1,17 4 0,-25-18 2,25 18 0,-11-24 1,11 24 3,11-22 3,-11 22-1,25-20 1,-3 20-2,1-6 1,4 6-1,4 0-2,4 8-3,4 3-2,1 0 1,1 3-1,-2-1 1,-6 4-1,-2-1-1,-5 3-7,-26-19-8,27 18-8,-27-18-7,0 0-1,0 0-3,-11-17-4,2-3-1,0-13 20</inkml:trace>
          <inkml:trace contextRef="#ctx0" brushRef="#br0" timeOffset="7463.0246">1509-2166 126,'26'16'39,"-8"-16"-1,8 2-8,-4-7-16,9 1-10,6 0-4,0-1 0,3 3-6,-5-5-9,6 3-9,-10-5-6,4 3-2,-10-3-3,-1 0-5,-3-6 1,-7-1 10</inkml:trace>
          <inkml:trace contextRef="#ctx0" brushRef="#br0" timeOffset="9215.8232">3801-2990 88,'24'4'21,"1"-10"-11,5-10-14,7-4-13,-2-8-9,1-1-3,-3-2-3,2 1 22</inkml:trace>
          <inkml:trace contextRef="#ctx0" brushRef="#br0" timeOffset="9755.8377">4279-3032 128,'0'0'41,"2"27"-7,-2-27-10,18-1-11,-18 1-8,32-17-6,-14 8 1,2 2-1,-20 7 1,30-10 0,-30 10 0,20 4 1,-20-4-1,11 17-1,-11-17-1,4 27 0,-3-10-2,-4 1-1,-1 4-3,-3-4 0,1 6 0,-5-4 2,0 4-1,-4-5 2,4-1 1,11-18 2,-20 27 3,20-27 1,-11 19 2,11-19 4,0 0 0,13 16-1,-13-16 1,22 4-1,-22-4 0,35 2-2,-15 0-1,2-2-4,2-2 0,0 5 0,0 3 0,0-1 0,-4 3 1,0-1-1,-20-7 0,30 15 1,-30-15-1,16 14-7,-16-14-8,0 0-9,0 0-5,0 0-3,0 0 0,0 0 0,0 0 0,-7-22 6</inkml:trace>
          <inkml:trace contextRef="#ctx0" brushRef="#br0" timeOffset="8461.8722">3083-3353 74,'-18'18'31,"5"-1"-2,-7-6-1,3 11-6,-1-7-6,1 8-2,-3 1-2,4 9-2,-1-3-2,2 6-3,4 1-4,2 7-1,2 2 0,-1 5 0,5 6 0,1 5 0,2 4 0,0 4 1,5 0-1,3 1 0,-1 3 0,8-6 0,0-6 0,3-9 0,4-5 0,4-8 0,-2-7-1,3-9 0,3-7-8,-5-12-10,3-1-10,-6-13-4,4-1-1,-10-13 0,5-9 1,-9-10-3</inkml:trace>
          <inkml:trace contextRef="#ctx0" brushRef="#br0" timeOffset="9044.5084">3644-3392 126,'-5'24'34,"5"9"0,-4-1-8,8 13-9,-2 1-9,3 6-6,-1 3 0,1 1-1,5 0 0,-5-7-1,3-5 0,-3-7-1,-1-10 1,-2-8-1,-2-19-4,0 0-4,0 0-3,7-32-2,-3 7-2,-8-14 0,9-1-1,-8-17 1,6 0 4,-3-7 8,4-2 6,7 2 8,-3-4 3,10 9 2,-5 2-1,14 19 2,-5 8-2,12 21-1,-7 13-5,4 16-4,-3 15-3,1 13 1,1 8 0,-4 11-1,-6 0 0,-4 1 0,-1-4 0,-6-1-1,-1-12 1,-5-7-5,-1-7-9,-5-17-8,3-20-6,0 0-3,-17 4-4,6-24-6,-2-10-1,-5-5 5,-4-11 36</inkml:trace>
        </inkml:traceGroup>
      </inkml:traceGroup>
    </inkml:traceGroup>
    <inkml:traceGroup>
      <inkml:annotationXML>
        <emma:emma xmlns:emma="http://www.w3.org/2003/04/emma" version="1.0">
          <emma:interpretation id="{15A4A8AF-5B08-4850-9FBA-DF79E4270A0E}" emma:medium="tactile" emma:mode="ink">
            <msink:context xmlns:msink="http://schemas.microsoft.com/ink/2010/main" type="paragraph" rotatedBoundingBox="18322,13534 23010,12622 23450,14885 18762,157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473895-5472-44A3-A04F-CEA470A9A186}" emma:medium="tactile" emma:mode="ink">
              <msink:context xmlns:msink="http://schemas.microsoft.com/ink/2010/main" type="inkBullet" rotatedBoundingBox="18515,14523 19225,14384 19453,15555 18742,15693"/>
            </emma:interpretation>
            <emma:one-of disjunction-type="recognition" id="oneOf3">
              <emma:interpretation id="interp15" emma:lang="en-US" emma:confidence="0">
                <emma:literal>=</emma:literal>
              </emma:interpretation>
              <emma:interpretation id="interp16" emma:lang="en-US" emma:confidence="0">
                <emma:literal>:</emma:literal>
              </emma:interpretation>
              <emma:interpretation id="interp17" emma:lang="en-US" emma:confidence="0">
                <emma:literal>1</emma:literal>
              </emma:interpretation>
              <emma:interpretation id="interp18" emma:lang="en-US" emma:confidence="0">
                <emma:literal>"</emma:literal>
              </emma:interpretation>
              <emma:interpretation id="interp19" emma:lang="en-US" emma:confidence="0">
                <emma:literal>L</emma:literal>
              </emma:interpretation>
            </emma:one-of>
          </emma:emma>
        </inkml:annotationXML>
        <inkml:trace contextRef="#ctx0" brushRef="#br0" timeOffset="-133361.7536">1387-2141 79,'8'24'30,"-8"-24"-9,18 9-9,-1-10-9,7-3-8,5-2-6,4 1-4,6-6-5,1 2-2,1-2 0,1-4-1,-1 2 5</inkml:trace>
        <inkml:trace contextRef="#ctx0" brushRef="#br0" timeOffset="-131319.7347">1971-1040 72,'22'-9'23,"0"-2"0,5 2-5,-3-6-7,6 4-5,-3 0-7,3 0-6,-1 2-5,-5 0-3,2 3-3,-4 2-3,-2-1-1,-2 3 0,-18 2 4,24-5 3</inkml:trace>
      </inkml:traceGroup>
      <inkml:traceGroup>
        <inkml:annotationXML>
          <emma:emma xmlns:emma="http://www.w3.org/2003/04/emma" version="1.0">
            <emma:interpretation id="{6EC5A4C6-B1A3-41A8-937C-0102DEF631C9}" emma:medium="tactile" emma:mode="ink">
              <msink:context xmlns:msink="http://schemas.microsoft.com/ink/2010/main" type="line" rotatedBoundingBox="20619,13087 23010,12622 23450,14885 21059,15350"/>
            </emma:interpretation>
          </emma:emma>
        </inkml:annotationXML>
        <inkml:traceGroup>
          <inkml:annotationXML>
            <emma:emma xmlns:emma="http://www.w3.org/2003/04/emma" version="1.0">
              <emma:interpretation id="{6DF9FF43-3A66-4F96-972B-2703E114926C}" emma:medium="tactile" emma:mode="ink">
                <msink:context xmlns:msink="http://schemas.microsoft.com/ink/2010/main" type="inkWord" rotatedBoundingBox="20675,13011 23162,12690 23446,14886 20959,15208"/>
              </emma:interpretation>
              <emma:one-of disjunction-type="recognition" id="oneOf4">
                <emma:interpretation id="interp20" emma:lang="en-US" emma:confidence="0">
                  <emma:literal>atilt,</emma:literal>
                </emma:interpretation>
                <emma:interpretation id="interp21" emma:lang="en-US" emma:confidence="0">
                  <emma:literal>aile,</emma:literal>
                </emma:interpretation>
                <emma:interpretation id="interp22" emma:lang="en-US" emma:confidence="0">
                  <emma:literal>alit,</emma:literal>
                </emma:interpretation>
                <emma:interpretation id="interp23" emma:lang="en-US" emma:confidence="0">
                  <emma:literal>alt,</emma:literal>
                </emma:interpretation>
                <emma:interpretation id="interp24" emma:lang="en-US" emma:confidence="0">
                  <emma:literal>Atilt,</emma:literal>
                </emma:interpretation>
              </emma:one-of>
            </emma:emma>
          </inkml:annotationXML>
          <inkml:trace contextRef="#ctx0" brushRef="#br0" timeOffset="10146.0907">3689-2559 120,'16'2'31,"14"4"0,-7-6-2,16 5-11,2-5-8,12 4-9,8-2-1,8 1 0,9-1 0,5 0-1,5 0 1,-2-4-2,1 6-8,-10-8-4,-2 9-5,-14-6-5,-4 6-4,-15-3-2,-7 7-3,-9-2 4,-9 1 1,-17-8 7</inkml:trace>
          <inkml:trace contextRef="#ctx0" brushRef="#br0" timeOffset="10780.6075">3893-2197 132,'0'0'39,"16"25"-8,-3 1-14,-7 1-8,1 8-3,-5 4-2,3 3 2,-3 0-1,0 0-4,0-3-1,-2-6 1,0-9-2,2-8 0,-2-16 0,0 0-1,0 0-4,11-25-3,-8-1-3,-3-13 0,2 1 1,-5-8-1,3 0 2,-4-5 1,6 3 8,1 6 5,5-2 5,3 9 2,2 6 0,7 10-1,2 10 1,6 13-2,-1 9-2,6 9-2,0 9-4,1 9 0,1 4 0,-1 6 0,-4-3 0,-4 1 0,-6 0-1,-5-2 1,-6-4-2,-6-5-3,-1-1-6,-9-12-5,1-2-4,6-22-4,-22 13-5,6-24-5,16 11 2,-35-39 2,15 8 7,-1 2 0</inkml:trace>
          <inkml:trace contextRef="#ctx0" brushRef="#br0" timeOffset="11003.2369">3917-1919 72,'0'0'32,"33"13"-2,-6-13-9,5-7-12,4 0-10,10-1-9,-1-1-6,4-2-5,-3 2-4,2-2 2,-6 0 0,-1 0 3,-8 2 3</inkml:trace>
          <inkml:trace contextRef="#ctx0" brushRef="#br0" timeOffset="11237.5825">4498-1913 75,'5'27'21,"1"5"1,1-1-1,3 2-5,-1-4-8,2 4-2,-2-4-3,-2-3-5,2-4-6,-9-22-4,17 26-6,-17-26-5,0 0-2,17-13 1,-12-5 1,2-8 3,-3-11 5</inkml:trace>
          <inkml:trace contextRef="#ctx0" brushRef="#br0" timeOffset="11747.5062">4537-3780 122,'0'0'34,"-2"27"-2,13 2-3,0 10-13,15 14-7,3 15-8,8 5 1,5 19-1,4 7 0,0 9-1,6 6 1,-5 4-1,-2 1 1,-7 2-1,-1-4 0,-9 1-1,-8-5 1,-4-1 0,-8-7 0,-5-10 1,-4-9-1,-3-12-1,-4-8 1,5-13 0,-3-13 0,4-10 0,2-12-1,0-18-3,0 0-9,0 0-8,0 0-7,24-29-4,-18 1-3,3 1-4,2-6-1,0-8 6</inkml:trace>
          <inkml:trace contextRef="#ctx0" brushRef="#br0" timeOffset="12699.3145">5618-2517 81,'0'0'34,"30"13"-5,-5-16-12,7-3-16,3-3-8,5 2-10,-1 1-7,1 4-2,-3 4-5,-6 0-1,0 5 8</inkml:trace>
          <inkml:trace contextRef="#ctx0" brushRef="#br0" timeOffset="12202.8105">5673-2720 96,'-13'22'38,"13"-22"-1,4 36-9,-2-13-13,9 10-4,2 1-3,7 10-2,2 2-1,0 4-2,2 3-3,0-2 0,-2 1 0,-5-6-1,-1-2-5,-7-11-5,3-4-5,-7-11-4,-5-18-8,0 0-4,0 0-1,7-16 1,-10-14 5,-3-4 4</inkml:trace>
          <inkml:trace contextRef="#ctx0" brushRef="#br0" timeOffset="12467.4384">5660-2797 143,'4'-24'33,"2"7"-1,10 10-10,-16 7-10,33-13-8,-9 13-7,-2 0-6,4 11-6,-6-5-4,10 5-4,-10-6-5,2 4-4,-5-7 0,-17-2 0,25 9 2,-25-9 8</inkml:trace>
          <inkml:trace contextRef="#ctx0" brushRef="#br0" timeOffset="13023.4447">6216-2218 173,'-2'39'41,"4"7"-8,-4-6-25,6 4-8,5 0 0,-2 2 0,8-4 0,-4-3 0,2-6 0,-2-8-8,2 1-13,-13-26-8,11 18-4,-11-18 0,4-16-2,-6-8 0,2-5-1</inkml:trace>
        </inkml:traceGroup>
      </inkml:traceGroup>
    </inkml:traceGroup>
    <inkml:traceGroup>
      <inkml:annotationXML>
        <emma:emma xmlns:emma="http://www.w3.org/2003/04/emma" version="1.0">
          <emma:interpretation id="{EF22DE62-0CCF-4518-BF20-6501059EA6E3}" emma:medium="tactile" emma:mode="ink">
            <msink:context xmlns:msink="http://schemas.microsoft.com/ink/2010/main" type="paragraph" rotatedBoundingBox="14867,15771 26681,16183 26566,19487 14752,19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E757B-D6B1-44AE-BEFA-BB1E8B440168}" emma:medium="tactile" emma:mode="ink">
              <msink:context xmlns:msink="http://schemas.microsoft.com/ink/2010/main" type="inkBullet" rotatedBoundingBox="14759,18875 14777,18876 14771,19077 14752,19076"/>
            </emma:interpretation>
            <emma:one-of disjunction-type="recognition" id="oneOf5">
              <emma:interpretation id="interp25" emma:lang="en-US" emma:confidence="0">
                <emma:literal>•</emma:literal>
              </emma:interpretation>
            </emma:one-of>
          </emma:emma>
        </inkml:annotationXML>
        <inkml:trace contextRef="#ctx1" brushRef="#br1">-2357 2413,'0'0,"0"0,0 0,0-130,0 98,0-7</inkml:trace>
      </inkml:traceGroup>
      <inkml:traceGroup>
        <inkml:annotationXML>
          <emma:emma xmlns:emma="http://www.w3.org/2003/04/emma" version="1.0">
            <emma:interpretation id="{ED815726-B294-4D45-90FE-06258D97CFE1}" emma:medium="tactile" emma:mode="ink">
              <msink:context xmlns:msink="http://schemas.microsoft.com/ink/2010/main" type="line" rotatedBoundingBox="17090,15849 26681,16183 26589,18819 16998,18485"/>
            </emma:interpretation>
          </emma:emma>
        </inkml:annotationXML>
        <inkml:traceGroup>
          <inkml:annotationXML>
            <emma:emma xmlns:emma="http://www.w3.org/2003/04/emma" version="1.0">
              <emma:interpretation id="{4458F68F-1163-4BE3-BF99-7B29332C2196}" emma:medium="tactile" emma:mode="ink">
                <msink:context xmlns:msink="http://schemas.microsoft.com/ink/2010/main" type="inkWord" rotatedBoundingBox="17462,16454 18031,17610 17387,17927 16818,16771"/>
              </emma:interpretation>
              <emma:one-of disjunction-type="recognition" id="oneOf6">
                <emma:interpretation id="interp26" emma:lang="en-US" emma:confidence="0">
                  <emma:literal>F,</emma:literal>
                </emma:interpretation>
                <emma:interpretation id="interp27" emma:lang="en-US" emma:confidence="0">
                  <emma:literal>Eng</emma:literal>
                </emma:interpretation>
                <emma:interpretation id="interp28" emma:lang="en-US" emma:confidence="0">
                  <emma:literal>F2</emma:literal>
                </emma:interpretation>
                <emma:interpretation id="interp29" emma:lang="en-US" emma:confidence="0">
                  <emma:literal>T,</emma:literal>
                </emma:interpretation>
                <emma:interpretation id="interp30" emma:lang="en-US" emma:confidence="0">
                  <emma:literal>T^2</emma:literal>
                </emma:interpretation>
              </emma:one-of>
            </emma:emma>
          </inkml:annotationXML>
          <inkml:trace contextRef="#ctx0" brushRef="#br0" timeOffset="28495.5623">126 512 117,'11'20'28,"5"-9"-6,3-6-16,-1-5-15,2-5-10,0 3-10,-3-7-2,-17 9 3,24-17 0,-20 1 0</inkml:trace>
          <inkml:trace contextRef="#ctx0" brushRef="#br0" timeOffset="28247.3342">-66-2 79,'0'0'30,"22"-13"0,-22 13-5,28-18-3,-10 5-3,8 8-3,-4-6-5,8 5-4,-3 1-4,6 1-3,0-2 1,0 6-1,1 0 0,-3-3-10,4 6-8,-6-3-7,1 8-3,-10-8-4,-2 5-5,-18-5-2,0 0 0,0 0 25</inkml:trace>
          <inkml:trace contextRef="#ctx0" brushRef="#br0" timeOffset="29087.8764">394 734 31,'0'0'23,"20"-4"-1,-20 4-4,15-18-3,-15 18-1,18-22 0,-18 22 0,19-22-1,-19 22 0,20-13-2,-20 13 0,20-4-5,-20 4 0,22 13 0,-22-13-1,24 29-2,-11-9-4,-2 2-1,0 4-4,-3-2 3,-3 7-2,-7-1 0,-1 3 0,-7-4 2,-1 2 0,-5 0 1,-3 2 1,-1-5 1,2-6 1,-2-4 1,3-5 1,17-13 1,-24 17 2,24-17-1,0 0 1,-4-17 0,4 17-1,19-20 0,-19 20-3,31-30-1,-9 19 0,2 2-1,0 0-1,5 2 1,5 3-7,-5 0-5,8 8-4,-15-4-6,7 7-5,-12-7-4,1 11 0,-18-11-1,0 0 7,0 0 2</inkml:trace>
          <inkml:trace contextRef="#ctx0" brushRef="#br0" timeOffset="27854.4264">85 0 102,'-7'20'37,"1"-2"0,6-18-11,-9 24-11,9-24-7,-4 22-3,4-22-3,2 17-1,-2-17-1,2 16 0,-2-16 1,4 19-1,-4-19 0,0 16 0,0-16 1,-4 30-1,0-12 1,1 4 0,1 9 0,-2 2 0,2 9-1,-1 10-1,-1 3 1,-2 0-1,3 3 1,-3-3-2,3-5 2,-1-4-2,0-11 2,0-10 0,4-25 0,0 0-6,0 0-10,0 0-8,-7-36-5,3-3-3,4-3-1,-3-11 2,5 0-2,-4-6 6</inkml:trace>
        </inkml:traceGroup>
        <inkml:traceGroup>
          <inkml:annotationXML>
            <emma:emma xmlns:emma="http://www.w3.org/2003/04/emma" version="1.0">
              <emma:interpretation id="{C1084FC0-3CFA-469F-ABA7-669D62F88027}" emma:medium="tactile" emma:mode="ink">
                <msink:context xmlns:msink="http://schemas.microsoft.com/ink/2010/main" type="inkWord" rotatedBoundingBox="18401,16672 20228,17056 20077,17774 18250,17391"/>
              </emma:interpretation>
              <emma:one-of disjunction-type="recognition" id="oneOf7">
                <emma:interpretation id="interp31" emma:lang="en-US" emma:confidence="1">
                  <emma:literal>can</emma:literal>
                </emma:interpretation>
                <emma:interpretation id="interp32" emma:lang="en-US" emma:confidence="0">
                  <emma:literal>Can</emma:literal>
                </emma:interpretation>
                <emma:interpretation id="interp33" emma:lang="en-US" emma:confidence="0">
                  <emma:literal>cyan</emma:literal>
                </emma:interpretation>
                <emma:interpretation id="interp34" emma:lang="en-US" emma:confidence="0">
                  <emma:literal>clan</emma:literal>
                </emma:interpretation>
                <emma:interpretation id="interp35" emma:lang="en-US" emma:confidence="0">
                  <emma:literal>cans</emma:literal>
                </emma:interpretation>
              </emma:one-of>
            </emma:emma>
          </inkml:annotationXML>
          <inkml:trace contextRef="#ctx0" brushRef="#br0" timeOffset="29711.3205">1566 136 136,'0'0'42,"-35"-13"-9,35 13-7,-35-18-11,35 18-12,-30-30-3,30 30 0,-31-24 0,15 15 0,-3 4 0,-1-1 0,-4 8 0,2 7 0,-4 11 0,2 8 0,2 9 0,2 8 0,5 14 0,6 7-2,7 11-2,8-2-1,10 1 1,6-7 2,6-6 1,7-8-3,4-13 4,1-16-8,8-10-9,-8-16-7,5-4-6,-7-14-2,4 0 0,-5-10-6,-2-9-2</inkml:trace>
          <inkml:trace contextRef="#ctx0" brushRef="#br0" timeOffset="30319.5383">2142 438 78,'0'0'43,"16"2"-9,-18-18-2,2 16-8,-2-32-2,4 16-7,-11-6-8,4 0-7,-5-4 0,-2 1 0,-5-3 0,-1 4 0,-5 4 0,0 4 0,-1 1 0,-2 11 0,-2 6 0,1 11 0,-3 13 0,1 8 0,1 12 0,4 9 0,0 10 0,6-1 0,5 5 0,8-3 0,6-5 0,9-12-3,8-10 1,6-11 1,7-16-2,6-15-3,4-8-1,-3-19-1,3-3 0,-6-11 1,-2 0 0,-6-5 4,-3 5 2,-5 3 7,-10 5 1,0 12 2,-9 6 0,0 18-2,0 0 0,-9 20-3,1 5-2,3 12-4,1 5 1,6 6-1,2 1 1,5-1 0,4-2 0,3-4 1,6-11 0,2-9-1,6-11-8,-8-18-11,11-8-6,-5-18-7,3-7-1,-5-13 1,3-4 0,-7-7 0</inkml:trace>
          <inkml:trace contextRef="#ctx0" brushRef="#br0" timeOffset="30724.3271">2526 363 145,'-18'37'34,"10"-6"-3,-6 0-8,8 11-11,1-1-11,1-3-3,9 3 0,5-3 2,4 1-1,1-5 1,2 0-1,-1-9 0,2-5 1,-18-20 0,30 22-6,-30-22-5,0 0-1,13-29-2,-13 9 0,-6-11 1,3-1 5,-3-10 6,1-4 7,5 2 7,-2-5 2,11 5 2,0-4-1,8 13 0,-1 2-5,10 15-6,3 9-3,5 12-1,4 16-3,1 10 1,1 13-1,-1 8 1,-2 1 0,-6 6-1,-3-2 2,-10-7-14,-2-6-10,-10-14-8,-6-28 0,0 0 0,0 0-2,-13-45-1</inkml:trace>
        </inkml:traceGroup>
        <inkml:traceGroup>
          <inkml:annotationXML>
            <emma:emma xmlns:emma="http://www.w3.org/2003/04/emma" version="1.0">
              <emma:interpretation id="{D5806F1C-70A2-4B72-93B3-1B3C53C299EA}" emma:medium="tactile" emma:mode="ink">
                <msink:context xmlns:msink="http://schemas.microsoft.com/ink/2010/main" type="inkWord" rotatedBoundingBox="20502,16613 21377,17267 20957,17829 20082,17175"/>
              </emma:interpretation>
              <emma:one-of disjunction-type="recognition" id="oneOf8">
                <emma:interpretation id="interp36" emma:lang="en-US" emma:confidence="1">
                  <emma:literal>be</emma:literal>
                </emma:interpretation>
                <emma:interpretation id="interp37" emma:lang="en-US" emma:confidence="0">
                  <emma:literal>bye</emma:literal>
                </emma:interpretation>
                <emma:interpretation id="interp38" emma:lang="en-US" emma:confidence="0">
                  <emma:literal>bey</emma:literal>
                </emma:interpretation>
                <emma:interpretation id="interp39" emma:lang="en-US" emma:confidence="0">
                  <emma:literal>beg</emma:literal>
                </emma:interpretation>
                <emma:interpretation id="interp40" emma:lang="en-US" emma:confidence="0">
                  <emma:literal>bee</emma:literal>
                </emma:interpretation>
              </emma:one-of>
            </emma:emma>
          </inkml:annotationXML>
          <inkml:trace contextRef="#ctx0" brushRef="#br0" timeOffset="31515.0822">3265 130 146,'0'0'35,"-9"-22"-2,9 22-10,0 0-10,0 0-13,-9 26 0,11 3-1,0 12 1,3 8-2,6 13 0,4 8 0,-4 0 0,6 3 0,-1 2 1,3-7-1,-1-7 0,-1-13 2,-3-15 0,-1-13 0,-13-20-1,24 9 1,-13-27 0,0-6 0,0-11-1,0-7 2,-2-10 0,4-1 0,2 0 1,2 2-2,-1 8 2,2 5-1,-1 10 1,1 17-1,4 11-3,-1 17 1,-1 10 0,0 14 0,4 5-1,2 7 0,-4 4 1,-4 1-1,-8-3 3,-3 0-1,-11-7 0,-3-4-1,-13-9 2,-8-8-1,-1-8-1,-6-10 2,2-7-2,-6-11 2,4-8 0,4-5-8,-1-9-7,14 7-8,-2-11-7,11 4-4,5 2-5,6-1-4,7-1 2,2 0 33</inkml:trace>
          <inkml:trace contextRef="#ctx0" brushRef="#br0" timeOffset="31935.2591">3766 724 109,'27'21'43,"-5"-20"-3,-22-1-9,39-25-15,-17 1-7,2-2-8,2-1 0,-4-3-1,-2 1 0,-3 0 0,-3 1-1,-6 3 2,-5-1-1,-4 4 0,-9 0 0,-2 0 0,-9 3 1,-3 5-1,-1 6 1,-8 7-1,1 10-1,1 11 0,2 11 0,5 11 1,5 10-1,8 6 1,11 3-2,13 1 1,5-3 1,8-8 0,6-7-1,2-12-5,5-5-13,-4-18-8,0-7-8,-6-15 0,1-5-1,-4-15 0,1-4-1</inkml:trace>
        </inkml:traceGroup>
        <inkml:traceGroup>
          <inkml:annotationXML>
            <emma:emma xmlns:emma="http://www.w3.org/2003/04/emma" version="1.0">
              <emma:interpretation id="{E3498F85-B839-4DE9-A89B-3AA2C93A5DDB}" emma:medium="tactile" emma:mode="ink">
                <msink:context xmlns:msink="http://schemas.microsoft.com/ink/2010/main" type="inkWord" rotatedBoundingBox="21737,16011 26681,16183 26589,18819 21645,18647"/>
              </emma:interpretation>
              <emma:one-of disjunction-type="recognition" id="oneOf9">
                <emma:interpretation id="interp41" emma:lang="en-US" emma:confidence="1">
                  <emma:literal>really</emma:literal>
                </emma:interpretation>
                <emma:interpretation id="interp42" emma:lang="en-US" emma:confidence="0">
                  <emma:literal>realty</emma:literal>
                </emma:interpretation>
                <emma:interpretation id="interp43" emma:lang="en-US" emma:confidence="0">
                  <emma:literal>ready</emma:literal>
                </emma:interpretation>
                <emma:interpretation id="interp44" emma:lang="en-US" emma:confidence="0">
                  <emma:literal>readily</emma:literal>
                </emma:interpretation>
                <emma:interpretation id="interp45" emma:lang="en-US" emma:confidence="0">
                  <emma:literal>regally</emma:literal>
                </emma:interpretation>
              </emma:one-of>
            </emma:emma>
          </inkml:annotationXML>
          <inkml:trace contextRef="#ctx0" brushRef="#br0" timeOffset="32622.6881">4601 438 163,'0'0'35,"-22"-27"0,22 27-17,0 0-14,0 0-4,-8 33-1,14-6 0,3 12-1,2 5 1,2 5-1,2 1 1,0 1 0,-1-3 1,-1-9 0,-2-8 1,0-7-2,-11-24 1,15 16 0,-15-16 0,7-24 0,-5 0-1,-2-3 1,-2-6 0,2-8 0,0-1-1,0-4 3,2 1-1,2-1 0,1 0 0,1 2 0,-1 7 1,10 10-2,3 5 1,1 7-2,1 4-10,15 11-10,-15 0-8,19 7-5,-6-5-1,-4 7 0,-1-7-1,-2 7 0</inkml:trace>
          <inkml:trace contextRef="#ctx0" brushRef="#br0" timeOffset="33100.9332">5083 530 67,'0'0'28,"0"0"2,0 0-2,16-9-5,-6-9-5,6 10-2,3-10-3,-3 5-1,1-3-3,-3-1-4,-3-3-4,-11 20-1,11-30 0,-11 30 2,2-25-2,-2 25-1,-18-19 2,18 19-2,-30-1 0,10 8 1,-9 9-1,-2 8-1,1 11 2,6 9-1,2 8 0,4 6 0,14 5 0,6-3 1,9-3-1,11-7 0,9-8-8,2-18-6,13-6-7,-3-22-7,10-7-7,-7-16 1,4-10 1,-6-14 0,-2-4 8</inkml:trace>
          <inkml:trace contextRef="#ctx0" brushRef="#br0" timeOffset="33614.2835">5835 543 119,'0'0'36,"0"0"-2,0 0-7,9-17-9,-12 1-6,3 16-8,-11-33-3,0 16 0,-4 1 0,-2 3 0,-3 6-1,-4 1-1,-5 6 1,-1 6-2,-3 12 1,4 8 0,-1 5 0,5 9 0,3 10 0,5 5 0,10 3 0,5 3 1,9-2 0,12-10 0,6-5 0,8-11 0,4-18 0,6-10 0,-1-17 0,6-14 0,-6-11 0,-7-5-1,-6-9 2,-5-6-2,-5 4 2,-6-1 0,-8 7 1,-3 6-1,-4 8-1,0 11 0,2 22 0,0 0 0,-16 17-1,12 16 0,2 5 0,2 8 0,6 9 1,3 4 0,4-2 0,7-2 0,6-7 0,1-10 0,6-9 0,-3-18-7,7-11-12,-10-22-6,6-12-6,-7-18-3,4-8-2,-10-17 1,2 0 1</inkml:trace>
          <inkml:trace contextRef="#ctx0" brushRef="#br0" timeOffset="33811.4154">6326 288 137,'-25'29'36,"19"12"-3,-1 3-9,12 16-10,-1 3-10,5 1-5,9 4-1,5-4 1,2 4-1,3-11-4,3-4-10,-5-20-8,3-11-7,-7-17-4,1-16 0,-9-16 0,1-14 0</inkml:trace>
          <inkml:trace contextRef="#ctx0" brushRef="#br0" timeOffset="34519.4652">6573 246 139,'-17'36'33,"19"12"0,-4 0-10,11 18-10,1-4-9,4 6-4,5 0-1,-1-6 0,2 1 0,1-16-6,1 1-7,-8-24-6,7 2-4,-21-26-4,33 1-4,-19-17-2,3-10 0,-2-7 6,3-7 9,-1-6 18,-1 2 1,-5 2 1,0 7 18,-3 7 8,-5 10 9,-3 18-2,0 0-1,0 0-3,-9 26-6,13 7-5,-4 3-5,7 12-8,6 4-7,4 3 1,7-2 0,5-6-2,8-4 2,0-9-1,5-6 1,-2-15-1,3-19 2,-5-12-2,-1-10 2,-2-12 0,-9-8-1,-4-3 1,-6-9-1,-6-1-1,-7 6 2,-5 7 0,-3 10-1,-2 8 0,-1 14 0,8 16 0,0 0 1,-13 24-1,19 11-1,3 7 1,6 11 0,1 9 0,6 6 0,2 9-1,4 4 1,-4 7-1,0-4 1,-6 3-1,-1-9 0,-6-10-7,2-5-8,-13-28-9,5-15-4,-5-20-3,0-35 0,-2-17-2,10-12 1,1-18 6</inkml:trace>
        </inkml:traceGroup>
        <inkml:traceGroup>
          <inkml:annotationXML>
            <emma:emma xmlns:emma="http://www.w3.org/2003/04/emma" version="1.0">
              <emma:interpretation id="{046AFC74-85C5-4758-9803-FA23F0FE6BE1}" emma:medium="tactile" emma:mode="ink">
                <msink:context xmlns:msink="http://schemas.microsoft.com/ink/2010/main" type="inkWord" rotatedBoundingBox="-4944,21268 17604,-632 31415,13587 8866,35487"/>
              </emma:interpretation>
              <emma:one-of disjunction-type="recognition" id="oneOf10">
                <emma:interpretation id="interp46" emma:lang="en-US" emma:confidence="0">
                  <emma:literal>big</emma:literal>
                </emma:interpretation>
                <emma:interpretation id="interp47" emma:lang="en-US" emma:confidence="0">
                  <emma:literal>"big</emma:literal>
                </emma:interpretation>
                <emma:interpretation id="interp48" emma:lang="en-US" emma:confidence="0">
                  <emma:literal>trig</emma:literal>
                </emma:interpretation>
                <emma:interpretation id="interp49" emma:lang="en-US" emma:confidence="0">
                  <emma:literal>'big</emma:literal>
                </emma:interpretation>
                <emma:interpretation id="interp50" emma:lang="en-US" emma:confidence="0">
                  <emma:literal>*big</emma:literal>
                </emma:interpretation>
              </emma:one-of>
            </emma:emma>
          </inkml:annotationXML>
          <inkml:trace contextRef="#ctx1" brushRef="#br0" timeOffset="1.56945E8">7610 2091,'0'0,"0"0,0 0,0 0,196 0,-80 0,46 0,-12-33,0 1,-22-1</inkml:trace>
          <inkml:trace contextRef="#ctx1" brushRef="#br0" timeOffset="1.56779E8">7922-537,'0'0,"0"0,0 0</inkml:trace>
          <inkml:trace contextRef="#ctx0" brushRef="#br0" timeOffset="35214.3762">8096 114 148,'-22'-11'33,"22"11"0,-26 5-7,22 17-14,4 6-11,2 12-1,7 11-1,2 14 1,2 8-2,2 6 2,3 0-1,1 0 0,1-6 0,0-9 1,1-12-1,-1-16 1,-4-14 0,1-11-1,-17-11 1,29-27-1,-14-3 1,-2-8 0,0-10 0,0-3 1,3-4-1,3 2 2,1 3-2,0 8 2,2 7-2,4 15 2,-2 13-2,3 14-1,1 15 0,-2 11 0,-2 9 1,0 9-2,-6 4 1,-3-1 0,-6 1 0,-9-6 1,-9-3-1,-8-11 1,-7 0 0,-7-10 0,-6-6 0,-3-10 0,-3-5 0,3-8 0,5-9 0,4 0 1,9-12-1,9-10-4,11 5-10,6-8-8,14 5-7,4-9-4,11 5-3,2-5-2,6 5-2,-1 6 14</inkml:trace>
          <inkml:trace contextRef="#ctx0" brushRef="#br0" timeOffset="35410.5102">8729 558 128,'2'33'38,"-6"-11"-6,8 14-6,-4-3-9,9 11-8,4 4-10,-1 0 2,7-1-1,-1-12-3,8 7-10,-13-20-9,7-7-7,-20-15-4,24-20-2,-17-15-2,3-9 1,-9-11 3</inkml:trace>
          <inkml:trace contextRef="#ctx0" brushRef="#br0" timeOffset="35546.6022">8821 407 89,'-21'-18'28,"21"18"-5,-27-6-10,27 6-12,0 0-15,-8 17-11,8-17-5,26 20-4,-6-7 1,8-2 16</inkml:trace>
          <inkml:trace contextRef="#ctx0" brushRef="#br0" timeOffset="36128.3666">9223 664 112,'0'0'43,"2"-17"-7,-9 1-9,7 16-8,-17-35-7,8 13-9,-4 0-3,-3-2 0,-3 4 0,-3 0 0,-2 7 1,-3 8-2,-3 8 1,3 6-1,-1 15 0,4 11 1,4 4-1,5 10 0,8 4 1,5-1 0,9-1 0,6-1 0,9-14 0,8-12-1,3-7 1,2-14-1,2-12 1,0-9-1,-4-12 1,-2-4 1,-7-3 0,-6-2 0,-5 1 1,-4 3-2,-5 6 2,-4 1-2,0 12 1,0 16-1,0 0-1,0 0 1,-9 23 0,16 7 0,4 8-1,4 12 1,5 9 0,8 7-1,1 11 1,4 5-1,0 10 0,-9 1-1,-4 5 2,-10-9 1,-10-6-2,-15-11 1,-7-14 1,-13-12-3,-6-15-8,-6-20-9,4-11-13,1-16-12,3-19 1,10-16-3,9-14 0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29.0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05E3AB-3EF7-4CE4-9975-8F94F4C7A2F8}" emma:medium="tactile" emma:mode="ink">
          <msink:context xmlns:msink="http://schemas.microsoft.com/ink/2010/main" type="writingRegion" rotatedBoundingBox="17735,10082 18460,12501 17242,12867 16516,10448"/>
        </emma:interpretation>
      </emma:emma>
    </inkml:annotationXML>
    <inkml:traceGroup>
      <inkml:annotationXML>
        <emma:emma xmlns:emma="http://www.w3.org/2003/04/emma" version="1.0">
          <emma:interpretation id="{B4FB2F93-4E2E-4E96-B493-138AFDB32E67}" emma:medium="tactile" emma:mode="ink">
            <msink:context xmlns:msink="http://schemas.microsoft.com/ink/2010/main" type="paragraph" rotatedBoundingBox="17735,10082 18460,12501 17242,12867 16516,10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AD431A-332D-48C3-AB3F-D6C4D0119D5F}" emma:medium="tactile" emma:mode="ink">
              <msink:context xmlns:msink="http://schemas.microsoft.com/ink/2010/main" type="line" rotatedBoundingBox="17735,10082 18460,12501 17242,12867 16516,10448"/>
            </emma:interpretation>
          </emma:emma>
        </inkml:annotationXML>
        <inkml:traceGroup>
          <inkml:annotationXML>
            <emma:emma xmlns:emma="http://www.w3.org/2003/04/emma" version="1.0">
              <emma:interpretation id="{780D1C51-0F92-4858-BC07-1E3294FB13E3}" emma:medium="tactile" emma:mode="ink">
                <msink:context xmlns:msink="http://schemas.microsoft.com/ink/2010/main" type="inkWord" rotatedBoundingBox="17735,10082 18460,12501 17242,12867 16516,10448"/>
              </emma:interpretation>
              <emma:one-of disjunction-type="recognition" id="oneOf0">
                <emma:interpretation id="interp0" emma:lang="en-US" emma:confidence="0">
                  <emma:literal>int</emma:literal>
                </emma:interpretation>
                <emma:interpretation id="interp1" emma:lang="en-US" emma:confidence="0">
                  <emma:literal>int.</emma:literal>
                </emma:interpretation>
                <emma:interpretation id="interp2" emma:lang="en-US" emma:confidence="0">
                  <emma:literal>int,</emma:literal>
                </emma:interpretation>
                <emma:interpretation id="interp3" emma:lang="en-US" emma:confidence="0">
                  <emma:literal>Int,</emma:literal>
                </emma:interpretation>
                <emma:interpretation id="interp4" emma:lang="en-US" emma:confidence="0">
                  <emma:literal>Mint,</emma:literal>
                </emma:interpretation>
              </emma:one-of>
            </emma:emma>
          </inkml:annotationXML>
          <inkml:trace contextRef="#ctx0" brushRef="#br0">62 264 2,'-14'-19'1,"14"19"1,0 0-1,-9-24 0,9 24 1,-8-22-4,8 22 4,-5-29 3,3 11 3,-2-2 0,4-4 3,-2 4 1,2-2 2,0 1 4,-2-1 0,2 22-2,2-29 1,-2 29 4,0 0-2,0 0-1,0 0-2,0 0-1,0 0-4,-13 24-1,10 0-4,1 7-5,2 9-1,2 6 0,3 5 0,1 5-1,-1 2 1,-1-3 1,1 0-1,-1-3 0,0-8 0,0-9-1,-3-6 1,-2-11-9,8-1-9,-7-17-6,0 0-5,0-26-4,2 4 2,-6-13-2,6-2 0,0-8 8</inkml:trace>
          <inkml:trace contextRef="#ctx0" brushRef="#br0" timeOffset="309.3523">-63-37 44,'0'0'14,"0"0"0,0 0-2,28-11-4,-2 5-5,5 1-1,4-1-1,2 1 0,5-1-1,-2 3 0,-1-1 1,-2 4-1,-6 2-1,-7 0-2,-6 5-3,-18-7-3,13 22-4,-14-4-1,-12 1 0,-2 1-3,-9-4-1</inkml:trace>
          <inkml:trace contextRef="#ctx0" brushRef="#br0" timeOffset="563.6553">110 313 80,'8'17'28,"-8"-17"-9,22 27-5,-4-18-7,4-1-2,4-3-7,0-1-4,1 1-7,-1-1-5,-2 0-4,-2 1-1,-5-5-4,-17 0 0,22 2 13</inkml:trace>
          <inkml:trace contextRef="#ctx0" brushRef="#br0" timeOffset="887.6601">664 399 55,'0'0'27,"-7"33"-7,3-11-2,2 4-8,6 5-3,-4 0-1,2 3 0,1-5-3,-1 0-4,2-1-7,-4-6-5,0-22-5,0 24-3,0-24 0,0 0-1,0 0 1,0 0 0</inkml:trace>
          <inkml:trace contextRef="#ctx0" brushRef="#br0" timeOffset="1307.2603">-145 1080 62,'0'0'30,"0"0"3,36 16-1,-1-19-10,17 1-3,9-4-4,12 8-1,8-4-3,13 6-3,2-2-5,1 3-4,4 1-1,-2 1-4,1 6-3,-10-7-5,-2 6-7,-14-4-6,-6 6-4,-13-6-1,-14 8 2,-18-3 3,-23-13 4,6 24 5</inkml:trace>
          <inkml:trace contextRef="#ctx0" brushRef="#br0" timeOffset="1999.5485">337 1513 80,'-15'33'28,"6"-8"-2,3 10-3,-3 0-5,9 11-4,-4 2-2,6 9-2,-2-2-1,7 1-1,-3-2 0,3-5-3,-3-7-3,2-3-2,-3-13 0,1-10 0,-4-16 0,0 0-1,0 0 1,-11-26-1,7-7-1,-1-12-2,1-10-2,-1-8-1,6-7 0,1-7 0,11 2 1,2 2 2,5 10-1,6 7 4,3 12 2,6 14 1,2 16 0,3 15 1,-1 16 1,-2 16-2,-2 13 3,0 11-1,-4 9 2,-3 9-2,-6 4 1,-2 5-1,-7-5 0,-2-4 0,-4-7-3,-3-7-1,0-14-7,-4-10-8,1-11-4,-1-26-5,0 0-7,0 0-3,-20-33 2,9 0 0,-2-6 6,-3-5 6</inkml:trace>
          <inkml:trace contextRef="#ctx0" brushRef="#br0" timeOffset="2236.2471">458 2017 85,'18'4'17,"6"-4"-2,0-7-14,4-1-7,5-1-7,0-2-4,0-4-2,2 1 2,-2-5-5,2 3 1,-5-8 19</inkml:trace>
          <inkml:trace contextRef="#ctx0" brushRef="#br0" timeOffset="2440.4033">986 1946 58,'2'38'27,"-2"1"-3,2-3-6,5-1-8,0 0-5,4-4-5,0-3-6,2-1-6,-2-8-6,0-3-4,-11-16 1,20 4-4,-16-21-1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5815BA-05BB-43FC-A1B5-69AEB92EC4E8}" emma:medium="tactile" emma:mode="ink">
          <msink:context xmlns:msink="http://schemas.microsoft.com/ink/2010/main" type="inkDrawing" rotatedBoundingBox="7952,6588 11595,6496 11634,8022 7991,8114" semanticType="callout" shapeName="Other">
            <msink:sourceLink direction="to" ref="{270496BB-5E4C-4788-A5BF-A1CE9E395488}"/>
            <msink:sourceLink direction="to" ref="{4C010BDE-1D59-4B4B-B890-843904F1E109}"/>
          </msink:context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F09F3D-3976-4A5F-ACD2-570214CFED85}" emma:medium="tactile" emma:mode="ink">
          <msink:context xmlns:msink="http://schemas.microsoft.com/ink/2010/main" type="inkDrawing" rotatedBoundingBox="8127,6619 8508,10186 8477,10189 8095,6623" semanticType="callout" shapeName="Other">
            <msink:sourceLink direction="with" ref="{270496BB-5E4C-4788-A5BF-A1CE9E395488}"/>
          </msink:context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0496BB-5E4C-4788-A5BF-A1CE9E395488}" emma:medium="tactile" emma:mode="ink">
          <msink:context xmlns:msink="http://schemas.microsoft.com/ink/2010/main" type="inkDrawing" rotatedBoundingBox="957,6295 11735,6742 11509,12198 731,11751" semanticType="enclosure" shapeName="Other">
            <msink:sourceLink direction="with" ref="{29E971FE-B204-4311-A52A-CFD6F98C26AE}"/>
            <msink:destinationLink direction="to" ref="{D35815BA-05BB-43FC-A1B5-69AEB92EC4E8}"/>
            <msink:destinationLink direction="with" ref="{92F09F3D-3976-4A5F-ACD2-570214CFED85}"/>
            <msink:destinationLink direction="with" ref="{DF12A74A-1AD5-47BA-872B-094E5021B826}"/>
            <msink:destinationLink direction="with" ref="{9A502699-82C4-4E31-AB9B-C1ECB9D8ED1B}"/>
          </msink:context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26D143-7244-48B7-8AE1-836F06A111E7}" emma:medium="tactile" emma:mode="ink">
          <msink:context xmlns:msink="http://schemas.microsoft.com/ink/2010/main" type="inkDrawing" rotatedBoundingBox="8235,7888 11760,7830 11764,8099 8239,8157" semanticType="callout" shapeName="Other">
            <msink:sourceLink direction="with" ref="{4C010BDE-1D59-4B4B-B890-843904F1E109}"/>
          </msink:context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12A74A-1AD5-47BA-872B-094E5021B826}" emma:medium="tactile" emma:mode="ink">
          <msink:context xmlns:msink="http://schemas.microsoft.com/ink/2010/main" type="inkDrawing" rotatedBoundingBox="6629,5694 9826,8013 9739,8134 6541,5815" semanticType="callout" shapeName="Other">
            <msink:sourceLink direction="with" ref="{270496BB-5E4C-4788-A5BF-A1CE9E395488}"/>
            <msink:sourceLink direction="with" ref="{4C010BDE-1D59-4B4B-B890-843904F1E109}"/>
          </msink:context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32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E4C74D-A378-476F-94A9-D0BC70BE62C0}" emma:medium="tactile" emma:mode="ink">
          <msink:context xmlns:msink="http://schemas.microsoft.com/ink/2010/main" type="writingRegion" rotatedBoundingBox="9298,8657 12025,7494 12962,9691 10235,10854"/>
        </emma:interpretation>
      </emma:emma>
    </inkml:annotationXML>
    <inkml:traceGroup>
      <inkml:annotationXML>
        <emma:emma xmlns:emma="http://www.w3.org/2003/04/emma" version="1.0">
          <emma:interpretation id="{68CF25EB-2902-47BD-9A62-C680F98DD029}" emma:medium="tactile" emma:mode="ink">
            <msink:context xmlns:msink="http://schemas.microsoft.com/ink/2010/main" type="paragraph" rotatedBoundingBox="9642,8510 11801,7589 12016,8094 9857,9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1F6C91-F8D8-44AF-B3A7-7FB365515107}" emma:medium="tactile" emma:mode="ink">
              <msink:context xmlns:msink="http://schemas.microsoft.com/ink/2010/main" type="line" rotatedBoundingBox="9642,8510 11801,7589 12016,8094 9857,9015"/>
            </emma:interpretation>
          </emma:emma>
        </inkml:annotationXML>
        <inkml:traceGroup>
          <inkml:annotationXML>
            <emma:emma xmlns:emma="http://www.w3.org/2003/04/emma" version="1.0">
              <emma:interpretation id="{8CAF6ECD-6EAB-4AE6-97D1-84687ECCC4BF}" emma:medium="tactile" emma:mode="ink">
                <msink:context xmlns:msink="http://schemas.microsoft.com/ink/2010/main" type="inkWord" rotatedBoundingBox="9642,8510 11801,7589 12016,8094 9857,9015"/>
              </emma:interpretation>
              <emma:one-of disjunction-type="recognition" id="oneOf0">
                <emma:interpretation id="interp0" emma:lang="en-US" emma:confidence="0">
                  <emma:literal>press</emma:literal>
                </emma:interpretation>
                <emma:interpretation id="interp1" emma:lang="en-US" emma:confidence="0">
                  <emma:literal>ness</emma:literal>
                </emma:interpretation>
                <emma:interpretation id="interp2" emma:lang="en-US" emma:confidence="0">
                  <emma:literal>files</emma:literal>
                </emma:interpretation>
                <emma:interpretation id="interp3" emma:lang="en-US" emma:confidence="0">
                  <emma:literal>fess</emma:literal>
                </emma:interpretation>
                <emma:interpretation id="interp4" emma:lang="en-US" emma:confidence="0">
                  <emma:literal>hess</emma:literal>
                </emma:interpretation>
              </emma:one-of>
            </emma:emma>
          </inkml:annotationXML>
          <inkml:trace contextRef="#ctx0" brushRef="#br0">866-513 10,'0'0'15,"-20"15"-5,18 3-7,4 4-1,5 2 2,1 8-1,3-1 1,-2 4-1,2-1 1,-4 1-2,3-4 0,-3-3 0,0-6-2,-1-2-1,-1-3-3,-5-17-5,0 0-3,26 14 0,-26-14-2,22-20 3</inkml:trace>
          <inkml:trace contextRef="#ctx0" brushRef="#br0" timeOffset="407.2862">1122-417 30,'0'0'14,"0"0"0,0 0-9,0 0 0,26-13-1,-2 8 1,3-3-1,6-3 0,1 0-2,0-4-1,0 1-1,-7-1 0,-3 0-1,-6-1-1,-18 16 0,12-29 0,-12 29 0,-19-22 0,-3 16 0,-6 6 0,-6 6 2,-9 5 1,1 7 0,0 4 3,1 5 1,6 6-1,11 2 2,11 2-1,17-2 0,13-2 0,10-6-1,16-3-2,6-7-5,6-8-8,4-7-6,2-10-1,-6-8-2,0-8-2,-5-9-1</inkml:trace>
          <inkml:trace contextRef="#ctx0" brushRef="#br0" timeOffset="768.0048">1501-657 18,'-24'18'9,"-2"-3"-1,26-15-5,-24 27 0,24-27 0,8 24-1,-8-24 1,35 20 0,-13-14-1,9 1 0,-2 0-1,6 2 0,-5 1-1,-1-3 1,-5 6 0,-5 1 0,-7 5 0,-6 1 0,-6 2 0,-9 0-1,-2-2 1,-6-1-2,-3-3-3,0-3-4,-1-9-4,21-4 0,-22-15 0,22-3 0,8-8 9</inkml:trace>
          <inkml:trace contextRef="#ctx0" brushRef="#br0" timeOffset="1100.6566">2045-828 31,'-35'2'16,"-10"5"0,-3 6-3,-6 3-4,10 7-1,2-3 1,14 4 0,4-2-3,15 0-1,13-4-1,12 0-2,14-3 0,7 0-1,7-1 0,0-3 0,6 2 0,-6 0 0,-6 0-1,-6 1 1,-12 1 1,-9 0 0,-11 1 0,-9 1-1,-10 3-1,-6 2-11,-5-2-7,-3 0-3,-6-3-2,1 1-2,-1-3-1</inkml:trace>
          <inkml:trace contextRef="#ctx0" brushRef="#br0" timeOffset="-747.7336">-2 355 21,'0'0'24,"0"0"-4,2-26-9,-2 26 0,39-29 0,-6 7-1,7 0 0,8-7-3,4-1-1,5 1-2,1-4-2,1 2 0,0 0-2,-6 3-1,-5 6-6,-9 7-5,-10 4-3,-8 11-3,-21 0-4,7 19-1,-20 1-7,-11-4 20</inkml:trace>
          <inkml:trace contextRef="#ctx0" brushRef="#br0" timeOffset="-357.1358">427-225 12,'0'0'16,"0"0"-9,16 15-4,3-11 1,8-2 0,8-1-1,-4 1 0,8 2-1,-2 0 0,2 3 0,-8 2-1,0 0 0,-11 8 0,-5 1 0,-9 6 0,-8 2 0,-6 3 0,-3 0 0,-5 1-1,-3-3-4,1-3-4,1-6-4,17-18-1,-18 11-2,18-11 2</inkml:trace>
        </inkml:traceGroup>
      </inkml:traceGroup>
    </inkml:traceGroup>
    <inkml:traceGroup>
      <inkml:annotationXML>
        <emma:emma xmlns:emma="http://www.w3.org/2003/04/emma" version="1.0">
          <emma:interpretation id="{80534E3E-13A0-480F-9239-CEE89A89C1D3}" emma:medium="tactile" emma:mode="ink">
            <msink:context xmlns:msink="http://schemas.microsoft.com/ink/2010/main" type="paragraph" rotatedBoundingBox="9983,9223 12422,8394 12595,8903 10156,9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8ED6D-D2EC-48D7-AE4F-074798455AED}" emma:medium="tactile" emma:mode="ink">
              <msink:context xmlns:msink="http://schemas.microsoft.com/ink/2010/main" type="line" rotatedBoundingBox="9983,9223 12422,8394 12595,8903 10156,9732"/>
            </emma:interpretation>
          </emma:emma>
        </inkml:annotationXML>
        <inkml:traceGroup>
          <inkml:annotationXML>
            <emma:emma xmlns:emma="http://www.w3.org/2003/04/emma" version="1.0">
              <emma:interpretation id="{50BC14B0-A742-4BE3-A159-9E4EB481AF1A}" emma:medium="tactile" emma:mode="ink">
                <msink:context xmlns:msink="http://schemas.microsoft.com/ink/2010/main" type="inkWord" rotatedBoundingBox="9983,9223 12422,8394 12595,8903 10156,9732"/>
              </emma:interpretation>
              <emma:one-of disjunction-type="recognition" id="oneOf1">
                <emma:interpretation id="interp5" emma:lang="en-US" emma:confidence="1">
                  <emma:literal>dense</emma:literal>
                </emma:interpretation>
                <emma:interpretation id="interp6" emma:lang="en-US" emma:confidence="0">
                  <emma:literal>den k</emma:literal>
                </emma:interpretation>
                <emma:interpretation id="interp7" emma:lang="en-US" emma:confidence="0">
                  <emma:literal>den Z</emma:literal>
                </emma:interpretation>
                <emma:interpretation id="interp8" emma:lang="en-US" emma:confidence="0">
                  <emma:literal>den •</emma:literal>
                </emma:interpretation>
                <emma:interpretation id="interp9" emma:lang="en-US" emma:confidence="0">
                  <emma:literal>den K</emma:literal>
                </emma:interpretation>
              </emma:one-of>
            </emma:emma>
          </inkml:annotationXML>
          <inkml:trace contextRef="#ctx0" brushRef="#br0" timeOffset="1602.637">719 926 51,'0'0'21,"-20"-30"0,5 8-6,4 4-3,-4-4-2,3 2-3,-5-2-2,1 5-3,-5 4 0,-3 4-2,-1 7 1,-7 10-1,-3 6 0,-3 8 0,1 8 0,-2 4 0,6 5 0,7 0 0,10-3 0,10-5-1,16-7-4,6-11-6,15-9-5,8-13-5,7-10 0,0-10-1,-2-8 0,-3-5-1</inkml:trace>
          <inkml:trace contextRef="#ctx0" brushRef="#br0" timeOffset="1815.2828">533 527 79,'-23'0'29,"2"13"1,3 2-7,16 14-3,4 1-5,14 10-1,5-1-5,8 1-1,4-3-3,6-1-3,-1-3-1,-1-7-13,4 3-11,-8-12-7,0-2-4,-11-12 0,-2-3-2,-20 0 0</inkml:trace>
          <inkml:trace contextRef="#ctx0" brushRef="#br0" timeOffset="2187.4691">857 738 91,'-16'0'27,"16"0"-1,1-16-16,18 5-3,10-4-2,6 1-3,2-3-5,9-1-6,-6-2-4,6 3-2,-14-3-3,-8 3 0,-15 1-1,-9 16 3,-20-17 5,-10 15 7,-10 8 7,-12 3 6,1 9 5,-4 3 4,5 6 2,4-1 2,18 5 3,6-3-4,22-1-3,15-7-3,24-1-4,16-8-4,13-8-15,16 1-13,1-13-11,5-2-1,-9-8-2,-6-3-8,-17-3 1</inkml:trace>
          <inkml:trace contextRef="#ctx0" brushRef="#br0" timeOffset="2615.0141">1380 476 53,'0'0'33,"-15"29"1,15-29-12,13 32-7,0-14-3,12 6 0,-3-8-2,6 5-4,-2-9-4,0 1-1,-4-4-7,-6-5-6,-16-4-5,20 0-2,-20 0-1,2-18-2,-2 18 1,-9-42-1,4 12 7,-1-7 5,4 1 6,4-5 1,4 7 3,5-1 2,3 5 4,3 8 2,3 10 0,2 6 1,-2 8 2,2 7 3,-1 4 2,1 5 0,-2 1 0,0 4-1,-1-1 0,5 2-2,-1-4-2,1-7-8,6 0-12,-1-11-11,4-4-6,-1-7-2,1-9-1,-8-6 0,1-4-1</inkml:trace>
          <inkml:trace contextRef="#ctx0" brushRef="#br0" timeOffset="2912.6794">1972 166 66,'-42'0'21,"3"6"-2,4-1-7,15 6-2,20-11 0,-4 20-2,21-11-2,14 4-2,11 0 0,10-2-1,3 2 0,4 0 0,-4 0-2,-4 1 0,-10 3 0,-8 1 2,-13 1-1,-9 1 0,-11 0 0,-11-2-1,-5 2-10,-10-5-8,2-6-5,-7-7-4,7-6 0,0-10-3,11-6 1,4-8 4</inkml:trace>
          <inkml:trace contextRef="#ctx0" brushRef="#br0" timeOffset="3230.685">2443 162 103,'26'-12'29,"-3"-9"-4,5 3-10,0-8-4,1 3-7,-1-1-10,-8 0-6,-2 2-5,-10 2-4,-8 20 0,-11-26 0,-13 26 1,-11 7 6,-11 6 9,-6 6 9,-7 8 9,2 8 7,2 0 5,15 9 2,10-6-1,21 4-2,13-10-4,23 3-4,17-10-16,15-6-18,19-1-13,-3-11-2,2 1-3,-12-12-2,-12 4-1</inkml:trace>
        </inkml:traceGroup>
      </inkml:traceGroup>
    </inkml:traceGroup>
    <inkml:traceGroup>
      <inkml:annotationXML>
        <emma:emma xmlns:emma="http://www.w3.org/2003/04/emma" version="1.0">
          <emma:interpretation id="{109274A1-1315-4445-A9D3-4485442F74A2}" emma:medium="tactile" emma:mode="ink">
            <msink:context xmlns:msink="http://schemas.microsoft.com/ink/2010/main" type="paragraph" rotatedBoundingBox="9934,10154 11984,9267 12287,9968 10237,10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7189D-547A-46E1-862B-6B37C778FD39}" emma:medium="tactile" emma:mode="ink">
              <msink:context xmlns:msink="http://schemas.microsoft.com/ink/2010/main" type="line" rotatedBoundingBox="9934,10154 11984,9267 12287,9968 10237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0613C386-2E95-475C-B8D4-8A47E6B72940}" emma:medium="tactile" emma:mode="ink">
                <msink:context xmlns:msink="http://schemas.microsoft.com/ink/2010/main" type="inkWord" rotatedBoundingBox="9934,10154 11984,9267 12287,9968 10237,10854"/>
              </emma:interpretation>
              <emma:one-of disjunction-type="recognition" id="oneOf2">
                <emma:interpretation id="interp10" emma:lang="en-US" emma:confidence="0">
                  <emma:literal>fluid</emma:literal>
                </emma:interpretation>
                <emma:interpretation id="interp11" emma:lang="en-US" emma:confidence="0">
                  <emma:literal>feed</emma:literal>
                </emma:interpretation>
                <emma:interpretation id="interp12" emma:lang="en-US" emma:confidence="0">
                  <emma:literal>fired</emma:literal>
                </emma:interpretation>
                <emma:interpretation id="interp13" emma:lang="en-US" emma:confidence="0">
                  <emma:literal>Fluid</emma:literal>
                </emma:interpretation>
                <emma:interpretation id="interp14" emma:lang="en-US" emma:confidence="0">
                  <emma:literal>feud</emma:literal>
                </emma:interpretation>
              </emma:one-of>
            </emma:emma>
          </inkml:annotationXML>
          <inkml:trace contextRef="#ctx0" brushRef="#br0" timeOffset="3878.7483">331 1898 77,'-39'12'33,"17"-4"-1,6-17-6,16 9-4,24-43-3,9 14-10,9-4-16,10-4-16,8 4-8,1-3-2,0 6-1,-6-1 0,-2 7-2</inkml:trace>
          <inkml:trace contextRef="#ctx0" brushRef="#br0" timeOffset="3744.3748">693 2143 108,'-16'21'35,"16"-21"-4,-20 0-10,20 0-2,-19-22-5,6 0-4,2-8-10,-2-1 0,-5-7-1,-6-8 1,-3-6 0,-3 1 0,-3-2 0,2 1-1,-1 1 0,9 0 1,8 1-1,13 6 1,9 7-1,14 1 2,8 6-1,8 12-9,3 3-8,4 15-7,-7 8-4,-4 10-3,-14 6-1,-8 14-1,-13 1-1,-11 7 10</inkml:trace>
          <inkml:trace contextRef="#ctx0" brushRef="#br0" timeOffset="4094.9216">778 1463 113,'-26'9'36,"-1"-2"-1,8 8-8,19-15-11,-13 33-5,19-13-7,9 2-4,7 0 0,5 0-1,10 0-9,-4-7-9,11 3-8,-7-7-5,4-3-2,-12-8 0,2-2-1,-12-9 0</inkml:trace>
          <inkml:trace contextRef="#ctx0" brushRef="#br0" timeOffset="4426.7724">1037 1487 141,'0'0'34,"0"0"-3,0 0-13,-9 18-6,28-3-8,6-1-4,8 3 0,6-1-1,5 1 1,4-6 0,4-4 1,-3-5-1,-5-6-7,-1-1-4,-10-8-3,-6 0-2,-10-9-3,-8 2 0,-14-6-2,-6 4 1,-11-5 6,-2 3 7,-8-2 5,3 4 2,1 2 2,8 6-1,4-1-2,16 15-7,7-18-4,11 10-3,12 3-3,5-1 1,7 1-2</inkml:trace>
          <inkml:trace contextRef="#ctx0" brushRef="#br0" timeOffset="4599.1819">1635 1280 109,'-16'9'34,"5"9"0,11-18-9,-10 35-7,14-15-4,11 2-5,11-2-18,-4-5-14,16-2-8,-6-10-3,3-1 0,-12-13-3,0-2 1</inkml:trace>
          <inkml:trace contextRef="#ctx0" brushRef="#br0" timeOffset="4726.8004">1575 1162 26,'0'0'3,"0"0"-3,34-2-8,14-3-4,15 1 4</inkml:trace>
          <inkml:trace contextRef="#ctx0" brushRef="#br0" timeOffset="5015.1189">2202 1041 105,'-39'-11'29,"-1"-5"-1,1 6-13,0 1-5,4 11-3,-1 5-4,-1 12-1,4 8-2,0 8 1,1 4 1,9 5 0,2-2 3,14 0 0,12-9 0,18-4 0,8-10-1,13-12-8,13-5-9,0-13-8,9-6-6,-9-10-4,-3-6 0,-16-11-2,-5-2 1,-16-11 7</inkml:trace>
          <inkml:trace contextRef="#ctx0" brushRef="#br0" timeOffset="5171.572">2101 731 127,'-30'-2'34,"15"21"-2,3 6-11,17 16-5,6 3-6,15 5-4,13 4-20,-1-7-15,10 4-4,-6-15-3,-3-12-2,-8-13-2,-7-12-1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ECE069F-3F92-49EE-A6F2-94CAAC4E9573}" emma:medium="tactile" emma:mode="ink">
          <msink:context xmlns:msink="http://schemas.microsoft.com/ink/2010/main" type="inkDrawing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6D013F-E20C-4C68-AC26-27F69B5FF6F0}" emma:medium="tactile" emma:mode="ink">
          <msink:context xmlns:msink="http://schemas.microsoft.com/ink/2010/main" type="inkDrawing"/>
        </emma:interpretation>
      </emma:emma>
    </inkml:annotationXML>
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<inkml:trace contextRef="#ctx0" brushRef="#br1" timeOffset="40923.5593">3212-998 46,'-9'24'20,"2"3"-2,1 1-7,5-1-3,4-1-2,6-2-9,1-6-7,-10-18-6,27 19-4,-27-19 1,20-8-1,-20 8 1</inkml:trace>
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<inkml:trace contextRef="#ctx0" brushRef="#br1" timeOffset="41821.3827">3687-1018 37,'-17'-30'16,"17"30"-4,21-29-2,3 13-3,7 3-4,9-2-4,4 2-4,8-1-4,1 1-3,4 0-2,2 4-2,-4 0-1,1 1 7</inkml:trace>
    <inkml:trace contextRef="#ctx0" brushRef="#br1" timeOffset="41668.0115">3685-1240 40,'0'0'22,"0"0"2,-16 14-5,17 5 1,-2-1-2,12 13 1,-8-1-2,16 5-3,-3-1-3,10-1-2,-6 0-5,2-5-11,2 1-9,-24-29-8,32 31-4,-32-31-3,0 0-2,0 0 1,0 0 2,-15-16 15</inkml:trace>
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2A4DC42-A8C1-4AD5-BADD-B9006F42A720}" emma:medium="tactile" emma:mode="ink">
          <msink:context xmlns:msink="http://schemas.microsoft.com/ink/2010/main" type="inkDrawing"/>
        </emma:interpretation>
      </emma:emma>
    </inkml:annotationXML>
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8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F87943-824B-4094-831B-64A7B54B2CAA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7.2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A175CC-4BAF-445C-9B99-61D223D1D1A2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0,'0'0,"0"0,0 0,0 0,0 0,0 0,0 0,0 0,0 117,0-110,0 6,0 0,0 0,0-13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A5520A-2B55-49A5-B623-99EE53741E25}" emma:medium="tactile" emma:mode="ink">
          <msink:context xmlns:msink="http://schemas.microsoft.com/ink/2010/main" type="inkDrawing"/>
        </emma:interpretation>
      </emma:emma>
    </inkml:annotationXML>
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<inkml:trace contextRef="#ctx0" brushRef="#br1" timeOffset="-21403.9996">68 1019 39,'0'0'13,"0"0"-1,20-9-7,4 7-7,7 0-4,10 2-4,1-4-1,8 4-1,-4-3 0,7-1-2</inkml:trace>
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E109DD-D370-4170-89BC-E54A80E7DF81}" emma:medium="tactile" emma:mode="ink">
          <msink:context xmlns:msink="http://schemas.microsoft.com/ink/2010/main" type="inkDrawing"/>
        </emma:interpretation>
      </emma:emma>
    </inkml:annotationXML>
    <inkml:trace contextRef="#ctx0" brushRef="#br0">393 169,'0'0,"0"0,0 0,0 0,-185-136,93 103,-24 33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37.45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7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1" timeString="2013-09-24T17:34:14.374"/>
    </inkml:context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932F19-053C-4410-8E8A-3E132C52B99C}" emma:medium="tactile" emma:mode="ink">
          <msink:context xmlns:msink="http://schemas.microsoft.com/ink/2010/main" type="inkDrawing" rotatedBoundingBox="19647,9843 28315,15700 22504,24302 13835,18444" shapeName="Other"/>
        </emma:interpretation>
      </emma:emma>
    </inkml:annotationXML>
    <inkml:trace contextRef="#ctx0" brushRef="#br0">21-2894 133,'0'0'34,"0"0"0,-21-4-6,21 4-11,-3 24-8,6-6-9,1 10 0,2 5 0,5 7 0,0 8 0,2 5 0,-1 6 0,1 5 0,-3 5 0,-1 1 0,-2-2 0,-1-2 0,-1-5 0,-3-6 0,0-6 0,0-12 0,-1-12 0,3-8-2,-4-17-8,0 0-9,0 0-6,4-26-6,-10-3-1,3-2 0,-7-13 0,3-4 1,-2-11 8,-2-5 7</inkml:trace>
    <inkml:trace contextRef="#ctx0" brushRef="#br0" timeOffset="483.761">120-2529 122,'37'9'34,"7"-4"-5,-4-3-11,5-4-17,-3 0-14,-3-3-14,-1 5-5,-7-2-1,-1 0-4,-3 6 3,-5-6 7</inkml:trace>
    <inkml:trace contextRef="#ctx0" brushRef="#br0" timeOffset="278.8276">-97-2949 125,'0'0'33,"29"5"-1,3-7-2,-1-7-12,13 5-10,4-1-6,7-1-2,0 3-1,0-1-8,4 4-5,-9-7-5,3 9-7,-10-6-2,-5 6-5,-14-2 4,-7 3-3,-17-3 5,0 0 4,-26 21 17</inkml:trace>
    <inkml:trace contextRef="#ctx0" brushRef="#br0" timeOffset="1623.022">1358-2673 114,'0'0'40,"0"0"-7,0 0-8,33 21-8,-5-14-5,12 8-3,2 1-5,10 1-4,1-4 0,4-1 1,4-2-1,-2-5-1,-6-3-1,-10-6-12,1 4-9,-17-5-8,-1 5-1,-26 0-6,0 0 0,0 0-1,-22-2 3</inkml:trace>
    <inkml:trace contextRef="#ctx0" brushRef="#br0" timeOffset="1099.842">751-2203 69,'20'-16'23,"0"-1"-2,-1 4-6,1 8-3,-3 3-4,-1 7-2,-16-5-1,30 30-2,-19-8 0,1 7-1,-2 4-2,-1 2 2,-2 5 0,-3 1 0,-4 1 0,-4-2 1,-5-1-2,-4-4 0,-2-4-1,-3-6 0,0-6 0,-4-6-1,1-6 0,3-7 0,1-4 1,17 4 0,-25-18 2,25 18 0,-11-24 1,11 24 3,11-22 3,-11 22-1,25-20 1,-3 20-2,1-6 1,4 6-1,4 0-2,4 8-3,4 3-2,1 0 1,1 3-1,-2-1 1,-6 4-1,-2-1-1,-5 3-7,-26-19-8,27 18-8,-27-18-7,0 0-1,0 0-3,-11-17-4,2-3-1,0-13 20</inkml:trace>
    <inkml:trace contextRef="#ctx0" brushRef="#br0" timeOffset="1906.4954">1509-2166 126,'26'16'39,"-8"-16"-1,8 2-8,-4-7-16,9 1-10,6 0-4,0-1 0,3 3-6,-5-5-9,6 3-9,-10-5-6,4 3-2,-10-3-3,-1 0-5,-3-6 1,-7-1 10</inkml:trace>
    <inkml:trace contextRef="#ctx0" brushRef="#br0" timeOffset="3487.9792">3644-3392 126,'-5'24'34,"5"9"0,-4-1-8,8 13-9,-2 1-9,3 6-6,-1 3 0,1 1-1,5 0 0,-5-7-1,3-5 0,-3-7-1,-1-10 1,-2-8-1,-2-19-4,0 0-4,0 0-3,7-32-2,-3 7-2,-8-14 0,9-1-1,-8-17 1,6 0 4,-3-7 8,4-2 6,7 2 8,-3-4 3,10 9 2,-5 2-1,14 19 2,-5 8-2,12 21-1,-7 13-5,4 16-4,-3 15-3,1 13 1,1 8 0,-4 11-1,-6 0 0,-4 1 0,-1-4 0,-6-1-1,-1-12 1,-5-7-5,-1-7-9,-5-17-8,3-20-6,0 0-3,-17 4-4,6-24-6,-2-10-1,-5-5 5,-4-11 36</inkml:trace>
    <inkml:trace contextRef="#ctx0" brushRef="#br0" timeOffset="3659.294">3801-2990 88,'24'4'21,"1"-10"-11,5-10-14,7-4-13,-2-8-9,1-1-3,-3-2-3,2 1 22</inkml:trace>
    <inkml:trace contextRef="#ctx0" brushRef="#br0" timeOffset="4199.3085">4279-3032 128,'0'0'41,"2"27"-7,-2-27-10,18-1-11,-18 1-8,32-17-6,-14 8 1,2 2-1,-20 7 1,30-10 0,-30 10 0,20 4 1,-20-4-1,11 17-1,-11-17-1,4 27 0,-3-10-2,-4 1-1,-1 4-3,-3-4 0,1 6 0,-5-4 2,0 4-1,-4-5 2,4-1 1,11-18 2,-20 27 3,20-27 1,-11 19 2,11-19 4,0 0 0,13 16-1,-13-16 1,22 4-1,-22-4 0,35 2-2,-15 0-1,2-2-4,2-2 0,0 5 0,0 3 0,0-1 0,-4 3 1,0-1-1,-20-7 0,30 15 1,-30-15-1,16 14-7,-16-14-8,0 0-9,0 0-5,0 0-3,0 0 0,0 0 0,0 0 0,-7-22 6</inkml:trace>
    <inkml:trace contextRef="#ctx0" brushRef="#br0" timeOffset="2905.3431">3083-3353 74,'-18'18'31,"5"-1"-2,-7-6-1,3 11-6,-1-7-6,1 8-2,-3 1-2,4 9-2,-1-3-2,2 6-3,4 1-4,2 7-1,2 2 0,-1 5 0,5 6 0,1 5 0,2 4 0,0 4 1,5 0-1,3 1 0,-1 3 0,8-6 0,0-6 0,3-9 0,4-5 0,4-8 0,-2-7-1,3-9 0,3-7-8,-5-12-10,3-1-10,-6-13-4,4-1-1,-10-13 0,5-9 1,-9-10-3</inkml:trace>
    <inkml:trace contextRef="#ctx0" brushRef="#br0" timeOffset="-138918.2828">1387-2141 79,'8'24'30,"-8"-24"-9,18 9-9,-1-10-9,7-3-8,5-2-6,4 1-4,6-6-5,1 2-2,1-2 0,1-4-1,-1 2 5</inkml:trace>
    <inkml:trace contextRef="#ctx0" brushRef="#br0" timeOffset="-136876.2639">1971-1040 72,'22'-9'23,"0"-2"0,5 2-5,-3-6-7,6 4-5,-3 0-7,3 0-6,-1 2-5,-5 0-3,2 3-3,-4 2-3,-2-1-1,-2 3 0,-18 2 4,24-5 3</inkml:trace>
    <inkml:trace contextRef="#ctx0" brushRef="#br0" timeOffset="4589.5615">3689-2559 120,'16'2'31,"14"4"0,-7-6-2,16 5-11,2-5-8,12 4-9,8-2-1,8 1 0,9-1 0,5 0-1,5 0 1,-2-4-2,1 6-8,-10-8-4,-2 9-5,-14-6-5,-4 6-4,-15-3-2,-7 7-3,-9-2 4,-9 1 1,-17-8 7</inkml:trace>
    <inkml:trace contextRef="#ctx0" brushRef="#br0" timeOffset="5224.0782">3893-2197 132,'0'0'39,"16"25"-8,-3 1-14,-7 1-8,1 8-3,-5 4-2,3 3 2,-3 0-1,0 0-4,0-3-1,-2-6 1,0-9-2,2-8 0,-2-16 0,0 0-1,0 0-4,11-25-3,-8-1-3,-3-13 0,2 1 1,-5-8-1,3 0 2,-4-5 1,6 3 8,1 6 5,5-2 5,3 9 2,2 6 0,7 10-1,2 10 1,6 13-2,-1 9-2,6 9-2,0 9-4,1 9 0,1 4 0,-1 6 0,-4-3 0,-4 1 0,-6 0-1,-5-2 1,-6-4-2,-6-5-3,-1-1-6,-9-12-5,1-2-4,6-22-4,-22 13-5,6-24-5,16 11 2,-35-39 2,15 8 7,-1 2 0</inkml:trace>
    <inkml:trace contextRef="#ctx0" brushRef="#br0" timeOffset="5446.7076">3917-1919 72,'0'0'32,"33"13"-2,-6-13-9,5-7-12,4 0-10,10-1-9,-1-1-6,4-2-5,-3 2-4,2-2 2,-6 0 0,-1 0 3,-8 2 3</inkml:trace>
    <inkml:trace contextRef="#ctx0" brushRef="#br0" timeOffset="5681.0532">4498-1913 75,'5'27'21,"1"5"1,1-1-1,3 2-5,-1-4-8,2 4-2,-2-4-3,-2-3-5,2-4-6,-9-22-4,17 26-6,-17-26-5,0 0-2,17-13 1,-12-5 1,2-8 3,-3-11 5</inkml:trace>
    <inkml:trace contextRef="#ctx0" brushRef="#br0" timeOffset="6190.9769">4537-3780 122,'0'0'34,"-2"27"-2,13 2-3,0 10-13,15 14-7,3 15-8,8 5 1,5 19-1,4 7 0,0 9-1,6 6 1,-5 4-1,-2 1 1,-7 2-1,-1-4 0,-9 1-1,-8-5 1,-4-1 0,-8-7 0,-5-10 1,-4-9-1,-3-12-1,-4-8 1,5-13 0,-3-13 0,4-10 0,2-12-1,0-18-3,0 0-9,0 0-8,0 0-7,24-29-4,-18 1-3,3 1-4,2-6-1,0-8 6</inkml:trace>
    <inkml:trace contextRef="#ctx0" brushRef="#br0" timeOffset="6910.9092">5660-2797 143,'4'-24'33,"2"7"-1,10 10-10,-16 7-10,33-13-8,-9 13-7,-2 0-6,4 11-6,-6-5-4,10 5-4,-10-6-5,2 4-4,-5-7 0,-17-2 0,25 9 2,-25-9 8</inkml:trace>
    <inkml:trace contextRef="#ctx0" brushRef="#br0" timeOffset="6646.2814">5673-2720 96,'-13'22'38,"13"-22"-1,4 36-9,-2-13-13,9 10-4,2 1-3,7 10-2,2 2-1,0 4-2,2 3-3,0-2 0,-2 1 0,-5-6-1,-1-2-5,-7-11-5,3-4-5,-7-11-4,-5-18-8,0 0-4,0 0-1,7-16 1,-10-14 5,-3-4 4</inkml:trace>
    <inkml:trace contextRef="#ctx0" brushRef="#br0" timeOffset="7142.7853">5618-2517 81,'0'0'34,"30"13"-5,-5-16-12,7-3-16,3-3-8,5 2-10,-1 1-7,1 4-2,-3 4-5,-6 0-1,0 5 8</inkml:trace>
    <inkml:trace contextRef="#ctx0" brushRef="#br0" timeOffset="7466.9155">6216-2218 173,'-2'39'41,"4"7"-8,-4-6-25,6 4-8,5 0 0,-2 2 0,8-4 0,-4-3 0,2-6 0,-2-8-8,2 1-13,-13-26-8,11 18-4,-11-18 0,4-16-2,-6-8 0,2-5-1</inkml:trace>
    <inkml:trace contextRef="#ctx0" brushRef="#br0" timeOffset="-5556.5292">1689-5361 122,'22'18'30,"4"-5"-4,3-2-16,8-4-11,0 0-9,3 3-8,-1-7-6,-4-3-4,-4 0 1,-7-2-2,-4 1 0,-20 1 8</inkml:trace>
    <inkml:trace contextRef="#ctx0" brushRef="#br0" timeOffset="-3885.0948">1785-4918 94,'0'0'34,"14"21"-1,-14-21-11,35 1-6,-11-2-3,13 4-1,-2-6-3,9 4-2,-2-1-8,-1-1 1,1 4-10,-5-6-7,-2 3-10,-9-2-5,-4 4-2,-22-2-5,20-8-1,-20 8 1</inkml:trace>
    <inkml:trace contextRef="#ctx0" brushRef="#br0" timeOffset="-4716.6485">2791-6279 74,'0'0'31,"0"0"1,22 13-5,6-7-7,1-6-5,11 0-3,3-2-4,6-2-11,1 4-7,-2-9-7,5 7-7,-10-7-3,-3 4-4,-9-1-2,-7 4 4,-24 2 7,0 0 5</inkml:trace>
    <inkml:trace contextRef="#ctx0" brushRef="#br0" timeOffset="-4505.1695">2956-6007 103,'0'0'29,"28"15"-2,-11-15-14,7 1-11,1-1-13,1 0-8,3-1-7,-5-1 0,4-2-5,-4 4-2,-2-2 6</inkml:trace>
    <inkml:trace contextRef="#ctx0" brushRef="#br0" timeOffset="-4956.4125">2822-6119 83,'-7'33'32,"-1"4"-5,-1 1-8,7 8-3,2-4-4,8 10 0,-3-7-3,6 3-1,0-9-3,0-4-6,2-8-7,-2-7-8,-11-20-7,17 19-4,-17-19-3,11-19-1,-6 1 0,-3-8 4,-2-9 6</inkml:trace>
    <inkml:trace contextRef="#ctx0" brushRef="#br0" timeOffset="-2845.7119">3368-5589 81,'0'0'33,"0"0"-3,0-29-5,0 29-8,17-26-4,0 19-3,-17 7-1,31-19-1,-31 19-2,33-5 0,-16 7-3,3 3-2,-2 4-2,-18-9-1,28 26 0,-19-8 0,0 3 0,-5-1-1,-2 4 0,-6-4 0,-2 2 0,-5-2 0,0-2 1,-3-1 0,-3-3 1,17-14 0,-29 19 1,29-19 2,-22 9 1,22-9 0,0 0 0,0 0 1,0 0-1,0 0 0,11-17 0,-11 17-1,24-5-2,-24 5 0,33 4 1,-15-1-1,2 1 0,1 0 0,1 1 0,0 1 0,0-1 0,0 1-1,-6-1-1,-16-5-6,28 13-7,-28-13-8,0 0-5,11 18-4,-11-18 1,0 0 1,-18 26 0,1-17 6</inkml:trace>
    <inkml:trace contextRef="#ctx0" brushRef="#br0" timeOffset="-2448.1423">2903-5136 96,'0'0'33,"26"15"-2,-4-4-8,4-9-6,10 7-4,5-4-1,10 1-3,6-4-3,10-2-7,3-2 1,1-4 0,7 3-7,-9-8-4,1 7-4,-9-5-4,-4 11-5,-16-6-4,-5 11-3,-14 2-3,-22-9 10,17 30 2,-21-12 3</inkml:trace>
    <inkml:trace contextRef="#ctx0" brushRef="#br0" timeOffset="-1740.9269">3129-4753 100,'-9'24'26,"-2"2"3,7 14-7,-3-7-7,9 11-3,-2 4-3,7 11-1,-3-2-1,9 1-1,-4 3-3,0-6-2,0-2 0,-3-9-1,3-11 0,-3-15 0,-6-18-1,0 0 1,0 0-1,5-23 0,-7-10-1,-1-11-2,-3-6-3,-3-5-1,3-4-1,1-1-1,5-1 1,-2 1-1,8 7 2,1 3 3,6 8 5,5 3 2,1 12 2,5 8 2,1 10-2,7 15 3,-3 3 1,4 15 0,-2 5-2,2 13-1,-1 1 1,-1 12-1,-5 1 1,-2 7-2,-6 1-3,0 2 1,-5-2 0,-2-5 0,-3-6 0,-1-9 0,-1-9-7,-6-19-9,0-16-6,0 0-8,0 0-5,-15-34 0,6 2 0,-8-10-1,2-4 6</inkml:trace>
    <inkml:trace contextRef="#ctx0" brushRef="#br0" timeOffset="-1517.051">3245-4270 122,'24'20'32,"-5"-25"-1,6-1-6,-1-7-20,6-7-14,3 7-13,-6-9-6,6 6-6,-7-5-2,0 5-3,-6-1 0,-1-5 32</inkml:trace>
    <inkml:trace contextRef="#ctx0" brushRef="#br0" timeOffset="-992.1492">3703-4366 101,'0'0'37,"26"-12"-5,-20-5-12,10 8-5,-7-8-4,10 8-1,-19 9-4,31-20-3,-31 20-4,29 0-2,-29 0-2,28 17-1,-15 3-1,-4 2 0,-2 9 0,-3-3 0,-2 5-1,-8 1 1,-1 5 3,-6-2 0,-3-4 1,-5-2 2,1-4 0,-4-1 1,0-8 2,2 2 1,2-9 4,3 2 4,17-13-1,-22 10 0,22-10 0,0 0-2,0 0 0,30-11-1,-12 3-4,6 3-2,4-1-1,1 2 0,-1 4 0,1 0 0,1 2 0,1 4 0,-5-1 0,3 6-2,-9-1 1,1-5-9,-3 8-8,-18-13-9,16 16-6,-16-16 1,0 0 1,0 0 0,-20-3-1</inkml:trace>
    <inkml:trace contextRef="#ctx0" brushRef="#br0" timeOffset="22297.8972">85 0 102,'-7'20'37,"1"-2"0,6-18-11,-9 24-11,9-24-7,-4 22-3,4-22-3,2 17-1,-2-17-1,2 16 0,-2-16 1,4 19-1,-4-19 0,0 16 0,0-16 1,-4 30-1,0-12 1,1 4 0,1 9 0,-2 2 0,2 9-1,-1 10-1,-1 3 1,-2 0-1,3 3 1,-3-3-2,3-5 2,-1-4-2,0-11 2,0-10 0,4-25 0,0 0-6,0 0-10,0 0-8,-7-36-5,3-3-3,4-3-1,-3-11 2,5 0-2,-4-6 6</inkml:trace>
    <inkml:trace contextRef="#ctx0" brushRef="#br0" timeOffset="22939.0331">126 512 117,'11'20'28,"5"-9"-6,3-6-16,-1-5-15,2-5-10,0 3-10,-3-7-2,-17 9 3,24-17 0,-20 1 0</inkml:trace>
    <inkml:trace contextRef="#ctx0" brushRef="#br0" timeOffset="22690.805">-66-2 79,'0'0'30,"22"-13"0,-22 13-5,28-18-3,-10 5-3,8 8-3,-4-6-5,8 5-4,-3 1-4,6 1-3,0-2 1,0 6-1,1 0 0,-3-3-10,4 6-8,-6-3-7,1 8-3,-10-8-4,-2 5-5,-18-5-2,0 0 0,0 0 25</inkml:trace>
    <inkml:trace contextRef="#ctx0" brushRef="#br0" timeOffset="23531.3472">394 734 31,'0'0'23,"20"-4"-1,-20 4-4,15-18-3,-15 18-1,18-22 0,-18 22 0,19-22-1,-19 22 0,20-13-2,-20 13 0,20-4-5,-20 4 0,22 13 0,-22-13-1,24 29-2,-11-9-4,-2 2-1,0 4-4,-3-2 3,-3 7-2,-7-1 0,-1 3 0,-7-4 2,-1 2 0,-5 0 1,-3 2 1,-1-5 1,2-6 1,-2-4 1,3-5 1,17-13 1,-24 17 2,24-17-1,0 0 1,-4-17 0,4 17-1,19-20 0,-19 20-3,31-30-1,-9 19 0,2 2-1,0 0-1,5 2 1,5 3-7,-5 0-5,8 8-4,-15-4-6,7 7-5,-12-7-4,1 11 0,-18-11-1,0 0 7,0 0 2</inkml:trace>
    <inkml:trace contextRef="#ctx0" brushRef="#br0" timeOffset="24154.7913">1566 136 136,'0'0'42,"-35"-13"-9,35 13-7,-35-18-11,35 18-12,-30-30-3,30 30 0,-31-24 0,15 15 0,-3 4 0,-1-1 0,-4 8 0,2 7 0,-4 11 0,2 8 0,2 9 0,2 8 0,5 14 0,6 7-2,7 11-2,8-2-1,10 1 1,6-7 2,6-6 1,7-8-3,4-13 4,1-16-8,8-10-9,-8-16-7,5-4-6,-7-14-2,4 0 0,-5-10-6,-2-9-2</inkml:trace>
    <inkml:trace contextRef="#ctx0" brushRef="#br0" timeOffset="24763.0091">2142 438 78,'0'0'43,"16"2"-9,-18-18-2,2 16-8,-2-32-2,4 16-7,-11-6-8,4 0-7,-5-4 0,-2 1 0,-5-3 0,-1 4 0,-5 4 0,0 4 0,-1 1 0,-2 11 0,-2 6 0,1 11 0,-3 13 0,1 8 0,1 12 0,4 9 0,0 10 0,6-1 0,5 5 0,8-3 0,6-5 0,9-12-3,8-10 1,6-11 1,7-16-2,6-15-3,4-8-1,-3-19-1,3-3 0,-6-11 1,-2 0 0,-6-5 4,-3 5 2,-5 3 7,-10 5 1,0 12 2,-9 6 0,0 18-2,0 0 0,-9 20-3,1 5-2,3 12-4,1 5 1,6 6-1,2 1 1,5-1 0,4-2 0,3-4 1,6-11 0,2-9-1,6-11-8,-8-18-11,11-8-6,-5-18-7,3-7-1,-5-13 1,3-4 0,-7-7 0</inkml:trace>
    <inkml:trace contextRef="#ctx1" brushRef="#br1">-2357 2413,'0'0,"0"0,0 0,0-130,0 98,0-7</inkml:trace>
    <inkml:trace contextRef="#ctx0" brushRef="#br0" timeOffset="25167.7979">2526 363 145,'-18'37'34,"10"-6"-3,-6 0-8,8 11-11,1-1-11,1-3-3,9 3 0,5-3 2,4 1-1,1-5 1,2 0-1,-1-9 0,2-5 1,-18-20 0,30 22-6,-30-22-5,0 0-1,13-29-2,-13 9 0,-6-11 1,3-1 5,-3-10 6,1-4 7,5 2 7,-2-5 2,11 5 2,0-4-1,8 13 0,-1 2-5,10 15-6,3 9-3,5 12-1,4 16-3,1 10 1,1 13-1,-1 8 1,-2 1 0,-6 6-1,-3-2 2,-10-7-14,-2-6-10,-10-14-8,-6-28 0,0 0 0,0 0-2,-13-45-1</inkml:trace>
    <inkml:trace contextRef="#ctx0" brushRef="#br0" timeOffset="25958.553">3265 130 146,'0'0'35,"-9"-22"-2,9 22-10,0 0-10,0 0-13,-9 26 0,11 3-1,0 12 1,3 8-2,6 13 0,4 8 0,-4 0 0,6 3 0,-1 2 1,3-7-1,-1-7 0,-1-13 2,-3-15 0,-1-13 0,-13-20-1,24 9 1,-13-27 0,0-6 0,0-11-1,0-7 2,-2-10 0,4-1 0,2 0 1,2 2-2,-1 8 2,2 5-1,-1 10 1,1 17-1,4 11-3,-1 17 1,-1 10 0,0 14 0,4 5-1,2 7 0,-4 4 1,-4 1-1,-8-3 3,-3 0-1,-11-7 0,-3-4-1,-13-9 2,-8-8-1,-1-8-1,-6-10 2,2-7-2,-6-11 2,4-8 0,4-5-8,-1-9-7,14 7-8,-2-11-7,11 4-4,5 2-5,6-1-4,7-1 2,2 0 33</inkml:trace>
    <inkml:trace contextRef="#ctx0" brushRef="#br0" timeOffset="26378.73">3766 724 109,'27'21'43,"-5"-20"-3,-22-1-9,39-25-15,-17 1-7,2-2-8,2-1 0,-4-3-1,-2 1 0,-3 0 0,-3 1-1,-6 3 2,-5-1-1,-4 4 0,-9 0 0,-2 0 0,-9 3 1,-3 5-1,-1 6 1,-8 7-1,1 10-1,1 11 0,2 11 0,5 11 1,5 10-1,8 6 1,11 3-2,13 1 1,5-3 1,8-8 0,6-7-1,2-12-5,5-5-13,-4-18-8,0-7-8,-6-15 0,1-5-1,-4-15 0,1-4-1</inkml:trace>
    <inkml:trace contextRef="#ctx0" brushRef="#br0" timeOffset="27066.1589">4601 438 163,'0'0'35,"-22"-27"0,22 27-17,0 0-14,0 0-4,-8 33-1,14-6 0,3 12-1,2 5 1,2 5-1,2 1 1,0 1 0,-1-3 1,-1-9 0,-2-8 1,0-7-2,-11-24 1,15 16 0,-15-16 0,7-24 0,-5 0-1,-2-3 1,-2-6 0,2-8 0,0-1-1,0-4 3,2 1-1,2-1 0,1 0 0,1 2 0,-1 7 1,10 10-2,3 5 1,1 7-2,1 4-10,15 11-10,-15 0-8,19 7-5,-6-5-1,-4 7 0,-1-7-1,-2 7 0</inkml:trace>
    <inkml:trace contextRef="#ctx0" brushRef="#br0" timeOffset="27544.404">5083 530 67,'0'0'28,"0"0"2,0 0-2,16-9-5,-6-9-5,6 10-2,3-10-3,-3 5-1,1-3-3,-3-1-4,-3-3-4,-11 20-1,11-30 0,-11 30 2,2-25-2,-2 25-1,-18-19 2,18 19-2,-30-1 0,10 8 1,-9 9-1,-2 8-1,1 11 2,6 9-1,2 8 0,4 6 0,14 5 0,6-3 1,9-3-1,11-7 0,9-8-8,2-18-6,13-6-7,-3-22-7,10-7-7,-7-16 1,4-10 1,-6-14 0,-2-4 8</inkml:trace>
    <inkml:trace contextRef="#ctx0" brushRef="#br0" timeOffset="28057.7544">5835 543 119,'0'0'36,"0"0"-2,0 0-7,9-17-9,-12 1-6,3 16-8,-11-33-3,0 16 0,-4 1 0,-2 3 0,-3 6-1,-4 1-1,-5 6 1,-1 6-2,-3 12 1,4 8 0,-1 5 0,5 9 0,3 10 0,5 5 0,10 3 0,5 3 1,9-2 0,12-10 0,6-5 0,8-11 0,4-18 0,6-10 0,-1-17 0,6-14 0,-6-11 0,-7-5-1,-6-9 2,-5-6-2,-5 4 2,-6-1 0,-8 7 1,-3 6-1,-4 8-1,0 11 0,2 22 0,0 0 0,-16 17-1,12 16 0,2 5 0,2 8 0,6 9 1,3 4 0,4-2 0,7-2 0,6-7 0,1-10 0,6-9 0,-3-18-7,7-11-12,-10-22-6,6-12-6,-7-18-3,4-8-2,-10-17 1,2 0 1</inkml:trace>
    <inkml:trace contextRef="#ctx0" brushRef="#br0" timeOffset="28254.8862">6326 288 137,'-25'29'36,"19"12"-3,-1 3-9,12 16-10,-1 3-10,5 1-5,9 4-1,5-4 1,2 4-1,3-11-4,3-4-10,-5-20-8,3-11-7,-7-17-4,1-16 0,-9-16 0,1-14 0</inkml:trace>
    <inkml:trace contextRef="#ctx1" brushRef="#br0" timeOffset="1.56945E8">7610 2091,'0'0,"0"0,0 0,0 0,196 0,-80 0,46 0,-12-33,0 1,-22-1</inkml:trace>
    <inkml:trace contextRef="#ctx1" brushRef="#br0" timeOffset="1.56779E8">7922-537,'0'0,"0"0,0 0</inkml:trace>
    <inkml:trace contextRef="#ctx0" brushRef="#br0" timeOffset="28962.936">6573 246 139,'-17'36'33,"19"12"0,-4 0-10,11 18-10,1-4-9,4 6-4,5 0-1,-1-6 0,2 1 0,1-16-6,1 1-7,-8-24-6,7 2-4,-21-26-4,33 1-4,-19-17-2,3-10 0,-2-7 6,3-7 9,-1-6 18,-1 2 1,-5 2 1,0 7 18,-3 7 8,-5 10 9,-3 18-2,0 0-1,0 0-3,-9 26-6,13 7-5,-4 3-5,7 12-8,6 4-7,4 3 1,7-2 0,5-6-2,8-4 2,0-9-1,5-6 1,-2-15-1,3-19 2,-5-12-2,-1-10 2,-2-12 0,-9-8-1,-4-3 1,-6-9-1,-6-1-1,-7 6 2,-5 7 0,-3 10-1,-2 8 0,-1 14 0,8 16 0,0 0 1,-13 24-1,19 11-1,3 7 1,6 11 0,1 9 0,6 6 0,2 9-1,4 4 1,-4 7-1,0-4 1,-6 3-1,-1-9 0,-6-10-7,2-5-8,-13-28-9,5-15-4,-5-20-3,0-35 0,-2-17-2,10-12 1,1-18 6</inkml:trace>
    <inkml:trace contextRef="#ctx0" brushRef="#br0" timeOffset="29657.847">8096 114 148,'-22'-11'33,"22"11"0,-26 5-7,22 17-14,4 6-11,2 12-1,7 11-1,2 14 1,2 8-2,2 6 2,3 0-1,1 0 0,1-6 0,0-9 1,1-12-1,-1-16 1,-4-14 0,1-11-1,-17-11 1,29-27-1,-14-3 1,-2-8 0,0-10 0,0-3 1,3-4-1,3 2 2,1 3-2,0 8 2,2 7-2,4 15 2,-2 13-2,3 14-1,1 15 0,-2 11 0,-2 9 1,0 9-2,-6 4 1,-3-1 0,-6 1 0,-9-6 1,-9-3-1,-8-11 1,-7 0 0,-7-10 0,-6-6 0,-3-10 0,-3-5 0,3-8 0,5-9 0,4 0 1,9-12-1,9-10-4,11 5-10,6-8-8,14 5-7,4-9-4,11 5-3,2-5-2,6 5-2,-1 6 14</inkml:trace>
    <inkml:trace contextRef="#ctx0" brushRef="#br0" timeOffset="29853.981">8729 558 128,'2'33'38,"-6"-11"-6,8 14-6,-4-3-9,9 11-8,4 4-10,-1 0 2,7-1-1,-1-12-3,8 7-10,-13-20-9,7-7-7,-20-15-4,24-20-2,-17-15-2,3-9 1,-9-11 3</inkml:trace>
    <inkml:trace contextRef="#ctx0" brushRef="#br0" timeOffset="29990.073">8821 407 89,'-21'-18'28,"21"18"-5,-27-6-10,27 6-12,0 0-15,-8 17-11,8-17-5,26 20-4,-6-7 1,8-2 16</inkml:trace>
    <inkml:trace contextRef="#ctx0" brushRef="#br0" timeOffset="30571.8374">9223 664 112,'0'0'43,"2"-17"-7,-9 1-9,7 16-8,-17-35-7,8 13-9,-4 0-3,-3-2 0,-3 4 0,-3 0 0,-2 7 1,-3 8-2,-3 8 1,3 6-1,-1 15 0,4 11 1,4 4-1,5 10 0,8 4 1,5-1 0,9-1 0,6-1 0,9-14 0,8-12-1,3-7 1,2-14-1,2-12 1,0-9-1,-4-12 1,-2-4 1,-7-3 0,-6-2 0,-5 1 1,-4 3-2,-5 6 2,-4 1-2,0 12 1,0 16-1,0 0-1,0 0 1,-9 23 0,16 7 0,4 8-1,4 12 1,5 9 0,8 7-1,1 11 1,4 5-1,0 10 0,-9 1-1,-4 5 2,-10-9 1,-10-6-2,-15-11 1,-7-14 1,-13-12-3,-6-15-8,-6-20-9,4-11-13,1-16-12,3-19 1,10-16-3,9-14 0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29.0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67F979-6CB0-4438-92F4-5CD4CCE71ACF}" emma:medium="tactile" emma:mode="ink">
          <msink:context xmlns:msink="http://schemas.microsoft.com/ink/2010/main" type="inkDrawing" rotatedBoundingBox="17735,10082 18460,12501 17242,12867 16516,10448" shapeName="Other"/>
        </emma:interpretation>
      </emma:emma>
    </inkml:annotationXML>
    <inkml:trace contextRef="#ctx0" brushRef="#br0">62 264 2,'-14'-19'1,"14"19"1,0 0-1,-9-24 0,9 24 1,-8-22-4,8 22 4,-5-29 3,3 11 3,-2-2 0,4-4 3,-2 4 1,2-2 2,0 1 4,-2-1 0,2 22-2,2-29 1,-2 29 4,0 0-2,0 0-1,0 0-2,0 0-1,0 0-4,-13 24-1,10 0-4,1 7-5,2 9-1,2 6 0,3 5 0,1 5-1,-1 2 1,-1-3 1,1 0-1,-1-3 0,0-8 0,0-9-1,-3-6 1,-2-11-9,8-1-9,-7-17-6,0 0-5,0-26-4,2 4 2,-6-13-2,6-2 0,0-8 8</inkml:trace>
    <inkml:trace contextRef="#ctx0" brushRef="#br0" timeOffset="309.3523">-63-37 44,'0'0'14,"0"0"0,0 0-2,28-11-4,-2 5-5,5 1-1,4-1-1,2 1 0,5-1-1,-2 3 0,-1-1 1,-2 4-1,-6 2-1,-7 0-2,-6 5-3,-18-7-3,13 22-4,-14-4-1,-12 1 0,-2 1-3,-9-4-1</inkml:trace>
    <inkml:trace contextRef="#ctx0" brushRef="#br0" timeOffset="563.6553">110 313 80,'8'17'28,"-8"-17"-9,22 27-5,-4-18-7,4-1-2,4-3-7,0-1-4,1 1-7,-1-1-5,-2 0-4,-2 1-1,-5-5-4,-17 0 0,22 2 13</inkml:trace>
    <inkml:trace contextRef="#ctx0" brushRef="#br0" timeOffset="887.6601">664 399 55,'0'0'27,"-7"33"-7,3-11-2,2 4-8,6 5-3,-4 0-1,2 3 0,1-5-3,-1 0-4,2-1-7,-4-6-5,0-22-5,0 24-3,0-24 0,0 0-1,0 0 1,0 0 0</inkml:trace>
    <inkml:trace contextRef="#ctx0" brushRef="#br0" timeOffset="1307.2603">-145 1080 62,'0'0'30,"0"0"3,36 16-1,-1-19-10,17 1-3,9-4-4,12 8-1,8-4-3,13 6-3,2-2-5,1 3-4,4 1-1,-2 1-4,1 6-3,-10-7-5,-2 6-7,-14-4-6,-6 6-4,-13-6-1,-14 8 2,-18-3 3,-23-13 4,6 24 5</inkml:trace>
    <inkml:trace contextRef="#ctx0" brushRef="#br0" timeOffset="1999.5485">337 1513 80,'-15'33'28,"6"-8"-2,3 10-3,-3 0-5,9 11-4,-4 2-2,6 9-2,-2-2-1,7 1-1,-3-2 0,3-5-3,-3-7-3,2-3-2,-3-13 0,1-10 0,-4-16 0,0 0-1,0 0 1,-11-26-1,7-7-1,-1-12-2,1-10-2,-1-8-1,6-7 0,1-7 0,11 2 1,2 2 2,5 10-1,6 7 4,3 12 2,6 14 1,2 16 0,3 15 1,-1 16 1,-2 16-2,-2 13 3,0 11-1,-4 9 2,-3 9-2,-6 4 1,-2 5-1,-7-5 0,-2-4 0,-4-7-3,-3-7-1,0-14-7,-4-10-8,1-11-4,-1-26-5,0 0-7,0 0-3,-20-33 2,9 0 0,-2-6 6,-3-5 6</inkml:trace>
    <inkml:trace contextRef="#ctx0" brushRef="#br0" timeOffset="2236.2471">458 2017 85,'18'4'17,"6"-4"-2,0-7-14,4-1-7,5-1-7,0-2-4,0-4-2,2 1 2,-2-5-5,2 3 1,-5-8 19</inkml:trace>
    <inkml:trace contextRef="#ctx0" brushRef="#br0" timeOffset="2440.4033">986 1946 58,'2'38'27,"-2"1"-3,2-3-6,5-1-8,0 0-5,4-4-5,0-3-6,2-1-6,-2-8-6,0-3-4,-11-16 1,20 4-4,-16-21-1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E971FE-B204-4311-A52A-CFD6F98C26AE}" emma:medium="tactile" emma:mode="ink">
          <msink:context xmlns:msink="http://schemas.microsoft.com/ink/2010/main" type="writingRegion" rotatedBoundingBox="2098,7583 2979,7583 2979,8058 2098,8058">
            <msink:destinationLink direction="with" ref="{270496BB-5E4C-4788-A5BF-A1CE9E395488}"/>
          </msink:context>
        </emma:interpretation>
      </emma:emma>
    </inkml:annotationXML>
    <inkml:traceGroup>
      <inkml:annotationXML>
        <emma:emma xmlns:emma="http://www.w3.org/2003/04/emma" version="1.0">
          <emma:interpretation id="{A1878526-1EC7-4B1D-86AA-AC2BE1303CED}" emma:medium="tactile" emma:mode="ink">
            <msink:context xmlns:msink="http://schemas.microsoft.com/ink/2010/main" type="paragraph" rotatedBoundingBox="2098,7583 2979,7583 2979,8058 2098,8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952C2-75A6-4278-81E2-C90191599444}" emma:medium="tactile" emma:mode="ink">
              <msink:context xmlns:msink="http://schemas.microsoft.com/ink/2010/main" type="line" rotatedBoundingBox="2098,7583 2979,7583 2979,8058 2098,8058"/>
            </emma:interpretation>
          </emma:emma>
        </inkml:annotationXML>
        <inkml:traceGroup>
          <inkml:annotationXML>
            <emma:emma xmlns:emma="http://www.w3.org/2003/04/emma" version="1.0">
              <emma:interpretation id="{4C010BDE-1D59-4B4B-B890-843904F1E109}" emma:medium="tactile" emma:mode="ink">
                <msink:context xmlns:msink="http://schemas.microsoft.com/ink/2010/main" type="inkWord" rotatedBoundingBox="2098,7583 2979,7583 2979,8058 2098,8058">
                  <msink:destinationLink direction="with" ref="{9C26D143-7244-48B7-8AE1-836F06A111E7}"/>
                  <msink:destinationLink direction="to" ref="{D35815BA-05BB-43FC-A1B5-69AEB92EC4E8}"/>
                  <msink:destinationLink direction="with" ref="{DF12A74A-1AD5-47BA-872B-094E5021B826}"/>
                </msink:context>
              </emma:interpretation>
              <emma:one-of disjunction-type="recognition" id="oneOf0">
                <emma:interpretation id="interp0" emma:lang="en-US" emma:confidence="0">
                  <emma:literal>Al</emma:literal>
                </emma:interpretation>
                <emma:interpretation id="interp1" emma:lang="en-US" emma:confidence="0">
                  <emma:literal>At</emma:literal>
                </emma:interpretation>
                <emma:interpretation id="interp2" emma:lang="en-US" emma:confidence="0">
                  <emma:literal>An</emma:literal>
                </emma:interpretation>
                <emma:interpretation id="interp3" emma:lang="en-US" emma:confidence="0">
                  <emma:literal>A,</emma:literal>
                </emma:interpretation>
                <emma:interpretation id="interp4" emma:lang="en-US" emma:confidence="0">
                  <emma:literal>a,</emma:literal>
                </emma:interpretation>
              </emma:one-of>
            </emma:emma>
          </inkml:annotationXML>
      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      <inkml:trace contextRef="#ctx0" brushRef="#br0" timeOffset="211.6209">1331 820 49,'0'0'14,"0"0"-1,0 0-2,16-15-9,4 13-2,8 2-1,0-1 0,7-3-4,3 2-4,-1-2-3,3 1 0,-5-5 0,4 1-1,-4-2 0</inkml:trace>
          <inkml:trace contextRef="#ctx0" brushRef="#br0" timeOffset="415.4056">1822 749 57,'0'0'14,"2"28"-1,7-12-7,2 8-4,9 2 1,-1 3-2,4-1 1,1-3-2,2 1-1,-4-2-3,0-4-7,-2-3-3,-3-6 0,0-6-4,-17-5-6,36-9 13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7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30944D-3AAA-452E-972E-CDE322C25ADF}" emma:medium="tactile" emma:mode="ink">
          <msink:context xmlns:msink="http://schemas.microsoft.com/ink/2010/main" type="inkDrawing" rotatedBoundingBox="2392,9997 7522,10303 7516,10403 2386,10098" semanticType="underline" shapeName="Other"/>
        </emma:interpretation>
      </emma:emma>
    </inkml:annotationXML>
    <inkml:trace contextRef="#ctx0" brushRef="#br0">0 7 31,'0'0'10,"31"-9"-2,-7 7-6,11 0 0,5 4-2,10 0 1,7 1 0,6 3 0,10 1-1,1 2 0,8 1 0,1-1-1,7 0 1,1 2-1,-1 2 0,2-2 0,7 2 0,4-1 1,2-1-1,2 2-1,1-2 1,1 0 0,-1 0 0,-1 0 1,-2 0-1,-2-1 0,2-1 0,-2 0-1,0-2 2,1 1-1,-2-3 0,-3-1 0,-5-2 0,-4-1 1,0-1-1,-2 2 1,1-4-1,-9 1 1,1-1-1,-7 2 1,0 0 0,-3 2-1,-6-2 1,-1 1 0,-7 1 0,4 0-1,3-2 1,2 0 0,4-2 0,-2 2 0,8 0 2,-4 0-1,5 2 0,-4 2 1,-3-1-1,-2 3 0,-5 3 0,-4-3 0,-6 5-1,2-4 1,-3 0 0,-4 1 0,3-3-1,-3-3 1,2-2 0,-6 0 0,-2 0-1,-5-2-4,-4-2-6,-2 4-1,-11-1-2,-3 1 5,-17 0 8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10:24.5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7CA70E-1477-4C4C-9892-F4C86B356BAD}" emma:medium="tactile" emma:mode="ink">
          <msink:context xmlns:msink="http://schemas.microsoft.com/ink/2010/main" type="writingRegion" rotatedBoundingBox="755,12851 14530,13163 14422,17960 647,17648"/>
        </emma:interpretation>
      </emma:emma>
    </inkml:annotationXML>
    <inkml:traceGroup>
      <inkml:annotationXML>
        <emma:emma xmlns:emma="http://www.w3.org/2003/04/emma" version="1.0">
          <emma:interpretation id="{70A78CE4-EBA0-4A7F-A1F5-CE96FFA973DC}" emma:medium="tactile" emma:mode="ink">
            <msink:context xmlns:msink="http://schemas.microsoft.com/ink/2010/main" type="paragraph" rotatedBoundingBox="768,12774 3644,12928 3596,13823 720,13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2E2DC2-DF1F-43B8-ADBD-C42965E02DBA}" emma:medium="tactile" emma:mode="ink">
              <msink:context xmlns:msink="http://schemas.microsoft.com/ink/2010/main" type="line" rotatedBoundingBox="768,12774 3644,12928 3596,13823 720,13668"/>
            </emma:interpretation>
          </emma:emma>
        </inkml:annotationXML>
        <inkml:traceGroup>
          <inkml:annotationXML>
            <emma:emma xmlns:emma="http://www.w3.org/2003/04/emma" version="1.0">
              <emma:interpretation id="{23115A57-F4B8-4172-8459-38F1E9AD3F4D}" emma:medium="tactile" emma:mode="ink">
                <msink:context xmlns:msink="http://schemas.microsoft.com/ink/2010/main" type="inkWord" rotatedBoundingBox="768,12774 3644,12928 3596,13823 720,13668"/>
              </emma:interpretation>
              <emma:one-of disjunction-type="recognition" id="oneOf0">
                <emma:interpretation id="interp0" emma:lang="en-US" emma:confidence="1">
                  <emma:literal>Note:</emma:literal>
                </emma:interpretation>
                <emma:interpretation id="interp1" emma:lang="en-US" emma:confidence="0">
                  <emma:literal>Note!</emma:literal>
                </emma:interpretation>
                <emma:interpretation id="interp2" emma:lang="en-US" emma:confidence="0">
                  <emma:literal>Nome:</emma:literal>
                </emma:interpretation>
                <emma:interpretation id="interp3" emma:lang="en-US" emma:confidence="0">
                  <emma:literal>None:</emma:literal>
                </emma:interpretation>
                <emma:interpretation id="interp4" emma:lang="en-US" emma:confidence="0">
                  <emma:literal>Nose:</emma:literal>
                </emma:interpretation>
              </emma:one-of>
            </emma:emma>
          </inkml:annotationXML>
          <inkml:trace contextRef="#ctx0" brushRef="#br0">20 177 47,'-11'-32'21,"5"16"-4,5-5-4,-3-1 0,9 4 4,-5-6 4,0 24 2,11-27-2,-11 27-2,10-19-2,-10 19-3,0 0-4,7 17-8,-7 3-2,0 4 0,-2 11-2,2 3 1,0 12 0,2 2 1,-2 5 1,4 0-1,-1-4 0,-1-3 1,4-6-1,-1-4 0,3-9 0,-5-7 0,-3-24 0,13 21 1,-13-21 0,0 0-1,17-17 0,-14-5 0,1-6 0,-2-5 0,-4-5 0,0-5 0,-1-4 0,-3-1 0,1 0 0,-1 2 0,1 2 0,-1 1 0,2 9 0,2 2 0,1 7 0,-1 4-1,2 21-1,-2-20 1,2 20 0,0 0 0,7 20 0,1 1 0,3 6 0,3 10 1,5 3 0,8 4 0,7 6 0,6 2 1,6 1 0,7 2-1,4-2 0,4-5 0,3-4 1,3-3-1,-3-10 0,-3-5 1,-8-11 0,-3-8 1,-8-9 0,-5-9-2,-11-5 0,-10-10 0,-8-4 0,-8-8 0,-8-3-1,-7-5-1,-5 0 0,-6 0 0,-1 2 0,-1 0 1,3 7 0,1 4 1,5 7-3,3 1-6,16 25-5,-17-32-6,17 32-7,0 0-5,28-11-2,-10 13-1,6 6 2,5 4 6</inkml:trace>
          <inkml:trace contextRef="#ctx0" brushRef="#br0" timeOffset="532.8189">1374 241 75,'-20'-13'32,"-4"6"-7,-8-3-8,7 7-4,-8-1-3,5 8 0,0 5-2,3 6-1,1 3-4,5 6-1,5 7-1,4 4-2,9 8 0,2 1-1,12 0 0,6-2-1,12-5-1,6-8 0,11-7 0,-1-9 0,7-7 0,-3-10 2,-1-5 1,-8-8 2,-5-1 1,-9-4 1,-12-6 2,-8 1 1,-14-5 0,-3 5 1,-11-3-1,-3 5 0,-4 1-1,-1 5-2,1 6-4,3 4-4,5 7-5,1-3-7,18 5-5,0 0-7,0 0-3,0 0 1,20-26 2,-1 10 3,3-10 8</inkml:trace>
          <inkml:trace contextRef="#ctx0" brushRef="#br0" timeOffset="758.9049">1604 64 145,'-8'32'36,"5"-12"-1,8 15-12,-3 0-12,13 11-9,3 7-3,6 4 0,6 2 0,1 0 1,2-2-6,-2-13-8,4 0-7,-13-16-9,0-8-4,-22-20-1,17-4 0,-23-18-1,-5-9 5</inkml:trace>
          <inkml:trace contextRef="#ctx0" brushRef="#br0" timeOffset="1238.7596">1628 386 142,'31'20'35,"-9"-21"-2,7 1-15,3-8-10,5-1-6,-1 0-1,3 0-1,0-1-1,-4 1 1,-1 2 0,0 1-1,-1 1 1,-8 1 0,1-1 0,-7 3 0,-3-2 0,-16 4 0,26-7 0,-26 7 1,15-17-1,-15 17 0,3-22-1,-3 22 1,-7-26 1,7 26 0,-29-22 0,10 19 0,-5 5 1,0 5-1,-1 8 1,-1 7 0,6 7 0,1 6-3,10 7 1,5 1-1,10-1-1,9-2 1,10-1-1,8-10 0,8-5 0,3-11-2,6-4-6,-6-14-6,5-1-7,-12-12-4,4 0-6,-12-8 0,-1 2-2,-10-7 3,-1-1 7</inkml:trace>
          <inkml:trace contextRef="#ctx0" brushRef="#br0" timeOffset="1488.7855">2522-118 119,'0'0'42,"-10"19"-1,10-19-10,0 35-17,6-13-10,1-4-6,6 8-8,-4-8-8,6 6-8,-15-24-6,31 35-4,-18-18 0,6 1 1,-6 0-2</inkml:trace>
          <inkml:trace contextRef="#ctx0" brushRef="#br0" timeOffset="1659.0739">2801 726 179,'2'24'36,"5"-7"-7,-7-17-47,0 0-10,17-7-8,-13-10 1,3 0-1,-3-7 0,5 4-2</inkml:trace>
        </inkml:traceGroup>
      </inkml:traceGroup>
    </inkml:traceGroup>
    <inkml:traceGroup>
      <inkml:annotationXML>
        <emma:emma xmlns:emma="http://www.w3.org/2003/04/emma" version="1.0">
          <emma:interpretation id="{06573C58-1F79-4DBB-9C3A-2107E8CF4DC4}" emma:medium="tactile" emma:mode="ink">
            <msink:context xmlns:msink="http://schemas.microsoft.com/ink/2010/main" type="paragraph" rotatedBoundingBox="1492,14324 5318,14411 5298,15291 1472,152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29A257-FDB4-47E6-8107-C046E34D99BA}" emma:medium="tactile" emma:mode="ink">
              <msink:context xmlns:msink="http://schemas.microsoft.com/ink/2010/main" type="line" rotatedBoundingBox="1492,14324 5318,14411 5298,15291 1472,15204"/>
            </emma:interpretation>
          </emma:emma>
        </inkml:annotationXML>
        <inkml:traceGroup>
          <inkml:annotationXML>
            <emma:emma xmlns:emma="http://www.w3.org/2003/04/emma" version="1.0">
              <emma:interpretation id="{18EB5EB2-8C2E-4FC0-87FA-0C1E381823D5}" emma:medium="tactile" emma:mode="ink">
                <msink:context xmlns:msink="http://schemas.microsoft.com/ink/2010/main" type="inkWord" rotatedBoundingBox="1492,14324 5318,14411 5298,15291 1472,15204"/>
              </emma:interpretation>
              <emma:one-of disjunction-type="recognition" id="oneOf1">
                <emma:interpretation id="interp5" emma:lang="en-US" emma:confidence="0">
                  <emma:literal>w=E'd</emma:literal>
                </emma:interpretation>
                <emma:interpretation id="interp6" emma:lang="en-US" emma:confidence="0">
                  <emma:literal>w=Ed</emma:literal>
                </emma:interpretation>
                <emma:interpretation id="interp7" emma:lang="en-US" emma:confidence="0">
                  <emma:literal>we-Fred</emma:literal>
                </emma:interpretation>
                <emma:interpretation id="interp8" emma:lang="en-US" emma:confidence="0">
                  <emma:literal>We-Fred</emma:literal>
                </emma:interpretation>
                <emma:interpretation id="interp9" emma:lang="en-US" emma:confidence="0">
                  <emma:literal>w=Fd</emma:literal>
                </emma:interpretation>
              </emma:one-of>
            </emma:emma>
          </inkml:annotationXML>
          <inkml:trace contextRef="#ctx0" brushRef="#br0" timeOffset="2551.9852">743 1552 130,'-4'-27'37,"4"27"-2,-3-30-8,3 30-9,0 0-10,11 20-8,-2 8 0,4 7 0,0 11 0,3 7 0,6 12 0,2 1 0,0 0 0,2-4 0,1-3 0,-1-11 0,0-13 0,1-13 0,-1-16 0,0-12 0,0-14 0,-2-8 0,-4-12 0,2-4 0,-4-8 0,-3-1 0,-4 1 0,-4 3 0,-1 5 0,-1 9 0,-3 9 0,-2 9 0,0 17 0,0 0 0,10 30 0,-1 1 0,2 13 0,3 4-1,9 7 0,0 0 2,5 1-1,5-7 0,0-8 1,4-10-1,-2-15 0,2-12 0,-6-11 0,0-10 0,-3-12 0,-2-8 0,-8-5 0,-3-4 0,-6-6 0,-4 4 0,-6-3 0,-1 3 0,-6 4 0,-3 5 0,2 10 0,-2 5 0,11 24-5,-18-24-15,18 24-10,0 0-5,0 0-2,0 0 1,26 8 0,-10-14-1</inkml:trace>
          <inkml:trace contextRef="#ctx0" brushRef="#br0" timeOffset="2806.795">1915 1578 143,'31'-7'36,"-31"7"1,39-13-8,-16 3-19,11 1-10,2 4 0,5-1 0,3 8-11,-7-6-10,7 12-7,-13-5-7,2 7-1,-12-5 0,-21-5-1,16 20 4</inkml:trace>
          <inkml:trace contextRef="#ctx0" brushRef="#br0" timeOffset="2995.0724">2089 1878 124,'22'7'27,"4"-3"-7,4-8-22,1-2-14,6-1-10,0-4-2,-4-2 1,2-2-1,-6-3 0</inkml:trace>
          <inkml:trace contextRef="#ctx0" brushRef="#br0" timeOffset="3650.5098">2684 1622 150,'0'0'35,"0"0"1,0 0-7,27-24-24,3 8-5,8 1 0,8-4 0,6 3 0,5-1 0,2 3 0,-4-1 0,4 9-13,-15-1-10,4 9-7,-19 0-5,-3 5-3,-26-7 2,14 18-1,-14-18 6</inkml:trace>
          <inkml:trace contextRef="#ctx0" brushRef="#br0" timeOffset="3410.3755">2728 1468 164,'0'0'37,"0"0"-4,0 0-16,-10 22-13,16 7-4,0 8 0,3 11 0,2 10 0,2 9 0,5 3 0,4 3 0,-2 1 0,1-3 0,-3-6-1,4-8-6,-5-20-6,5-6-7,-22-31-4,25 11-5,-19-28-4,1-7-1,-9-18 0,-3-6 7,-1-7 5</inkml:trace>
          <inkml:trace contextRef="#ctx0" brushRef="#br0" timeOffset="3859.1298">2952 1885 145,'20'15'37,"4"-13"-3,8 3-11,-3-12-10,6 1-10,2-1-3,-10-8-17,10 6-11,-11-4-8,1 2-2,-10-4 0,1 6-1,-18 9-3</inkml:trace>
          <inkml:trace contextRef="#ctx0" brushRef="#br0" timeOffset="4106.7085">3590 1826 125,'10'22'32,"-10"-22"-6,-8 20-21,8-20-18,-3 22-14,3-22-9,3 17 0,-3-17 0,0 0 1</inkml:trace>
          <inkml:trace contextRef="#ctx0" brushRef="#br0" timeOffset="4821.7653">4262 1935 56,'0'0'43,"3"-19"-2,-3 19-7,2-22-7,-2 22-3,2-26-4,-2 26-10,-2-29-10,-3 11 0,-4-1 0,-4 1 0,-6-2 0,-6 3 0,-5-1 0,-5 5 0,-5 7 0,-4 8 0,-4 5 0,0 14 0,-2 8 0,4 10 0,6 10 0,3 5 0,11 6 0,13-1 0,13-2 0,11-7 0,17-8 0,11-12 0,12-16 0,6-12 0,8-17 0,1-12 0,-2-12 0,-3-5 0,-8-9 0,-7-2 0,-11-6 0,-7 2 0,-15-2 0,-12 1 0,-6-5 0,-12-1 0,-1 5 0,-4 6 0,-2 7 0,-2 10 0,4 10 0,22 28 0,-26-14 0,26 14 0,-9 38 0,15-1 0,5 11 0,9 9 0,4 13 0,4 11 0,6 5 0,0 6 0,1-6 0,-2-3 0,-2-6 0,-5-20-8,3-7-19,-12-30-7,-1-14-1,-8-26-1,-1-10-1,-5-21 0</inkml:trace>
        </inkml:traceGroup>
      </inkml:traceGroup>
    </inkml:traceGroup>
    <inkml:traceGroup>
      <inkml:annotationXML>
        <emma:emma xmlns:emma="http://www.w3.org/2003/04/emma" version="1.0">
          <emma:interpretation id="{8AE18C6E-ACD4-403E-88C0-131E809A55A5}" emma:medium="tactile" emma:mode="ink">
            <msink:context xmlns:msink="http://schemas.microsoft.com/ink/2010/main" type="paragraph" rotatedBoundingBox="2316,15673 14467,15924 14425,17951 2274,177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929028F-E8F8-40A3-B56D-C6C39EC2C072}" emma:medium="tactile" emma:mode="ink">
              <msink:context xmlns:msink="http://schemas.microsoft.com/ink/2010/main" type="line" rotatedBoundingBox="2316,15673 14467,15924 14444,17007 2294,16756"/>
            </emma:interpretation>
          </emma:emma>
        </inkml:annotationXML>
        <inkml:traceGroup>
          <inkml:annotationXML>
            <emma:emma xmlns:emma="http://www.w3.org/2003/04/emma" version="1.0">
              <emma:interpretation id="{7389D693-E6DB-4495-9EDE-32022EAB3E4A}" emma:medium="tactile" emma:mode="ink">
                <msink:context xmlns:msink="http://schemas.microsoft.com/ink/2010/main" type="inkWord" rotatedBoundingBox="2632,15727 2855,16355 2442,16502 2219,15874"/>
              </emma:interpretation>
              <emma:one-of disjunction-type="recognition" id="oneOf2">
                <emma:interpretation id="interp10" emma:lang="en-US" emma:confidence="0">
                  <emma:literal>*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N</emma:literal>
                </emma:interpretation>
                <emma:interpretation id="interp13" emma:lang="en-US" emma:confidence="0">
                  <emma:literal>xo</emma:literal>
                </emma:interpretation>
                <emma:interpretation id="interp14" emma:lang="en-US" emma:confidence="0">
                  <emma:literal>ts</emma:literal>
                </emma:interpretation>
              </emma:one-of>
            </emma:emma>
          </inkml:annotationXML>
          <inkml:trace contextRef="#ctx0" brushRef="#br0" timeOffset="8622.6099">1727 2852 134,'2'-20'37,"-2"20"0,0 0-11,0 0-9,-13 28-13,15-3-4,-4 7 0,6 1 0,1 11 0,4 4 0,1 3 0,-1 6 0,4 0 0,-2-3 0,0-7 0,0-1 0,-2-13-1,-4-10-10,7-5-7,-12-18-6,0 0-7,3-31-3,-5 10-2,-11-15 1,1 8 3,-7-7 7</inkml:trace>
          <inkml:trace contextRef="#ctx0" brushRef="#br0" timeOffset="9002.1428">1576 3154 165,'0'0'34,"0"0"0,0 0-15,28-15-19,-6-3 1,2-2-2,3 1 1,-1-1-1,4 0 1,-3-1-2,-3-2-6,2 8-7,-6-5-5,6 12-3,-8-6-2,4 10-1,-5-5 1,3 12 1,-20-3 8,28 8 10,-28-8 8,13 24 7,-10-6 6,-6-1 5,1 6 5,-8-6 0,5 16-3,-10-9-2,8 9-4,-4-2-2,3 8-6,-1-4-2,6 0-8,1 2-9,-2-19-7,10 4-6,-6-22-4,0 0-5,0 0-2,12-24 0,-15-3 1,-3-10 12</inkml:trace>
          <inkml:trace contextRef="#ctx0" brushRef="#br0" timeOffset="9215.1508">1561 2814 160,'0'0'36,"12"24"-1,13 3-17,-1 3-12,9 6-6,6 9-1,0 0-6,7 12-8,-8-12-10,4 4-7,-8-12-5,-3-2 2,-7-13-3,-4-7 0</inkml:trace>
        </inkml:traceGroup>
        <inkml:traceGroup>
          <inkml:annotationXML>
            <emma:emma xmlns:emma="http://www.w3.org/2003/04/emma" version="1.0">
              <emma:interpretation id="{F6A1A037-241D-4EA3-ACE3-97618B5FEBF0}" emma:medium="tactile" emma:mode="ink">
                <msink:context xmlns:msink="http://schemas.microsoft.com/ink/2010/main" type="inkWord" rotatedBoundingBox="3228,16050 4490,15996 4510,16461 3248,16515"/>
              </emma:interpretation>
              <emma:one-of disjunction-type="recognition" id="oneOf3">
                <emma:interpretation id="interp15" emma:lang="en-US" emma:confidence="1">
                  <emma:literal>we</emma:literal>
                </emma:interpretation>
                <emma:interpretation id="interp16" emma:lang="en-US" emma:confidence="0">
                  <emma:literal>wet</emma:literal>
                </emma:interpretation>
                <emma:interpretation id="interp17" emma:lang="en-US" emma:confidence="0">
                  <emma:literal>wen</emma:literal>
                </emma:interpretation>
                <emma:interpretation id="interp18" emma:lang="en-US" emma:confidence="0">
                  <emma:literal>wed</emma:literal>
                </emma:interpretation>
                <emma:interpretation id="interp19" emma:lang="en-US" emma:confidence="0">
                  <emma:literal>web</emma:literal>
                </emma:interpretation>
              </emma:one-of>
            </emma:emma>
          </inkml:annotationXML>
          <inkml:trace contextRef="#ctx0" brushRef="#br0" timeOffset="10017.9568">2531 3067 122,'-24'-25'38,"24"25"-3,-22-13-7,22 13-9,0 0-9,-7 24-8,14 0-3,2 7 0,6 11 0,1 4 0,3 6 1,3-6-1,2-4 2,1-2-2,1-10 0,0-12 0,-2-10 0,0-16 0,0-6-1,-2-9 1,-2-2 0,-2-10 0,-5 0 1,-3-4 0,-5-1 0,-1 5 2,-8 2 0,-1 11 0,5 22-1,-15-17 1,15 17-1,-13 22-1,15 8 1,3 6-2,8 10 1,9 0-1,8-5 1,6-1 0,9-7-1,2-3 0,5-14 0,-1-8 0,3-16-1,-8-8 1,-4-4 0,-7-6-1,-9-4 2,-10-3 1,-10-5 0,-8 3 0,-9 3-3,-9-1-6,1 11-5,-8-2-5,5 11-7,-2-3-5,24 16-7,-28-7 0,28 7 3,0 0 4</inkml:trace>
          <inkml:trace contextRef="#ctx0" brushRef="#br0" timeOffset="10537.7812">3465 3273 122,'24'-5'38,"-24"5"-3,20-17-11,-20 17-9,26-25-8,-9 10-7,1-2 1,1 1-1,-5-3 1,1-1-2,-2 4 2,-6-5-1,-3 3 1,-6 0-1,-2 1 0,-7-1 2,-3-1-1,-5 6-1,-5 1 0,0 4-1,-5 8 1,1 9 0,-1 4-1,1 11 0,4 11-1,6 6 2,11 6 0,3 5 1,15 1-1,9-5 1,10-2-1,8-6-2,1-12-10,11-8-9,-10-16-9,2-4-7,-7-18 1,-2-3-2,-10-14 0,-7-3 9</inkml:trace>
        </inkml:traceGroup>
        <inkml:traceGroup>
          <inkml:annotationXML>
            <emma:emma xmlns:emma="http://www.w3.org/2003/04/emma" version="1.0">
              <emma:interpretation id="{DB908C85-CA74-4FCB-829F-F6CE8939ED05}" emma:medium="tactile" emma:mode="ink">
                <msink:context xmlns:msink="http://schemas.microsoft.com/ink/2010/main" type="inkWord" rotatedBoundingBox="5045,15813 9580,15907 9566,16581 5031,16487"/>
              </emma:interpretation>
              <emma:one-of disjunction-type="recognition" id="oneOf4">
                <emma:interpretation id="interp20" emma:lang="en-US" emma:confidence="1">
                  <emma:literal>see</emma:literal>
                </emma:interpretation>
                <emma:interpretation id="interp21" emma:lang="en-US" emma:confidence="0">
                  <emma:literal>See</emma:literal>
                </emma:interpretation>
                <emma:interpretation id="interp22" emma:lang="en-US" emma:confidence="0">
                  <emma:literal>sere</emma:literal>
                </emma:interpretation>
                <emma:interpretation id="interp23" emma:lang="en-US" emma:confidence="0">
                  <emma:literal>seen</emma:literal>
                </emma:interpretation>
                <emma:interpretation id="interp24" emma:lang="en-US" emma:confidence="0">
                  <emma:literal>seer</emma:literal>
                </emma:interpretation>
              </emma:one-of>
            </emma:emma>
          </inkml:annotationXML>
          <inkml:trace contextRef="#ctx0" brushRef="#br0" timeOffset="11277.3482">4534 2979 92,'0'0'38,"0"0"-1,-17-24-6,17 24-9,-23-14-7,23 14-6,-30-13-4,10 9-5,-2 4-1,0-2 1,2 2-1,-3 4 1,5 0 0,0 3 0,18-7 0,-24 24 0,24-24 0,-8 29 0,10-12 0,7-1 1,-9-16-1,30 26 1,-8-15 0,4-2-1,1 2 1,6-3-2,2 1 2,-2 2-1,4 5 0,-5 3 0,-5 5 0,-1 0-1,-8 3 0,-3 1 1,-6 1-2,-7-3 2,-6 0-2,-3-4 1,-6 0 1,-3-7-1,-7-4 1,0-2-1,-3-7 2,-2-6-1,1-3 1,1-3 0,4-2-7,2-7-8,20 19-10,-21-37-7,21 19-6,4 1 0,9-3 0,2-4-1</inkml:trace>
          <inkml:trace contextRef="#ctx0" brushRef="#br0" timeOffset="11730.6652">4801 3273 89,'24'8'35,"-8"-6"-2,1-13-9,10 5-7,-3-12-3,11 7-3,-5-10-2,5 5-3,-2-1-5,0-1-1,-6-2-1,-4 1 1,-3 3-1,-20 16 2,24-28 0,-24 28 1,1-29-2,-1 29 0,-22-24 0,4 15-1,-4 7 0,-4 0 0,2 9-1,-1 3 0,-1 8 1,6 9-1,1 7 3,6 4-1,8 5 1,5 4 0,7-3 0,10 4 0,5-11 0,5-4-3,8-5-9,-2-14-7,4-3-6,-6-14-6,1-5-7,-7-10 1,-1 2-4,-5-12 5</inkml:trace>
          <inkml:trace contextRef="#ctx0" brushRef="#br0" timeOffset="12198.3605">5364 3218 92,'16'6'39,"-16"-6"-1,26-9-10,-6 5-10,-1-9-7,3 2-4,0 0-2,-2-2-4,-2 2-1,1-2 0,-3 0-1,-16 13 2,28-22-1,-28 22 1,18-20-1,-18 20 1,9-22 1,-9 22-1,-1-20 0,1 20 0,-22-17-2,5 12 0,-3 3 0,-4 4-1,-2 5-1,-3 8 1,1 7 1,4 7-1,2 6 3,7 7-1,8 3 2,7-1-1,9 4 1,13-6 0,8-9-1,7-5 0,9-10-10,-2-13-9,5 3-9,-5-14-9,-1-5-2,-10-11 0,2 0-1,-11-11 2</inkml:trace>
        </inkml:traceGroup>
        <inkml:traceGroup>
          <inkml:annotationXML>
            <emma:emma xmlns:emma="http://www.w3.org/2003/04/emma" version="1.0">
              <emma:interpretation id="{9DE6560C-4A4C-4660-810A-D39385AF83A5}" emma:medium="tactile" emma:mode="ink">
                <msink:context xmlns:msink="http://schemas.microsoft.com/ink/2010/main" type="inkWord" rotatedBoundingBox="6921,15827 9602,16148 9532,16739 6851,16418"/>
              </emma:interpretation>
              <emma:one-of disjunction-type="recognition" id="oneOf5">
                <emma:interpretation id="interp25" emma:lang="en-US" emma:confidence="0">
                  <emma:literal>Same</emma:literal>
                </emma:interpretation>
                <emma:interpretation id="interp26" emma:lang="en-US" emma:confidence="0">
                  <emma:literal>same</emma:literal>
                </emma:interpretation>
                <emma:interpretation id="interp27" emma:lang="en-US" emma:confidence="0">
                  <emma:literal>sane</emma:literal>
                </emma:interpretation>
                <emma:interpretation id="interp28" emma:lang="en-US" emma:confidence="0">
                  <emma:literal>Sane</emma:literal>
                </emma:interpretation>
                <emma:interpretation id="interp29" emma:lang="en-US" emma:confidence="0">
                  <emma:literal>scone</emma:literal>
                </emma:interpretation>
              </emma:one-of>
            </emma:emma>
          </inkml:annotationXML>
          <inkml:trace contextRef="#ctx0" brushRef="#br0" timeOffset="13097.4423">6600 2955 116,'0'0'38,"-19"6"-3,19-6-9,0 0-7,0 0-7,-18-17-6,18 17-5,-9-27-1,9 27 1,-20-26-1,20 26 0,-34-30 0,12 18-1,-2 2 1,-1 3-1,-5 5 0,-1 2 1,-2 6-1,2 3 0,-1 7 1,1 5 0,2 3 0,5 5 0,3-1 0,7 1 1,5-5-1,7-2 0,5-4 1,-3-18-2,30 22 1,-8-16 0,9-4 0,4-2-1,2-2 1,5 0-1,2 2 1,2 2 0,-1 2 1,-5 5-1,-1 6 1,-10 1-2,-1 6 2,-8 6-2,-7 3 2,-8 2-2,-5 2 1,-5-5-1,-8 1 0,-2-5 1,-7-1-1,-2-4 1,-3-9 0,-5-4 0,-1-5 0,-2-3 0,-2-5 0,2-6 1,4 0-1,5-4-1,6 6-12,2-11-8,18 20-8,-6-28-8,6 28 0,22-31-1,4 20 0,-2-8 6</inkml:trace>
          <inkml:trace contextRef="#ctx0" brushRef="#br0" timeOffset="14581.469">7185 3147 92,'0'0'38,"-28"-24"-2,12 20-7,-8-9-9,5 9-5,-8-8-6,1 8-4,2-2-6,-2 1 0,-1 3 1,-3-5-1,3 8 1,-3-1-1,1 13 2,3 4-2,2 5 2,2 7-2,5 6 2,8 9-1,6-3 1,6 1-2,12-3 1,7-8 0,7-5 0,10-13-1,5-10 1,2-8-1,2-6 1,-2-6-1,-4-5 1,-7-2-1,-3 0 2,-9 4 0,-8 0 0,-4 2 0,-11 18 0,0 0-1,0 0 0,0 0 1,-22 14-2,15 8 1,3 8-1,2-1 1,8 4 0,7-1 0,7-5 1,6-3-1,7-7-1,4-12-5,10-1-10,-4-12-7,8-4-2,-8-18-3,6 4-1,-12-10 2,5 6 2,-16-7 9,-2 4 13,-9 0 11,-8 2 9,-1 13 10,-17-3 1,11 21 0,-30-18-3,30 18-2,-33 7-4,22 12-4,-6-3-8,8 6-6,9 4-1,2 5 0,7-1 0,2-1 0,2 1 1,6-5-1,-1-4 0,0-3 1,1-7-2,-19-11-3,31 7-6,-31-7-4,20-16-2,-16-3-1,-4 19 1,2-40 0,0 18 6,-6-9 7,-2-6 13,6 4 3,-5-10 2,9 16 1,-4-8-1,12 15 1,-4-2-5,10 12-3,2 7-6,6 12-2,2 13 2,1 2-2,2 15 1,-1 1-3,3 6 2,0 0-2,-2 4-2,-9-12-5,4 3-3,-11-14-2,1-3-2,-16-24 0,0 0 0,0 0 3,0 0 6,0 0 6,-3-37 7,1 8 7,-4-13 3,10 1 2,-6-5-3,11 4 0,-3 0-4,7 12 0,-4 3-6,2 10-4,-11 17-2,18 6 0,-5 10 1,-2 14-1,0 6-1,2 5 0,4 5 2,3 5 0,2-5 0,2-5 0,0-10 0,4-5 1,1-10 0,0-8 0,1-8-1,-1-8 0,-1-5 1,1-7-1,-3-2 0,0-7-1,-2-4 1,-4-4 0,-2 0 1,-1 2 0,-8-2-1,-3 4 1,-8 6-3,-6 1 2,8 26-2,-29-19 1,7 27-1,-6 7-1,3 12 2,-1 10-1,4 5 3,7 8 0,8-2 1,10-2-1,10-6-1,9-12-8,11-4-10,1-21-10,8-6-7,0-16-2,4-8 0,-2-16-1,4-6 5</inkml:trace>
        </inkml:traceGroup>
        <inkml:traceGroup>
          <inkml:annotationXML>
            <emma:emma xmlns:emma="http://www.w3.org/2003/04/emma" version="1.0">
              <emma:interpretation id="{239F7D59-B49B-410C-BBCF-EC0FBFFC4BF3}" emma:medium="tactile" emma:mode="ink">
                <msink:context xmlns:msink="http://schemas.microsoft.com/ink/2010/main" type="inkWord" rotatedBoundingBox="10099,15711 14485,15969 14423,17015 10038,16756"/>
              </emma:interpretation>
              <emma:one-of disjunction-type="recognition" id="oneOf6">
                <emma:interpretation id="interp30" emma:lang="en-US" emma:confidence="1">
                  <emma:literal>relationship</emma:literal>
                </emma:interpretation>
                <emma:interpretation id="interp31" emma:lang="en-US" emma:confidence="0">
                  <emma:literal>relationship p</emma:literal>
                </emma:interpretation>
                <emma:interpretation id="interp32" emma:lang="en-US" emma:confidence="0">
                  <emma:literal>relationship. p</emma:literal>
                </emma:interpretation>
                <emma:interpretation id="interp33" emma:lang="en-US" emma:confidence="0">
                  <emma:literal>relationships p</emma:literal>
                </emma:interpretation>
                <emma:interpretation id="interp34" emma:lang="en-US" emma:confidence="0">
                  <emma:literal>relationshi p</emma:literal>
                </emma:interpretation>
              </emma:one-of>
            </emma:emma>
          </inkml:annotationXML>
          <inkml:trace contextRef="#ctx0" brushRef="#br0" timeOffset="15518.0231">9320 3154 154,'0'0'39,"0"0"-6,0 0-15,0 0-9,11 18-9,-3 1 1,1 5-2,2 5 2,2 4-2,0 6 0,0-3 1,-1-2-1,-1-10-3,4-2-3,-15-22-2,22 18-3,-22-18-1,0 0-1,13-26 3,-11 10 3,-2-6 8,-6-10 7,6-1 2,-7-5 1,9 3 4,-4-8-2,9 10 1,-3-4-6,9 10-3,0 7-5,-2 3-6,9 15-7,-20 2-4,37 8-2,-37-8-3,37 33-1,-21-15-1,10 13 0,-8-5 8,6 4 10,-2-1 6,-3-1 7,3-3 5,-6-6 6,3-1 3,-19-18 3,31 13 0,-31-13-1,28-18-4,-17-3-3,5-1-4,-3-7-3,2-1-2,-4-4-5,0 0 1,-4 1-3,-1-2 1,-6 4-1,-6 4 0,-5 8-1,-5 8-1,-5 9 2,-6 8-1,-1 14 1,-7 9-2,4 16-1,2 4-3,7 12 1,3-2-4,17 5 1,4-9-3,20 6-3,4-22-4,18-6-3,2-19-3,9-12-1,2-13 2,0-15 0,-3-7 2</inkml:trace>
          <inkml:trace contextRef="#ctx0" brushRef="#br0" timeOffset="15751.2199">10054 2878 113,'0'0'36,"-24"-7"-1,26 31-6,-2 1-7,11 16-15,4 8-5,1 12-2,3 5 1,1 6-5,8-4-7,-6-13-10,7-1-4,-9-19-5,10-8-6,-6-21 1,5-8-2,-5-17 4,2-8 21</inkml:trace>
          <inkml:trace contextRef="#ctx0" brushRef="#br0" timeOffset="16435.234">10551 3108 128,'-28'-11'35,"-5"0"-2,2 3-10,-8-1-12,6 4-9,0 7-2,4 5 0,3 10 0,2 5-4,7 11 1,3 5-1,8 10 1,4 2-3,10 1 2,3-5-4,13 2 0,0-17 1,14-1-1,1-16-1,5-10-2,-5-13 3,1-8 2,-3-7 5,-6-10 5,-3-1 3,-15-11 4,-1 7 4,-13-5 0,2 14 0,-12-4-3,2 15-2,9 19-3,-27-9-3,27 9-3,-22 35-2,18-6 2,2 6-1,8 6 1,5-1 0,7 1 0,6-8 0,7-2-6,-3-11-7,9-5-6,-10-17-5,8 0-3,-11-16-1,4-1-1,-12-12 1,3 0 7,-10-11 10,-2 1 11,-5-1 10,-9-10 6,3 14 11,-14-10-1,5 15 0,-8-4-3,9 21-2,-9 3-6,21 13-4,-20 22-4,18 5-9,6 14 2,5 8-1,4 8 2,4 0-2,6 0 2,1-5-8,8 3-11,-10-16-5,5-3-7,-27-36-3,33 26-2,-33-26 0,0 0-1,2-37 6</inkml:trace>
          <inkml:trace contextRef="#ctx0" brushRef="#br0" timeOffset="16769.6427">10656 3169 164,'11'24'37,"7"-24"-2,15 5-16,4-7-19,2-7-7,9 2-7,-8-10-5,6 8-5,-9-10-3,5 14-2,-16-13 1,5 14 3,-13-5 8,-18 9 7,24 2 6,-24-2 7,6 25 3,-8-4 3,-2 12-1,1 2 2,1 12 0,4 1 0,1 0-2,7 2-5,2-6-6,5-4-4,3-12-3,2-13-6,2-10-5,-2-12-3,0-8 0,-9-14 12</inkml:trace>
          <inkml:trace contextRef="#ctx0" brushRef="#br0" timeOffset="16907.565">11136 3124 52,'0'0'15,"-24"-1"-6,24 1-13,0 0-11,7 18-5,12-11-1,1-3 6</inkml:trace>
          <inkml:trace contextRef="#ctx0" brushRef="#br0" timeOffset="17743.5537">11482 3213 116,'0'0'42,"0"0"-5,-15-17-9,2-1-11,13 18-8,-22-24-7,22 24 0,-29-11-3,10 11-2,3 9 1,-3 4 0,1 9 2,1 11 0,3 6 2,4 5-2,7 7 1,5 5-1,9-3-1,7-2-1,10-5-4,3-13-4,11-3-4,-1-21-1,5-2 1,-8-16 4,1-7 2,-10-6 6,-9-12 5,-5 3 7,-17-11 5,-1 9 1,-18-11-2,1 5-6,-6-1-7,-3-3-7,5 10-2,-2-2-5,8 13-6,3-5-1,13 10-3,2 0 4,0 17 0,26-22 4,-2 17 1,2-6 5,5 9 6,-1 0 8,-3 2 10,3 9 8,-12-5 3,4 18 0,-22-22 0,22 46-3,-22-18-2,7 14-5,-7 2-7,4-2-9,2 8 0,-1-2 0,6-2 0,2-8 0,2-6 0,3-10 0,-1-9 0,1-2 0,-1-17 0,-17 6 0,24-29 0,-13 7 0,-6-4 0,-1-7 0,0-6 0,-4-9 0,3 4 0,3 0 0,3 2 0,2 1 0,7 6 0,-1 12 0,5 8 0,0 13 0,2 11 0,0 8 0,2 9 0,-2 10 0,-1 8 0,1 4 0,-2 6 0,-3-8-4,3 5-12,-7-20-6,3 2-7,-18-33-5,29 19 0,-17-36 0,6 1-1,0-16 7</inkml:trace>
          <inkml:trace contextRef="#ctx0" brushRef="#br0" timeOffset="18544.1005">12475 3123 131,'-31'-15'33,"7"15"-1,-9 0-11,3 7-5,-8 2-8,3 2-8,3 4 2,5 2-1,8 1 2,8-1-2,10 1 1,10 2 0,9-3 0,12-2-1,5-1-1,5-1 0,2 2 0,1-2 0,-5 1 0,-5 1 0,-3 5 0,-12 2 0,-7 2-1,-11-2-1,-7 2 0,-12 0 0,-4-2 1,-7-3 0,-1-5 1,-4-4-1,4-5-3,1-10-2,10-5-3,2-10-3,12-4-4,2-16-4,15-2-4,2-17-1,11 0 2,0-6 3,9 1 4,-2-2 6,3 3 6,-7 6 10,-1 8 10,2 19 10,-16 3 2,9 19-2,-21 8 0,18 17-3,-16 7-5,9 16-2,-9 4-7,1 10-10,3 6 2,-1 5-1,5-1 1,1 1-1,0-5 2,0-3-2,5-11 0,1-9 1,-1-11-4,1-15-4,0-4-3,-17-7 1,27-18-2,-20-6 0,5 0 1,-7-13-1,1-1 6,-1-3 5,1-3 6,5 7 5,-2-1 0,4 10 1,-6 4-1,-7 24-2,24-7 0,-24 7-2,22 35-5,-15-6-3,1 8-1,1 5 2,4 2-1,0-3 1,5 1-9,-7-13-6,9-1-7,-20-28-4,33 15-6,-33-15-1,30-24 1,-17-7-1,2-3 7</inkml:trace>
          <inkml:trace contextRef="#ctx0" brushRef="#br0" timeOffset="18727.0536">13181 3261 100,'2'36'25,"2"12"-1,-2-4-6,1 4-11,3-2-11,-2-9-10,3-6-3,-3-9-4,-4-22-3,0 0 0,18 2 0,-12-20 1,-1-10 4</inkml:trace>
          <inkml:trace contextRef="#ctx0" brushRef="#br0" timeOffset="19317.8292">13382 3356 115,'-2'41'32,"4"12"-1,-6-3-6,4 10-6,-2-3-6,10 8-4,-3-3-7,4-3 0,2-4-1,2-11 1,0-9 0,0-9 0,-13-26-2,18 13-4,-18-13-3,6-31-1,-4 3 2,-6-11-2,0-7 2,-7-11-2,0-9 9,-2-4 3,-1-14 3,3-1 1,-2-5 0,7 9 2,3 9-4,10 12-3,10 12-3,5 20 0,9 21 0,8 16 0,3 21 0,-2 8 0,-1 8 0,-6 9-2,-5 6 1,-12-2-2,-10-2 2,-14-4 0,-6-7 1,-10-9-1,-6-9 2,-5-12 1,-1-12-1,1-13-3,2-6-7,-4-18-9,9 0-9,-1-15-10,5-4-2,0-8-1,4-5-1,-2 1 5</inkml:trace>
        </inkml:traceGroup>
      </inkml:traceGroup>
      <inkml:traceGroup>
        <inkml:annotationXML>
          <emma:emma xmlns:emma="http://www.w3.org/2003/04/emma" version="1.0">
            <emma:interpretation id="{966A5FDB-5464-478B-9F9F-8B15B5159075}" emma:medium="tactile" emma:mode="ink">
              <msink:context xmlns:msink="http://schemas.microsoft.com/ink/2010/main" type="line" rotatedBoundingBox="3445,16592 11961,16989 11916,17952 3400,17555"/>
            </emma:interpretation>
          </emma:emma>
        </inkml:annotationXML>
        <inkml:traceGroup>
          <inkml:annotationXML>
            <emma:emma xmlns:emma="http://www.w3.org/2003/04/emma" version="1.0">
              <emma:interpretation id="{53A52DC0-9B86-4B54-B807-91C63967FE6A}" emma:medium="tactile" emma:mode="ink">
                <msink:context xmlns:msink="http://schemas.microsoft.com/ink/2010/main" type="inkWord" rotatedBoundingBox="3497,16538 4883,17019 4585,17876 3199,17395"/>
              </emma:interpretation>
              <emma:one-of disjunction-type="recognition" id="oneOf7">
                <emma:interpretation id="interp35" emma:lang="en-US" emma:confidence="1">
                  <emma:literal>for</emma:literal>
                </emma:interpretation>
                <emma:interpretation id="interp36" emma:lang="en-US" emma:confidence="0">
                  <emma:literal>For</emma:literal>
                </emma:interpretation>
                <emma:interpretation id="interp37" emma:lang="en-US" emma:confidence="0">
                  <emma:literal>far</emma:literal>
                </emma:interpretation>
                <emma:interpretation id="interp38" emma:lang="en-US" emma:confidence="0">
                  <emma:literal>ford</emma:literal>
                </emma:interpretation>
                <emma:interpretation id="interp39" emma:lang="en-US" emma:confidence="0">
                  <emma:literal>fork</emma:literal>
                </emma:interpretation>
              </emma:one-of>
            </emma:emma>
          </inkml:annotationXML>
          <inkml:trace contextRef="#ctx0" brushRef="#br0" timeOffset="20218.4899">2875 4509 110,'20'15'44,"-20"-15"0,0 0-16,11-31-14,-9 10-4,-4-10-5,-3-2-5,-3-4 0,-3-5 0,-5-13 0,-5 0 0,-4-8 0,-1-5 0,-4 0 0,5 0 0,1-4 0,7 6 0,6 7 0,11 4 0,8 11 0,10 7 0,6 13 0,7 8 0,11 12 0,-3 2-14,11 21-13,-12-7-8,3 16-3,-12-4-1,-1 9 0,-15-7 0</inkml:trace>
          <inkml:trace contextRef="#ctx0" brushRef="#br0" timeOffset="20439.1364">2763 4022 146,'25'4'39,"9"-1"-1,-5-8-16,4-3-25,9 8-14,-9-11-9,10 10-7,-8-7-6,7 1-2,-5-2 1,-2-2 4</inkml:trace>
          <inkml:trace contextRef="#ctx0" brushRef="#br0" timeOffset="21192.0087">3403 4000 139,'-22'7'41,"3"-9"-4,19 2-15,-35 0-16,17 2-7,0 7 0,1 1-1,2 6 1,4 6-2,2 9 3,2 3-1,5 10 2,6 2-1,7 0 2,7 0 1,8-6-1,7-3 0,5-15-2,5-7 1,3-17 0,-4-11-1,-1-11-2,-10-7 1,-9-2 1,-9-6 0,-10 0 1,-12 4 0,-9 1 1,-6 8-2,-6 7 0,-1 5-2,0 6 1,3 3-5,8 7-4,4-6-5,16 4-5,0 0-3,0 0-6,27-4-1,1-3-3,-1-4 4,8 0 5,-2 2 9,2-2 8,-5 3 10,-4 5 11,-6 4 10,-20-1 9,22 15-1,-22-15-1,5 35-4,-8-15-2,8 12-5,-3 3-5,11 7-8,2 2-6,7 2 1,0-2-1,5-3-2,5 1-6,-5-11-5,3-1-6,-12-19 0,6 0-4,-24-11 0,26-10 0,-24-8 8,-2-8 9,-2-7 9,-6-9 9,5 1 6,-8-8 3,7 6 0,-5-8 0,14 12-4,-1-1-7,5 9-10,8 10-12,-1-3-13,14 12-8,-3-3-5,10 6-2,0-2 0,5 1 1</inkml:trace>
        </inkml:traceGroup>
        <inkml:traceGroup>
          <inkml:annotationXML>
            <emma:emma xmlns:emma="http://www.w3.org/2003/04/emma" version="1.0">
              <emma:interpretation id="{360E3766-51B5-4984-9CFD-C5E085C6D5CB}" emma:medium="tactile" emma:mode="ink">
                <msink:context xmlns:msink="http://schemas.microsoft.com/ink/2010/main" type="inkWord" rotatedBoundingBox="5213,16698 9152,17149 9063,17923 5125,17472"/>
              </emma:interpretation>
              <emma:one-of disjunction-type="recognition" id="oneOf8">
                <emma:interpretation id="interp40" emma:lang="en-US" emma:confidence="1">
                  <emma:literal>distance</emma:literal>
                </emma:interpretation>
                <emma:interpretation id="interp41" emma:lang="en-US" emma:confidence="0">
                  <emma:literal>distanced</emma:literal>
                </emma:interpretation>
                <emma:interpretation id="interp42" emma:lang="en-US" emma:confidence="0">
                  <emma:literal>distances</emma:literal>
                </emma:interpretation>
                <emma:interpretation id="interp43" emma:lang="en-US" emma:confidence="0">
                  <emma:literal>distained</emma:literal>
                </emma:interpretation>
                <emma:interpretation id="interp44" emma:lang="en-US" emma:confidence="0">
                  <emma:literal>distant</emma:literal>
                </emma:interpretation>
              </emma:one-of>
            </emma:emma>
          </inkml:annotationXML>
          <inkml:trace contextRef="#ctx0" brushRef="#br0" timeOffset="21895.0619">4804 4169 115,'17'-7'41,"-17"7"-3,0 0-11,11-19-11,-11 19-9,-7-22-6,1 6 1,6 16 1,-26-35-2,4 15 2,-3-1-4,-7 7 1,-3 1-2,-7 11 0,0 11 0,-2 8-2,1 10 1,5 12-1,5 9 3,9 3 0,7 4 1,12-2 2,12-3-1,13-6 1,8-9 0,14-10-1,6-14-1,5-11 1,8-13-1,-4-12-2,-2-6 1,-3-10 0,-8-7 1,-7-3 0,-12-2 1,-8-6 1,-13 1-1,-10-1 1,-7-5-1,-9 5 1,-6 6-2,3 5 2,-3 8 0,4 10-2,4 18 0,20 12-1,-18 20 1,21 13 1,8 13-2,6 9-1,5 12 2,7 7 0,4 1 1,4 0-1,0-7 1,-2-6-2,0-10 1,-9-16-6,3-6-9,-12-21-6,1-7-5,-12-19-3,1-3-4,-7-17-3,0-1-1,-2-10 6,-3-3 16</inkml:trace>
          <inkml:trace contextRef="#ctx0" brushRef="#br0" timeOffset="22059.8167">5117 4037 85,'8'29'28,"-3"12"-2,8 8-4,-4 1-6,8 1-9,-1-5-7,3-10-8,1-6-9,-2-16-3,-1-8-9,-17-6-1,26-31-1,-17-2 0,-6-8 14</inkml:trace>
          <inkml:trace contextRef="#ctx0" brushRef="#br0" timeOffset="22173.9827">5189 3941 4,'-19'-14'4,"19"14"-4,0 0-7,19 5 7,5 1 0</inkml:trace>
          <inkml:trace contextRef="#ctx0" brushRef="#br0" timeOffset="22636.762">5693 4009 111,'0'0'38,"-26"26"-6,2-22-8,4 9-9,-9-6-5,1 0-8,-1 2-1,3 2-2,0 2 2,2 0-2,2 0 1,22-13 0,-22 31 1,22-14 1,0-17 0,22 29 0,0-16 0,8 1 0,6 1 1,5-2-1,5 0-2,0 0 1,2 3-1,-2 6 0,-4-2-1,-7 2-1,-9 0-1,-12 2 0,-8 0 1,-14 2 0,-6-4 1,-14-8-1,-5 3 0,-6-6 3,-3-6 0,-2-6-2,5-3-4,3-14-4,12 3-7,2-13-4,16 1-6,4-12-3,21 1-7,6-6-1,10-8 2,9 3 17</inkml:trace>
          <inkml:trace contextRef="#ctx0" brushRef="#br0" timeOffset="22849.9064">6022 3850 124,'-22'31'41,"9"2"-3,-5 0-14,12 15-14,3 7-10,3 9 0,7 4 0,8 3 1,5-3 1,8-6-3,3 1-9,-5-17-8,7-11-9,-11-17-6,-2-9-3,-20-9-1,15-24-2,-25-5 2</inkml:trace>
          <inkml:trace contextRef="#ctx0" brushRef="#br0" timeOffset="23023.0265">5901 4224 138,'20'18'39,"6"-7"-5,11-3-19,3-1-28,2-13-15,10 10-6,-3-11-3,5 1-1,-6-3-1,-1 0 5</inkml:trace>
          <inkml:trace contextRef="#ctx0" brushRef="#br0" timeOffset="23902.5508">6578 4220 111,'0'0'40,"-28"-9"-1,6-6-8,4 10-10,-8-8-14,2 0-8,-2 8 0,-1 3-1,-1 9-1,0 6 0,3 11 1,-1 3-2,6 8-1,1 6-1,12 4 0,0-4-1,16 7 0,4-12-1,14-1-1,5-13 2,12-4-1,0-18-2,11-7-2,-5-11 1,1-6 2,-7-11 5,-5-3 4,-10-3 4,-10-3 6,-5 17 8,-14-6 0,0 33-1,-16-30-1,16 30-4,-30 6-4,18 14-2,-1 9-4,4 1-4,5 6 1,8 3 2,7 1 1,5 1 0,8-5-5,0-12-9,9 0-7,-4-13-5,10-6-4,-8-17-4,3-1-4,-9-13 0,3-1 7,-4-3 12,-4-5 17,-5-1 0,-6 1 0,-4-2 1,-3 6 17,-4 3 8,-5 8 8,7 20-3,0 0-2,-18-2-2,18 2-3,-10 46-4,9-13-4,6 11-8,4 0-8,4 0 1,2-1 0,1-7-8,8 3-5,-5-17-5,5 0-4,-24-22-3,31 5-3,-31-5-1,18-22 0,-14-2 7,0-1 9,-6-3 7,4-7 7,-2-3 6,2 1 7,1-3 5,3-2 7,10 10 1,-6-2-1,8 19-4,-2 2-3,7 19-4,-7 1-3,6 20-5,-3 6-7,-1 6-3,2 9-2,-5-8-5,5 13-5,-7-11-5,5 4-7,-7-16-6,4-7-4,-15-23 0,20 6 2,-20-6 5</inkml:trace>
          <inkml:trace contextRef="#ctx0" brushRef="#br0" timeOffset="24427.5946">7622 4222 155,'0'0'37,"-29"24"-5,18-6-18,-6 1-14,5 6-1,1 6 0,3 8 0,8 5 0,4 2 0,9 2 0,3 3 2,12 0 1,1-5 0,8-15 1,5-9-1,1-13-1,1-7 1,0-15 1,0-7-2,-3-16 1,-5-5 0,-6 1-1,-3-4 0,-6-4-1,-5 1 0,-5-1 0,-5 0 0,-8 6 0,-2 3 0,-7 5 0,-2 4 0,-3 16 0,-8 4 0,0 12 0,-2 11 0,0 13-5,-1 7 0,7 11-1,1 5 0,8 6 4,9 4 2,12 5 1,10-1 2,13-7-2,6-17-6,12 5-9,-3-27-6,11-6-8,-6-17-7,4-14-2,-11-15-3,2-5 1,-8-1 22</inkml:trace>
        </inkml:traceGroup>
        <inkml:traceGroup>
          <inkml:annotationXML>
            <emma:emma xmlns:emma="http://www.w3.org/2003/04/emma" version="1.0">
              <emma:interpretation id="{C694499A-09DE-4D96-A3E7-BD3B0291E4A4}" emma:medium="tactile" emma:mode="ink">
                <msink:context xmlns:msink="http://schemas.microsoft.com/ink/2010/main" type="inkWord" rotatedBoundingBox="9614,16884 11961,16993 11916,17952 9570,17842"/>
              </emma:interpretation>
              <emma:one-of disjunction-type="recognition" id="oneOf9">
                <emma:interpretation id="interp45" emma:lang="en-US" emma:confidence="0">
                  <emma:literal>tfore</emma:literal>
                </emma:interpretation>
                <emma:interpretation id="interp46" emma:lang="en-US" emma:confidence="0">
                  <emma:literal>Fore</emma:literal>
                </emma:interpretation>
                <emma:interpretation id="interp47" emma:lang="en-US" emma:confidence="0">
                  <emma:literal>*force</emma:literal>
                </emma:interpretation>
                <emma:interpretation id="interp48" emma:lang="en-US" emma:confidence="0">
                  <emma:literal>fore</emma:literal>
                </emma:interpretation>
                <emma:interpretation id="interp49" emma:lang="en-US" emma:confidence="0">
                  <emma:literal>Flore</emma:literal>
                </emma:interpretation>
              </emma:one-of>
            </emma:emma>
          </inkml:annotationXML>
          <inkml:trace contextRef="#ctx0" brushRef="#br0" timeOffset="25094.0463">8952 4151 133,'-1'-17'47,"-7"-1"-5,8 18-16,0 0-19,0 0-7,-3 24 0,4 9 0,3 14 0,2 12 0,6 7 0,5 6 0,0 5 0,6-2 0,1-6 0,0-6 0,-2-12 0,-3-10 0,-1-14 0,-18-27-5,19 11-7,-25-33-2,-1-2 0,-14-16-1,3-1 2,-15-10-2,-2 3 13,0 8 10,-7-9 6,10 19 2,-2-6 2,13 17 0,1-3-4,20 22-12,-4-18-2,4 18 0,39-9 0,-6 5 0,8 4 0,5-2 0,3 0 0,3-3 0,5 7-7,-15-15-23,6 7-9,-11-5-3,1 6 0,-6-10 0,3 6-2</inkml:trace>
          <inkml:trace contextRef="#ctx0" brushRef="#br0" timeOffset="25702.7864">9471 4420 157,'0'0'37,"22"-7"-7,-2-6-26,8-18-28,13 16-9,-5-7-4,7 6-6,-5-1 1,5 2 3,-3 6 30</inkml:trace>
          <inkml:trace contextRef="#ctx0" brushRef="#br0" timeOffset="25522.8452">9753 4754 152,'-4'22'42,"4"-22"-2,-9 17-19,9-17-21,-19-24 0,8-2 0,4 4 0,-6-15 0,2 1 0,-9-18 0,0 1 0,-6-11 0,4-6 0,-4 1 0,2-8 0,7 7 0,5-3 0,10 12 0,5 4 0,14 17 0,0 3 0,12 17 0,0 9 0,6 13 0,-5 1-7,7 23-22,-10-4-8,3 13-1,-8-2-2,-2 7-2,-11-7-1</inkml:trace>
          <inkml:trace contextRef="#ctx0" brushRef="#br0" timeOffset="26119.1892">10019 4356 116,'-25'-13'41,"4"0"-1,21 13-17,-35-16-9,19 14-8,-6-2-2,3 12-2,-1 4 0,0 9-3,3 4-1,1 7 1,3 4 1,7 5 0,6 6 1,8-3 1,8 0-1,8-3-1,9-8-4,0-15-2,12-5-3,-5-19-3,6-5-1,-13-13 1,0-1 0,-11-16 3,-7 3 2,-9-2 3,-12-1 3,-9 3 0,-3 5 0,-6-2-3,2 7-5,-2 3-3,6 8-4,3-3-3,15 20-5,0-22 0,0 22 1,31-20 2,-5 9 17</inkml:trace>
          <inkml:trace contextRef="#ctx0" brushRef="#br0" timeOffset="26935.1182">10288 4321 134,'-4'24'37,"4"11"-2,-9-9-9,11 12-10,-4 2-16,6 3 1,3 4 0,6 3 0,3-4 0,5-10 1,-1-4-2,0-14 1,0-16-1,1-4 0,-10-16 0,-2-8 0,-7-7 0,-4 0 0,-7-11 0,-1 7 0,-8-5 0,3 0 0,4-2 0,4 5 0,5 4 0,2 4 0,11 7 0,2 0 0,5 8 0,3 1 0,1 4 0,-4-3-3,8 8-19,-8-10-4,6 12-5,-5-7-4,6 9-2,-4-3 0,4 5 2,-3 0 11,-3-2 20,-1 2 4,-18 0 0,20 3 17,-20-3 12,0 0 8,-5 17-2,5-17-2,-20 13-3,20-13-5,-26 13-4,26-13-7,-22 22-8,22-22-7,-19 16 1,19-16 0,-11 33-1,8-5 1,3 3 0,0 2 0,5 2 0,6 5 2,8-1-1,5-3 1,5-5-1,8-5 1,5-9-1,4-10-1,4-9 0,-2-7 0,-1-9 0,-2-6 0,-9-7 0,-4-2 0,-10-6 0,-4 2 0,-12-7 0,-1 4 0,-10-4 0,-1 5 0,-5 6 0,-6 8 0,1 14 0,-8 3 0,6 21 0,-8 2 0,7 20 0,-3 1-1,8 12-4,5 5 5,10 1 0,7 1 1,12 3-2,-2-14-14,19 4-10,-7-22-10,8-10 0,-7-20 0,4-10-2,-9-21-2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AFCE44-73D5-42B7-AA24-2995B284BB7F}" emma:medium="tactile" emma:mode="ink">
          <msink:context xmlns:msink="http://schemas.microsoft.com/ink/2010/main" type="writingRegion" rotatedBoundingBox="852,6215 661,8012 -50,7936 140,6140"/>
        </emma:interpretation>
      </emma:emma>
    </inkml:annotationXML>
    <inkml:traceGroup>
      <inkml:annotationXML>
        <emma:emma xmlns:emma="http://www.w3.org/2003/04/emma" version="1.0">
          <emma:interpretation id="{E00C4495-471D-4A54-9867-644878E48357}" emma:medium="tactile" emma:mode="ink">
            <msink:context xmlns:msink="http://schemas.microsoft.com/ink/2010/main" type="paragraph" rotatedBoundingBox="852,6215 661,8012 -50,7936 140,6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0A5EC-49CB-465A-A244-ED50450DF8DE}" emma:medium="tactile" emma:mode="ink">
              <msink:context xmlns:msink="http://schemas.microsoft.com/ink/2010/main" type="line" rotatedBoundingBox="852,6215 661,8012 -50,7936 140,6140"/>
            </emma:interpretation>
          </emma:emma>
        </inkml:annotationXML>
        <inkml:traceGroup>
          <inkml:annotationXML>
            <emma:emma xmlns:emma="http://www.w3.org/2003/04/emma" version="1.0">
              <emma:interpretation id="{2AB853B6-C106-4D59-919E-5AAA3C1B3F65}" emma:medium="tactile" emma:mode="ink">
                <msink:context xmlns:msink="http://schemas.microsoft.com/ink/2010/main" type="inkWord" rotatedBoundingBox="852,6215 661,8012 -50,7936 140,6140"/>
              </emma:interpretation>
              <emma:one-of disjunction-type="recognition" id="oneOf0">
                <emma:interpretation id="interp0" emma:lang="en-US" emma:confidence="0">
                  <emma:literal>ion</emma:literal>
                </emma:interpretation>
                <emma:interpretation id="interp1" emma:lang="en-US" emma:confidence="0">
                  <emma:literal>iou</emma:literal>
                </emma:interpretation>
                <emma:interpretation id="interp2" emma:lang="en-US" emma:confidence="0">
                  <emma:literal>inn</emma:literal>
                </emma:interpretation>
                <emma:interpretation id="interp3" emma:lang="en-US" emma:confidence="0">
                  <emma:literal>an</emma:literal>
                </emma:interpretation>
                <emma:interpretation id="interp4" emma:lang="en-US" emma:confidence="0">
                  <emma:literal>Idr</emma:literal>
                </emma:interpretation>
              </emma:one-of>
            </emma:emma>
          </inkml:annotationXML>
          <inkml:trace contextRef="#ctx0" brushRef="#br0">-551 323 14,'0'-19'6,"0"19"-1,0 0-2,0 0-1,0 0-2,0 0-1,16-13 0,-16 13-3,0 0 0,0 0-1,17 8-1,-17-8-2,0 0 8,0 0 0</inkml:trace>
      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  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  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8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502699-82C4-4E31-AB9B-C1ECB9D8ED1B}" emma:medium="tactile" emma:mode="ink">
          <msink:context xmlns:msink="http://schemas.microsoft.com/ink/2010/main" type="inkDrawing" rotatedBoundingBox="1197,7411 1750,7641 1637,7913 1084,7684" semanticType="callout" shapeName="Other">
            <msink:sourceLink direction="with" ref="{270496BB-5E4C-4788-A5BF-A1CE9E395488}"/>
            <msink:sourceLink direction="with" ref="{4F097B81-C793-4095-AB47-1471763F68E0}"/>
          </msink:context>
        </emma:interpretation>
      </emma:emma>
    </inkml:annotationXML>
    <inkml:trace contextRef="#ctx0" brushRef="#br0">264 488 24,'16'-4'17,"-16"4"-5,0 0-5,19 17-1,-19-17 1,16 25 1,-5-6-2,0-1-1,2 4-2,-2 2 0,4-2-1,0 3 0,-1-1-1,3 2-1,0-6 0,1 2 0,0-5 0,3-3 0,-1-8-2,7-6-2,5-6-5,1-10-3,7-1-3,4-12-7,8-2 0,1-8 6,12 3 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3.5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097B81-C793-4095-AB47-1471763F68E0}" emma:medium="tactile" emma:mode="ink">
          <msink:context xmlns:msink="http://schemas.microsoft.com/ink/2010/main" type="inkDrawing" rotatedBoundingBox="675,7870 1775,7740 1803,7980 703,8110" shapeName="Other">
            <msink:destinationLink direction="with" ref="{9A502699-82C4-4E31-AB9B-C1ECB9D8ED1B}"/>
          </msink:context>
        </emma:interpretation>
      </emma:emma>
    </inkml:annotationXML>
    <inkml:trace contextRef="#ctx0" brushRef="#br0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BEA0AD-B113-4E7C-9837-EE58C5E67249}" emma:medium="tactile" emma:mode="ink">
          <msink:context xmlns:msink="http://schemas.microsoft.com/ink/2010/main" type="inkDrawing" rotatedBoundingBox="820,8044 1912,8075 1909,8183 817,8152" shapeName="Other"/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47.8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ADB99B-91AE-4846-BBFD-4D9298F0371E}" emma:medium="tactile" emma:mode="ink">
          <msink:context xmlns:msink="http://schemas.microsoft.com/ink/2010/main" type="inkDrawing"/>
        </emma:interpretation>
      </emma:emma>
    </inkml:annotationXML>
    <inkml:trace contextRef="#ctx0" brushRef="#br0">-8-8 17,'0'0'8,"0"0"0,-7-18-2,7 18 1,0 0 0,0 0 0,0 0 1,0 0-1,20 29 1,-14-7 1,1 7 0,2 4-1,2 6 1,6 1 0,1 4 0,6 2-1,2-4 0,7 4 0,-2-7 0,10 3 1,-2-7-1,5 5 0,2-9-2,1 2-1,3-5 0,2-1-1,1-5-2,2 0 0,-1-5-1,1-1 0,0-1 0,4 0-1,1-4 0,-3 2 1,2-1 0,0-2-1,-2-1 0,0 0 1,0-2-1,-3-1 0,-1-1 1,0-1-1,-1 0 0,1-1 1,0-1-1,3-2 0,-1 0 0,2 0 0,4-4 0,1 1 0,1-5 0,1 3 0,2-4 0,-3 1 0,1-3 0,-3 0 0,-6 0 0,-3 0 1,-3-1-1,-3-1 0,-3 0 0,-3 0 0,-3 0 0,-2 2 0,2-4 1,1 3-1,3-3 0,1 0 0,0-1 1,2-3-1,2 1 0,2 0 1,-2-2-1,-2 1 1,-1-1 0,-1 0-1,-2 0 1,-1 1-1,-4-1 1,0 2-1,-2-2 0,0 1 1,-3-1-1,-3 4 0,-1-3 0,2 3 0,-3 1 0,-1 2 0,-2 2 1,-1 0-1,-5 6 0,4-1 0,-3 6-9,-17 0-10,18 0-9,-18 0-6,0 0-7,0 0-2,0 0 0,0 0 26</inkml:trace>
    <inkml:trace contextRef="#ctx0" brushRef="#br0" timeOffset="1140.6632">90-85 12,'0'0'9,"-22"-7"-2,22 7 1,0 0 1,0 0-1,24-4 0,-4 2 0,8 0 1,3 0 0,4 1 0,3-7-1,5 3-1,-1-3-1,4 1 1,2 2-1,5-1 1,1-3-2,4 2 1,5-1 0,9 5-1,3-5-1,10 5 0,3-5-1,2 5-1,6-3 1,1 1-1,1-1 0,-3 1 0,-4-1 1,-1 2 0,-6 1 3,1-1-1,-11 2 0,-3 2 1,-3 0-1,-5 2 0,-8-4-1,-3 0 0,-5 2-3,-2-1 0,-3 1-1,-2-2 1,-3 2-1,2 0 1,-3 0-1,3 2 0,-2-2 0,2 1 0,3 1 1,4 0-1,2 2 0,-1-1 0,3 3 1,0-1-1,-1 1 0,1-1 0,-8 3 0,-1-3 0,-2 3-1,-4-1 1,-2 0 0,-4 4 0,-1-2-1,-4 2 1,-1 0-1,-2 2 1,-3 0-1,0 0 1,-18-13 0,28 24 0,-28-24 0,26 24 0,-26-24 0,24 16-6,-24-16-7,25 17-5,-6-6-3,-19-11-4,29 16-4,-29-16-4,28 13-1,-28-13 2,22 11 15,-22-11 17</inkml:trace>
    <inkml:trace contextRef="#ctx0" brushRef="#br1" timeOffset="18683">-19 1312 18,'0'0'14,"-7"-19"1,7 19-4,11-23-3,-11 23 0,33-28 1,-3 13 1,8-3 0,12 0 0,11-2 0,10-1-1,7-1 1,15 4-2,1-4-1,20 6-2,10-1 0,8 4-1,6 4-1,5 2 0,3 5-1,8 6 0,10 3 0,-10 2 0,-5 4 0,0 5 0,-11 2-1,4 1 0,0 1-1,-12-2 1,-5 0-1,-5-2 0,-6-1 0,-7-6 1,-6-2-1,-13-4 0,-16-1 1,-11-4-1,-19 0 0,-7-2 0,-15 4-6,-20-2-6,17 4-8,-17-4-8,0 0 0,-24 7-3,24-7-1,-19-11-3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624584-2374-45F9-A705-08B68AA19E8D}" emma:medium="tactile" emma:mode="ink">
          <msink:context xmlns:msink="http://schemas.microsoft.com/ink/2010/main" type="inkDrawing"/>
        </emma:interpretation>
      </emma:emma>
    </inkml:annotationXML>
    <inkml:trace contextRef="#ctx0" brushRef="#br0">2 0 18,'0'0'9,"-11"20"-3,11-20 1,2 33-1,2-11 1,1 2-1,1 9 1,-1 2 0,3 5 0,-3 4 0,-1 6 0,1-1 0,-3 4-1,4 2-1,-6 2 1,7 2 0,-5-4 0,5 4 1,-3-4-1,3 3 0,-1-4 0,1 6 0,2-5 0,0 2-2,-1 0 1,3 0 0,-4-2 0,2 2-1,-1-4 0,3 0 1,-6-2-2,3-1-1,-5-2 0,3 1-2,-2-3 1,1 2-1,-3-6 1,0 4-2,1-6 1,1 2 1,0 1-1,1-1 0,-1 0 0,1 0 1,-1 2-1,2-2 0,-3 2 1,1-2-1,0-1 0,-2 1 1,1-3-1,1-1 1,0 2-1,-1-1 0,1-2 0,0-1 0,-1-3 0,1 0 0,-2 0 0,3-3 0,-1-1 0,-4 2 0,2 0 1,0-1-1,0 1 1,-1 0 0,1-2-1,0 3 1,0-3-1,3-1 1,-3-1-1,0-1 0,2-1 1,-2-1-1,-1 0 1,3-2-1,-2-4 0,2 1 1,-2-3-1,1 1 1,-3-17-1,6 29 0,-3-12 0,-3-17 0,8 29 0,-8-29 0,5 28 0,-5-28 1,6 27-1,-6-27-1,5 28 2,-5-12-2,0-16 1,4 31-1,-4-31 2,4 31-3,-3-14 3,-1-1-1,0-16 0,2 32 0,-2-32 0,2 31 0,-2-31 1,0 29-1,0-29 0,0 26 0,0-26 0,0 22 0,0-22 0,0 16 0,0-16 1,0 0-8,6 21-13,-6-21-11,0 0-4,0 0-2,16-17-1,-14-3-2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52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467A1F-8D6B-4FA3-8359-9BEBE36875D2}" emma:medium="tactile" emma:mode="ink">
          <msink:context xmlns:msink="http://schemas.microsoft.com/ink/2010/main" type="inkDrawing" rotatedBoundingBox="957,6295 11735,6742 11509,12198 731,11751" semanticType="enclosure" shapeName="Other"/>
        </emma:interpretation>
      </emma:emma>
    </inkml:annotationXML>
    <inkml:trace contextRef="#ctx0" brushRef="#br0">13 0 14,'-17'21'18,"17"-21"-4,-7 25-6,7-25 0,2 35 0,1-13 1,3 6 1,1 1-1,-1 4 0,1 2-1,2 5 1,-1-1-1,-1 8 0,-1-4-1,1 4 0,-2 3-1,-1 3 1,0 2-1,1 2 1,-3 2 0,4 1 0,-5-1 1,5 1 1,-4-5 0,5 2-2,-3-4 0,3 2-2,-1-5 0,-1 1-2,3-3-2,1 0 0,-4 1-1,3 1 0,1-1 0,-2 1 0,1-1 0,1 1 1,-4 1-2,3-3 1,-1 0 0,0-4 2,-1 0-2,1 0 1,-1-2-1,-1-2 1,1-1-1,-3-1 1,3-1-1,-1 1 0,3-1 0,-3 0 0,1-1 0,-1 3 0,3-1 0,-3 3 0,1 1-1,-1-3 1,1 3 0,-3-2 0,1-1 0,0-1 0,-1-1-1,1-4 1,0-2 0,0-2 0,-3-1 0,3-1-1,2-1 2,-3 0-2,1-1 1,-2-1-1,1 0 2,-1-2-2,2-2 1,-2-1 0,1 1 0,-1 0 0,2-2 0,-2 2 0,0 1 0,0 3 0,-1-4 0,-2 2 0,2 0 0,1 0 0,-2 2 0,0-2 0,-2 3 0,2 1 0,0 0 0,-1-1 0,-1 1 0,2 0 0,-2-1 0,2-1 0,0 0 0,0-2 0,-2 2 0,2-2 1,-2 0-1,2 0 0,-2-2 0,0-2 1,2 1-1,0 3 0,-1-2 0,-1 0 0,0 0 0,0-1-2,0-1 2,2 0-1,-2-1 1,2-17-2,-1 18 2,1-18 0,1 17 0,-1-17 0,4 16-13,-4-16-11,0 0-9,0 0-2,0 0-2,17-5-2,-17 5-3</inkml:trace>
    <inkml:trace contextRef="#ctx0" brushRef="#br0" timeOffset="-6019.5702">-914 33 11,'-2'-20'5,"0"0"-2,0-2 1,2 0-1,0 2 0,0-2 0,2 2-1,-2 1 1,0 19 0,6-31 1,-6 31 1,2-18 2,-2 18 0,0 0 1,0 0 1,0 0 1,0 0-1,0 0 0,0 0-1,-10 25-1,9-8 0,1 5-2,0 4 1,1 3-1,-1 2 1,2 4 1,-2 4-1,2 6 1,-4-2-1,4 6 2,-4-5 0,2 6 1,-3-5-2,3 5 1,-2-4-1,2 0-1,-2 1-1,4 3-1,-4-2-2,4 3-1,-2 0-1,0 1 1,2-1-1,-2-1 0,1-3 0,1 1 1,-2-2 0,2 0-2,-2-4 2,-2 0-1,2-2 1,-2 1-1,1-3 0,-3 1 0,4 1 0,-2-1 0,0 3 0,2 2 0,-2 2 0,1-2 0,1 2 0,-2-1 0,0-1 0,0 1 1,0-5-1,-1 0 1,-1 1-1,0-1 2,1 0-2,-3-1 1,1-1-1,-1-1 2,0 2-2,3-3 0,-1-1 1,0 0-1,1-2 0,-1 0 0,0 0 0,3 2 0,-1 0 0,0-4 0,0 2 0,2 0 0,-2 4 0,0-4 0,1-2 0,1-2 0,0 2 0,0 2 0,-2-2 0,2 1 0,0-1 0,0 0 0,0 2 0,0 0 0,0-2 0,0 2-1,0-3 2,2 3-2,-2 0 1,0-2 0,1 2 0,-1 0 0,0 0 1,0 0-1,0 2 0,2 1 0,0-1 0,0 4 0,0-3 0,1 3 0,-1 1 0,4 1 0,-3-3 0,3 3 0,1-1 0,-1-2 0,-1 3 0,1 3 0,-1-6 0,1-1-1,1 0 1,-1-4-1,-1 0 1,-1-2 0,3-4 1,-1-3-1,1 4 1,-1-3-1,-3 1 0,3 2 0,-2-3 0,3 1 0,-2 0 0,-1 1 0,0 1 0,1-4 0,-1-1 0,0 1 0,-2 2 0,1-6 0,-1-2 0,0 1 0,0-1 0,1 0 0,-1-1 0,-2-17 0,6 29 0,-6-29 0,5 30 0,-5-30 0,6 22 0,-6-22 0,5 18 0,-5-18 0,8 17 0,-8-17 0,0 0 0,16 16 0,-16-16 0,19 11 0,-19-11 0,25 9 0,-8-7 0,3 2 0,0-1 0,2 1 0,4-2 0,0 0 0,1 0 0,1 1 0,1 1 0,1 0 0,1 1 0,0 2 0,4-1 0,2 3 0,0-2 0,5 1 0,0 1 0,4-2 0,2 2 0,6-1 0,1-1 0,5 0 0,7 1 0,1-3 0,2 3 0,-1-3 0,5-1 0,-2-1 0,-2 1 0,1-6-1,-3 2 1,2-2-1,6-1 0,1-3 0,0-1 1,2-2-1,0 0 1,0 1-1,0-1 1,-1 0-1,-7 0 1,-1 3 0,0 1-1,-2-3 1,3 3 0,0-2-1,5-1 1,1 1-1,0 0 1,2-3-1,0 1 1,-1 0 0,-1 2 0,-2-1-1,-1-1 1,1 4-1,4-3 1,0 3-1,4-1 1,0 3 0,-2-1-1,0 2 2,0 0-2,-2 1 1,-8 1 0,1-2-1,-2 2 1,2 0 0,1 0-1,1 0 1,-1 0-1,3 0 1,1 2 0,0-2-1,2-2 1,-3 2-1,-1-2 1,4-2 0,2 1 0,2-5-1,3 1 1,1-2 0,-1-4-1,0 2 0,3-2 1,-7 4-1,-4-2 0,-3 2 1,-7 1-1,-2 3 1,-1 1 0,-3-1 0,-5 3 0,2 0 0,-2 0 0,0 0 0,-2 0 0,0 1 0,0-3 0,1 2 0,-1-3 0,0-1 0,0 1 0,0 1 0,-1-2-1,1 3 2,-2 1-1,-1-2 0,1 2-1,0 4 1,1-4 0,-5 2 0,1 0 0,-4 0 0,-2 0 0,-2 2 0,-1-2 0,-3 4 1,1-2-1,-1 0 0,-1-2 0,0 0 0,2 1 1,-1-1-1,-1 0 0,0-1 0,1-1 0,3 0 0,0 2 0,3-2 0,4 0 0,-2 0 0,2-1 0,2-1 0,-4 2 0,1-1 0,-1-1 0,-3 2 1,-5-2-1,3 3 0,-5 1 0,-1-2 0,-2 2 1,-1-2-1,-5 2 0,1 0 0,-4 2 0,-4 0 0,0-1 0,-3 1 0,-1 0 0,-16-2 0,28 4 0,-28-4 0,24 2 0,-24-2 0,20-4 0,-20 4 0,20-7 0,-20 7 0,22-8-1,-22 8 2,24-7-1,-24 7 0,24-6 0,-24 6 0,24-3 0,-24 3-1,20-2 1,-20 2 0,21-2 0,-21 2 0,25 0 0,-25 0 0,26 4 0,-26-4 0,29 0 0,-29 0 0,30 3 0,-14-1 0,1-2 0,1 0 0,1 2 0,1 2 0,0-4 0,4 2 0,0-6 0,2 4 0,-1 2 0,3-4 1,1 2-1,1 0 0,1 2 1,-1-2-1,-1 0 0,0 2 0,-1-2 1,0 0-1,-1 1 0,-1 1 0,0 0 0,1 0 0,3 0 0,1 0 0,0-1 0,0 1 1,1 0-1,3-2 0,-2 2 1,-2-2-1,-2 0 0,-1 0 0,-4 2 0,0-2 0,-4 2 0,-3-2 1,-17 0-1,25 1 0,-25-1 0,22 4 0,-22-4 0,21-2 0,-21 2 0,20-2 0,-20 2 0,24-5 0,-24 5 0,24-4 0,-24 4 0,25-2 0,-25 2 0,28-3 1,-28 3-1,24-4 0,-24 4 0,24-2 1,-24 2-1,18-5 1,-18 5-1,0 0 1,20-8-1,-20 8 0,0 0 1,17-9-1,-17 9 0,0 0 1,20-13-1,-20 13 0,17-11 0,-17 11 0,16-11 0,-16 11 0,0 0 0,20-14 0,-20 14 1,0 0-1,0 0 0,21-17 0,-21 17 0,0 0 0,14-18 1,-14 18-1,11-18 0,-11 18 0,10-22 0,-10 22 0,11-26 1,-11 26-2,11-30 1,-11 30 0,13-29 0,-6 9 0,-2 3 0,3-1 0,-3-2 0,3-2-1,-1 0 1,-1-4-1,1 1 1,-2-3 0,1-3 0,-1 0 0,-1-2 1,-2-4-1,0 0 1,0 1-1,-2-3 1,0-1-1,-2 1 0,0 1 0,0-3 0,2-1-1,-4-2 1,3 2 0,-1-2 0,-2 0 0,4 0 0,-2 2 0,2-4-1,-2 4 1,4-2 0,2-4-1,-2-3 0,0 1 0,1-3 0,-1-4 1,0-4-1,2 1 1,-3-2-1,1-3 1,0 3 0,0 0 0,-2-1 0,0 1-1,2 1 2,-2-1-3,0 0 2,0 1 0,0-3-1,0 2 1,2-4 0,-2-2-1,1 0 1,-1 2 1,0 2-2,-3-1 1,1 5 0,-2-1 0,-1 4 0,-3 2-1,3 0 1,-4 0 0,0-1 0,-1 1 0,1-2 0,0 2 0,2-2 0,-1 0 0,-1-2 0,2 6 0,-1 0 1,5 1-2,-5 5 1,5 1 0,-3 4 0,2 0 0,1 3-1,-1 2 1,2 1 0,-1-1 0,-1 2-1,2-2 2,0 3-1,0 2 0,1-1 1,-1 0-1,0 4 1,2-2-1,-2 1 0,2 3 1,-2 1-2,2 1 2,0 1-1,-2 4 0,2-1 0,0 5 0,0 16-1,0-29 1,0 29 0,-2-22 0,2 22 0,0-21 0,0 21 0,0-18 0,0 18 0,0 0 0,0-18 0,0 18-1,0 0 1,0-20 0,0 20 1,0 0-1,0-21 0,0 21-1,0-16 2,0 16-2,0 0 1,-1-19 0,1 19 0,0 0 0,0 0-1,-4-18 1,4 18 0,0 0 0,0 0 0,0 0 0,0 0 1,0 0 0,0 0-1,0 0-9,0 0-13,0 0-10,-4 20-2,4-20-2,0 0-8,0 0-2</inkml:trace>
    <inkml:trace contextRef="#ctx0" brushRef="#br0" timeOffset="2026.984">395 3779 16,'22'-20'8,"-22"20"-2,28-26 0,-8 11 1,0-1-3,6 1 1,-2-1-1,3 3 1,-1-4 0,3 6 0,-5 2 0,2 4-1,-4 1 2,4 0 0,0 4 1,1 0-1,8 0 0,4 0-1,7 0 1,7 0-2,6-2-1,5-1-1,4-1-1,0-1 0,4-1-1,0 1 0,-4-1 0,2-1 1,-6-1-1,0 3 0,2-2 0,-2 1 0,0 1 0,-3-3 0,0 3 0,-3-3-1,1 3 1,-4-1 0,-1 1-1,1-2 1,-2 1 0,2 1-1,-1-1 1,1 2-1,0 1 0,4-1 1,2-1-1,-3 3 1,3 0-1,0 2 1,1 0-1,-1 0 1,1 0-1,-3 2 1,0 1-1,2-1 1,-2 2-1,-2-2 1,-2 1-1,2 3 1,0-2 0,4-3-1,-3-2 1,1 1-1,4-4 1,-1 0-1,4-5 1,-3 0-1,-1 0 1,5-2 0,-7 0-1,5-4 1,-5 2-1,1-2 1,3 3-1,3 1 0,-3 1 1,-3 1 0,-1 0 0,-4 4-1,-1-1 2,-8 2-1,-2-1 0,-7-1 1,-1-1-1,0 2 1,-4-3-1,2 1 1,-2 1-1,6 1 0,-5-1 0,1 3 0,-1-3 0,-1 3-1,-2 1 1,2 0 0,-2-2 0,-1 2 0,5-1 0,-2 1 0,3-2 0,-1 2 0,4-3-1,0 3 1,-1-2 0,-3 1 0,2 1 0,-4-2 0,0 1 1,-3 1-1,-1 0 0,0-2 1,-1 1 0,3-1-1,-3 2 1,5-2 0,-6 3 0,7 1-1,-7-4 1,6 4 0,-5-2 0,1 2 0,1 0 0,-3 0 2,3-2 0,-1 4 1,-1-2-1,1 0 1,-3 0 0,-2 0 0,-2-2 0,2 4-1,-6-2 0,4 0 0,0-4-1,0 4 1,2-1-1,2 1 0,0-2-1,-2 0 0,3-2 0,-3 2 0,-2 2 0,0 0 0,-3 0 1,-1 0-1,-1 0 0,-17 0 0,25 4 0,-25-4 0,21 6-1,-21-6 0,0 0 0,18 5-1,-18-5 0,0 0-3,20 4-5,-20-4-2,22 2-3,-22-2-1,30 0-3,-14-4-5,3 6-4,-3 1 2,-16-3 2,26 4 9,-26-4 14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5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0804C7-6264-46E5-AE70-8D15D1FC0C78}" emma:medium="tactile" emma:mode="ink">
          <msink:context xmlns:msink="http://schemas.microsoft.com/ink/2010/main" type="inkDrawing"/>
        </emma:interpretation>
      </emma:emma>
    </inkml:annotationXML>
    <inkml:trace contextRef="#ctx0" brushRef="#br0">72 131 6,'-2'-20'3,"2"20"1,0 0 0,-1-19 1,1 19 0,-13-16 0,13 16 0,-19-17 0,19 17 0,-18-13 0,18 13 0,0 0-1,-20-11 0,20 11 0,0 0 1,0 0 0,0 0 1,22 22 0,4-9 0,3 4 0,11 3 1,8-2-1,11 6 0,5-2 0,12 0-2,7-4 0,12 3-1,12-5 0,7-3-1,6-2-1,10-4 0,8-3 0,8-4-1,8-4 1,-5 1-1,-2-5 0,-2 1 0,-5-2 1,-5-2-1,-1 2 0,-11-1 1,-5-1-1,-8 2 0,-5-4 0,-6 2 0,-3-1 1,-6-3-1,-13 0 0,-5 1 1,-11-3-1,0 2 0,-12 1 0,-3-3 1,-7 4-1,-6 1-1,-5 1-2,-10 0-6,-18 11-3,0 0-4,0 0-6,-31-15-1,-4 15-1,-9 2-2,-13 1 10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23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31BF26-A928-402A-A551-C48F49968743}" emma:medium="tactile" emma:mode="ink">
          <msink:context xmlns:msink="http://schemas.microsoft.com/ink/2010/main" type="inkDrawing"/>
        </emma:interpretation>
      </emma:emma>
    </inkml:annotationXML>
    <inkml:trace contextRef="#ctx0" brushRef="#br0">0 8 2,'9'-20'18,"8"20"-2,3 9-6,12 7-2,4 10 0,10 13-1,10 5 1,2 7-1,7 6 0,1 3-2,9 1-2,4 3-2,6-2 1,5 1-1,-1-1 0,8-3 0,4 3-1,6-3 2,3 1-3,4 6 2,0 2-2,2 2 1,-2-2 0,-5 5 0,-3-5 0,-6 4-1,-10-8 0,-11-2 0,-5-3 1,-6-6-1,-6-2 0,-3-5 0,-11 0 0,2-5 0,-8 1 1,0-4 0,-5-3-1,-2 0 1,-2-2 0,4-2 0,0-2-1,-2 1 1,1-3 0,-3-1-1,1-4 0,-5 0-2,-1-4 1,-8-1-1,-2-2 1,-18-15-3,24 25-1,-24-25 0,15 19 0,-15-19 1,5 18 1,-5-18 0,4 20 0,-4-20 2,6 20 1,-6-20 1,11 20 0,-11-20 0,18 21 1,-18-21-1,20 16-2,-20-16-4,19 15-4,-19-15-1,0 0-1,18 5 12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53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845628-BD62-46EC-9848-D9A8EC9925F5}" emma:medium="tactile" emma:mode="ink">
          <msink:context xmlns:msink="http://schemas.microsoft.com/ink/2010/main" type="writingRegion" rotatedBoundingBox="887,11894 8689,11719 8784,15944 982,16118"/>
        </emma:interpretation>
      </emma:emma>
    </inkml:annotationXML>
    <inkml:traceGroup>
      <inkml:annotationXML>
        <emma:emma xmlns:emma="http://www.w3.org/2003/04/emma" version="1.0">
          <emma:interpretation id="{221A3A4C-DE2B-4BC6-911F-593E8CD37F19}" emma:medium="tactile" emma:mode="ink">
            <msink:context xmlns:msink="http://schemas.microsoft.com/ink/2010/main" type="paragraph" rotatedBoundingBox="3653,11781 3837,12417 3302,12572 3118,1193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BB7DD30-EBBF-4966-A8BE-27A15C100984}" emma:medium="tactile" emma:mode="ink">
              <msink:context xmlns:msink="http://schemas.microsoft.com/ink/2010/main" type="line" rotatedBoundingBox="3653,11781 3837,12417 3302,12572 3118,11935">
                <msink:destinationLink direction="with" ref="{5DC097CA-74E4-47EE-99AE-6FD6F27CAA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407AC4-F270-41A5-B851-2811B276DD5E}" emma:medium="tactile" emma:mode="ink">
                <msink:context xmlns:msink="http://schemas.microsoft.com/ink/2010/main" type="inkWord" rotatedBoundingBox="3653,11781 3837,12417 3302,12572 3118,11935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779 2700 115,'0'0'29,"-17"-11"-1,35 2-15,10-4-6,20 2-2,3-6-2,12 1-3,1 1-3,2 0-1,-5 8-1,-9 0 0,-8 7 1,-15 2 1,-5 5 2,-24-7 1,11 29 3,-13-8 1,-7-1 0,5 2 0,-1 0-1,5 2-2,5-1-10,3 1-10,8 2-6,-5-6-2,4 4-3,-6-4-1,-3 2-3</inkml:trace>
          <inkml:trace contextRef="#ctx0" brushRef="#br0" timeOffset="-327.1665">1299 2649 53,'0'0'21,"-16"-2"1,16 2-4,-17 27-2,10-1-2,-3 5-1,3 11 1,-2 6-3,2 7-1,1 4-3,2 1 0,-3-3-3,1-4 0,-1-3-5,2-12-9,3-3-10,-4-15-7,6-20-1,0 0-2,0 0-1,-16-25-1,14-10 2</inkml:trace>
        </inkml:traceGroup>
      </inkml:traceGroup>
    </inkml:traceGroup>
    <inkml:traceGroup>
      <inkml:annotationXML>
        <emma:emma xmlns:emma="http://www.w3.org/2003/04/emma" version="1.0">
          <emma:interpretation id="{39EE72DE-66C1-4F28-93A6-5CB796EF215D}" emma:medium="tactile" emma:mode="ink">
            <msink:context xmlns:msink="http://schemas.microsoft.com/ink/2010/main" type="paragraph" rotatedBoundingBox="2614,12793 8461,12662 8475,13303 2628,13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F3C6C3-86FC-4B9A-B53A-13BFE7D386DD}" emma:medium="tactile" emma:mode="ink">
              <msink:context xmlns:msink="http://schemas.microsoft.com/ink/2010/main" type="line" rotatedBoundingBox="2614,12793 8461,12662 8475,13303 2628,13434"/>
            </emma:interpretation>
          </emma:emma>
        </inkml:annotationXML>
        <inkml:traceGroup>
          <inkml:annotationXML>
            <emma:emma xmlns:emma="http://www.w3.org/2003/04/emma" version="1.0">
              <emma:interpretation id="{C9A1FF62-47D1-4FB1-B30B-0715F1AE186A}" emma:medium="tactile" emma:mode="ink">
                <msink:context xmlns:msink="http://schemas.microsoft.com/ink/2010/main" type="inkWord" rotatedBoundingBox="2615,12826 5701,12757 5714,13346 2628,13415"/>
              </emma:interpretation>
              <emma:one-of disjunction-type="recognition" id="oneOf1">
                <emma:interpretation id="interp5" emma:lang="en-US" emma:confidence="1">
                  <emma:literal>denser</emma:literal>
                </emma:interpretation>
                <emma:interpretation id="interp6" emma:lang="en-US" emma:confidence="0">
                  <emma:literal>deorser</emma:literal>
                </emma:interpretation>
                <emma:interpretation id="interp7" emma:lang="en-US" emma:confidence="0">
                  <emma:literal>doorscr</emma:literal>
                </emma:interpretation>
                <emma:interpretation id="interp8" emma:lang="en-US" emma:confidence="0">
                  <emma:literal>dander</emma:literal>
                </emma:interpretation>
                <emma:interpretation id="interp9" emma:lang="en-US" emma:confidence="0">
                  <emma:literal>chooser</emma:literal>
                </emma:interpretation>
              </emma:one-of>
            </emma:emma>
          </inkml:annotationXML>
          <inkml:trace contextRef="#ctx0" brushRef="#br0" timeOffset="478.4103">731 3865 50,'-37'-24'11,"-5"0"-1,-1 0-6,1 8-2,-2 6 1,3 9 2,-5 8 1,6 11 2,-1 8 0,10 5 0,2 4 0,10 7-1,8-2 0,13 1-3,9-6-3,11-6-5,19-5-9,7-8-4,9-8-1,1-10-1,3-7-1,-4-11 0,-5-6 1,-8-9 8</inkml:trace>
          <inkml:trace contextRef="#ctx0" brushRef="#br0" timeOffset="704.2891">692 3619 128,'-39'-33'33,"5"18"0,-3 8-1,11 18-12,4 7-11,13 15-9,11 9 0,10 12 0,12 6 0,8 1 0,4 1 0,3-5 0,1-2 0,-6-13-3,2-2-16,-12-18-10,0-3-3,-24-19-1,19 0-1,-21-17-2,2-3 1,-4-9 7</inkml:trace>
          <inkml:trace contextRef="#ctx0" brushRef="#br0" timeOffset="1514.2908">861 3894 107,'0'0'35,"17"7"0,-17-7-3,26 0-13,-6-5-6,11 5-2,2-9-8,8 1-3,-1-3 0,-1 0 0,-4-3 0,-8-1 0,-5-3 0,-9-3 0,-7 5 0,-14-1-5,8 17 0,-34-25 0,10 21 1,-8 4 1,-1 6 1,0 10 3,-2 6 3,6 6 0,1 5 0,8 7 1,7 0-2,9 2 0,10-1-3,9-4 0,12-6 0,10-6 0,11-3-6,1-14-14,14 1-8,-2-16-4,5 1-1,-13-14 0,1 3 0,-14-10 0,-7-1 11,-9-1 10,-15-4 17,-11 2 12,-10-2 9,-1 9 6,-15-4 1,6 14 1,-9-3-2,9 14 0,-4-1-9,26 4-8,-28 26-12,23-1-3,12 3 0,4 5 0,8 2 0,5 1 0,1-1 0,5-4 0,-3-5 0,-1-8 0,-2-1-3,-24-17-13,33 4-5,-33-4 0,6-22 0,-17-2-1,5 0 0,-11-13 1,6 0 13,-5-3 8,5 0 8,7 1 2,4 1 3,9 8 3,1 1 4,13 16 0,-4 4-1,12 18-4,-3 8-2,3 10-3,-2 6-3,3 8-3,-3 3-4,-1 0 0,-2-4 0,-3-3 0,-2-8 0,-1-7 0,0-2-9,-20-20-13,33 8-9,-33-8-2,33-24 0,-22-2-2,10-1 0,-7-12-1</inkml:trace>
          <inkml:trace contextRef="#ctx0" brushRef="#br0" timeOffset="1865.6859">2009 3707 155,'-38'-29'34,"17"21"-3,-3-1-13,24 9-7,-31 6-8,31-6-3,-22 22 0,22-22 0,-9 34 0,9-12 1,5-1-1,5 1 1,6-6-1,10 2 0,3-1 0,8 1 0,5-1 0,3 1 0,-1 0-1,-6 4 1,-5 4-1,-9 0 1,-9-2-1,-13 0 1,-11-2-1,-8-2 1,-7-2 0,-2-5 0,-1-4 0,-1-7-6,6 2-11,0-12-8,22 8-7,-20-20-1,20 20 0,11-37-1,13 19-1</inkml:trace>
          <inkml:trace contextRef="#ctx0" brushRef="#br0" timeOffset="2533.497">2381 3953 99,'0'0'34,"14"-17"-1,-4 1-4,14 5-10,-2-8-5,7 3-3,-1-4-3,3-1-8,-2 3-5,-7-4-4,2 7-3,-16-1-2,-8 16-1,0-20 1,0 20 0,-33-6 2,7 12 3,-7 5 6,-4 5 5,4 4 4,0 2 4,12 10 4,5-3-1,18 6 1,9-6 0,18 6-2,10-9-3,7-1-6,13-1-11,-2-13-11,7 4-5,-9-15-4,-1 2-3,-14-13-1,-3 0 0,-10-11 2,-10-2 11,-6-6 6,-7-1 13,-4-2 0,-6 2 10,-1 0 7,-4 5 2,2 10 3,9 16 3,0 0 3,-24-11 2,24 27-7,0 1-4,9 12-4,0 0-1,10 8-2,-3-6-4,6 4-3,0-5-5,-2-5 1,-1-6-1,-19-19-3,27 16-7,-27-16-3,0 0 0,-14-37-1,1 17-1,-9-9 1,0-1 0,-2-8 2,5-1 9,7 1 3,10-1 1,9 1 0,15-1 1,15 5 0,14 2-8,6 10-12,6 2-2,0 7-2,1 6-4,-3 3-2</inkml:trace>
        </inkml:traceGroup>
        <inkml:traceGroup>
          <inkml:annotationXML>
            <emma:emma xmlns:emma="http://www.w3.org/2003/04/emma" version="1.0">
              <emma:interpretation id="{CD05D6EF-6209-40DB-8E26-1A7BD7DD3410}" emma:medium="tactile" emma:mode="ink">
                <msink:context xmlns:msink="http://schemas.microsoft.com/ink/2010/main" type="inkWord" rotatedBoundingBox="6300,12711 8461,12662 8475,13303 6315,13352"/>
              </emma:interpretation>
              <emma:one-of disjunction-type="recognition" id="oneOf2">
                <emma:interpretation id="interp10" emma:lang="en-US" emma:confidence="0">
                  <emma:literal>fluid</emma:literal>
                </emma:interpretation>
                <emma:interpretation id="interp11" emma:lang="en-US" emma:confidence="0">
                  <emma:literal>f cued</emma:literal>
                </emma:interpretation>
                <emma:interpretation id="interp12" emma:lang="en-US" emma:confidence="0">
                  <emma:literal>f lurid</emma:literal>
                </emma:interpretation>
                <emma:interpretation id="interp13" emma:lang="en-US" emma:confidence="0">
                  <emma:literal>Fluid</emma:literal>
                </emma:interpretation>
                <emma:interpretation id="interp14" emma:lang="en-US" emma:confidence="0">
                  <emma:literal>f curd</emma:literal>
                </emma:interpretation>
              </emma:one-of>
            </emma:emma>
          </inkml:annotationXML>
          <inkml:trace contextRef="#ctx0" brushRef="#br0" timeOffset="3114.6643">4349 4039 44,'16'13'31,"-16"-13"2,0 0-3,0 0-1,0 0-3,0 0-4,0 0-3,-16-28-7,3 6-9,-5-5-3,-8-10 0,-5-7-1,-12 0 1,-1-4-1,-4 1 1,-1 1 0,3 2 0,5 0 0,12 5 0,12 4 1,25 4 0,14 5-1,16 6 1,16 9-1,5 4-11,14 14-10,-3 6-8,0 13-3,-19-1-1,-6 12-2,-22-6 0,-10 8 0</inkml:trace>
          <inkml:trace contextRef="#ctx0" brushRef="#br0" timeOffset="3292.7724">4018 3874 124,'-17'-8'34,"17"8"1,17-27-8,14 10-12,11-1-9,8 0-11,11 7-16,-4-8-7,9 8-5,-9-3-1,2 6 0,-11-4-1,0 2 1</inkml:trace>
          <inkml:trace contextRef="#ctx0" brushRef="#br0" timeOffset="3505.0819">4621 3582 128,'-37'-5'35,"19"12"-2,-2-2-5,9 14-13,5 3-8,8 9-7,9 6 1,7 5 0,8 2-1,5 0 1,3-2-1,1-7-10,7 5-10,-7-14-9,3-2-3,-8-17-1,3-1-1,-13-15-1,2-3 1</inkml:trace>
          <inkml:trace contextRef="#ctx0" brushRef="#br0" timeOffset="3839.6825">4882 3778 140,'-35'-18'35,"35"18"-3,-29 7-9,22 12-10,5 3-9,7 7-3,10 2 0,7 2 0,8 0 0,4-2 0,7-3 0,5-4 0,4-8-1,-4-6 0,0-9 0,-8-4 0,-5-10 0,-5-5-1,-10-5 0,-5-6 0,-9-4 1,-4-2-1,-6 2 1,-3 0-1,0 2 1,0 7-1,3 6-9,-1 1-4,7 17-5,0 0-5,0 0-5,16 2-4,7 13 0,-1-8 0,3 2 9,3 2 4</inkml:trace>
          <inkml:trace contextRef="#ctx0" brushRef="#br0" timeOffset="4005.8034">5427 3802 90,'-15'20'34,"15"-20"-2,-16 30-2,10-12-9,8 11-4,0-3-4,9 5-4,0 2-8,0-9-18,11 4-13,-22-28-3,35 22 0,-35-22-3,22-13 1,-20-9-2</inkml:trace>
          <inkml:trace contextRef="#ctx0" brushRef="#br0" timeOffset="4633.5829">5981 3841 117,'-19'-26'36,"12"6"-2,-10-9-10,10 12-7,-12-5-4,3 7-5,-8 8-9,-5 5 0,-6 8 0,-4 3 0,0 7 1,1 8 0,3 4 0,9 7 0,8-1 0,10 3 1,14-2-1,14 0 1,8-8-1,10-6 0,6-5-1,1-10-5,6-5-6,-10-13-3,3-1-2,-17-17-1,3-1-2,-19-18 0,0-1 1,-15-9 6,-3-3 9,-6 3 10,-11-3 11,6 14 1,-12 4 1,12 19 1,-6 8 1,24 17-1,-24 20-5,26 10-6,7 10-8,7 9 0,8 8 0,6 2 0,3 0 0,0-8-19,6 2-13,-12-14-4,1-8-3,-10-18-3,-1-10-2</inkml:trace>
        </inkml:traceGroup>
      </inkml:traceGroup>
    </inkml:traceGroup>
    <inkml:traceGroup>
      <inkml:annotationXML>
        <emma:emma xmlns:emma="http://www.w3.org/2003/04/emma" version="1.0">
          <emma:interpretation id="{CBFEA120-8F05-4AC0-89F0-8EB26E862025}" emma:medium="tactile" emma:mode="ink">
            <msink:context xmlns:msink="http://schemas.microsoft.com/ink/2010/main" type="paragraph" rotatedBoundingBox="942,14349 8737,14058 8804,15858 1009,16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E02E8-A8BA-4931-BBDE-C71B05688216}" emma:medium="tactile" emma:mode="ink">
              <msink:context xmlns:msink="http://schemas.microsoft.com/ink/2010/main" type="inkBullet" rotatedBoundingBox="942,14349 1724,14319 1747,14949 965,14978"/>
            </emma:interpretation>
            <emma:one-of disjunction-type="recognition" id="oneOf3">
              <emma:interpretation id="interp15" emma:lang="en-US" emma:confidence="0">
                <emma:literal>↳</emma:literal>
              </emma:interpretation>
            </emma:one-of>
          </emma:emma>
        </inkml:annotationXML>
        <inkml:trace contextRef="#ctx0" brushRef="#br0" timeOffset="5568.0211">-1375 5158 119,'-15'-28'36,"6"10"-2,-6 0-4,15 18-10,0 0-6,0 0-12,-2 18-2,11 8 0,4 7 0,9 5 0,4 6 0,5 6 0,1 1 0,-1 0 0,0-1 0,-5-4 0,0-4 0,-6-7 0,-5-8 0,-4-7 0,-11-20 0,0 0 0,0 0 0,18-38 0,-14 3 0,5-7 0,2-4 0,7-2 0,6 6 0,2 5 0,3 10 0,3 9 0,1 10 0,-2 12 0,-2 7 0,-3 11 0,-4 7 0,-3 8 0,-3 9 0,1 2 0,-4-1 0,-2-1 0,0-6 0,-2-7 0,6-1-19,-15-32-13,27 18-2,-27-18-1,24-28-1,-15-5-2,4 0-1,-2-7 18</inkml:trace>
      </inkml:traceGroup>
      <inkml:traceGroup>
        <inkml:annotationXML>
          <emma:emma xmlns:emma="http://www.w3.org/2003/04/emma" version="1.0">
            <emma:interpretation id="{A7EFD3E1-BAA9-478B-864C-C46A4E9E435A}" emma:medium="tactile" emma:mode="ink">
              <msink:context xmlns:msink="http://schemas.microsoft.com/ink/2010/main" type="line" rotatedBoundingBox="1776,14341 8737,14081 8775,15084 1813,15343"/>
            </emma:interpretation>
          </emma:emma>
        </inkml:annotationXML>
        <inkml:traceGroup>
          <inkml:annotationXML>
            <emma:emma xmlns:emma="http://www.w3.org/2003/04/emma" version="1.0">
              <emma:interpretation id="{749F5EAC-9378-41AB-B728-F33E346FBD5E}" emma:medium="tactile" emma:mode="ink">
                <msink:context xmlns:msink="http://schemas.microsoft.com/ink/2010/main" type="inkWord" rotatedBoundingBox="1780,14447 4694,14339 4727,15235 1813,15343"/>
              </emma:interpretation>
              <emma:one-of disjunction-type="recognition" id="oneOf4">
                <emma:interpretation id="interp16" emma:lang="en-US" emma:confidence="0">
                  <emma:literal>eights</emma:literal>
                </emma:interpretation>
                <emma:interpretation id="interp17" emma:lang="en-US" emma:confidence="0">
                  <emma:literal>eighths</emma:literal>
                </emma:interpretation>
                <emma:interpretation id="interp18" emma:lang="en-US" emma:confidence="0">
                  <emma:literal>cigars</emma:literal>
                </emma:interpretation>
                <emma:interpretation id="interp19" emma:lang="en-US" emma:confidence="0">
                  <emma:literal>Eights</emma:literal>
                </emma:interpretation>
                <emma:interpretation id="interp20" emma:lang="en-US" emma:confidence="0">
                  <emma:literal>tights</emma:literal>
                </emma:interpretation>
              </emma:one-of>
            </emma:emma>
          </inkml:annotationXML>
          <inkml:trace contextRef="#ctx0" brushRef="#br0" timeOffset="5964.7644">-562 5402 154,'-8'20'37,"8"-20"-1,0 0-8,0 0-28,24 13 0,7-11 0,8-4 0,5-4 0,4-3 0,4 0 0,-3-4 0,1 0 0,-10-3-6,-7 1-2,-16-3 0,-17 18 1,4-30-1,-4 30 1,-43-25 4,3 17 7,-4 6 3,-8 4 1,3 7-1,-3 4 1,8 9-1,5 4-1,12 9-6,10 3 0,13 8 0,16-2 0,11 2 0,20-4 0,12-3 0,13-1 0,0-14-14,15-4-15,-6-14-5,2-2 0,-13-17-1,-7 0-1,-16-18-1,-10-2 11</inkml:trace>
          <inkml:trace contextRef="#ctx0" brushRef="#br0" timeOffset="6156.5598">78 5358 153,'-13'16'36,"-2"3"-1,13 8-4,4 6-31,13 4 0,9 1 0,5-5 0,12 6-19,-3-17-11,8 0-4,-7-19-1,0-4 0,-14-20-1,-4-4 0,-12-10 10</inkml:trace>
          <inkml:trace contextRef="#ctx0" brushRef="#br0" timeOffset="6296.6414">168 5165 75,'0'0'16,"7"18"-7,12-1-8,10-1-15,12 5-4,14-1-2,9 0 0,8-2-1</inkml:trace>
          <inkml:trace contextRef="#ctx0" brushRef="#br0" timeOffset="6897.3086">847 5315 141,'-35'-18'33,"5"3"-2,-5-5-12,8 9-9,-1 0-4,2 8-3,-5 1 2,0 7-1,-10 8-1,3 7-3,-3 6 0,1 9 0,5 3 0,5 8 0,14 2 0,10-4 0,17-2 0,19-7 0,12-8 0,15-10 0,7-12 0,6-8 0,-2-16 0,-5-4 0,-10-7 0,-16-5 0,-15-1 0,-14-1 0,-16 2 0,-10 2 0,-8 6 0,-2 3 0,-1 7 0,1 6 0,5 8 0,6 6 0,17-3 0,2 28 0,13-4 0,12 9 0,8 5 0,9 10 0,4 3 0,0 4 0,-2 4 0,-6 2 0,-7-1 0,-9-5 0,-14-2 0,-12-9 0,-9-5 0,-11-6 0,-12-9 0,-4-8 0,-6-9 0,-8-12-2,6-2-15,-7-19-7,12 2-6,1-18-2,16-2-2,6-13 0,19 0 1,11-9 7,10-4 7</inkml:trace>
          <inkml:trace contextRef="#ctx0" brushRef="#br0" timeOffset="7347.9931">1016 5139 163,'-39'11'37,"23"8"-2,-1-3-15,13 12-20,12 3 0,10 7 0,8 1 0,5 5 0,8 0 0,-1 0 0,-3-2 0,-3-7 0,-7-2 0,-6-9 0,-8-4 0,-11-20-5,0 0-7,0 0-1,-11-31-2,2-4-1,5 0 1,-2-11 0,10 2 5,2 0 5,5 4 2,3 9 1,5 7 3,3 11 3,0 6 3,4 12 5,-8 6 3,8 13 0,-8 2 0,6 9 0,-5 1-2,4 7-2,-2-5-8,3 1-3,-1-8 0,1-9-3,8 0-18,-10-19-8,7-3-4,-9-16-1,4-4 0,-11-15 0,2-4 0</inkml:trace>
          <inkml:trace contextRef="#ctx0" brushRef="#br0" timeOffset="7688.193">1592 5273 104,'11'-24'23,"-11"24"-7,33-23-12,2 15-22,11-3-4,3 4-1,8 0 0,0 1 0,-1 2 0</inkml:trace>
          <inkml:trace contextRef="#ctx0" brushRef="#br0" timeOffset="7528.0984">1660 5165 160,'-26'0'36,"26"0"-1,-18 29-11,19-5-24,10 7 0,4 1 0,7 2 0,4-2 0,5 6-17,-7-8-13,2-1-4,-15-11 0,-4-1-2,-7-17 0,-16 9-1</inkml:trace>
          <inkml:trace contextRef="#ctx0" brushRef="#br0" timeOffset="7995.5746">2026 5193 101,'-33'-2'34,"5"9"0,-9-7-7,10 9-7,-1-5-5,11 7-2,17-11-3,-12 18-9,12-18-1,27 24 0,3-11 0,12 0 0,8 1 0,7 1 0,1 2 0,1 1 0,-3 0 0,-7 1 0,-10 3 0,-13 2 0,-14-1 0,-15 3 0,-14-2 0,-10-2 0,-8-2 0,-6-5 0,4-1-17,-5-12-15,11-2-1,5-14-2,17-5-3,9-8-2,18-6-3</inkml:trace>
        </inkml:traceGroup>
        <inkml:traceGroup>
          <inkml:annotationXML>
            <emma:emma xmlns:emma="http://www.w3.org/2003/04/emma" version="1.0">
              <emma:interpretation id="{960D4E7E-8245-41BD-87A0-3E98258A0000}" emma:medium="tactile" emma:mode="ink">
                <msink:context xmlns:msink="http://schemas.microsoft.com/ink/2010/main" type="inkWord" rotatedBoundingBox="5714,14194 8737,14081 8761,14709 5737,14822"/>
              </emma:interpretation>
              <emma:one-of disjunction-type="recognition" id="oneOf5">
                <emma:interpretation id="interp21" emma:lang="en-US" emma:confidence="1">
                  <emma:literal>aren't</emma:literal>
                </emma:interpretation>
                <emma:interpretation id="interp22" emma:lang="en-US" emma:confidence="0">
                  <emma:literal>anent</emma:literal>
                </emma:interpretation>
                <emma:interpretation id="interp23" emma:lang="en-US" emma:confidence="0">
                  <emma:literal>Aren't</emma:literal>
                </emma:interpretation>
                <emma:interpretation id="interp24" emma:lang="en-US" emma:confidence="0">
                  <emma:literal>Gerent</emma:literal>
                </emma:interpretation>
                <emma:interpretation id="interp25" emma:lang="en-US" emma:confidence="0">
                  <emma:literal>avent</emma:literal>
                </emma:interpretation>
              </emma:one-of>
            </emma:emma>
          </inkml:annotationXML>
          <inkml:trace contextRef="#ctx0" brushRef="#br0" timeOffset="9796.7164">3768 5220 129,'0'0'35,"-11"-31"-1,7 14-11,-5-5-7,3 2-7,-7-2-3,2 2-3,-2 0-4,-1 3 0,-7 5 0,-2 4 0,-7 8 1,-5 11 0,-2 8 1,-1 8-1,1 6 1,0 7 0,6 3 0,11 2-1,11-1 0,10-3 0,16-6 0,12-6 0,12-7 0,7-9 0,5-6 0,0-7 0,-1-7 0,-3-8 0,-12-3 0,-7-4 0,-14 0 0,-8-4 0,-12 2 0,-7 2 0,-6 4 0,-5 3 0,2 6 0,0 7 0,1 4 0,19-2 0,-16 22 0,18-2 0,7 2 0,9 4 0,12 1 0,8-3 0,12 2 0,11-8 0,9 4-11,-4-16-9,7 3-6,-10-13-3,-1-1-2,-19-10-1,-10 1-1,-20-12 4,-13-2 17,-11-1 16,-17-6 15,2 8 10,-14-5 3,7 10 0,-4 0 1,11 15-1,2 0-8,24 7-7,-7 16-16,18 4-1,11 2 0,9 6 0,8-1 0,5 3 0,0-5 0,-1 1 0,-3-6 0,-9-5 0,-3-2-6,-28-13-5,22 4-1,-22-4 0,-17-22 0,-3 1-1,2-2 2,-4-9 2,3-3 10,8 2 5,6-1 2,14-1 0,9 2 1,12 5-1,3 6-1,7 6-2,1 7-2,1 7-2,-5 7-1,-4 10-1,-5 5-1,-6 4 0,-2 5-1,-3 1 1,-3-1-1,-1-5 1,2 0 0,1-4 3,-16-20 4,32 22 1,-12-20 0,4-2 1,0-8-1,3-1-1,-1-6 1,0-1-3,0-2-3,-4-3 0,-6 1 1,-5 2-1,-5-2 1,-8 3-1,2 17 0,-24-20 0,-2 15 0,-1 8 0,-8 5 0,2 6 0,0 8 0,1 8 0,8 1 0,8 2 0,14 3 0,13 1 0,15 0 0,14-2 0,14-8-2,4-10-9,18 1-6,-10-16-3,8 0-2,-16-15 0,-2 0-1,-21-14 2,-4-1 4,-18-5 15,-15-9 18,0 9 4,-16-4 3,3 10 0,-11-5 0,10 14 0,-6 2-2,22 16-13,-22 3-8,22-3 0,-2 33 0,9-9 0,6 4 0,5 1 0,3 2 0,2-2 0,3-3 0,-2-4 0,0-5 0,-2-6 0,-4-4-1,-18-7-6,24-5 0,-24 5-3,4-30-2,-9 3-2,3 1 1,-4-7 2,8-2 5,2 0 9,1 0 4,14 6 2,-3 3 4,12 14 0,-1 2 1,5 12-1,-5 7-5,3 6-7,-3 7-1,-1 4 0,-2-1 0,-2 1 0,-2-2 0,0-2 0,1-6 0,-3-3-6,8 2-14,-10-11-9,12-1-4,-11-12 0,6 0-1,-8-13 0,7 0 0</inkml:trace>
          <inkml:trace contextRef="#ctx0" brushRef="#br0" timeOffset="10204.6417">5951 5224 148,'0'0'35,"0"0"-1,44-22-4,-1 18-39,6-5-17,16 5-7,-3-7 0,4 6-2,-9-6-1,-3 3-3</inkml:trace>
          <inkml:trace contextRef="#ctx0" brushRef="#br0" timeOffset="10016.8744">5984 5061 163,'0'0'35,"0"0"0,0 0-18,-5 29-12,16-3-5,3 5 0,5 0 0,3 2 0,0 0 0,2-4 0,-2-1 0,-5-6-11,3 2-5,-20-24-7,22 35-6,-22-35-3,5 22-1,-5-22-1,0 0 0,0 0 8</inkml:trace>
          <inkml:trace contextRef="#ctx0" brushRef="#br0" timeOffset="11419.994">5684 4870 55,'-5'-17'19,"5"17"0,0 0-3,0 0-3,0 0-2,0 0 0,16 19-2,-5-3-1,0 2-3,-1 3-12,4 1-13,-4-4-4,-10-18-2,14 22-5,-14-22-1</inkml:trace>
        </inkml:traceGroup>
      </inkml:traceGroup>
      <inkml:traceGroup>
        <inkml:annotationXML>
          <emma:emma xmlns:emma="http://www.w3.org/2003/04/emma" version="1.0">
            <emma:interpretation id="{92398AA9-848C-40E3-9A7F-C06B8FEDB6E8}" emma:medium="tactile" emma:mode="ink">
              <msink:context xmlns:msink="http://schemas.microsoft.com/ink/2010/main" type="line" rotatedBoundingBox="1936,15292 4983,15298 4982,16076 1934,16070"/>
            </emma:interpretation>
          </emma:emma>
        </inkml:annotationXML>
        <inkml:traceGroup>
          <inkml:annotationXML>
            <emma:emma xmlns:emma="http://www.w3.org/2003/04/emma" version="1.0">
              <emma:interpretation id="{CCF5D4DB-F28D-4A8C-BAAC-AA3572ED2DD2}" emma:medium="tactile" emma:mode="ink">
                <msink:context xmlns:msink="http://schemas.microsoft.com/ink/2010/main" type="inkWord" rotatedBoundingBox="1936,15292 4983,15298 4982,16076 1934,16070"/>
              </emma:interpretation>
              <emma:one-of disjunction-type="recognition" id="oneOf6">
                <emma:interpretation id="interp26" emma:lang="en-US" emma:confidence="1">
                  <emma:literal>equal</emma:literal>
                </emma:interpretation>
                <emma:interpretation id="interp27" emma:lang="en-US" emma:confidence="0">
                  <emma:literal>eqoae</emma:literal>
                </emma:interpretation>
                <emma:interpretation id="interp28" emma:lang="en-US" emma:confidence="0">
                  <emma:literal>eqoal</emma:literal>
                </emma:interpretation>
                <emma:interpretation id="interp29" emma:lang="en-US" emma:confidence="0">
                  <emma:literal>eqwae</emma:literal>
                </emma:interpretation>
                <emma:interpretation id="interp30" emma:lang="en-US" emma:confidence="0">
                  <emma:literal>eqod</emma:literal>
                </emma:interpretation>
              </emma:one-of>
            </emma:emma>
          </inkml:annotationXML>
          <inkml:trace contextRef="#ctx0" brushRef="#br0" timeOffset="12345.5888">-305 6181 57,'0'0'15,"-16"13"2,16-13-2,0 0-4,11 22 0,-11-22 2,27 15 1,-7-13 1,12-1-2,-1-2-1,9-3-1,-1-2-4,3 1-1,1-6-1,-1 2-2,-5-4-1,-2-2-1,-8-1-1,-3 1 0,-9-1-2,-6-5-2,-11 3-2,-9 0 1,-9 5 0,-11 2 0,-8 7 1,-12 4 0,-6 6 2,-8 7 4,-3 3 3,4 8 1,5 0 1,13 7 0,5-4 2,23 6 0,14-9-2,25 4 0,14-3-2,12-3-5,10 2 0,4-9-11,15 5-10,-7-13-8,3 6-4,-9-13-1,-1-1 0,-10-9-2,-1-3 3,-5-1 10</inkml:trace>
          <inkml:trace contextRef="#ctx0" brushRef="#br0" timeOffset="13036.2619">641 6174 115,'-13'-17'27,"-4"6"-2,1 4-9,-5-2-11,5 2-3,-6-1 0,-2 5 0,-2-1 0,0 6 0,-1 3-1,-1 4 0,2 4-1,1 4 0,3 3-1,5 0 0,6 2-1,4-4 1,8-1-1,-1-17 1,19 22 0,-1-18-1,12-4 1,1-2 1,6-6 0,-2 1 0,-2-2 0,-4 0 2,-5 0 3,-4 3 3,-20 6 2,0 0 0,0 0-1,0 0 1,-33 7 0,13 10-7,-8 7-3,3 7 0,1 9 0,0 8 0,2 3 0,9 4 0,6 2 0,10 2 0,10-8 0,11-5 0,13-9 0,7-8 0,9-7 0,6-11 0,4-5 0,-1-12 0,-3-3 0,-4-6 0,-11-7 0,-9-5-2,-9-1-4,-13-7-2,-7 1-3,-19-10-1,-4 3 0,-12-6-2,-4 4 1,-13 3 3,1 5 3,-6 8 1,5 3 1,2 9-1,9 10-2,7 3-3,28 2-2,0 0-3,-3 22-3,26-20 1,12 5 0,10-3 3,6-4 1,10-4 4</inkml:trace>
          <inkml:trace contextRef="#ctx0" brushRef="#br0" timeOffset="13402.4669">1086 6212 126,'-26'-1'26,"6"2"-2,1 5-14,19-6-5,-11 20-1,17-3 3,-6-17-1,31 33 0,-3-17 0,5 1 0,4-6-1,5 0 0,0-10-2,1-1-3,-3-1-2,-5-9-4,-2-1-5,-13-9-3,-1 2-2,-16-11-1,-3 7-1,-13-10 1,-1 7 2,-8-3 4,-2 8 3,2 4 1,1 6 0,21 10 0,-22-1-3,22 1-2,21 20-1,6-6-1,12 3 2,9 1 2,11 2 1</inkml:trace>
          <inkml:trace contextRef="#ctx0" brushRef="#br0" timeOffset="14065.2038">1913 6284 51,'21'-6'21,"-21"6"2,9-25-1,-16 6-1,3 1-1,-9-9-1,4 5-3,-6-6-1,2 10-3,-3-1-3,-3 7-3,-5 4-2,0 8-4,-1 8-2,-7 3-2,1 9-1,-4 4 0,6 7-1,-1-2 2,12 8 0,3-1 1,13 1 2,13-4-1,12-2 1,11-7-1,11-7 1,6-6-1,4-9-2,0-15-2,-1-4-4,-10-5-1,-4-4-2,-12-3 0,-10 2 1,-12-1 0,-8 4 5,-7 8 4,-8 3 3,-3 6 4,-6 5 2,4 7 2,2 6 1,5 8 1,6 1 0,11 7 0,5 3-1,14 1 0,10-2-1,11-3-2,10-4-1,8-7-2,5-8-2,-3-13-4,6-3-6,-12-9-5,-3-4-2,-15-8-4,-4-1-2,-20-5 0,-6 1 1,-14-2 7,-7 0 9,-7 3 9,-9 1 5,-1 7 4,-1 8 4,1 10 1,3 6 2,10 15 0,3 6-4,15 15-4,9 1-2,12 7-2,9 8-10,8-4-11,8 3-11,-1-8-5,4-8-3,-9-15-3,-6-11-2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22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56DF012-4DE9-4256-BE1E-2476A093B3D2}" emma:medium="tactile" emma:mode="ink">
          <msink:context xmlns:msink="http://schemas.microsoft.com/ink/2010/main" type="inkDrawing"/>
        </emma:interpretation>
      </emma:emma>
    </inkml:annotationXML>
    <inkml:trace contextRef="#ctx0" brushRef="#br0">427 827 13,'21'-6'15,"-7"-12"-4,3-6-5,7-5-3,5 0 1,3-6 0,4 0 0,1-4 0,5 3-1,-1-3 1,3 1 0,0-3 0,0-3 0,4 0 0,2-2 0,5-1 2,2-6 0,4-1-1,3-6-1,2-1 0,6-1-1,-2-2 0,2 5-2,-4 0 0,4 6-1,-4 4-1,0 6 1,0 3-1,-4 5 1,1 0-1,-7 2-2,-1 4-2,-9 1-3,0 5-4,-9 1-1,-8 1-4,-7 7-2,-24 14-1,24-17 1,-24 17 15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3:35.8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18E994-AC0F-4A4B-BF5B-1704FBA7638E}" emma:medium="tactile" emma:mode="ink">
          <msink:context xmlns:msink="http://schemas.microsoft.com/ink/2010/main" type="inkDrawing"/>
        </emma:interpretation>
      </emma:emma>
    </inkml:annotationXML>
    <inkml:trace contextRef="#ctx0" brushRef="#br0">591 91 51,'-24'-9'21,"4"-2"-8,2 3-4,-1-1-1,19 9-1,-35-9 1,17 3-1,-4 3 0,0-1 0,-2 2 0,-2 2-2,-1-2-1,-1 6-2,0-2-1,-3 3 0,0-1 0,1 3 0,1-1 0,3 1 1,-1 1-1,6-1 1,1 2-1,20-9 0,-27 19 0,27-19 0,-21 23 0,21-23-1,-13 30 1,13-30 0,-5 31-1,7-15 1,1 3 0,5 1 0,-8-20 1,20 33-1,-3-18 1,3-1 1,2-3-1,4 2 1,5-6 0,6-1-1,3-1 1,4-3-2,4 0 0,0-2 0,5 0-1,-3 0 1,3-2-1,-5 2-1,-2-2 1,-2 2 0,-7 0 0,-2-1 0,-6 1-1,-3-2 1,-4 2 0,-3-2 0,-1 2 0,-18 0 0,29-6 0,-29 6 0,30-7 0,-30 7 0,24-9 1,-24 9-1,22-18 0,-22 18 0,22-21 0,-22 21 0,17-23 0,-17 23 0,11-28 1,-11 28-1,0-27 1,0 27 0,-15-30 0,15 30 0,-26-31-1,10 15 1,-3 1 0,-1-2-1,2 3 0,-3 1 1,-1 0-1,0 0 0,0 4 1,-2 0-1,-3 1 1,-3 3-1,1 1 0,-4 2 1,-1 2-1,0 4 0,-1 2-1,-6-3-2,6 6-3,-2-3-3,6 1-5,2-3-8,8 0-8,21-4-3,-18-11-3,18 11 0,33-39 16</inkml:trace>
    <inkml:trace contextRef="#ctx0" brushRef="#br1" timeOffset="40420.5382">2651-928 34,'-18'1'25,"18"-1"-2,-15 21-5,13 1 0,1-2 2,6 17 0,-3-3-2,7 9-2,0-3-2,6 8-2,-2-6-2,4 2-4,-3-4-3,1-5-3,-2-6 0,0-5-2,-2-4-2,-11-20-5,18 19-6,-18-19-5,0 0-4,0 0-3,11-20-1,-16-1-2,-3 1 1,-1-7 3,-7-1 7,1-3 16</inkml:trace>
    <inkml:trace contextRef="#ctx0" brushRef="#br1" timeOffset="40720.1755">2620-807 25,'2'-28'13,"3"1"-2,8 1-2,6 2-1,8 4-1,3 5-1,7 6-1,1 4-1,6 5 0,-3 9 0,-3 4-1,-8 3 0,-4 4 0,-10 4 0,-10 2 0,-10 0-1,-9-3-1,-9-1 0,-7-3 0,-1-1 0,-5-5-2,2-4 0,2-3-3,7-6-2,2-2-3,22 2-3,-19-19-2,19 19-4,17-31-1,3 11 1,8-4 4,5 0 14</inkml:trace>
    <inkml:trace contextRef="#ctx0" brushRef="#br1" timeOffset="40923.5593">3212-998 46,'-9'24'20,"2"3"-2,1 1-7,5-1-3,4-1-2,6-2-9,1-6-7,-10-18-6,27 19-4,-27-19 1,20-8-1,-20 8 1</inkml:trace>
    <inkml:trace contextRef="#ctx0" brushRef="#br1" timeOffset="41429.64">3551-1180 48,'-39'15'21,"15"-9"-8,0 3-3,1 0-3,2 0-3,3 6-1,18-15-2,-22 24-1,22-24 0,-2 27 0,2-27 1,15 24-1,1-13 0,3 0 1,6 0 0,3 0 0,1 2 0,3 0 0,-1 1 1,0 1 1,-9 3 0,-3-1 1,-8 5-1,-8-2 0,-6 0 0,-8 0-1,-4-3 0,-5-2-6,0-8-3,1-2-3,-1-6-5,20 1-1,-24-21-2,17 1-2,7-4-2,1-5 3,7-2 13</inkml:trace>
    <inkml:trace contextRef="#ctx0" brushRef="#br1" timeOffset="41821.3827">3687-1018 37,'-17'-30'16,"17"30"-4,21-29-2,3 13-3,7 3-4,9-2-4,4 2-4,8-1-4,1 1-3,4 0-2,2 4-2,-4 0-1,1 1 7</inkml:trace>
    <inkml:trace contextRef="#ctx0" brushRef="#br1" timeOffset="41668.0115">3685-1240 40,'0'0'22,"0"0"2,-16 14-5,17 5 1,-2-1-2,12 13 1,-8-1-2,16 5-3,-3-1-3,10-1-2,-6 0-5,2-5-11,2 1-9,-24-29-8,32 31-4,-32-31-3,0 0-2,0 0 1,0 0 2,-15-16 15</inkml:trace>
    <inkml:trace contextRef="#ctx0" brushRef="#br1" timeOffset="42191.8558">4384-1224 32,'0'0'16,"-27"0"-1,10 2-2,-1 0-2,-3 3 0,-3 3 0,2 3 0,-3 0 2,1 11 1,2-2 0,3 8 1,-3 1-2,11 6-1,0 0-2,13 3-1,3-1-4,12-4-1,3-4-3,12-5-1,1-4-1,5-11 0,5-9-1,-1-7-5,-2-6-1,-8-7 0,-5-4 0,-10-7 1,-8 2-1,-11-6 1,-7 7 2,-8-1 3,-5 3-1,-2 4-4,4 6-4,-2 3-4,22 13-5,-29-18-2,29 18-3,0 0-1,0 0 3,0 0 10</inkml:trace>
    <inkml:trace contextRef="#ctx0" brushRef="#br1" timeOffset="42661.2266">4531-1183 47,'0'0'25,"0"0"0,-16 24-2,14-8-2,-5 1-2,10 6-2,-3-1-3,8 6-3,-7-2-2,7 1-1,-1-3-3,2-4-4,-1-2-2,-8-18-1,9 26 0,-9-26-3,0 0-2,16 2-2,-16-2-2,13-22-1,-13 22-1,22-40-1,-3 14 0,-4-3 3,5-1 2,2 1 2,-2 3 2,2 6 1,-2 2 3,-1 9 1,-1 5 1,1 6 1,-19-2 1,25 16 2,-25-16 0,26 33 1,-15-11 0,4 2-1,-4 0 0,2 0-1,0 0-3,1-4-1,1-4-3,-15-16-7,28 22-5,-28-22-5,24 6-3,-24-6-1,18-13 0,-18 13 3</inkml:trace>
    <inkml:trace contextRef="#ctx0" brushRef="#br1" timeOffset="44221.8275">5363-1315 24,'0'0'17,"-22"-22"-4,22 22-3,-32-17 0,14 13-2,-4 3-3,-2 2-1,2 5-1,0 1-1,3 4 0,-1 2-1,6 4 1,6-1-1,4 2-1,8 3 1,5-3 0,8 0 0,5 1-1,6-3 1,5 3-1,3-3 1,7 2-1,-5 1 1,1 1-1,-4-2 1,-6 4 0,-5 0 0,-9 0 2,-13 2-1,-15-4 1,-2 2-1,-9-3 0,-7 1-4,0-6-7,0-1-8,1-9-5,12-2-7,18-2-1,-9-24 17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1.7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640DBB-6665-4A91-ACA7-154B54E7C839}" emma:medium="tactile" emma:mode="ink">
          <msink:context xmlns:msink="http://schemas.microsoft.com/ink/2010/main" type="inkDrawing"/>
        </emma:interpretation>
      </emma:emma>
    </inkml:annotationXML>
    <inkml:trace contextRef="#ctx0" brushRef="#br0">-2301 803 3,'0'0'15,"27"33"-6,-8-15-2,-1 4-1,1-1 0,1 1-1,-4-2-2,-1 4 0,-4 0 0,-2 1-1,-3-1-1,-6 2 1,0-2 0,-4-1-1,-5 1 0,-2-2 1,-4-3-1,-3-1 1,-2-2 0,-1-3 1,-3 0 0,1-4 0,-1 0 0,2-5 0,1 2-1,5-1 0,16-5-1,-22 9-3,22-9-6,0 0-6,0 0-5,0 0-1,5 17-1,-5-17 10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8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AD37F1-6C3E-44B4-9482-C30C919DDEC7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3:09:27.2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FB7B45-FFFF-4F8D-83C1-8CDA7DBFE51A}" emma:medium="tactile" emma:mode="ink">
          <msink:context xmlns:msink="http://schemas.microsoft.com/ink/2010/main" type="inkDrawing"/>
        </emma:interpretation>
      </emma:emma>
    </inkml:annotationXML>
    <inkml:trace contextRef="#ctx0" brushRef="#br0">0 0,'0'0,"0"0,0 0,0 0,0 0,0 0,0 0,0 0,0 117,0-110,0 6,0 0,0 0,0-13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9.0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930B49-E9C3-4549-B683-43867733D6D0}" emma:medium="tactile" emma:mode="ink">
          <msink:context xmlns:msink="http://schemas.microsoft.com/ink/2010/main" type="inkDrawing"/>
        </emma:interpretation>
      </emma:emma>
    </inkml:annotationXML>
    <inkml:trace contextRef="#ctx0" brushRef="#br0">160 677 39,'-20'-8'26,"20"8"-4,-9-16-4,9 16-3,0-22 2,0 22-2,1-33-1,5 12-1,-8-6 0,6 1-3,-6-5-1,2 0-3,-7-4 0,1-2-3,-5-5 0,0 0-2,-2-2-1,0 0 0,-1 2 0,1 1 0,3 3 0,3 5-1,0 7 0,3 4-3,4 22-4,-4-20-6,4 20-3,0 0-6,0 0-5,0 22-1,2-5-2,-2-17 3,-11 31 3,2-13 5</inkml:trace>
    <inkml:trace contextRef="#ctx0" brushRef="#br0" timeOffset="367.2372">-294 220 48,'-2'-31'13,"9"10"-1,10-1-8,1 0-1,6-3-1,2 1-1,1 2 0,1 0 0,-2 0 0,-2 4 0,-4 3-1,-4 6 1,-16 9-1,21-11 0,-21 11 1,18 3-1,-18-3 1,24 22-1,-7-5 1,3 1 0,2 4-1,2 0 1,0 2-1,-2-2 0,0 0 0,-6-2-1,-1-3-5,-15-17-4,20 25-3,-20-25-1,19 13-2,-19-13 0,24 2 0</inkml:trace>
    <inkml:trace contextRef="#ctx0" brushRef="#br0" timeOffset="1131.0148">844 280 39,'-16'-16'14,"-3"-1"-1,1-1-2,-2 0-6,0-1-2,-3 3 0,1-1-1,-2 4-1,1 2-1,-5 4 0,2 5 0,-5 6-1,1 5 1,-3 6 0,6 5-1,-1 4 1,2 3-1,6 3 1,5 1-1,6-2 1,7-1 0,8-4 1,7-6-1,3-3 1,10-6-1,2-7 1,3-4 0,4-6 0,-4-4-1,2-3-1,-7-3 0,0-4-2,-8 0 0,-3-4-1,-6-2 0,-5-1 1,-6-6-1,-4-2 1,-3-1 2,-5-4 1,1 0 1,-8 1 3,5 6 0,-2 4 1,1 9 0,0 4 1,17 18-1,-24-11 0,24 11 0,-12 20-2,10 0-1,2 9-1,3 6 1,3 6 1,5 3-1,0 2 1,2-1 0,3-2-1,-1-5 1,0-5-1,0-5 0,1-4-2,-5-8 0,-11-16-3,22 24-4,-22-24-3,24 9-7,-24-9-1,26-5 0,-9-3-2,1 1 0,2-4 2</inkml:trace>
    <inkml:trace contextRef="#ctx0" brushRef="#br0" timeOffset="1687.7685">881 339 44,'0'0'14,"0"0"0,-4-16-4,4 16-5,0 0 0,22-19-2,-22 19-1,24-9-1,-24 9 0,24-2 0,-24 2-1,24 8 1,-24-8-1,22 16 0,-22-16 1,21 24-1,-21-24 1,14 31 1,-14-31 0,6 31 1,-8-14 0,-2-1 1,4-16-1,-20 31 0,20-31 0,-24 30-1,24-30 0,-26 22-2,26-22 1,-22 14 1,22-14-1,0 0 1,0 0 1,0 0-1,0 0 1,0 0 0,24-1-1,-5-1 0,-1 0-1,8 4 0,-4 0 0,5 1-1,-5 1 1,2 1-2,-5 3 2,-3-3-2,-16-5 1,22 13-1,-22-13-4,0 0-8,0 0-7,0 0-1,0 0-2,0 0-2,0 0-3</inkml:trace>
    <inkml:trace contextRef="#ctx0" brushRef="#br1" timeOffset="-21568.2412">99 766 16,'-7'-31'9,"7"31"0,-2-28-1,2 28 1,0-20 1,0 20-1,0 0-1,0-17-1,0 17-2,0 0 1,-11 26 0,7-6 0,1 6-1,1 5-1,-2 6 1,4 1 0,0 3 0,0-1-1,2-3-2,0-2 0,-2-6-1,4-5 0,-3-8 0,-1-16 0,4 19 0,-4-19 0,0 0 0,0 0 0,7-26-1,-5 6-2,6-6-2,-5-5-3,5-6-2,-3-5 0,4-2 0,-1 0 0,1 2 0,-2 5 3,4 4 1,-1 9 4,2 8 1,-12 16 1,24-6 1,-7 15 2,-6 12 1,7 4 1,-5 10 1,7 5 0,-3 3 0,7 1-1,-6 0 0,3-2-3,-3-5 0,0-4-2,-3-6-4,-2-7-6,-13-20-4,9 24-5,-9-24-1,0 0-1,-18-5-1,-1-5 1</inkml:trace>
    <inkml:trace contextRef="#ctx0" brushRef="#br1" timeOffset="-21403.9996">68 1019 39,'0'0'13,"0"0"-1,20-9-7,4 7-7,7 0-4,10 2-4,1-4-1,8 4-1,-4-3 0,7-1-2</inkml:trace>
    <inkml:trace contextRef="#ctx0" brushRef="#br1" timeOffset="-20959.843">554 995 47,'0'0'18,"0"0"-7,7-16-7,-7 16-1,35-11-1,-13 9 0,-2 0-2,4 4 1,-4 3-1,-3 6 0,-17-11 1,20 26 0,-18-6-1,-4 0 1,0 2 1,-5 0-1,2 2 0,-7-2 0,1-2 1,0-3-1,2-3 0,9-14 1,-16 26-1,16-26 1,-11 18 1,11-18 2,0 0 1,0 0 1,18 11 1,-18-11 0,39 2 0,-12-2 0,10 4-2,3-2-2,6 3-1,0 1-1,2 3-2,0-2-7,-4 4-7,-5 0-8,-6-3-1,-11-3-9,0-1-4,-22-4-1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4T17:33:41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5C71FE-D160-4664-A26D-EA8215CEF0E5}" emma:medium="tactile" emma:mode="ink">
          <msink:context xmlns:msink="http://schemas.microsoft.com/ink/2010/main" type="inkDrawing"/>
        </emma:interpretation>
      </emma:emma>
    </inkml:annotationXML>
    <inkml:trace contextRef="#ctx0" brushRef="#br0">393 169,'0'0,"0"0,0 0,0 0,-185-136,93 103,-24 33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37.45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9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1" timeString="2013-09-26T13:09:58.914"/>
    </inkml:context>
  </inkml:definitions>
  <inkml:traceGroup>
    <inkml:annotationXML>
      <emma:emma xmlns:emma="http://www.w3.org/2003/04/emma" version="1.0">
        <emma:interpretation id="{080BE7DB-A446-41D4-B30E-B65DB68EDAAA}" emma:medium="tactile" emma:mode="ink">
          <msink:context xmlns:msink="http://schemas.microsoft.com/ink/2010/main" type="inkDrawing" rotatedBoundingBox="20002,9989 27751,16980 23113,22121 15364,15130" rotationAngle="1392912860"/>
        </emma:interpretation>
      </emma:emma>
    </inkml:annotationXML>
    <inkml:trace contextRef="#ctx0" brushRef="#br0">21-2894 133,'0'0'34,"0"0"0,-21-4-6,21 4-11,-3 24-8,6-6-9,1 10 0,2 5 0,5 7 0,0 8 0,2 5 0,-1 6 0,1 5 0,-3 5 0,-1 1 0,-2-2 0,-1-2 0,-1-5 0,-3-6 0,0-6 0,0-12 0,-1-12 0,3-8-2,-4-17-8,0 0-9,0 0-6,4-26-6,-10-3-1,3-2 0,-7-13 0,3-4 1,-2-11 8,-2-5 7</inkml:trace>
    <inkml:trace contextRef="#ctx0" brushRef="#br0" timeOffset="483.761">120-2529 122,'37'9'34,"7"-4"-5,-4-3-11,5-4-17,-3 0-14,-3-3-14,-1 5-5,-7-2-1,-1 0-4,-3 6 3,-5-6 7</inkml:trace>
    <inkml:trace contextRef="#ctx0" brushRef="#br0" timeOffset="278.8276">-97-2949 125,'0'0'33,"29"5"-1,3-7-2,-1-7-12,13 5-10,4-1-6,7-1-2,0 3-1,0-1-8,4 4-5,-9-7-5,3 9-7,-10-6-2,-5 6-5,-14-2 4,-7 3-3,-17-3 5,0 0 4,-26 21 17</inkml:trace>
    <inkml:trace contextRef="#ctx0" brushRef="#br0" timeOffset="1623.022">1358-2673 114,'0'0'40,"0"0"-7,0 0-8,33 21-8,-5-14-5,12 8-3,2 1-5,10 1-4,1-4 0,4-1 1,4-2-1,-2-5-1,-6-3-1,-10-6-12,1 4-9,-17-5-8,-1 5-1,-26 0-6,0 0 0,0 0-1,-22-2 3</inkml:trace>
    <inkml:trace contextRef="#ctx0" brushRef="#br0" timeOffset="1099.842">751-2203 69,'20'-16'23,"0"-1"-2,-1 4-6,1 8-3,-3 3-4,-1 7-2,-16-5-1,30 30-2,-19-8 0,1 7-1,-2 4-2,-1 2 2,-2 5 0,-3 1 0,-4 1 0,-4-2 1,-5-1-2,-4-4 0,-2-4-1,-3-6 0,0-6 0,-4-6-1,1-6 0,3-7 0,1-4 1,17 4 0,-25-18 2,25 18 0,-11-24 1,11 24 3,11-22 3,-11 22-1,25-20 1,-3 20-2,1-6 1,4 6-1,4 0-2,4 8-3,4 3-2,1 0 1,1 3-1,-2-1 1,-6 4-1,-2-1-1,-5 3-7,-26-19-8,27 18-8,-27-18-7,0 0-1,0 0-3,-11-17-4,2-3-1,0-13 20</inkml:trace>
    <inkml:trace contextRef="#ctx0" brushRef="#br0" timeOffset="1906.4954">1509-2166 126,'26'16'39,"-8"-16"-1,8 2-8,-4-7-16,9 1-10,6 0-4,0-1 0,3 3-6,-5-5-9,6 3-9,-10-5-6,4 3-2,-10-3-3,-1 0-5,-3-6 1,-7-1 10</inkml:trace>
    <inkml:trace contextRef="#ctx0" brushRef="#br0" timeOffset="3487.9792">3644-3392 126,'-5'24'34,"5"9"0,-4-1-8,8 13-9,-2 1-9,3 6-6,-1 3 0,1 1-1,5 0 0,-5-7-1,3-5 0,-3-7-1,-1-10 1,-2-8-1,-2-19-4,0 0-4,0 0-3,7-32-2,-3 7-2,-8-14 0,9-1-1,-8-17 1,6 0 4,-3-7 8,4-2 6,7 2 8,-3-4 3,10 9 2,-5 2-1,14 19 2,-5 8-2,12 21-1,-7 13-5,4 16-4,-3 15-3,1 13 1,1 8 0,-4 11-1,-6 0 0,-4 1 0,-1-4 0,-6-1-1,-1-12 1,-5-7-5,-1-7-9,-5-17-8,3-20-6,0 0-3,-17 4-4,6-24-6,-2-10-1,-5-5 5,-4-11 36</inkml:trace>
    <inkml:trace contextRef="#ctx0" brushRef="#br0" timeOffset="3659.294">3801-2990 88,'24'4'21,"1"-10"-11,5-10-14,7-4-13,-2-8-9,1-1-3,-3-2-3,2 1 22</inkml:trace>
    <inkml:trace contextRef="#ctx0" brushRef="#br0" timeOffset="4199.3085">4279-3032 128,'0'0'41,"2"27"-7,-2-27-10,18-1-11,-18 1-8,32-17-6,-14 8 1,2 2-1,-20 7 1,30-10 0,-30 10 0,20 4 1,-20-4-1,11 17-1,-11-17-1,4 27 0,-3-10-2,-4 1-1,-1 4-3,-3-4 0,1 6 0,-5-4 2,0 4-1,-4-5 2,4-1 1,11-18 2,-20 27 3,20-27 1,-11 19 2,11-19 4,0 0 0,13 16-1,-13-16 1,22 4-1,-22-4 0,35 2-2,-15 0-1,2-2-4,2-2 0,0 5 0,0 3 0,0-1 0,-4 3 1,0-1-1,-20-7 0,30 15 1,-30-15-1,16 14-7,-16-14-8,0 0-9,0 0-5,0 0-3,0 0 0,0 0 0,0 0 0,-7-22 6</inkml:trace>
    <inkml:trace contextRef="#ctx0" brushRef="#br0" timeOffset="2905.3431">3083-3353 74,'-18'18'31,"5"-1"-2,-7-6-1,3 11-6,-1-7-6,1 8-2,-3 1-2,4 9-2,-1-3-2,2 6-3,4 1-4,2 7-1,2 2 0,-1 5 0,5 6 0,1 5 0,2 4 0,0 4 1,5 0-1,3 1 0,-1 3 0,8-6 0,0-6 0,3-9 0,4-5 0,4-8 0,-2-7-1,3-9 0,3-7-8,-5-12-10,3-1-10,-6-13-4,4-1-1,-10-13 0,5-9 1,-9-10-3</inkml:trace>
    <inkml:trace contextRef="#ctx0" brushRef="#br0" timeOffset="-138918.2828">1387-2141 79,'8'24'30,"-8"-24"-9,18 9-9,-1-10-9,7-3-8,5-2-6,4 1-4,6-6-5,1 2-2,1-2 0,1-4-1,-1 2 5</inkml:trace>
    <inkml:trace contextRef="#ctx0" brushRef="#br0" timeOffset="-136876.2639">1971-1040 72,'22'-9'23,"0"-2"0,5 2-5,-3-6-7,6 4-5,-3 0-7,3 0-6,-1 2-5,-5 0-3,2 3-3,-4 2-3,-2-1-1,-2 3 0,-18 2 4,24-5 3</inkml:trace>
    <inkml:trace contextRef="#ctx0" brushRef="#br0" timeOffset="4589.5615">3689-2559 120,'16'2'31,"14"4"0,-7-6-2,16 5-11,2-5-8,12 4-9,8-2-1,8 1 0,9-1 0,5 0-1,5 0 1,-2-4-2,1 6-8,-10-8-4,-2 9-5,-14-6-5,-4 6-4,-15-3-2,-7 7-3,-9-2 4,-9 1 1,-17-8 7</inkml:trace>
    <inkml:trace contextRef="#ctx0" brushRef="#br0" timeOffset="5224.0782">3893-2197 132,'0'0'39,"16"25"-8,-3 1-14,-7 1-8,1 8-3,-5 4-2,3 3 2,-3 0-1,0 0-4,0-3-1,-2-6 1,0-9-2,2-8 0,-2-16 0,0 0-1,0 0-4,11-25-3,-8-1-3,-3-13 0,2 1 1,-5-8-1,3 0 2,-4-5 1,6 3 8,1 6 5,5-2 5,3 9 2,2 6 0,7 10-1,2 10 1,6 13-2,-1 9-2,6 9-2,0 9-4,1 9 0,1 4 0,-1 6 0,-4-3 0,-4 1 0,-6 0-1,-5-2 1,-6-4-2,-6-5-3,-1-1-6,-9-12-5,1-2-4,6-22-4,-22 13-5,6-24-5,16 11 2,-35-39 2,15 8 7,-1 2 0</inkml:trace>
    <inkml:trace contextRef="#ctx0" brushRef="#br0" timeOffset="5446.7076">3917-1919 72,'0'0'32,"33"13"-2,-6-13-9,5-7-12,4 0-10,10-1-9,-1-1-6,4-2-5,-3 2-4,2-2 2,-6 0 0,-1 0 3,-8 2 3</inkml:trace>
    <inkml:trace contextRef="#ctx0" brushRef="#br0" timeOffset="5681.0532">4498-1913 75,'5'27'21,"1"5"1,1-1-1,3 2-5,-1-4-8,2 4-2,-2-4-3,-2-3-5,2-4-6,-9-22-4,17 26-6,-17-26-5,0 0-2,17-13 1,-12-5 1,2-8 3,-3-11 5</inkml:trace>
    <inkml:trace contextRef="#ctx0" brushRef="#br0" timeOffset="6190.9769">4537-3780 122,'0'0'34,"-2"27"-2,13 2-3,0 10-13,15 14-7,3 15-8,8 5 1,5 19-1,4 7 0,0 9-1,6 6 1,-5 4-1,-2 1 1,-7 2-1,-1-4 0,-9 1-1,-8-5 1,-4-1 0,-8-7 0,-5-10 1,-4-9-1,-3-12-1,-4-8 1,5-13 0,-3-13 0,4-10 0,2-12-1,0-18-3,0 0-9,0 0-8,0 0-7,24-29-4,-18 1-3,3 1-4,2-6-1,0-8 6</inkml:trace>
    <inkml:trace contextRef="#ctx0" brushRef="#br0" timeOffset="6910.9092">5660-2797 143,'4'-24'33,"2"7"-1,10 10-10,-16 7-10,33-13-8,-9 13-7,-2 0-6,4 11-6,-6-5-4,10 5-4,-10-6-5,2 4-4,-5-7 0,-17-2 0,25 9 2,-25-9 8</inkml:trace>
    <inkml:trace contextRef="#ctx0" brushRef="#br0" timeOffset="6646.2814">5673-2720 96,'-13'22'38,"13"-22"-1,4 36-9,-2-13-13,9 10-4,2 1-3,7 10-2,2 2-1,0 4-2,2 3-3,0-2 0,-2 1 0,-5-6-1,-1-2-5,-7-11-5,3-4-5,-7-11-4,-5-18-8,0 0-4,0 0-1,7-16 1,-10-14 5,-3-4 4</inkml:trace>
    <inkml:trace contextRef="#ctx0" brushRef="#br0" timeOffset="7142.7853">5618-2517 81,'0'0'34,"30"13"-5,-5-16-12,7-3-16,3-3-8,5 2-10,-1 1-7,1 4-2,-3 4-5,-6 0-1,0 5 8</inkml:trace>
    <inkml:trace contextRef="#ctx0" brushRef="#br0" timeOffset="7466.9155">6216-2218 173,'-2'39'41,"4"7"-8,-4-6-25,6 4-8,5 0 0,-2 2 0,8-4 0,-4-3 0,2-6 0,-2-8-8,2 1-13,-13-26-8,11 18-4,-11-18 0,4-16-2,-6-8 0,2-5-1</inkml:trace>
    <inkml:trace contextRef="#ctx0" brushRef="#br0" timeOffset="-5556.5292">1689-5361 122,'22'18'30,"4"-5"-4,3-2-16,8-4-11,0 0-9,3 3-8,-1-7-6,-4-3-4,-4 0 1,-7-2-2,-4 1 0,-20 1 8</inkml:trace>
    <inkml:trace contextRef="#ctx0" brushRef="#br0" timeOffset="-3885.0948">1785-4918 94,'0'0'34,"14"21"-1,-14-21-11,35 1-6,-11-2-3,13 4-1,-2-6-3,9 4-2,-2-1-8,-1-1 1,1 4-10,-5-6-7,-2 3-10,-9-2-5,-4 4-2,-22-2-5,20-8-1,-20 8 1</inkml:trace>
    <inkml:trace contextRef="#ctx0" brushRef="#br0" timeOffset="-4716.6485">2791-6279 74,'0'0'31,"0"0"1,22 13-5,6-7-7,1-6-5,11 0-3,3-2-4,6-2-11,1 4-7,-2-9-7,5 7-7,-10-7-3,-3 4-4,-9-1-2,-7 4 4,-24 2 7,0 0 5</inkml:trace>
    <inkml:trace contextRef="#ctx0" brushRef="#br0" timeOffset="-4505.1695">2956-6007 103,'0'0'29,"28"15"-2,-11-15-14,7 1-11,1-1-13,1 0-8,3-1-7,-5-1 0,4-2-5,-4 4-2,-2-2 6</inkml:trace>
    <inkml:trace contextRef="#ctx0" brushRef="#br0" timeOffset="-4956.4125">2822-6119 83,'-7'33'32,"-1"4"-5,-1 1-8,7 8-3,2-4-4,8 10 0,-3-7-3,6 3-1,0-9-3,0-4-6,2-8-7,-2-7-8,-11-20-7,17 19-4,-17-19-3,11-19-1,-6 1 0,-3-8 4,-2-9 6</inkml:trace>
    <inkml:trace contextRef="#ctx0" brushRef="#br0" timeOffset="-2845.7119">3368-5589 81,'0'0'33,"0"0"-3,0-29-5,0 29-8,17-26-4,0 19-3,-17 7-1,31-19-1,-31 19-2,33-5 0,-16 7-3,3 3-2,-2 4-2,-18-9-1,28 26 0,-19-8 0,0 3 0,-5-1-1,-2 4 0,-6-4 0,-2 2 0,-5-2 0,0-2 1,-3-1 0,-3-3 1,17-14 0,-29 19 1,29-19 2,-22 9 1,22-9 0,0 0 0,0 0 1,0 0-1,0 0 0,11-17 0,-11 17-1,24-5-2,-24 5 0,33 4 1,-15-1-1,2 1 0,1 0 0,1 1 0,0 1 0,0-1 0,0 1-1,-6-1-1,-16-5-6,28 13-7,-28-13-8,0 0-5,11 18-4,-11-18 1,0 0 1,-18 26 0,1-17 6</inkml:trace>
    <inkml:trace contextRef="#ctx0" brushRef="#br0" timeOffset="-2448.1423">2903-5136 96,'0'0'33,"26"15"-2,-4-4-8,4-9-6,10 7-4,5-4-1,10 1-3,6-4-3,10-2-7,3-2 1,1-4 0,7 3-7,-9-8-4,1 7-4,-9-5-4,-4 11-5,-16-6-4,-5 11-3,-14 2-3,-22-9 10,17 30 2,-21-12 3</inkml:trace>
    <inkml:trace contextRef="#ctx0" brushRef="#br0" timeOffset="-1740.9269">3129-4753 100,'-9'24'26,"-2"2"3,7 14-7,-3-7-7,9 11-3,-2 4-3,7 11-1,-3-2-1,9 1-1,-4 3-3,0-6-2,0-2 0,-3-9-1,3-11 0,-3-15 0,-6-18-1,0 0 1,0 0-1,5-23 0,-7-10-1,-1-11-2,-3-6-3,-3-5-1,3-4-1,1-1-1,5-1 1,-2 1-1,8 7 2,1 3 3,6 8 5,5 3 2,1 12 2,5 8 2,1 10-2,7 15 3,-3 3 1,4 15 0,-2 5-2,2 13-1,-1 1 1,-1 12-1,-5 1 1,-2 7-2,-6 1-3,0 2 1,-5-2 0,-2-5 0,-3-6 0,-1-9 0,-1-9-7,-6-19-9,0-16-6,0 0-8,0 0-5,-15-34 0,6 2 0,-8-10-1,2-4 6</inkml:trace>
    <inkml:trace contextRef="#ctx0" brushRef="#br0" timeOffset="-1517.051">3245-4270 122,'24'20'32,"-5"-25"-1,6-1-6,-1-7-20,6-7-14,3 7-13,-6-9-6,6 6-6,-7-5-2,0 5-3,-6-1 0,-1-5 32</inkml:trace>
    <inkml:trace contextRef="#ctx0" brushRef="#br0" timeOffset="-992.1492">3703-4366 101,'0'0'37,"26"-12"-5,-20-5-12,10 8-5,-7-8-4,10 8-1,-19 9-4,31-20-3,-31 20-4,29 0-2,-29 0-2,28 17-1,-15 3-1,-4 2 0,-2 9 0,-3-3 0,-2 5-1,-8 1 1,-1 5 3,-6-2 0,-3-4 1,-5-2 2,1-4 0,-4-1 1,0-8 2,2 2 1,2-9 4,3 2 4,17-13-1,-22 10 0,22-10 0,0 0-2,0 0 0,30-11-1,-12 3-4,6 3-2,4-1-1,1 2 0,-1 4 0,1 0 0,1 2 0,1 4 0,-5-1 0,3 6-2,-9-1 1,1-5-9,-3 8-8,-18-13-9,16 16-6,-16-16 1,0 0 1,0 0 0,-20-3-1</inkml:trace>
    <inkml:trace contextRef="#ctx0" brushRef="#br0" timeOffset="22690.805">-66-2 79,'0'0'30,"22"-13"0,-22 13-5,28-18-3,-10 5-3,8 8-3,-4-6-5,8 5-4,-3 1-4,6 1-3,0-2 1,0 6-1,1 0 0,-3-3-10,4 6-8,-6-3-7,1 8-3,-10-8-4,-2 5-5,-18-5-2,0 0 0,0 0 25</inkml:trace>
    <inkml:trace contextRef="#ctx0" brushRef="#br0" timeOffset="25167.7979">2526 363 145,'-18'37'34,"10"-6"-3,-6 0-8,8 11-11,1-1-11,1-3-3,9 3 0,5-3 2,4 1-1,1-5 1,2 0-1,-1-9 0,2-5 1,-18-20 0,30 22-6,-30-22-5,0 0-1,13-29-2,-13 9 0,-6-11 1,3-1 5,-3-10 6,1-4 7,5 2 7,-2-5 2,11 5 2,0-4-1,8 13 0,-1 2-5,10 15-6,3 9-3,5 12-1,4 16-3,1 10 1,1 13-1,-1 8 1,-2 1 0,-6 6-1,-3-2 2,-10-7-14,-2-6-10,-10-14-8,-6-28 0,0 0 0,0 0-2,-13-45-1</inkml:trace>
    <inkml:trace contextRef="#ctx0" brushRef="#br0" timeOffset="25958.553">3265 130 146,'0'0'35,"-9"-22"-2,9 22-10,0 0-10,0 0-13,-9 26 0,11 3-1,0 12 1,3 8-2,6 13 0,4 8 0,-4 0 0,6 3 0,-1 2 1,3-7-1,-1-7 0,-1-13 2,-3-15 0,-1-13 0,-13-20-1,24 9 1,-13-27 0,0-6 0,0-11-1,0-7 2,-2-10 0,4-1 0,2 0 1,2 2-2,-1 8 2,2 5-1,-1 10 1,1 17-1,4 11-3,-1 17 1,-1 10 0,0 14 0,4 5-1,2 7 0,-4 4 1,-4 1-1,-8-3 3,-3 0-1,-11-7 0,-3-4-1,-13-9 2,-8-8-1,-1-8-1,-6-10 2,2-7-2,-6-11 2,4-8 0,4-5-8,-1-9-7,14 7-8,-2-11-7,11 4-4,5 2-5,6-1-4,7-1 2,2 0 33</inkml:trace>
    <inkml:trace contextRef="#ctx0" brushRef="#br0" timeOffset="26378.73">3766 724 109,'27'21'43,"-5"-20"-3,-22-1-9,39-25-15,-17 1-7,2-2-8,2-1 0,-4-3-1,-2 1 0,-3 0 0,-3 1-1,-6 3 2,-5-1-1,-4 4 0,-9 0 0,-2 0 0,-9 3 1,-3 5-1,-1 6 1,-8 7-1,1 10-1,1 11 0,2 11 0,5 11 1,5 10-1,8 6 1,11 3-2,13 1 1,5-3 1,8-8 0,6-7-1,2-12-5,5-5-13,-4-18-8,0-7-8,-6-15 0,1-5-1,-4-15 0,1-4-1</inkml:trace>
    <inkml:trace contextRef="#ctx0" brushRef="#br0" timeOffset="27066.1589">4601 438 163,'0'0'35,"-22"-27"0,22 27-17,0 0-14,0 0-4,-8 33-1,14-6 0,3 12-1,2 5 1,2 5-1,2 1 1,0 1 0,-1-3 1,-1-9 0,-2-8 1,0-7-2,-11-24 1,15 16 0,-15-16 0,7-24 0,-5 0-1,-2-3 1,-2-6 0,2-8 0,0-1-1,0-4 3,2 1-1,2-1 0,1 0 0,1 2 0,-1 7 1,10 10-2,3 5 1,1 7-2,1 4-10,15 11-10,-15 0-8,19 7-5,-6-5-1,-4 7 0,-1-7-1,-2 7 0</inkml:trace>
    <inkml:trace contextRef="#ctx0" brushRef="#br0" timeOffset="27544.404">5083 530 67,'0'0'28,"0"0"2,0 0-2,16-9-5,-6-9-5,6 10-2,3-10-3,-3 5-1,1-3-3,-3-1-4,-3-3-4,-11 20-1,11-30 0,-11 30 2,2-25-2,-2 25-1,-18-19 2,18 19-2,-30-1 0,10 8 1,-9 9-1,-2 8-1,1 11 2,6 9-1,2 8 0,4 6 0,14 5 0,6-3 1,9-3-1,11-7 0,9-8-8,2-18-6,13-6-7,-3-22-7,10-7-7,-7-16 1,4-10 1,-6-14 0,-2-4 8</inkml:trace>
    <inkml:trace contextRef="#ctx0" brushRef="#br0" timeOffset="28057.7544">5835 543 119,'0'0'36,"0"0"-2,0 0-7,9-17-9,-12 1-6,3 16-8,-11-33-3,0 16 0,-4 1 0,-2 3 0,-3 6-1,-4 1-1,-5 6 1,-1 6-2,-3 12 1,4 8 0,-1 5 0,5 9 0,3 10 0,5 5 0,10 3 0,5 3 1,9-2 0,12-10 0,6-5 0,8-11 0,4-18 0,6-10 0,-1-17 0,6-14 0,-6-11 0,-7-5-1,-6-9 2,-5-6-2,-5 4 2,-6-1 0,-8 7 1,-3 6-1,-4 8-1,0 11 0,2 22 0,0 0 0,-16 17-1,12 16 0,2 5 0,2 8 0,6 9 1,3 4 0,4-2 0,7-2 0,6-7 0,1-10 0,6-9 0,-3-18-7,7-11-12,-10-22-6,6-12-6,-7-18-3,4-8-2,-10-17 1,2 0 1</inkml:trace>
    <inkml:trace contextRef="#ctx0" brushRef="#br0" timeOffset="28254.8862">6326 288 137,'-25'29'36,"19"12"-3,-1 3-9,12 16-10,-1 3-10,5 1-5,9 4-1,5-4 1,2 4-1,3-11-4,3-4-10,-5-20-8,3-11-7,-7-17-4,1-16 0,-9-16 0,1-14 0</inkml:trace>
    <inkml:trace contextRef="#ctx1" brushRef="#br0">7610 2091,'0'0,"0"0,0 0,0 0,196 0,-80 0,46 0,-12-33,0 1,-22-1</inkml:trace>
    <inkml:trace contextRef="#ctx1" brushRef="#br0" timeOffset="-165746.5216">7922-537,'0'0,"0"0,0 0</inkml:trace>
    <inkml:trace contextRef="#ctx0" brushRef="#br0" timeOffset="28962.936">6573 246 139,'-17'36'33,"19"12"0,-4 0-10,11 18-10,1-4-9,4 6-4,5 0-1,-1-6 0,2 1 0,1-16-6,1 1-7,-8-24-6,7 2-4,-21-26-4,33 1-4,-19-17-2,3-10 0,-2-7 6,3-7 9,-1-6 18,-1 2 1,-5 2 1,0 7 18,-3 7 8,-5 10 9,-3 18-2,0 0-1,0 0-3,-9 26-6,13 7-5,-4 3-5,7 12-8,6 4-7,4 3 1,7-2 0,5-6-2,8-4 2,0-9-1,5-6 1,-2-15-1,3-19 2,-5-12-2,-1-10 2,-2-12 0,-9-8-1,-4-3 1,-6-9-1,-6-1-1,-7 6 2,-5 7 0,-3 10-1,-2 8 0,-1 14 0,8 16 0,0 0 1,-13 24-1,19 11-1,3 7 1,6 11 0,1 9 0,6 6 0,2 9-1,4 4 1,-4 7-1,0-4 1,-6 3-1,-1-9 0,-6-10-7,2-5-8,-13-28-9,5-15-4,-5-20-3,0-35 0,-2-17-2,10-12 1,1-18 6</inkml:trace>
    <inkml:trace contextRef="#ctx0" brushRef="#br0" timeOffset="29657.847">8096 114 148,'-22'-11'33,"22"11"0,-26 5-7,22 17-14,4 6-11,2 12-1,7 11-1,2 14 1,2 8-2,2 6 2,3 0-1,1 0 0,1-6 0,0-9 1,1-12-1,-1-16 1,-4-14 0,1-11-1,-17-11 1,29-27-1,-14-3 1,-2-8 0,0-10 0,0-3 1,3-4-1,3 2 2,1 3-2,0 8 2,2 7-2,4 15 2,-2 13-2,3 14-1,1 15 0,-2 11 0,-2 9 1,0 9-2,-6 4 1,-3-1 0,-6 1 0,-9-6 1,-9-3-1,-8-11 1,-7 0 0,-7-10 0,-6-6 0,-3-10 0,-3-5 0,3-8 0,5-9 0,4 0 1,9-12-1,9-10-4,11 5-10,6-8-8,14 5-7,4-9-4,11 5-3,2-5-2,6 5-2,-1 6 14</inkml:trace>
    <inkml:trace contextRef="#ctx0" brushRef="#br0" timeOffset="29853.981">8729 558 128,'2'33'38,"-6"-11"-6,8 14-6,-4-3-9,9 11-8,4 4-10,-1 0 2,7-1-1,-1-12-3,8 7-10,-13-20-9,7-7-7,-20-15-4,24-20-2,-17-15-2,3-9 1,-9-11 3</inkml:trace>
    <inkml:trace contextRef="#ctx0" brushRef="#br0" timeOffset="29990.073">8821 407 89,'-21'-18'28,"21"18"-5,-27-6-10,27 6-12,0 0-15,-8 17-11,8-17-5,26 20-4,-6-7 1,8-2 16</inkml:trace>
    <inkml:trace contextRef="#ctx0" brushRef="#br0" timeOffset="30571.8374">9223 664 112,'0'0'43,"2"-17"-7,-9 1-9,7 16-8,-17-35-7,8 13-9,-4 0-3,-3-2 0,-3 4 0,-3 0 0,-2 7 1,-3 8-2,-3 8 1,3 6-1,-1 15 0,4 11 1,4 4-1,5 10 0,8 4 1,5-1 0,9-1 0,6-1 0,9-14 0,8-12-1,3-7 1,2-14-1,2-12 1,0-9-1,-4-12 1,-2-4 1,-7-3 0,-6-2 0,-5 1 1,-4 3-2,-5 6 2,-4 1-2,0 12 1,0 16-1,0 0-1,0 0 1,-9 23 0,16 7 0,4 8-1,4 12 1,5 9 0,8 7-1,1 11 1,4 5-1,0 10 0,-9 1-1,-4 5 2,-10-9 1,-10-6-2,-15-11 1,-7-14 1,-13-12-3,-6-15-8,-6-20-9,4-11-13,1-16-12,3-19 1,10-16-3,9-14 0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29.0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3A3B37-1368-453D-816C-EA9AFAFA7AD2}" emma:medium="tactile" emma:mode="ink">
          <msink:context xmlns:msink="http://schemas.microsoft.com/ink/2010/main" type="inkDrawing"/>
        </emma:interpretation>
      </emma:emma>
    </inkml:annotationXML>
    <inkml:trace contextRef="#ctx0" brushRef="#br0">62 264 2,'-14'-19'1,"14"19"1,0 0-1,-9-24 0,9 24 1,-8-22-4,8 22 4,-5-29 3,3 11 3,-2-2 0,4-4 3,-2 4 1,2-2 2,0 1 4,-2-1 0,2 22-2,2-29 1,-2 29 4,0 0-2,0 0-1,0 0-2,0 0-1,0 0-4,-13 24-1,10 0-4,1 7-5,2 9-1,2 6 0,3 5 0,1 5-1,-1 2 1,-1-3 1,1 0-1,-1-3 0,0-8 0,0-9-1,-3-6 1,-2-11-9,8-1-9,-7-17-6,0 0-5,0-26-4,2 4 2,-6-13-2,6-2 0,0-8 8</inkml:trace>
    <inkml:trace contextRef="#ctx0" brushRef="#br0" timeOffset="309.3523">-63-37 44,'0'0'14,"0"0"0,0 0-2,28-11-4,-2 5-5,5 1-1,4-1-1,2 1 0,5-1-1,-2 3 0,-1-1 1,-2 4-1,-6 2-1,-7 0-2,-6 5-3,-18-7-3,13 22-4,-14-4-1,-12 1 0,-2 1-3,-9-4-1</inkml:trace>
    <inkml:trace contextRef="#ctx0" brushRef="#br0" timeOffset="563.6553">110 313 80,'8'17'28,"-8"-17"-9,22 27-5,-4-18-7,4-1-2,4-3-7,0-1-4,1 1-7,-1-1-5,-2 0-4,-2 1-1,-5-5-4,-17 0 0,22 2 13</inkml:trace>
    <inkml:trace contextRef="#ctx0" brushRef="#br0" timeOffset="887.6601">664 399 55,'0'0'27,"-7"33"-7,3-11-2,2 4-8,6 5-3,-4 0-1,2 3 0,1-5-3,-1 0-4,2-1-7,-4-6-5,0-22-5,0 24-3,0-24 0,0 0-1,0 0 1,0 0 0</inkml:trace>
    <inkml:trace contextRef="#ctx0" brushRef="#br0" timeOffset="1307.2603">-145 1080 62,'0'0'30,"0"0"3,36 16-1,-1-19-10,17 1-3,9-4-4,12 8-1,8-4-3,13 6-3,2-2-5,1 3-4,4 1-1,-2 1-4,1 6-3,-10-7-5,-2 6-7,-14-4-6,-6 6-4,-13-6-1,-14 8 2,-18-3 3,-23-13 4,6 24 5</inkml:trace>
    <inkml:trace contextRef="#ctx0" brushRef="#br0" timeOffset="1999.5485">337 1513 80,'-15'33'28,"6"-8"-2,3 10-3,-3 0-5,9 11-4,-4 2-2,6 9-2,-2-2-1,7 1-1,-3-2 0,3-5-3,-3-7-3,2-3-2,-3-13 0,1-10 0,-4-16 0,0 0-1,0 0 1,-11-26-1,7-7-1,-1-12-2,1-10-2,-1-8-1,6-7 0,1-7 0,11 2 1,2 2 2,5 10-1,6 7 4,3 12 2,6 14 1,2 16 0,3 15 1,-1 16 1,-2 16-2,-2 13 3,0 11-1,-4 9 2,-3 9-2,-6 4 1,-2 5-1,-7-5 0,-2-4 0,-4-7-3,-3-7-1,0-14-7,-4-10-8,1-11-4,-1-26-5,0 0-7,0 0-3,-20-33 2,9 0 0,-2-6 6,-3-5 6</inkml:trace>
    <inkml:trace contextRef="#ctx0" brushRef="#br0" timeOffset="2236.2471">458 2017 85,'18'4'17,"6"-4"-2,0-7-14,4-1-7,5-1-7,0-2-4,0-4-2,2 1 2,-2-5-5,2 3 1,-5-8 19</inkml:trace>
    <inkml:trace contextRef="#ctx0" brushRef="#br0" timeOffset="2440.4033">986 1946 58,'2'38'27,"-2"1"-3,2-3-6,5-1-8,0 0-5,4-4-5,0-3-6,2-1-6,-2-8-6,0-3-4,-11-16 1,20 4-4,-16-21-1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4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A998AC-A30D-4F73-97B2-81CB23DD5448}" emma:medium="tactile" emma:mode="ink">
          <msink:context xmlns:msink="http://schemas.microsoft.com/ink/2010/main" type="inkDrawing"/>
        </emma:interpretation>
      </emma:emma>
    </inkml:annotationXML>
    <inkml:trace contextRef="#ctx0" brushRef="#br0">1209 632 39,'0'0'12,"0"0"0,0 0-1,0 0-4,0 0-2,0 0-1,0 29 1,6-7-1,3 2 0,-2 0 1,8 3-1,0-1-1,1 0 0,3-4-1,-3 0-1,1-2-1,-17-20 0,27 26 0,-27-26 0,17 16 0,-17-16 0,0 0 0,0 0 0,0 0 0,0 0 0,5-25 1,-6 8-1,-1-5 0,-2-5 0,2-5-1,-1-1 1,1-2 0,0 2 0,2-1-1,2 6 1,1 1 0,3 8 0,3 3 0,-9 16 1,22-15-1,-22 15 0,32 6 0,-14 3 0,4 5 1,4 7-2,-2 2 2,5 5-2,-1 1 1,-1 1 0,-1-1 0,0 0 0,-8-3-1,-1 0 1,-4-6 0,-4-2 0,-9-18 0,9 28-4,-9-28-3,-4 20-3,4-20-5,-18 7-1,18-7-1,-33-7 0,11 0-1</inkml:trace>
    <inkml:trace contextRef="#ctx0" brushRef="#br0" timeOffset="211.6209">1331 820 49,'0'0'14,"0"0"-1,0 0-2,16-15-9,4 13-2,8 2-1,0-1 0,7-3-4,3 2-4,-1-2-3,3 1 0,-5-5 0,4 1-1,-4-2 0</inkml:trace>
    <inkml:trace contextRef="#ctx0" brushRef="#br0" timeOffset="415.4056">1822 749 57,'0'0'14,"2"28"-1,7-12-7,2 8-4,9 2 1,-1 3-2,4-1 1,1-3-2,2 1-1,-4-2-3,0-4-7,-2-3-3,-3-6 0,0-6-4,-17-5-6,36-9 13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04.6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1C91A2-5FC7-4817-8D8C-E041ABD997D2}" emma:medium="tactile" emma:mode="ink">
          <msink:context xmlns:msink="http://schemas.microsoft.com/ink/2010/main" type="inkDrawing" rotatedBoundingBox="2520,5132 9617,4149 10232,8591 3135,9574" semanticType="callout" shapeName="Other">
            <msink:sourceLink direction="with" ref="{1106FF61-4313-4F5F-83C6-A7E6EA83631E}"/>
            <msink:sourceLink direction="with" ref="{61B9522F-2FA1-476F-A83F-615E3863D1EF}"/>
          </msink:context>
        </emma:interpretation>
      </emma:emma>
    </inkml:annotationXML>
    <inkml:trace contextRef="#ctx0" brushRef="#br0">20 2119 18,'0'0'11,"0"0"-2,-17-9 0,17 9-1,0 0 1,0 0 0,0 0 0,0 0-1,0 0-1,0 0-1,0 0-2,0 0 1,0 0-2,0 0-1,-3 22-1,3-22 1,3 20 1,-3-20-1,4 27 2,-4-27-1,2 31 1,1-10-1,-1-1 1,0 0-1,-2 4 1,2 3-1,0-3 1,0 4 0,-2-3 0,0 3 0,-2-2 0,2 3 1,-4-3 0,4-1-1,-4-1 0,4 2 1,-1-1-2,2 3 1,-1 1-2,2 1 0,0-3-1,0 1 0,2 1-1,-1-1 0,1-3 0,0 1 0,-1-2 0,1 0 0,2-1 0,-3 3 0,-1-4 0,2 0 0,-1 0 0,3 0 1,-2 0-1,-1 2 0,1 0 0,0 0 0,-1 0 0,3 1 0,-4-1 0,1 2 0,1-4 0,0 0 0,-1 0 0,1-2 0,-2 2 0,3-2-1,-1 2 1,0 0 0,0-2 0,-1-1 0,1 1 0,1 0 0,1 0 0,-2-1 0,-1-3 0,1 2 0,1 3 0,-1-3 0,0-2 0,-1 3 0,1-3 0,0 3 0,0-1 0,-1 0 0,-1 1 0,-2-19 0,4 31 0,-2-13 0,-1-1-1,1-1 1,0 3 0,2-3 0,-2 2 0,1 3-1,1-3 1,0-2 0,-1 1 1,3-1-2,-2 1 2,-1-1-2,-3-16 2,9 30-1,-3-14 1,-6-16-2,11 28 1,-11-28 0,9 27 0,-9-27 0,8 28 0,-3-12 0,-5-16 0,6 30 0,-6-30 0,7 31 0,-7-31 0,5 29 0,-5-29 0,8 26 0,-8-26 0,7 26 0,-7-26 0,7 23 0,-7-23 0,10 26 0,-10-26 0,3 30-1,-3-30 1,4 29 0,-2-13 1,-2-16-1,2 28 0,-2-28 0,3 27 0,-3-27 0,2 21 0,-2-21 0,4 20 0,-4-20 0,2 16 0,-2-16 0,0 0 0,0 0 0,13 19 0,-13-19-1,0 0 0,0 0 0,0 0 0,16 7 0,-16-7-1,0 0-1,0 0 2,0 0-1,19 13 1,-19-13-1,0 0 1,0 0-1,20 5 2,-20-5-1,18-3 1,-18 3-1,28-6 0,-28 6 1,37-9 0,-13 3-1,1 1 1,3-1 0,-1-1 0,7 2 0,-3 1-1,4-3 1,0-1 0,0 3 0,5 1 0,4 2 0,4 2 0,2 0 1,3 0-1,0 2 1,6 4 2,-2-1 0,0 1-1,2-3 1,-4 5-1,2-1 0,-3 0 0,1 4 0,-2-3-2,4 3 0,2-2-1,0 0 1,5-2 0,1 2 0,3 1-1,0-3 1,4 4 0,-1-4 0,1 2-1,0 1 1,-4-1 0,0 0 0,6-4-1,-1 5 1,1-5 0,-2 1 0,3-3-1,0 3 1,1-1 0,1-1-1,-7 2 1,0-1 0,-2-1-1,-4 1 1,2 1 0,1-1-1,-1-1 1,-4-2 0,1 0-1,-2-1 1,1 1 0,-3 0-1,-4 0 1,2 0 0,-5 0-1,1-2 1,-3 1 0,-1-2 0,-1-3-1,2 0 1,-2 1 0,-2-3 0,3 1 0,-1-1 0,2-1 0,0-1 0,-1 3 0,1-2 0,-4-1 0,2 1 0,-4 0 0,0 1 0,0-1 0,0 1 0,-3-1 0,1 1 0,-1-1 1,-1 1-1,-1-1 0,-1 2 0,-1 1 0,-2-2 0,-2 1 0,0 1-1,2-1 2,-4 1-1,3 0 0,-3-1 0,2 1 0,-2 1-1,1 1 2,-5-2-1,1 2-1,-3 0 1,1 1 0,0-1 0,-4 0 0,-2-2 0,1 1 0,-1 1 0,-2-2 1,-1 2-2,-1-1 1,3 1 0,-19 2 0,31-6 0,-31 6 0,31 2 0,-31-2 0,30 2 0,-30-2 0,25 2 0,-25-2 0,24 2 0,-24-2 0,24 0-1,-24 0 1,24 0 0,-24 0 0,22 0 0,-22 0 0,24-2 0,-24 2 1,28-6-1,-28 6 0,27-5 0,-10 5 0,-1-2 0,1 2 0,1 0 0,-1 2 0,-1 1 0,1-1 0,1 2 0,1-2 0,-3 1 0,3 1 0,-1 2 0,2-3 0,-1 3 0,1-3 0,-2 5 0,-1-5 0,-1 3 0,3-2 0,-3-1 0,1-1 0,0-2 0,-1 0 0,1-4 1,-17 4-1,29-7 0,-29 7 1,26-9-1,-26 9 0,22-15 0,-22 15 1,18-20-1,-18 20 0,15-26 0,-15 26 0,13-33 0,-8 17 0,-1-2-1,2-3 1,-1 1 0,1-4 0,-3-1 0,5-1 0,-3-2 0,3-3 0,-1 0 0,-2-2 0,5-5 0,-5-1 0,1-1 1,-1-2-1,1-2 0,-3-4 0,3 0 1,-1-1-1,-1-6 0,0 0 0,1-4 0,-1-2 0,2 3 0,-1-3 0,1 2-1,-1 1 1,2 1 0,3 0 0,-3-2 1,0 4 0,4-3-1,-1 1 1,-3-6 0,2 3 1,0 1-2,-1-3 2,-1-1-2,2 3 1,-3-1-1,-1 3 1,1 1-1,-3 2 0,3-2 2,-2 6-3,-1-1 3,1 3-3,-2-1 2,2 2-1,-3 3 1,1-1-2,-2 2 1,2 3 1,0 3-1,-2-4 0,-2 3 0,0-1 1,2 3-1,-2-1 1,1 1-1,-1-2 0,2 3 0,0-1 0,2 2 0,-1-2 1,-1 3-2,-1-3 2,2 0-1,-2-1 1,1 1-1,-2-3 1,0-1 0,2 1-1,0-4 1,2 0-1,-2-2 1,2-2-1,-1 3 1,1-1-1,2 2 0,-2-2 1,0 0-1,-1 2 1,1 2-1,-2 0 1,0-2-1,0 1 0,0 5 0,-2 1 0,1 0 0,-1 4-1,-2 2 1,2 0 0,0 5-1,1 3 2,-1-1-2,2 0 1,-2 6 0,2 1 1,0 17-1,-2-29-1,-2 10-10,4 19-11,-1-35-8,1 12-3,-4-10-1,-2-10-2,-3-10-1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0.7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EE206C-0D3C-4D80-8547-ED39B42BB9E3}" emma:medium="tactile" emma:mode="ink">
          <msink:context xmlns:msink="http://schemas.microsoft.com/ink/2010/main" type="writingRegion" rotatedBoundingBox="2000,8362 6971,8279 7002,10174 2032,10257">
            <msink:destinationLink direction="with" ref="{5DC097CA-74E4-47EE-99AE-6FD6F27CAACE}"/>
          </msink:context>
        </emma:interpretation>
      </emma:emma>
    </inkml:annotationXML>
    <inkml:traceGroup>
      <inkml:annotationXML>
        <emma:emma xmlns:emma="http://www.w3.org/2003/04/emma" version="1.0">
          <emma:interpretation id="{A9405ABE-3984-4DAD-8A91-A9012B127180}" emma:medium="tactile" emma:mode="ink">
            <msink:context xmlns:msink="http://schemas.microsoft.com/ink/2010/main" type="paragraph" rotatedBoundingBox="2000,8362 6971,8279 7002,10174 2032,10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919F6C-E4B0-4C86-A6A2-E30EE86EBECA}" emma:medium="tactile" emma:mode="ink">
              <msink:context xmlns:msink="http://schemas.microsoft.com/ink/2010/main" type="line" rotatedBoundingBox="2000,8362 6971,8279 7002,10174 2032,10257"/>
            </emma:interpretation>
          </emma:emma>
        </inkml:annotationXML>
        <inkml:traceGroup>
          <inkml:annotationXML>
            <emma:emma xmlns:emma="http://www.w3.org/2003/04/emma" version="1.0">
              <emma:interpretation id="{F9184D18-CFAB-415F-89F3-FE875432E075}" emma:medium="tactile" emma:mode="ink">
                <msink:context xmlns:msink="http://schemas.microsoft.com/ink/2010/main" type="inkWord" rotatedBoundingBox="2012,9082 3707,9053 3721,9853 2025,9881"/>
              </emma:interpretation>
              <emma:one-of disjunction-type="recognition" id="oneOf0">
                <emma:interpretation id="interp0" emma:lang="en-US" emma:confidence="0">
                  <emma:literal>the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'the</emma:literal>
                </emma:interpretation>
                <emma:interpretation id="interp4" emma:lang="en-US" emma:confidence="0">
                  <emma:literal>In",</emma:literal>
                </emma:interpretation>
              </emma:one-of>
            </emma:emma>
          </inkml:annotationXML>
          <inkml:trace contextRef="#ctx0" brushRef="#br0">105 33 12,'0'0'11,"0"0"0,0 0-2,-11-18 0,11 18 1,0 0 1,0 0 0,0 0 1,-18-17-2,18 17 0,0 0 0,0 0-2,0 0-1,-17 26 0,14-8 1,-5 6 1,6 6 1,-7 5 0,7 7 2,-5 0 0,5 4-2,-3-3-1,5 1-1,-2-4-3,2-3-1,0-9-1,0-5-4,2-2-1,-2-5-4,0-16-7,0 22-5,0-22-7,0 0-3,0 0-3,0 0 0,0 0 1,0 0 2,-21 9 7</inkml:trace>
          <inkml:trace contextRef="#ctx0" brushRef="#br0" timeOffset="270.695">-213 574 73,'0'0'24,"31"18"0,-1-20-4,12 6-10,8-4-1,9 4-2,1-2-3,5-1-2,1 3-3,0-2-6,0 2-4,-10-4-4,-5 3-3,-16-4-4,-7-1-1,-28 2 0,1-17-1,-19 2 5,-13-3 10</inkml:trace>
          <inkml:trace contextRef="#ctx0" brushRef="#br0" timeOffset="539.7212">-342 87 70,'0'0'23,"0"0"0,44-24-3,2 13-11,17 1-3,7-1-2,7 0-4,0 0-10,-1 4-6,-8 0-6,-7 1 0,-10 2-1,-10 1-1,-14-1 0</inkml:trace>
          <inkml:trace contextRef="#ctx0" brushRef="#br0" timeOffset="1154.3065">528-182 93,'-31'-5'34,"4"10"2,-1-3-7,10 13-7,18-15-6,-8 40-3,14-12-7,8 1-5,8 8-1,4-2 1,2 2-2,1 0 2,-3-4-2,0 0 1,-4-2 0,-4-5 0,-1-2 0,-6-6 0,-11-18 0,13 22 1,-13-22-1,0 0 0,0 0 0,3-18 0,-3 1-2,2-5-1,4-2 1,-3-2-1,7-1 0,1-3 1,2 7-1,3 1 2,1 1 1,-1 7 3,1 4-1,-1 7 1,-16 3-1,32 9 0,-32-9 1,31 24-2,-18-6 0,3 2-1,1 2 0,3 4 0,-3-4 0,-1 0 0,-3 0-1,0-3 1,-13-19 0,18 24 0,-18-24-5,0 0-9,15 18-8,-15-18-5,0 0-4,0 0-1,24-20-2,-24 20 1,28-28 3</inkml:trace>
          <inkml:trace contextRef="#ctx0" brushRef="#br0" timeOffset="1341.0761">1200 116 111,'0'0'33,"0"0"1,0 0-6,-17 35-10,14-16-5,6 4-5,3 5-7,3-2 0,4 7-8,0-7-16,9 1-8,-2-12-4,8-2-2,-3-15-4,14-13-1</inkml:trace>
        </inkml:traceGroup>
        <inkml:traceGroup>
          <inkml:annotationXML>
            <emma:emma xmlns:emma="http://www.w3.org/2003/04/emma" version="1.0">
              <emma:interpretation id="{25D5EE96-D856-4031-A05E-A4E325FFB04C}" emma:medium="tactile" emma:mode="ink">
                <msink:context xmlns:msink="http://schemas.microsoft.com/ink/2010/main" type="inkWord" rotatedBoundingBox="5782,8299 6971,8279 7002,10174 5813,10194"/>
              </emma:interpretation>
              <emma:one-of disjunction-type="recognition" id="oneOf1">
                <emma:interpretation id="interp5" emma:lang="en-US" emma:confidence="0">
                  <emma:literal>"is.</emma:literal>
                </emma:interpretation>
                <emma:interpretation id="interp6" emma:lang="en-US" emma:confidence="0">
                  <emma:literal>nig</emma:literal>
                </emma:interpretation>
                <emma:interpretation id="interp7" emma:lang="en-US" emma:confidence="0">
                  <emma:literal>nig.</emma:literal>
                </emma:interpretation>
                <emma:interpretation id="interp8" emma:lang="en-US" emma:confidence="0">
                  <emma:literal>as</emma:literal>
                </emma:interpretation>
                <emma:interpretation id="interp9" emma:lang="en-US" emma:confidence="0">
                  <emma:literal>nano</emma:literal>
                </emma:interpretation>
              </emma:one-of>
            </emma:emma>
          </inkml:annotationXML>
          <inkml:trace contextRef="#ctx0" brushRef="#br0" timeOffset="7654.65">3898 515 64,'-16'-5'27,"16"5"2,-28 2-8,28-2-1,-5 27-3,10-3-3,-1 2-2,7 7-2,0 0-1,4 2-5,-3-4-1,3 0-3,2-5 0,-4-4-2,-1-6 1,-12-16 0,17 20-4,-17-20-6,0 0-1,0 0-3,0 0 0,6-22 0,-6 22 0,7-27 1,-7 27 3,16-30 5,-16 30 4,32-27 0,-12 18 3,4 3 0,-2 4 2,0 8 3,-2-1 3,1 8 2,-21-13 2,29 31 1,-20-14 0,4 5-1,-6-6-3,3 3-3,-10-19-9,12 25-11,-12-25-14,21 13-5,-21-13-1,22-2-1,-6-5 0</inkml:trace>
          <inkml:trace contextRef="#ctx0" brushRef="#br0" timeOffset="8037.974">4434 756 28,'0'0'17,"0"0"-1,-24-17-7,24 17-4,-24-4 0,7 6-1,1 4 0,-6 1 0,1 4 0,-1 2 0,2 3 0,20-16 0,-24 33 1,19-16 1,12 1-1,6-1 0,11-1-1,11-3-1,7-4-1,6-3-1,1-4-3,1-1-5,-4-6-2,-5-2-2,-10-6-1,-13 0 1,-18 13 0,-2-31 0,-16 16 5,-11 0 2,-10 3 2,-2 1-2,3 5-5,3-1-3,7 1 0,10-1-3,18 7 15</inkml:trace>
          <inkml:trace contextRef="#ctx0" brushRef="#br0" timeOffset="9493.0548">3446-956 26,'9'20'22,"-9"-20"0,-13 37-1,4-13-3,7 9 3,-3 2 1,8 9-2,-5-2-3,12 4-2,-7-6-4,6 2-2,1-7-5,1-5-2,0-8-1,2-6-1,-13-16 0,20 17-2,-20-17-5,0 0-3,26-10-1,-26 10-2,9-27 0,-9 3 0,11 4 1,-6-8 1,6 3 5,4-3 3,0 4 1,1 1 2,1 2-1,-1 9 1,-16 12 1,26-13-1,-26 13 1,19 14 1,-19-14 0,16 35 2,-8-9 0,1 3 1,0-1-1,2 5 0,-2-4 0,2-1-1,0-5-2,0-6-8,0-1-12,-11-16-6,19 13 0,-19-13-3,0 0 0,16-24-1</inkml:trace>
          <inkml:trace contextRef="#ctx0" brushRef="#br0" timeOffset="9938.4092">3896-587 33,'-12'-17'18,"12"17"-1,1-25-6,-1 25-5,24-24-2,-3 15-2,4 0-1,1 1 0,3 6-1,-3 4 1,0 6-1,-4 3 1,-22-11 1,24 31 0,-20-11 1,-6 4 0,-6-2 1,1 3 1,-8-3 1,3 2 0,-5-5 1,0 3 0,1-8 0,16-14 0,-22 26-2,22-26 0,-11 18-1,11-18 0,0 0-2,20 11 1,-2-11-2,8-1-2,7 4-9,-2-5-8,8 4-9,0-2-2,-2 2-1,-8 0-2,-3-2 2</inkml:trace>
        </inkml:traceGroup>
      </inkml:traceGroup>
    </inkml:traceGroup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2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9E8A06-4920-454D-A90C-A2036A1E7747}" emma:medium="tactile" emma:mode="ink">
          <msink:context xmlns:msink="http://schemas.microsoft.com/ink/2010/main" type="inkDrawing"/>
        </emma:interpretation>
      </emma:emma>
    </inkml:annotationXML>
    <inkml:trace contextRef="#ctx0" brushRef="#br0">-551 323 14,'0'-19'6,"0"19"-1,0 0-2,0 0-1,0 0-2,0 0-1,16-13 0,-16 13-3,0 0 0,0 0-1,17 8-1,-17-8-2,0 0 8,0 0 0</inkml:trace>
    <inkml:trace contextRef="#ctx0" brushRef="#br0" timeOffset="1127.3463">-776 704 47,'0'0'15,"-25"6"1,25-6-2,0 0 0,-19 16-9,19-16 0,6 31 0,-1-9 0,3 0 1,-1 4 0,4-2 0,2 0-1,5-4 0,3-4 1,3-1-2,5-8-1,4-1 0,4-6-2,3-6 1,3-3-1,-3 0-1,-1-4-1,-1 0-1,-8 1-8,-1 1-7,-9 1-4,-20 10-1,21-11-2,-21 11-2,0 0 0,-11-25 2</inkml:trace>
    <inkml:trace contextRef="#ctx0" brushRef="#br0" timeOffset="811.92">-454 277 31,'0'0'15,"4"-20"-2,-4 20-1,0 0-3,6-19-1,-6 19 0,0 0-1,0 0-1,0 0 0,0 0 0,0 0 1,-15 17-1,15-17 1,-6 18-2,6-18 0,-3 28 0,5-10-1,-2 0-1,1 2 0,1 1-1,0 2-1,2 1 1,-2 0-1,1 0 1,1-2-1,0 4-1,-3-2 1,3-1-1,-2 1 0,0 2 0,-4-2 1,4-2-1,-4 0 0,-2-2-1,2-4-1,2-16-3,-5 24-9,5-24-3,0 0-4,0 0-1,-22 0 0,22 0 0,-20-20 0,20 20 4,-30-24 8,10 11 10</inkml:trace>
    <inkml:trace contextRef="#ctx0" brushRef="#br0" timeOffset="2436.7981">-413-602 52,'0'0'15,"-17"-11"-2,17 11 1,-20-18-9,20 18-1,-18-19-1,18 19 0,-22-16-1,5 9-1,0 3 0,-6 2 0,-3 6-1,-4 5 0,-3 6 1,0 3 0,0 9 0,2 5 0,3 2 0,10 5 0,3 0 1,13-3 0,11-1 0,6 0-1,13-11 1,5-4 0,5-7-1,1-6 1,5-7-2,-3-5 0,-6-8 0,-2-4-5,-7-3-3,-4-6-2,-4 1-3,-7-6-2,-4-2-1,-7-4 1,-1 0 0,-5-3 3,-5-2 5,0-1 1,-4 1 7,2 2 6,-1 7 3,1 2 1,2 7 1,2 7 1,9 17 1,-13-16 0,13 16-3,0 0-3,-11 27-1,14-6 0,-1 2 1,6 7-2,-3 1 0,6 4 0,0 1 0,2 3-2,2-2-1,1-3-1,-1 0 0,2-3-1,-1-4 1,1-3-2,-3-7 0,-14-17-1,30 20-1,-30-20-2,26 9-6,-26-9-3,23-6-5,-23 6-2,28-12 0,-28 12 0,28-28 0,-14 8 2,-3-2 6,4-4 3,-4 2 4,0 0 5,-3 4 0,-1 4 3,-7 16 6,9-19 2,-9 19 2,0 0 1,4 17 2,-6 1 0,0-1 1,4 7-4,-2-2-2,4 3-3,-1-3-1,3 4-1,-3-8-2,5 3-2,-3-5-1,-5-16-4,10 29-8,-10-29-3,5 21-4,-5-21-1,0 0-2,0 0 0,7-21-3,-3-1 4,0-9 20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15.8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CD2079-9FDD-4826-BABC-A183E1314060}" emma:medium="tactile" emma:mode="ink">
          <msink:context xmlns:msink="http://schemas.microsoft.com/ink/2010/main" type="inkDrawing"/>
        </emma:interpretation>
      </emma:emma>
    </inkml:annotationXML>
    <inkml:trace contextRef="#ctx0" brushRef="#br0">264 488 24,'16'-4'17,"-16"4"-5,0 0-5,19 17-1,-19-17 1,16 25 1,-5-6-2,0-1-1,2 4-2,-2 2 0,4-2-1,0 3 0,-1-1-1,3 2-1,0-6 0,1 2 0,0-5 0,3-3 0,-1-8-2,7-6-2,5-6-5,1-10-3,7-1-3,4-12-7,8-2 0,1-8 6,12 3 16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3.5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DB6D06-5B2D-4EBE-8E1E-623DEB416425}" emma:medium="tactile" emma:mode="ink">
          <msink:context xmlns:msink="http://schemas.microsoft.com/ink/2010/main" type="inkDrawing"/>
        </emma:interpretation>
      </emma:emma>
    </inkml:annotationXML>
    <inkml:trace contextRef="#ctx0" brushRef="#br0">-115 1072 15,'-17'-2'9,"17"2"3,-27-2-1,27 2-1,-22-9 0,22 9-3,0 0 0,-10-24-2,10 24-2,13-25 0,-13 25-2,26-31 0,-8 16 0,1-2 0,1-1 0,2 2 1,0-1 0,2 1 0,0-1 1,7 1 0,-1 1-1,7 2 0,-1 0 0,7 4 0,1 2 0,4 1-1,-1 4 0,-1 2 0,0 4 0,2 2 0,0 1 0,-2 2-1,2 2 1,-2 0-1,-2 0 0,-7 0 0,1 0 0,-8-2 0,-3-1 0,-6-3 0,-21-5 0,25 9 0,-25-9 0,17 6 0,-17-6-3,0 0-4,0 0-4,0 0-4,0 0-1,18 0-1,-18 0-1,0 0-1,8-24 2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4T17:34:02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8D2BBF-8C01-4660-A7F9-EB8484FA6E55}" emma:medium="tactile" emma:mode="ink">
          <msink:context xmlns:msink="http://schemas.microsoft.com/ink/2010/main" type="inkDrawing"/>
        </emma:interpretation>
      </emma:emma>
    </inkml:annotationXML>
    <inkml:trace contextRef="#ctx0" brushRef="#br0">-67 1015 42,'0'0'19,"0"0"-3,0 0-4,-2 20-5,2-20-4,30 13 2,-12-4-1,8 2 1,3-1 0,4 1 1,4-2 1,5 2-1,6-4 1,5 2-2,4-3 0,4-2-1,3-4-1,5 0-2,-3-2 0,2-2-1,-6-1-1,-1-1 0,-4 1-1,-6-1 1,-8 2-4,-7 1-1,-1 1-4,-11-2-3,-3 2-6,-21 2-1,0 0 1,0 0-2,-6-20 2,-11 9 2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10:27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5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1" timeString="2013-09-26T13:11:16.540"/>
    </inkml:context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8CD6959-A68C-4EC1-9133-E7C066FC0C8B}" emma:medium="tactile" emma:mode="ink">
          <msink:context xmlns:msink="http://schemas.microsoft.com/ink/2010/main" type="writingRegion" rotatedBoundingBox="531,14337 17599,14591 17523,19669 456,19415"/>
        </emma:interpretation>
      </emma:emma>
    </inkml:annotationXML>
    <inkml:traceGroup>
      <inkml:annotationXML>
        <emma:emma xmlns:emma="http://www.w3.org/2003/04/emma" version="1.0">
          <emma:interpretation id="{B27756E8-C822-4E3F-835E-4D5FAE87020B}" emma:medium="tactile" emma:mode="ink">
            <msink:context xmlns:msink="http://schemas.microsoft.com/ink/2010/main" type="paragraph" rotatedBoundingBox="1492,14324 5319,14411 5299,15294 1472,152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DA32DE-75B3-44C3-92F2-3C894B770021}" emma:medium="tactile" emma:mode="ink">
              <msink:context xmlns:msink="http://schemas.microsoft.com/ink/2010/main" type="line" rotatedBoundingBox="1492,14324 5319,14411 5299,15294 1472,15207"/>
            </emma:interpretation>
          </emma:emma>
        </inkml:annotationXML>
        <inkml:traceGroup>
          <inkml:annotationXML>
            <emma:emma xmlns:emma="http://www.w3.org/2003/04/emma" version="1.0">
              <emma:interpretation id="{6C5421D5-FCD2-4ABC-8E12-ADFE8D334812}" emma:medium="tactile" emma:mode="ink">
                <msink:context xmlns:msink="http://schemas.microsoft.com/ink/2010/main" type="inkWord" rotatedBoundingBox="1488,14520 3127,14557 3113,15165 1474,15128"/>
              </emma:interpretation>
              <emma:one-of disjunction-type="recognition" id="oneOf0">
                <emma:interpretation id="interp0" emma:lang="en-US" emma:confidence="0">
                  <emma:literal>W=</emma:literal>
                </emma:interpretation>
                <emma:interpretation id="interp1" emma:lang="en-US" emma:confidence="0">
                  <emma:literal>w=</emma:literal>
                </emma:interpretation>
                <emma:interpretation id="interp2" emma:lang="en-US" emma:confidence="0">
                  <emma:literal>W:</emma:literal>
                </emma:interpretation>
                <emma:interpretation id="interp3" emma:lang="en-US" emma:confidence="0">
                  <emma:literal>WE</emma:literal>
                </emma:interpretation>
                <emma:interpretation id="interp4" emma:lang="en-US" emma:confidence="0">
                  <emma:literal>W'.</emma:literal>
                </emma:interpretation>
              </emma:one-of>
            </emma:emma>
          </inkml:annotationXML>
          <inkml:trace contextRef="#ctx0" brushRef="#br0">743 1553 130,'-4'-28'37,"4"28"-2,-3-29-8,3 29-9,0 0-10,11 20-8,-2 8 0,4 7 0,0 11 0,3 7 0,6 12 0,2 1 0,0 1 0,2-4 0,1-4 0,-1-11 0,0-13 0,2-13 0,-3-17 0,1-10 0,0-15 0,-2-8 0,-4-13 0,2-3 0,-4-8 0,-3-1 0,-4 1 0,-3 2 0,-3 6 0,1 9 0,-5 9 0,-1 9 0,0 17 0,0 0 0,10 30 0,-1 1 0,2 14 0,4 3-1,7 7 0,2 0 2,3 1-1,6-6 0,0-10 1,4-8-1,-2-16 0,2-12 0,-6-11 0,1-10 0,-5-13 0,-1-7 0,-8-5 0,-3-4 0,-6-6 0,-3 4 0,-8-4 0,0 4 0,-5 4 0,-4 5 0,1 10 0,-1 5 0,11 24-5,-18-24-15,18 24-10,0 0-5,0 0-2,0 0 1,26 7 0,-10-12-1</inkml:trace>
          <inkml:trace contextRef="#ctx0" brushRef="#br0" timeOffset="254.8098">1915 1579 143,'31'-8'36,"-31"8"1,39-13-8,-15 4-19,9 0-10,4 3 0,3 1 0,4 7-11,-7-6-10,7 11-7,-12-3-7,1 5-1,-13-3 0,-20-6-1,16 20 4</inkml:trace>
          <inkml:trace contextRef="#ctx0" brushRef="#br0" timeOffset="443.0872">2090 1880 124,'22'7'27,"4"-3"-7,3-8-22,2-2-14,6-1-10,0-4-2,-4-2 1,2-2-1,-6-3 0</inkml:trace>
        </inkml:traceGroup>
        <inkml:traceGroup>
          <inkml:annotationXML>
            <emma:emma xmlns:emma="http://www.w3.org/2003/04/emma" version="1.0">
              <emma:interpretation id="{9BB50E8A-28EA-46BD-8B02-6DEB949BB92E}" emma:medium="tactile" emma:mode="ink">
                <msink:context xmlns:msink="http://schemas.microsoft.com/ink/2010/main" type="inkWord" rotatedBoundingBox="3442,14368 5319,14411 5299,15294 3422,15251">
                  <msink:destinationLink direction="with" ref="{043C95F6-98DB-4672-ACB5-0C229AF0774E}"/>
                </msink:context>
              </emma:interpretation>
              <emma:one-of disjunction-type="recognition" id="oneOf1">
                <emma:interpretation id="interp5" emma:lang="en-US" emma:confidence="0">
                  <emma:literal>Ed</emma:literal>
                </emma:interpretation>
                <emma:interpretation id="interp6" emma:lang="en-US" emma:confidence="0">
                  <emma:literal>Fid</emma:literal>
                </emma:interpretation>
                <emma:interpretation id="interp7" emma:lang="en-US" emma:confidence="0">
                  <emma:literal>Fed</emma:literal>
                </emma:interpretation>
                <emma:interpretation id="interp8" emma:lang="en-US" emma:confidence="0">
                  <emma:literal>F.d</emma:literal>
                </emma:interpretation>
                <emma:interpretation id="interp9" emma:lang="en-US" emma:confidence="0">
                  <emma:literal>Fred</emma:literal>
                </emma:interpretation>
              </emma:one-of>
            </emma:emma>
          </inkml:annotationXML>
          <inkml:trace contextRef="#ctx0" brushRef="#br0" timeOffset="1098.5246">2684 1623 150,'0'0'35,"0"0"1,0 0-7,28-24-24,1 7-5,10 3 0,7-5 0,5 2 0,6 1 0,2 1 0,-4 0 0,4 10-13,-15-3-10,4 10-7,-18 0-5,-5 5-3,-25-7 2,15 19-1,-15-19 6</inkml:trace>
          <inkml:trace contextRef="#ctx0" brushRef="#br0" timeOffset="858.3903">2728 1468 164,'0'0'37,"0"0"-4,0 0-16,-9 22-13,14 8-4,1 6 0,3 12 0,2 12 0,2 6 0,6 4 0,3 4 0,-2 0 0,0-2 0,-2-8-1,5-6-6,-7-21-6,6-6-7,-22-31-4,26 11-5,-21-28-4,3-7-1,-10-18 0,-4-6 7,1-7 5</inkml:trace>
          <inkml:trace contextRef="#ctx0" brushRef="#br0" timeOffset="1307.1445">2953 1887 145,'20'15'37,"4"-13"-3,7 3-11,-2-12-10,6 1-10,2-1-3,-9-8-17,9 6-11,-12-4-8,3 2-2,-11-4 0,1 6-1,-18 9-3</inkml:trace>
          <inkml:trace contextRef="#ctx0" brushRef="#br0" timeOffset="1554.7232">3591 1828 125,'9'22'32,"-9"-22"-6,-7 20-21,7-20-18,-4 22-14,4-22-9,4 17 0,-4-17 0,0 0 1</inkml:trace>
          <inkml:trace contextRef="#ctx0" brushRef="#br0" timeOffset="2269.7801">4263 1937 56,'0'0'43,"3"-19"-2,-3 19-7,2-22-7,-2 22-3,2-26-4,-2 26-10,-2-29-10,-3 10 0,-5 1 0,-2-1 0,-7-1 0,-7 3 0,-3-1 0,-6 5 0,-6 8 0,-3 6 0,-3 7 0,-1 12 0,-2 10 0,4 8 0,6 12 0,3 4 0,11 7 0,13-2 0,13-2 0,11-7 0,17-8 0,10-12 0,14-15 0,5-14 0,7-15 0,3-14 0,-3-11 0,-3-5 0,-8-10 0,-7-1 0,-11-6 0,-7 2 0,-16-2 0,-10 0 0,-7-3 0,-12-3 0,-1 6 0,-4 6 0,-2 7 0,-2 9 0,4 11 0,22 28 0,-26-14 0,26 14 0,-9 38 0,15-1 0,5 11 0,9 9 0,4 14 0,3 10 0,8 6 0,-2 5 0,2-5 0,-2-4 0,-1-6 0,-6-19-8,3-9-19,-12-28-7,-1-16-1,-9-25-1,1-10-1,-6-21 0</inkml:trace>
        </inkml:traceGroup>
      </inkml:traceGroup>
    </inkml:traceGroup>
    <inkml:traceGroup>
      <inkml:annotationXML>
        <emma:emma xmlns:emma="http://www.w3.org/2003/04/emma" version="1.0">
          <emma:interpretation id="{278F5086-9939-4B6A-B631-4BC5CF2CBA99}" emma:medium="tactile" emma:mode="ink">
            <msink:context xmlns:msink="http://schemas.microsoft.com/ink/2010/main" type="paragraph" rotatedBoundingBox="2314,15846 5435,15930 5419,16540 2297,164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B5B146-59D4-4D4B-BA5F-9C3918FC502B}" emma:medium="tactile" emma:mode="ink">
              <msink:context xmlns:msink="http://schemas.microsoft.com/ink/2010/main" type="line" rotatedBoundingBox="2314,15846 5435,15930 5419,16540 2297,16455"/>
            </emma:interpretation>
          </emma:emma>
        </inkml:annotationXML>
        <inkml:traceGroup>
          <inkml:annotationXML>
            <emma:emma xmlns:emma="http://www.w3.org/2003/04/emma" version="1.0">
              <emma:interpretation id="{5C156EF7-488B-4201-9AB2-E99662F77F7B}" emma:medium="tactile" emma:mode="ink">
                <msink:context xmlns:msink="http://schemas.microsoft.com/ink/2010/main" type="inkWord" rotatedBoundingBox="2314,15846 5435,15930 5419,16540 2297,16455"/>
              </emma:interpretation>
              <emma:one-of disjunction-type="recognition" id="oneOf2">
                <emma:interpretation id="interp10" emma:lang="en-US" emma:confidence="0">
                  <emma:literal>Howes</emma:literal>
                </emma:interpretation>
                <emma:interpretation id="interp11" emma:lang="en-US" emma:confidence="0">
                  <emma:literal>Hawes</emma:literal>
                </emma:interpretation>
                <emma:interpretation id="interp12" emma:lang="en-US" emma:confidence="0">
                  <emma:literal>*wes</emma:literal>
                </emma:interpretation>
                <emma:interpretation id="interp13" emma:lang="en-US" emma:confidence="0">
                  <emma:literal>*owes</emma:literal>
                </emma:interpretation>
                <emma:interpretation id="interp14" emma:lang="en-US" emma:confidence="0">
                  <emma:literal>Hues</emma:literal>
                </emma:interpretation>
              </emma:one-of>
            </emma:emma>
          </inkml:annotationXML>
          <inkml:trace contextRef="#ctx0" brushRef="#br0" timeOffset="6070.6247">1727 2858 134,'2'-20'37,"-2"20"0,0 0-11,0 0-9,-13 27-13,15-1-4,-4 6 0,6 1 0,1 11 0,5 4 0,-1 4 0,0 5 0,4 0 0,-2-3 0,0-6 0,0-2 0,-2-13-1,-3-11-10,5-3-7,-11-19-6,0 0-7,3-32-3,-4 12-2,-12-17 1,0 9 3,-6-7 7</inkml:trace>
          <inkml:trace contextRef="#ctx0" brushRef="#br0" timeOffset="6450.1576">1576 3161 165,'0'0'34,"0"0"0,0 0-15,28-15-19,-6-4 1,2-1-2,4 2 1,-3-3-1,5 1 1,-3 0-2,-3-4-6,2 9-7,-6-5-5,6 12-3,-8-6-2,5 10-1,-7-5 1,4 12 1,-20-3 8,28 8 10,-28-8 8,13 24 7,-10-6 6,-6-1 5,1 7 5,-7-8 0,3 18-3,-8-10-2,6 9-4,-3-2-2,4 8-6,-2-4-2,5 0-8,2 2-9,-2-18-7,10 3-6,-6-22-4,0 0-5,0 0-2,13-24 0,-17-4 1,-1-9 12</inkml:trace>
          <inkml:trace contextRef="#ctx0" brushRef="#br0" timeOffset="6663.1657">1562 2819 160,'0'0'36,"11"24"-1,14 4-17,-1 1-12,10 8-6,4 8-1,1 1-6,7 11-8,-8-13-10,5 6-7,-10-13-5,-2-2 2,-7-13-3,-4-7 0</inkml:trace>
          <inkml:trace contextRef="#ctx0" brushRef="#br0" timeOffset="7465.9716">2531 3074 122,'-24'-26'38,"24"26"-3,-22-13-7,22 13-9,0 0-9,-7 24-8,14 0-3,2 8 0,6 10 0,2 4 0,1 6 1,4-6-1,2-4 2,2-1-2,0-11 0,-1-12 0,-1-11 0,0-14 0,0-8-1,-2-7 1,-1-4 0,-3-9 0,-5 0 1,-4-4 0,-3-1 0,-3 5 2,-6 1 0,-3 12 0,6 22-1,-15-16 1,15 16-1,-13 22-1,15 7 1,4 8-2,7 9 1,9 1-1,7-7 1,8 1 0,7-8-1,4-3 0,3-14 0,1-8 0,1-16-1,-7-8 1,-3-5 0,-8-5-1,-10-3 2,-8-4 1,-12-6 0,-6 4 0,-10 3-3,-10-1-6,3 11-5,-10-2-5,6 11-7,-2-3-5,24 16-7,-27-8 0,27 8 3,0 0 4</inkml:trace>
          <inkml:trace contextRef="#ctx0" brushRef="#br0" timeOffset="7985.796">3466 3281 122,'24'-6'38,"-24"6"-3,20-16-11,-20 16-9,26-26-8,-10 11-7,3-2 1,-1 1-1,-3-3 1,0-1-2,-2 3 2,-6-3-1,-3 2 1,-6-1-1,-2 2 0,-7-1 2,-4 0-1,-3 5-1,-6 0 0,0 5-1,-5 8 1,1 10 0,-1 2-1,1 12 0,4 12-1,6 4 2,10 8 0,5 4 1,14 1-1,9-5 1,9-1-1,10-7-2,0-12-10,10-8-9,-8-16-9,1-4-7,-7-19 1,-2-1-2,-11-15 0,-5-4 9</inkml:trace>
          <inkml:trace contextRef="#ctx0" brushRef="#br0" timeOffset="8725.363">4535 2985 92,'0'0'38,"0"0"-1,-17-24-6,17 24-9,-24-14-7,24 14-6,-29-13-4,9 9-5,-2 4-1,0-2 1,1 2-1,-1 4 1,4-1 0,-1 5 0,19-8 0,-23 24 0,23-24 0,-8 29 0,10-12 0,7 0 1,-9-17-1,30 25 1,-8-13 0,4-3-1,1 2 1,6-4-2,2 2 2,-2 3-1,4 4 0,-6 3 0,-3 5 0,-2 0-1,-8 3 0,-3 1 1,-6 2-2,-7-5 2,-6 1-2,-3-4 1,-6 1 1,-4-9-1,-5-3 1,-2-1-1,-1-9 2,-3-4-1,0-5 1,3-1 0,3-4-7,1-5-8,21 18-10,-20-37-7,20 18-6,4 3 0,9-5 0,1-3-1</inkml:trace>
        </inkml:traceGroup>
      </inkml:traceGroup>
    </inkml:traceGroup>
    <inkml:traceGroup>
      <inkml:annotationXML>
        <emma:emma xmlns:emma="http://www.w3.org/2003/04/emma" version="1.0">
          <emma:interpretation id="{9B5E62A6-F310-4E66-9916-761AD620C120}" emma:medium="tactile" emma:mode="ink">
            <msink:context xmlns:msink="http://schemas.microsoft.com/ink/2010/main" type="paragraph" rotatedBoundingBox="3446,16601 11960,16986 11916,17949 3402,175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7BA0D4C-61BD-47B6-99DA-1FBC74C3BC8D}" emma:medium="tactile" emma:mode="ink">
              <msink:context xmlns:msink="http://schemas.microsoft.com/ink/2010/main" type="line" rotatedBoundingBox="3446,16601 11960,16986 11916,17949 3402,17564"/>
            </emma:interpretation>
          </emma:emma>
        </inkml:annotationXML>
        <inkml:traceGroup>
          <inkml:annotationXML>
            <emma:emma xmlns:emma="http://www.w3.org/2003/04/emma" version="1.0">
              <emma:interpretation id="{C8C3D070-23DC-4369-B947-04901E8959CF}" emma:medium="tactile" emma:mode="ink">
                <msink:context xmlns:msink="http://schemas.microsoft.com/ink/2010/main" type="inkWord" rotatedBoundingBox="3446,16601 4900,16667 4857,17617 3403,17551"/>
              </emma:interpretation>
              <emma:one-of disjunction-type="recognition" id="oneOf3">
                <emma:interpretation id="interp15" emma:lang="en-US" emma:confidence="1">
                  <emma:literal>for</emma:literal>
                </emma:interpretation>
                <emma:interpretation id="interp16" emma:lang="en-US" emma:confidence="0">
                  <emma:literal>For</emma:literal>
                </emma:interpretation>
                <emma:interpretation id="interp17" emma:lang="en-US" emma:confidence="0">
                  <emma:literal>fort</emma:literal>
                </emma:interpretation>
                <emma:interpretation id="interp18" emma:lang="en-US" emma:confidence="0">
                  <emma:literal>far</emma:literal>
                </emma:interpretation>
                <emma:interpretation id="interp19" emma:lang="en-US" emma:confidence="0">
                  <emma:literal>ford</emma:literal>
                </emma:interpretation>
              </emma:one-of>
            </emma:emma>
          </inkml:annotationXML>
          <inkml:trace contextRef="#ctx0" brushRef="#br0" timeOffset="17666.5047">2875 4521 110,'21'15'44,"-21"-15"0,0 0-16,11-31-14,-10 10-4,-2-10-5,-5-2-5,-1-4 0,-4-6 0,-6-12 0,-3 0 0,-6-8 0,0-6 0,-3 1 0,3 0 0,2-4 0,8 5 0,5 8 0,11 4 0,7 11 0,11 7 0,6 13 0,8 7 0,10 13 0,-3 3-14,10 19-13,-10-5-8,1 15-3,-10-4-1,-3 9 0,-14-7 0</inkml:trace>
          <inkml:trace contextRef="#ctx0" brushRef="#br0" timeOffset="17887.1511">2763 4032 146,'26'4'39,"7"-1"-1,-4-8-16,5-2-25,8 7-14,-9-12-9,9 11-7,-7-7-6,8 1-2,-7-2 1,-1-2 4</inkml:trace>
          <inkml:trace contextRef="#ctx0" brushRef="#br0" timeOffset="18640.0235">3403 4010 139,'-22'7'41,"4"-9"-4,18 2-15,-35 0-16,17 2-7,-1 8 0,3-1-1,1 7 1,4 7-2,2 8 3,1 2-1,6 11 2,6 3-1,7-1 2,8 0 1,6-6-1,8-3 0,6-14-2,3-9 1,4-16 0,-3-10-1,-3-12-2,-9-8 1,-8-1 1,-11-6 0,-8 0 1,-13 4 0,-10 0 1,-4 9-2,-7 8 0,-1 3-2,0 8 1,3 1-5,8 8-4,3-6-5,17 4-5,0 0-3,0 0-6,28-3-1,-1-5-3,1-3 4,7 0 5,-2 2 9,2-2 8,-6 4 10,-3 3 11,-6 6 10,-20-2 9,23 14-1,-23-14-1,5 35-4,-9-14-2,10 10-5,-4 4-5,11 8-8,1 1-6,8 2 1,0-2-1,6-3-2,3 2-6,-3-12-5,1-2-6,-10-17 0,5-1-4,-24-11 0,25-10 0,-23-8 8,-2-8 9,-2-7 9,-5-10 9,3 3 6,-7-10 3,8 7 0,-6-8 0,14 12-4,-1-2-7,5 10-10,7 11-12,1-4-13,12 11-8,-1-2-5,9 6-2,0-2 0,5 2 1</inkml:trace>
        </inkml:traceGroup>
        <inkml:traceGroup>
          <inkml:annotationXML>
            <emma:emma xmlns:emma="http://www.w3.org/2003/04/emma" version="1.0">
              <emma:interpretation id="{57D7EBFD-4AAF-4D21-AB76-4D148CF41281}" emma:medium="tactile" emma:mode="ink">
                <msink:context xmlns:msink="http://schemas.microsoft.com/ink/2010/main" type="inkWord" rotatedBoundingBox="5170,16738 9129,16917 9090,17786 5130,17607"/>
              </emma:interpretation>
              <emma:one-of disjunction-type="recognition" id="oneOf4">
                <emma:interpretation id="interp20" emma:lang="en-US" emma:confidence="0">
                  <emma:literal>distance</emma:literal>
                </emma:interpretation>
                <emma:interpretation id="interp21" emma:lang="en-US" emma:confidence="0">
                  <emma:literal>distances</emma:literal>
                </emma:interpretation>
                <emma:interpretation id="interp22" emma:lang="en-US" emma:confidence="0">
                  <emma:literal>distanced</emma:literal>
                </emma:interpretation>
                <emma:interpretation id="interp23" emma:lang="en-US" emma:confidence="0">
                  <emma:literal>distant</emma:literal>
                </emma:interpretation>
                <emma:interpretation id="interp24" emma:lang="en-US" emma:confidence="0">
                  <emma:literal>stained</emma:literal>
                </emma:interpretation>
              </emma:one-of>
            </emma:emma>
          </inkml:annotationXML>
          <inkml:trace contextRef="#ctx0" brushRef="#br0" timeOffset="20084.7768">5693 4009 111,'0'0'38,"-26"26"-6,2-22-8,4 9-9,-9-6-5,1 0-8,-1 2-1,3 2-2,0 2 2,2 0-2,2 0 1,22-13 0,-22 31 1,22-14 1,0-17 0,22 29 0,0-16 0,8 1 0,6 1 1,5-2-1,5 0-2,0 0 1,2 3-1,-2 6 0,-4-2-1,-7 2-1,-9 0-1,-12 2 0,-8 0 1,-14 2 0,-6-4 1,-14-8-1,-5 3 0,-6-6 3,-3-6 0,-2-6-2,5-3-4,3-14-4,12 3-7,2-13-4,16 1-6,4-12-3,21 1-7,6-6-1,10-8 2,9 3 17</inkml:trace>
          <inkml:trace contextRef="#ctx0" brushRef="#br0" timeOffset="20471.0413">5901 4224 138,'20'18'39,"6"-7"-5,11-3-19,3-1-28,2-13-15,10 10-6,-3-11-3,5 1-1,-6-3-1,-1 0 5</inkml:trace>
          <inkml:trace contextRef="#ctx0" brushRef="#br0" timeOffset="20297.9212">6022 3850 124,'-22'31'41,"9"2"-3,-5 0-14,12 15-14,3 7-10,3 9 0,7 4 0,8 3 1,5-3 1,8-6-3,3 1-9,-5-17-8,7-11-9,-11-17-6,-2-9-3,-20-9-1,15-24-2,-25-5 2</inkml:trace>
          <inkml:trace contextRef="#ctx0" brushRef="#br0" timeOffset="21350.5656">6578 4220 111,'0'0'40,"-28"-9"-1,6-6-8,4 10-10,-8-8-14,2 0-8,-2 8 0,-1 3-1,-1 9-1,0 6 0,3 11 1,-1 3-2,6 8-1,1 6-1,12 4 0,0-4-1,16 7 0,4-12-1,14-1-1,5-13 2,12-4-1,0-18-2,11-7-2,-5-11 1,1-6 2,-7-11 5,-5-3 4,-10-3 4,-10-3 6,-5 17 8,-14-6 0,0 33-1,-16-30-1,16 30-4,-30 6-4,18 14-2,-1 9-4,4 1-4,5 6 1,8 3 2,7 1 1,5 1 0,8-5-5,0-12-9,9 0-7,-4-13-5,10-6-4,-8-17-4,3-1-4,-9-13 0,3-1 7,-4-3 12,-4-5 17,-5-1 0,-6 1 0,-4-2 1,-3 6 17,-4 3 8,-5 8 8,7 20-3,0 0-2,-18-2-2,18 2-3,-10 46-4,9-13-4,6 11-8,4 0-8,4 0 1,2-1 0,1-7-8,8 3-5,-5-17-5,5 0-4,-24-22-3,31 5-3,-31-5-1,18-22 0,-14-2 7,0-1 9,-6-3 7,4-7 7,-2-3 6,2 1 7,1-3 5,3-2 7,10 10 1,-6-2-1,8 19-4,-2 2-3,7 19-4,-7 1-3,6 20-5,-3 6-7,-1 6-3,2 9-2,-5-8-5,5 13-5,-7-11-5,5 4-7,-7-16-6,4-7-4,-15-23 0,20 6 2,-20-6 5</inkml:trace>
          <inkml:trace contextRef="#ctx0" brushRef="#br0" timeOffset="21875.6093">7622 4222 155,'0'0'37,"-29"24"-5,18-6-18,-6 1-14,5 6-1,1 6 0,3 8 0,8 5 0,4 2 0,9 2 0,3 3 2,12 0 1,1-5 0,8-15 1,5-9-1,1-13-1,1-7 1,0-15 1,0-7-2,-3-16 1,-5-5 0,-6 1-1,-3-4 0,-6-4-1,-5 1 0,-5-1 0,-5 0 0,-8 6 0,-2 3 0,-7 5 0,-2 4 0,-3 16 0,-8 4 0,0 12 0,-2 11 0,0 13-5,-1 7 0,7 11-1,1 5 0,8 6 4,9 4 2,12 5 1,10-1 2,13-7-2,6-17-6,12 5-9,-3-27-6,11-6-8,-6-17-7,4-14-2,-11-15-3,2-5 1,-8-1 22</inkml:trace>
          <inkml:trace contextRef="#ctx0" brushRef="#br0" timeOffset="19343.0767">4805 4180 115,'17'-8'41,"-17"8"-3,0 0-11,11-18-11,-11 18-9,-7-22-6,1 5 1,6 17 1,-26-35-2,4 15 2,-4 0-4,-5 5 1,-4 2-2,-7 11 0,0 11 0,-3 8-2,3 11 1,4 10-1,4 10 3,10 4 0,8 3 1,10-2 2,14-3-1,12-6 1,8-9 0,14-9-1,6-15-1,5-11 1,8-13-1,-4-13-2,-2-5 1,-3-9 0,-8-8 1,-7-4 0,-12-1 1,-8-6 1,-13 0-1,-10 0 1,-7-5-1,-9 5 1,-6 5-2,3 6 2,-3 8 0,4 10-2,4 17 0,20 13-1,-18 21 1,21 12 1,8 13-2,6 9-1,5 13 2,7 6 0,4 1 1,4 1-1,0-8 1,-2-5-2,0-12 1,-9-14-6,3-8-9,-12-19-6,1-8-5,-12-19-3,1-3-4,-7-17-3,0-2-1,-2-9 6,-3-3 16</inkml:trace>
          <inkml:trace contextRef="#ctx0" brushRef="#br0" timeOffset="19621.9975">5189 3941 4,'-19'-14'4,"19"14"-4,0 0-7,19 5 7,5 1 0</inkml:trace>
          <inkml:trace contextRef="#ctx0" brushRef="#br0" timeOffset="19507.8314">5117 4037 85,'8'29'28,"-3"12"-2,8 8-4,-4 1-6,8 1-9,-1-5-7,3-10-8,1-6-9,-2-16-3,-1-8-9,-17-6-1,26-31-1,-17-2 0,-6-8 14</inkml:trace>
        </inkml:traceGroup>
        <inkml:traceGroup>
          <inkml:annotationXML>
            <emma:emma xmlns:emma="http://www.w3.org/2003/04/emma" version="1.0">
              <emma:interpretation id="{E68CC975-45B4-4FEA-B244-F10F3B1E1FCA}" emma:medium="tactile" emma:mode="ink">
                <msink:context xmlns:msink="http://schemas.microsoft.com/ink/2010/main" type="inkWord" rotatedBoundingBox="9614,16885 11960,16991 11916,17949 9570,17843"/>
              </emma:interpretation>
              <emma:one-of disjunction-type="recognition" id="oneOf5">
                <emma:interpretation id="interp25" emma:lang="en-US" emma:confidence="0">
                  <emma:literal>tfore</emma:literal>
                </emma:interpretation>
                <emma:interpretation id="interp26" emma:lang="en-US" emma:confidence="0">
                  <emma:literal>Fore</emma:literal>
                </emma:interpretation>
                <emma:interpretation id="interp27" emma:lang="en-US" emma:confidence="0">
                  <emma:literal>tfoore</emma:literal>
                </emma:interpretation>
                <emma:interpretation id="interp28" emma:lang="en-US" emma:confidence="0">
                  <emma:literal>*force</emma:literal>
                </emma:interpretation>
                <emma:interpretation id="interp29" emma:lang="en-US" emma:confidence="0">
                  <emma:literal>fore</emma:literal>
                </emma:interpretation>
              </emma:one-of>
            </emma:emma>
          </inkml:annotationXML>
          <inkml:trace contextRef="#ctx0" brushRef="#br0" timeOffset="22542.0611">8952 4151 133,'-1'-17'47,"-7"-1"-5,8 18-16,0 0-19,0 0-7,-3 24 0,4 9 0,3 14 0,2 12 0,6 7 0,5 6 0,0 5 0,6-2 0,1-6 0,0-6 0,-2-12 0,-3-10 0,-1-14 0,-18-27-5,19 11-7,-25-33-2,-1-2 0,-14-16-1,3-1 2,-15-10-2,-2 3 13,0 8 10,-7-9 6,10 19 2,-2-6 2,13 17 0,1-3-4,20 22-12,-4-18-2,4 18 0,39-9 0,-6 5 0,8 4 0,5-2 0,3 0 0,3-3 0,5 7-7,-15-15-23,6 7-9,-11-5-3,1 6 0,-6-10 0,3 6-2</inkml:trace>
          <inkml:trace contextRef="#ctx0" brushRef="#br0" timeOffset="23150.8011">9471 4420 157,'0'0'37,"22"-7"-7,-2-6-26,8-18-28,13 16-9,-5-7-4,7 6-6,-5-1 1,5 2 3,-3 6 30</inkml:trace>
          <inkml:trace contextRef="#ctx0" brushRef="#br0" timeOffset="22970.86">9753 4754 152,'-4'22'42,"4"-22"-2,-9 17-19,9-17-21,-19-24 0,8-2 0,4 4 0,-6-15 0,2 1 0,-9-18 0,0 1 0,-6-11 0,4-6 0,-4 1 0,2-8 0,7 7 0,5-3 0,10 12 0,5 4 0,14 17 0,0 3 0,12 17 0,0 9 0,6 13 0,-5 1-7,7 23-22,-10-4-8,3 13-1,-8-2-2,-2 7-2,-11-7-1</inkml:trace>
          <inkml:trace contextRef="#ctx0" brushRef="#br0" timeOffset="23567.2041">10019 4356 116,'-25'-13'41,"4"0"-1,21 13-17,-35-16-9,19 14-8,-6-2-2,3 12-2,-1 4 0,0 9-3,3 4-1,1 7 1,3 4 1,7 5 0,6 6 1,8-3 1,8 0-1,8-3-1,9-8-4,0-15-2,12-5-3,-5-19-3,6-5-1,-13-13 1,0-1 0,-11-16 3,-7 3 2,-9-2 3,-12-1 3,-9 3 0,-3 5 0,-6-2-3,2 7-5,-2 3-3,6 8-4,3-3-3,15 20-5,0-22 0,0 22 1,31-20 2,-5 9 17</inkml:trace>
          <inkml:trace contextRef="#ctx0" brushRef="#br0" timeOffset="24383.1329">10288 4321 134,'-4'24'37,"4"11"-2,-9-9-9,11 12-10,-4 2-16,6 3 1,3 4 0,6 3 0,3-4 0,5-10 1,-1-4-2,0-14 1,0-16-1,1-4 0,-10-16 0,-2-8 0,-7-7 0,-4 0 0,-7-11 0,-1 7 0,-8-5 0,3 0 0,4-2 0,4 5 0,5 4 0,2 4 0,11 7 0,2 0 0,5 8 0,3 1 0,1 4 0,-4-3-3,8 8-19,-8-10-4,6 12-5,-5-7-4,6 9-2,-4-3 0,4 5 2,-3 0 11,-3-2 20,-1 2 4,-18 0 0,20 3 17,-20-3 12,0 0 8,-5 17-2,5-17-2,-20 13-3,20-13-5,-26 13-4,26-13-7,-22 22-8,22-22-7,-19 16 1,19-16 0,-11 33-1,8-5 1,3 3 0,0 2 0,5 2 0,6 5 2,8-1-1,5-3 1,5-5-1,8-5 1,5-9-1,4-10-1,4-9 0,-2-7 0,-1-9 0,-2-6 0,-9-7 0,-4-2 0,-10-6 0,-4 2 0,-12-7 0,-1 4 0,-10-4 0,-1 5 0,-5 6 0,-6 8 0,1 14 0,-8 3 0,6 21 0,-8 2 0,7 20 0,-3 1-1,8 12-4,5 5 5,10 1 0,7 1 1,12 3-2,-2-14-14,19 4-10,-7-22-10,8-10 0,-7-20 0,4-10-2,-9-21-2</inkml:trace>
        </inkml:traceGroup>
      </inkml:traceGroup>
    </inkml:traceGroup>
    <inkml:traceGroup>
      <inkml:annotationXML>
        <emma:emma xmlns:emma="http://www.w3.org/2003/04/emma" version="1.0">
          <emma:interpretation id="{1A983290-E9EF-420E-903A-02378518878B}" emma:medium="tactile" emma:mode="ink">
            <msink:context xmlns:msink="http://schemas.microsoft.com/ink/2010/main" type="paragraph" rotatedBoundingBox="475,18104 17542,18358 17523,19669 456,19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8AF7C7-8950-42AB-A0A2-2747C79B3E29}" emma:medium="tactile" emma:mode="ink">
              <msink:context xmlns:msink="http://schemas.microsoft.com/ink/2010/main" type="line" rotatedBoundingBox="475,18104 17542,18358 17523,19669 456,19415"/>
            </emma:interpretation>
          </emma:emma>
        </inkml:annotationXML>
        <inkml:traceGroup>
          <inkml:annotationXML>
            <emma:emma xmlns:emma="http://www.w3.org/2003/04/emma" version="1.0">
              <emma:interpretation id="{43381E2F-5D3E-4E75-8770-ECD60AB2679A}" emma:medium="tactile" emma:mode="ink">
                <msink:context xmlns:msink="http://schemas.microsoft.com/ink/2010/main" type="inkWord" rotatedBoundingBox="6830,18339 10213,18390 10195,19560 6812,19510"/>
              </emma:interpretation>
              <emma:one-of disjunction-type="recognition" id="oneOf6">
                <emma:interpretation id="interp30" emma:lang="en-US" emma:confidence="0">
                  <emma:literal>tassumingnofriationsperfect.</emma:literal>
                </emma:interpretation>
                <emma:interpretation id="interp31" emma:lang="en-US" emma:confidence="0">
                  <emma:literal>t_assumingnofriction,perfect</emma:literal>
                </emma:interpretation>
                <emma:interpretation id="interp32" emma:lang="en-US" emma:confidence="0">
                  <emma:literal>t_assumingnofrictiom,perfect</emma:literal>
                </emma:interpretation>
                <emma:interpretation id="interp33" emma:lang="en-US" emma:confidence="0">
                  <emma:literal>i_assumingnofriction,perfect</emma:literal>
                </emma:interpretation>
                <emma:interpretation id="interp34" emma:lang="en-US" emma:confidence="0">
                  <emma:literal>t_assumingnofriction,perfea</emma:literal>
                </emma:interpretation>
              </emma:one-of>
            </emma:emma>
          </inkml:annotationXML>
          <inkml:trace contextRef="#ctx0" brushRef="#br1" timeOffset="57880.9103">6074 5590 99,'33'13'40,"-7"-18"0,8-4-24,1-4-18,2-4-13,6 6-9,-9-7-5,7 3-4,-8 2 0,-2 4-6,-3 6 20</inkml:trace>
          <inkml:trace contextRef="#ctx0" brushRef="#br1" timeOffset="57646.6285">6469 5833 43,'0'0'39,"2"31"-1,-2-31-8,2 35-6,-2-35-2,7 29-4,-7-29-2,9 29-6,-9-29-10,6 20 2,-6-20 2,0 0 2,0 0-3,-17-27-3,3 5 0,-1-6 0,-7-8 0,0-8 0,-4-6 0,0-1 0,8-6 0,-1-4 0,8 8 0,4-4 0,7 10 0,4 4 0,7 14 0,2 3 0,1 10 0,-14 16 0,33-13 0,-16 15-1,7 9-11,-24-11-6,40 27-5,-40-27-4,35 35-5,-22-18-7,-2 3 1,-5-3 3,-6-17 6</inkml:trace>
          <inkml:trace contextRef="#ctx0" brushRef="#br1" timeOffset="58272.3266">6594 5601 86,'8'17'35,"-1"7"-6,-3-4-9,8 11-9,-2-2-5,3 3-8,1 4-2,1-3 1,-2 0 1,0-7 0,0-6-1,-13-20-2,0 0-1,0 0 4,16-9 1,-18-11 0,2-6 0,-5-3-1,1-4 2,2-6 4,-1 3 1,6-1 4,-3 2 1,11 4-1,-1 3-4,4 3-4,5 6-4,-1 5-6,6 5-4,-4-1-7,6 9-6,-6-3-5,2 2-1,4 6 1,-4-4 2,4 5 28</inkml:trace>
          <inkml:trace contextRef="#ctx0" brushRef="#br1" timeOffset="58482.9639">7025 5603 75,'-2'30'33,"2"-30"-3,13 36-11,-6-17-11,2 3-11,6 1-9,-6-2-5,4-5-4,-13-16-2,13 17-4,-13-17-2,4-20 0,-3 3 26</inkml:trace>
          <inkml:trace contextRef="#ctx0" brushRef="#br1" timeOffset="59254.2453">7409 5561 63,'-24'-9'35,"24"9"-10,-20-22-7,20 22 2,-17-17-7,17 17-2,-18 0-3,18 0-3,-24 19-3,9-3-4,3 6-2,-5 6-5,10 5 4,-4 5 2,9 1 0,5 1 3,7-1 1,6 1 0,6-3-1,4-8-2,7-9-2,2-12-2,2-5-3,-4-14-4,4-3-3,-10-10-1,3-4 1,-10-5 1,0 2 1,-5-2 2,-4 2 3,-2-2 2,-3 3 4,-3-3 4,-1 0 4,-4-1 9,-3-1 3,3 0 13,-13-7-2,10 14 4,-12-5-3,10 17-1,7 16-8,-19-15-4,19 15-14,-7 22-2,14 5 0,3 5 0,8 8-1,4 6-5,6 2 7,3 3-5,4-2 3,-2 3-3,0-4-3,-9-4-7,-2-8-6,-13-16-5,-3-3-7,-6-17 0,-17-2 1,-7-18-2,-1-2 5,-7-11 11,-4-2 17</inkml:trace>
          <inkml:trace contextRef="#ctx1" brushRef="#br1">7244 6326,'0'0,"208"0,-58 78,47-45,34-14,-35-19,-45 7,-13 6,1 0,0 0,0 0,-1 0</inkml:trace>
          <inkml:trace contextRef="#ctx0" brushRef="#br1" timeOffset="59622.4925">7462 5636 113,'0'0'38,"0"0"0,15 17-11,2-19-8,20-2-10,5 2-7,4-3 0,5-8 0,6 0-3,2-1-5,-7-5-4,1 6-4,-14-9-4,-1 10-2,-14-7 1,0 12 0,-24 7 4,0 0 8,0 0 10,0 0 1,0 0 8,-18-6 5,18 6 1,-21 22 0,18-3-3,3-19-1,-6 35-7,4-13 2,10 7-5,1 2-4,2-2 0,2 6-5,-6-9-7,12 7-7,-14-13-4,8-1-3,-13-19-4,0 0-3,0 0-2,9-30 3,-11 3 8</inkml:trace>
          <inkml:trace contextRef="#ctx0" brushRef="#br1" timeOffset="59760.587">7976 5469 47,'-11'-23'19,"1"-1"2,10 24-13,-7-21-3,7 21-13,0 0-6,20 17-5,-1-4-2,1-4-2,9 4 9</inkml:trace>
          <inkml:trace contextRef="#ctx0" brushRef="#br1" timeOffset="60698.6029">8314 5594 26,'0'0'29,"0"0"-1,2-24-8,-2 24-5,4-27-1,-4 27 2,0 0-5,0 0-2,-21-9-3,21 9-1,-16 23-3,3-4 0,4 5-3,-2 1-4,3 8 2,1-2 0,3 8 0,6 0 2,4-1 2,7 6 2,3-7-1,8-2 0,4-8-5,1-1 1,2-13 1,-1-12 2,1-6-1,-3-10 2,-4-10 3,-1-1 1,-8-9 6,2 0-1,-12-3 1,4 1-1,-12 2-1,-5 4-6,-3 5-5,-7 1-3,1 6-2,-6-1-3,6 11-6,-7-6-5,24 15-4,-28-14-2,28 14-2,-7-19-1,7 19-3,17-22 8,-1 11 0,10 0 24,3 4 0,4 1 0,1 6 0,-5 6 0,0 5 27,-3 9 7,-11-3 6,-2 12-1,-11-7-7,3 15-5,-7-3-6,4 7-4,-6-6-6,6 5-10,0-3-2,4 3 0,-1-11-1,3-5 0,-8-24 2,0 0 3,20 13-1,-20-13-1,7-29 1,-3 3 1,-2 0-3,0-3 0,-2 0 0,0-4 0,3-4 0,1-2 0,3 6 0,2-1-2,6 2-1,2 5-1,5 9 2,2 5 0,1 7 0,1 14 1,0 3 1,2 9 1,-5 7-1,-2 8 0,-3 4 0,-5 8 0,-2-1 1,-5-4 0,-6-1 0,-8-12-10,6-3-9,2-26-9,-20 3-4,5-30-1,12-8-1,-5-22 0,14-13-1,3-27 12,8-15 19</inkml:trace>
          <inkml:trace contextRef="#ctx0" brushRef="#br1" timeOffset="62358.1096">9333 5930 22,'0'0'20,"-13"-20"-5,13 20-8,4-30-1,1 14 0,-5 16 2,12-31 1,-12 31 1,12-30 0,-12 30-1,11-29 0,-11 29 1,10-20 0,-10 20 2,0 0 1,13-19-1,-13 19 0,0 0-1,9 20-1,-2 1-1,-3 4-2,3 8-5,0 6-1,5 3-1,-5 2 1,0 0 1,-3 0-8,-10-7-6,5-4-6,-12-13-8,3-2-4,-8-8-7,18-10 1,-33-11-2,33 11 7,-24-43 23</inkml:trace>
          <inkml:trace contextRef="#ctx1" brushRef="#br2" timeOffset="-1.57022E8">14019 6050,'0'0,"0"0,0 0,0-130,0 98,0-7</inkml:trace>
          <inkml:trace contextRef="#ctx0" brushRef="#br1" timeOffset="50733.9318">-258 5275 127,'-9'22'40,"9"-22"-8,-13 26-11,13-26-7,0 18-4,0-18-5,17 16-4,-1-12 0,6 3 0,8 3 0,3-1-1,6 2 1,3 0-1,4 2 0,0-2 1,2 0-2,-1 2 1,-1 1-9,-9-5-8,2 4-9,-12-4-5,-3 4-6,-24-13 0,22 15-4,-22-15-2,0 0 31</inkml:trace>
          <inkml:trace contextRef="#ctx0" brushRef="#br1" timeOffset="51119.2184">84 5167 77,'-18'16'42,"18"-16"-4,0 0-9,-6 17-8,6-17-6,21 22-5,-1-4-3,0-3-2,8 10-2,3 3-4,2 3 1,2 4-1,0 2 0,-2-4 0,-2 2 1,-1-2-1,-4 0-4,-6-6 4,-5 2-5,-4-5 6,-8 2-5,-3-6 4,-3-3-8,3-17 1,-24 23-4,24-23-5,-30 11-5,30-11-6,-24-9-6,24 9-2,-16-22 4,16 6 7,3-3 25</inkml:trace>
          <inkml:trace contextRef="#ctx0" brushRef="#br1" timeOffset="51855.3768">921 5532 82,'0'0'32,"0"0"2,0 0-8,0 0 1,-1-19-7,1 19-1,-4-20-9,4 20-5,-11-25-5,11 25 0,-19-33 0,7 12 0,-3 1 0,0 4 0,-3 3 0,-1 2 0,-1 2-1,0 5 1,1 9-2,-1 6 1,4 10-1,-1 2 0,4 5 1,4 7 0,7 5 1,6 2-5,5 1 4,8-1-4,1-6 4,6 1-4,2-9 5,3-8-4,-5-9 5,2-9-1,-2-12 1,-4-2 0,0-9-1,-5-4 1,0-5 0,-4-1-1,-2-2-1,-4 0 5,-3 4-3,-2 3 4,-4 6-3,-1 4 2,5 16-4,0 0 4,-20-4-4,20 4-4,-4 38 3,4-12-4,4 5 3,3 4-3,6-2 4,2 2-5,5-2-2,-7-11-10,11 0-8,-4-17-4,4-6-6,-2-10 0,2-6 0,-4-12 3</inkml:trace>
          <inkml:trace contextRef="#ctx0" brushRef="#br1" timeOffset="52368.2276">1473 5416 96,'0'0'37,"0"0"-1,0 0-5,0 0-10,-18-4-9,18 4-3,-19 0-5,19 0-2,-29-1-2,12 4 1,-7 1 0,1 3 0,-5 1 0,-1 3 1,-1 2-1,4 3-1,2-1 0,6-4-5,18-11 4,-20 24-5,20-24 5,0 0-4,26 18 4,-8-18 1,8-2 0,3 2 4,4 0-3,0 4-1,2 1-1,-3 4 0,1 4 0,-8 6-5,-4-3 5,-7 10-3,-4-2 4,-7-4 0,-6 2 0,-5 0 1,-5-4 0,1-1-2,-5 1-3,-1-9-4,18-9-4,-35 15-5,35-15-5,-26-4-3,26 4-5,-15-22-1,15 6 0,4-6 4,3-2 7,6-2 20</inkml:trace>
          <inkml:trace contextRef="#ctx0" brushRef="#br1" timeOffset="52930.9513">1615 5519 44,'0'0'30,"26"-17"4,-26 17-5,16-9 3,-16 9-7,0 0-1,0 0-8,0 0-2,0 0-12,0 0-2,-24-9 0,24 9 1,-22 6 0,22-6-5,-20 12 6,20-12-6,-17 13 5,17-13-5,-9 22 4,9-22-5,-2 22 3,2-22 1,8 20-1,-8-20 1,18 22-1,-18-22 1,30 13 0,-12-5 0,4-3 0,0-1 1,4 1 0,0 3 0,-1-1 0,-1 4 0,0-4 0,-2-1 0,-3 3 0,-19-9 1,24 18-1,-24-18 2,9 17-1,-9-17 0,-9 16-1,9-16-4,-26 24-3,7-16-4,3 4-4,-10-8-3,9 3-6,-6-7-3,23 0-2,-32-5 0,32 5 1,-16-28 3,12 8 12</inkml:trace>
          <inkml:trace contextRef="#ctx0" brushRef="#br1" timeOffset="53343.4422">2042 5490 136,'-24'18'35,"24"-18"-4,-15 22-14,15-22-4,-4 31-11,12-11 1,6 4-6,7-4 3,2 2-3,3-2 4,6-7-3,1-4 1,2-9 0,0-3 0,-2-8-1,-2 0 0,-4-8 0,1 3-2,-8-4-2,-1 1-1,-10-6 1,-4 6-4,-8-6 2,3 25-5,-19-35 1,19 35-6,-31-24 4,15 19-7,-1-1 0,17 6-2,-22 0 0,22 0 2,0 0 8</inkml:trace>
          <inkml:trace contextRef="#ctx0" brushRef="#br1" timeOffset="54061.9595">2547 5517 125,'-7'22'39,"7"-22"-1,-5 37-18,5-19-8,9 2-8,4 4-5,-1 4 0,7 3 0,-3-4 1,-3 3-1,0-5-2,-2-1-6,-11-24-4,11 26-4,-11-26-3,0 0-1,0 0 0,6-28 0,-10 3 6,6-3 7,-2-5 6,0-5 7,2 1 5,1-3 6,10 8 11,-5-4-5,10 12 2,-5-2-6,11 10 1,-6 8-7,10 8 2,-4 6-10,-2 7-8,0 9 3,0 0-5,0 7 5,-4 2-2,-1 0 2,-2 2-3,-4-3 4,-2-3 0,0-8-1,-9-19 0,13 23-4,-13-23-3,0 0 1,0 0 0,15-22 0,-12 2 2,5 2 1,-3-6 1,1-2 6,5 3 4,-4-3 2,10 4 4,-6 0-6,4 5 3,-15 17-5,27-18 3,-27 18-6,28 4 2,-28-4-5,27 31-4,-12-9 4,-2 11-3,-2 2 5,2 5-5,-2 2 4,0 0-7,0-1-1,-7-6-7,8-4-6,-12-13-5,0-18-4,0 0-4,21-3-2,-18-21 3,1-7 5,5-6 26</inkml:trace>
          <inkml:trace contextRef="#ctx0" brushRef="#br1" timeOffset="54259.3041">3397 5601 93,'-2'26'31,"6"5"-1,-2-3-10,7 7-13,4-6-11,-2-1-9,6-3-8,-17-25-6,27 30-4,-27-30 0,20-13-2,-14-9 13</inkml:trace>
          <inkml:trace contextRef="#ctx0" brushRef="#br1" timeOffset="55375.1185">3583 5552 112,'-4'16'36,"8"6"-7,-4-22-8,17 35-11,-1-13-5,4 2 0,4 2-3,-3-1-6,1 3-5,-8-8-3,3 6-3,-17-26-3,18 27-4,-18-27-2,0 0 1,0 0 3,0 0 6,4-33 3,-2 10 5,0-11 8,1 0 8,5-3 4,-3 0 4,8 6 4,-4-4 2,8 15-2,-6 0-1,9 14-6,-20 6-3,37 21-3,-17 1-3,2 5-6,2 10-7,-4-4-4,6 7-5,-9-5-2,7-2-5,-12-15-2,9-1-2,-21-17 0,31 2 1,-31-2 4,29-26 8,-12 4 14,-2 0 0,1-4 0,-1 2 0,0 2 14,-6 0 11,2 4 6,-9-6 3,-2 24-2,11-36-2,-11 36-1,2-33-9,1 16 0,-6 1-10,3 16-1,-6-21-9,6 21 0,0 0 0,-24-16 0,24 16-2,-26 7-7,26-7 1,-35 26-8,21 0 5,-7 1-4,10 6 5,0 0-4,10 7 6,-1-1 3,11-2 5,7-4 5,5-13 2,10-5 3,-3-10 0,7-5-2,-8-11 0,6-7 0,-11-4 0,4-2-2,-11 0-1,-1 2-3,-6-2 0,-1 0 0,-3 4-1,-4 20-2,0-26-1,0 26 1,0 0-1,0 0 0,0 0 0,-2 35 1,9-7 0,3 7 1,2 3 0,1 6 1,2 11 0,0 2-1,-4-6 0,-2 3 0,-7-7-2,-8-3-6,1-5-9,-12-12-6,1-8-5,-8-14-6,0-1-3,-6-13-1,8-6 1,2-14 33</inkml:trace>
          <inkml:trace contextRef="#ctx0" brushRef="#br1" timeOffset="56557.8331">4793 5523 42,'0'0'43,"0"0"-4,0-22-10,0 22 2,0 0-9,0 0 1,0 0-8,17 27-9,-17-27-4,15 37-8,-4-13 7,2 7-6,-1 4 4,5-4-3,0-2 4,-3 6-1,-1-6 1,2-5 0,-15-24 0,22 22-4,-22-22-4,0 0-2,18-9-1,-18-11 1,4 2-1,-8-8 0,6 4 0,-5-15 7,1 4 6,4 0 7,-4 0 2,5 4 6,-3-1-5,10 8 4,-5 4-6,-5 18 3,24-15-7,-24 15-3,37 8-3,-13 5-4,3 10 3,3 5-5,-1 1 5,2 10-4,1 3 4,-3 2-8,1 0-3,-12-5-4,4-5-8,-9-10-5,2-2-6,-15-22-3,16 4 0,-16-4 5</inkml:trace>
          <inkml:trace contextRef="#ctx0" brushRef="#br1" timeOffset="57054.1718">5678 5576 63,'0'0'29,"0"0"3,-16-6-9,16 6-6,-32-22-2,32 22 3,-35-25-5,35 25-1,-35-21-1,17 16 1,-2-1-8,1 10-4,1 5-4,1 6-4,1 7 5,1 4 0,6 7 0,5 7-2,6 0 5,6-1 2,6-1 0,8-5 0,6-9 1,5-4-1,4-9 0,1-9-2,-1-11 2,0-2 0,-9-7 0,-4-4-1,-10-2 1,-5-4-2,-9 3 1,-7-3-2,-8 6-2,-3-2-3,0 6-2,-8 1-2,9 10-4,-8-2-2,25 9-2,-26-6-4,26 6-4,0 0-3,0 0-2,18 11 1,-18-11 2,41-1 25</inkml:trace>
          <inkml:trace contextRef="#ctx0" brushRef="#br1" timeOffset="63046.6089">9863 5649 84,'-7'37'26,"-3"9"1,3-6-5,5 11-13,4-1-7,2-2-2,5-4 1,2 0 1,0-8 0,4-8-3,-1-8-3,-14-20-4,28 15-4,-28-15-1,0 0-3,13-32-2,-13 7 0,-7-10 4,-1-2 4,-5-10 5,0-3 6,1-5 4,-3 0 5,4-2 2,-2 4 4,9 5 2,-1 2 4,14 15 1,-4 2-5,16 12 2,-1 3-5,13 14-2,-2 3-4,10 10-3,-1 4-6,1 5-4,-3 2 3,-1-1-9,-2 9 1,-11-3-2,0 6-2,-15-11-2,2 3-1,-15-9-1,1 5 1,-16-9 5,-3-5 4,-9-3 2,-4-4 3,-4-2 1,-1 0 1,1-8 1,3-1-5,8 0-6,4-4-4,24 13-5,-18-29-2,18 29-1,13-31 6,7 10 16</inkml:trace>
          <inkml:trace contextRef="#ctx0" brushRef="#br1" timeOffset="63438.3045">10369 5730 58,'0'0'25,"16"7"2,-16-7-10,22-16-8,-5 1-3,0-3-3,3-1-1,-2 1-3,2-6-1,-1 4-2,-4-4 0,-4 8 0,-6-6 2,-5 5-1,-11-1 5,11 18-5,-29-22 5,5 20-3,-4 7 2,-3 5 4,1 10 1,-1 7 2,5 12-3,1-3 5,8 10-5,4-4 3,15 4 0,4-9-2,10-8-8,12-7-8,5-11-6,9-7-6,0-13-3,3-8-4,-1-10-3,-4-4-1,1-4 14</inkml:trace>
          <inkml:trace contextRef="#ctx0" brushRef="#br1" timeOffset="63791.3452">10727 5545 75,'0'0'36,"0"0"-4,-25 5-4,23 12-5,-7-1-4,12 12-4,-4-1-6,8 4-6,4 2-4,4-2 1,3-3-2,0-4 1,5-4-2,-5-9-4,6 2-5,-24-13-2,33 0-2,-33 0-2,16-24 1,-17 6 2,-1 1 3,-7-7 7,-4-1 7,-2-7 4,-2-2 3,5 6 2,1-3 0,7 0 4,0 1-10,10 3-1,3 9-11,2-1-1,7 14-11,1-4-1,3 10-11,2 5 1,1 3 0,7 8-3,-5-3 32</inkml:trace>
          <inkml:trace contextRef="#ctx0" brushRef="#br1" timeOffset="64078.6786">11289 5803 76,'-26'0'30,"6"-22"-3,1-9-10,-14-13-3,9 0 5,-11-9-6,11 0 2,-9-4-4,13 5 3,0 1-5,12 7 1,6 11-10,6 2 0,7 11 0,6 7-2,7 11-10,-4-4-7,9 17-6,-7-7-3,10 9-9,-8-4 0,-1 4-4,-2-4 6,-21-9 17</inkml:trace>
          <inkml:trace contextRef="#ctx0" brushRef="#br1" timeOffset="64267.805">11075 5574 145,'26'16'37,"5"-8"-14,6-12-27,5-11-25,13 3-7,-5-10 3,-2 3-7,-6-3 6</inkml:trace>
          <inkml:trace contextRef="#ctx0" brushRef="#br1" timeOffset="64638.0575">11570 5627 32,'35'7'21,"-17"-18"-1,3-5-11,1-8-8,3 0-1,-4-1 1,-5 3 2,-1-4 6,-8 8-7,-7-4 5,0 22-7,-16-22 5,-8 20-5,-2 4 6,-7 7-3,-6 9-3,-1 6 6,1 9-5,4-2 6,4 6-6,7-1 6,11 7-5,11-7 1,12-3-4,10-3-8,7-8-5,8-4-5,9-9-5,2-11-3,6-9 0,-1-3 3,1-7 24</inkml:trace>
          <inkml:trace contextRef="#ctx0" brushRef="#br1" timeOffset="65166.4164">12162 5539 126,'0'0'31,"-37"-2"5,37 2-17,-38-3-7,21 3-6,-8 3-1,4 5-1,-4 3-1,2 5-3,3 2-3,0 4-3,7 8-7,0 6 2,11 1 1,4 2 0,17 1-1,-3-5 0,17-6-2,-1-5 0,12-7 3,0-14-7,2-8-2,-2-10-1,-2-5 2,-1-13 2,-10 2 4,-2-8 7,-8-1 6,-7-2 9,-8-2 6,-4 0 9,-13 3 0,7 10 10,-9 4-7,13 27 1,-24-22-7,24 22 0,-7 27-8,14 8-10,2 5-4,6 8 0,7 5 0,8 2-2,5 4 2,3-6-4,5 0-4,-8-9-8,3-7-9,-12-17-7,-4-13-3,-22-7 1,7-33-2,-21-3 0</inkml:trace>
          <inkml:trace contextRef="#ctx0" brushRef="#br1" timeOffset="65314.5171">12418 5688 165,'20'5'35,"11"-1"-11,8-4-33,-2-9-24,14 3-6,3-3-3,5-2 0,-1-9 0</inkml:trace>
        </inkml:traceGroup>
        <inkml:traceGroup>
          <inkml:annotationXML>
            <emma:emma xmlns:emma="http://www.w3.org/2003/04/emma" version="1.0">
              <emma:interpretation id="{C094E5CD-0220-42EC-A742-7ECA225B20FF}" emma:medium="tactile" emma:mode="ink">
                <msink:context xmlns:msink="http://schemas.microsoft.com/ink/2010/main" type="inkWord" rotatedBoundingBox="14044,18488 17540,18540 17531,19118 14036,19066"/>
              </emma:interpretation>
              <emma:one-of disjunction-type="recognition" id="oneOf7">
                <emma:interpretation id="interp35" emma:lang="en-US" emma:confidence="0">
                  <emma:literal>machine</emma:literal>
                </emma:interpretation>
                <emma:interpretation id="interp36" emma:lang="en-US" emma:confidence="0">
                  <emma:literal>marine</emma:literal>
                </emma:interpretation>
                <emma:interpretation id="interp37" emma:lang="en-US" emma:confidence="0">
                  <emma:literal>marline</emma:literal>
                </emma:interpretation>
                <emma:interpretation id="interp38" emma:lang="en-US" emma:confidence="0">
                  <emma:literal>moraine</emma:literal>
                </emma:interpretation>
                <emma:interpretation id="interp39" emma:lang="en-US" emma:confidence="0">
                  <emma:literal>anatine</emma:literal>
                </emma:interpretation>
              </emma:one-of>
            </emma:emma>
          </inkml:annotationXML>
          <inkml:trace contextRef="#ctx0" brushRef="#br1" timeOffset="67586.0362">13354 5644 53,'-22'-22'37,"22"22"3,-16-10-11,16 10-4,0 0-4,-22-3-2,23 21-4,-6 0-4,9 6-6,-3 2-5,7 5 0,-1 4 0,6 7 0,2-3 0,1-3 0,6-4 0,-1-10 0,1-2 0,-2-11-1,0-9 0,-3-7 2,-17 7 0,29-35-1,-20 9 0,0 2 0,-3-7 0,-2 2 0,-3-1 0,3-1 0,-2 4 0,2 3 0,-1 4 0,-3 20 0,13-21 0,-13 21 0,20 13 0,-5 6 0,4 6 0,3 3 0,3 12 0,3 1 0,0-7 0,5 3 0,-2-6 0,-3-5 0,-3-8 0,-1-9-1,-4-9-2,-1-7 0,-3-6 2,-3-9 2,0 0 1,-2-5-1,-2-1 1,2 3 0,-3-1-2,3 4 0,-11 22 0,20-20 0,-20 20 0,26 2 0,-10 9 0,1 11 0,1 9 0,3 2 0,1 0 0,5 0 0,-1-2 0,0 0-3,5-5-10,-9-12-7,8-1-6,-14-15-4,6-3-4,-22 5-2,30-31 1,-19 11 6,-4 1 6,2-6 18,-5 6 5,1 3 0,-5 16 14,13-24 8,-13 24 6,15-26 7,-10 6 1,-5 20-3,13-37-5,-3 19-3,-12-6-5,7 2-7,-12 0-13,1-2 0,-7 6 0,13 18 0,-27-28 0,7 23 0,-2 5 0,-6 5 0,4 12 0,-7 5-8,5 11 0,-2-2 2,8 4 4,7 2 3,8-1 1,8 1 2,12-9-2,9-10 0,4-11-1,7-3-5,5-8 0,-1-10 0,-1-10 2,-4-4 3,-5-5 2,-5-3 1,-9-3 4,-6 6 1,-7 0-8,-1 9-1,-1 24 0,-11-24 0,11 24 0,0 0 0,-14 26 0,14 0 0,5 7 0,4-2-1,2 2 1,8 0 0,1 0 1,6-7-4,5-3-7,-3-10-5,7 0-6,-10-15-6,10-1-1,-7-8-1,5-2 1,-7-2 4,0 0 10,-3 1 10,0-1 8,-1 2 9,-6-1 6,1 4 4,-8-8 4,-9 18 2,16-31-2,-8 12-4,-12-6-3,6 6-3,-11-4-16,5 4-1,4 19 0,-24-33 0,24 33 0,-29-18 0,10 14 0,-3 4 0,2 9 0,-4 1-5,4 6-1,0 10 1,7-2 2,4 10 3,9 3 1,7 0 1,6-2 0,11-8-1,7-1-3,4-13-6,13-6-5,-4-12-4,9-8 0,-5-11 0,5-4 2,-10-6 2,-3-3 5,-5 0 10,-13-5 6,-2-2 6,-18 0 5,-2 5 5,-11 8-8,0 7 1,-7 8-7,18 16 1,-31-7-9,20 23-2,5 8 0,6 5-4,6 2 3,8 8-2,8-4 5,6 0-5,3 1 5,0-3-1,1-3 1,-1-6-2,-2-6 1,-5-3 0,-5-8 1,-19-7-2,20-4 0,-20 4 0,7-20 0,-8 2 0,-5-4 0,2-2 0,1 0 0,-1-4 0,8 1 0,3-1 0,8 6 0,3 8 0,8 6 0,1 7 0,5 8 0,3 11 0,0 6 0,1 7-1,-2 6 0,-1 7 0,-2-2-2,-5 0 2,-1-5 0,-8-4-9,1-5-7,-18-28-5,21 23-6,-21-23-1,14-27-1,-12-1-1,7 1 1,-5-10 9,3-1 6,1-1 8,-1 10 9,-1 5 7,1 7 4,-7 17 6,0 0 5,17 0 0,-17 0 1,12 35-2,-8-9-4,7 7-4,-5 0-4,5 2-7,0 0-9,0-8-6,3 3-6,-6-12-3,-8-18-2,22 11-4,-22-11-2,15-24 1,-12 6 5,-5-8 6</inkml:trace>
          <inkml:trace contextRef="#ctx0" brushRef="#br1" timeOffset="67707.1176">15990 5750 17,'-18'-7'9,"1"1"-3,17 6-3,0 0-7,0 0-3,9-20-3,-9 20-2,35-15 11</inkml:trace>
          <inkml:trace contextRef="#ctx0" brushRef="#br1" timeOffset="68322.5357">16128 5732 76,'7'25'35,"-1"-6"-4,-6-19-4,2 35-4,-2-17-3,9 2-5,-2 4-4,8 5-5,2 1-5,-1-5 0,1-1-1,-3-2 1,1-5-1,-15-17 1,24 16-3,-24-16-4,0 0-2,17-13-1,-17 13-1,3-24 1,-1 8 3,-2-4 4,-3-4 10,6-5 1,-6-3 3,10 3-1,0-4 0,6 0-3,0 4-8,5 7 0,1 9 0,-1 9 0,4 10 0,-5 5 0,-1 5-1,1 12 0,-2 1 1,1 6 0,1 0 0,-1-8 0,3-3 0,1-4-1,-2-9 1,3-5-1,-3-10 2,2-9 0,-1-5 0,-3-4-1,-1-4 1,0-3-1,-4-2 0,0-2 0,-8 1 0,-1 1 0,-7 7 0,-6 8 0,11 16 0,-32-11 0,10 20 0,-4 13 0,4 9-9,-1 10 2,8 5 4,7 5 3,7-2 0,6-1 0,12-2-7,1-13-7,11-11-11,-3-9-8,7-15-1,-5-15-1,3-6-1,-7-20-2</inkml:trace>
        </inkml:traceGroup>
      </inkml:traceGroup>
    </inkml:traceGroup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10:36.3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5045FD-4F7F-4783-BC5A-9EA14EF4B78C}" emma:medium="tactile" emma:mode="ink">
          <msink:context xmlns:msink="http://schemas.microsoft.com/ink/2010/main" type="inkDrawing" rotatedBoundingBox="5562,15766 14005,15912 13991,16696 5548,16549" semanticType="callout" shapeName="Other"/>
        </emma:interpretation>
      </emma:emma>
    </inkml:annotationXML>
    <inkml:trace contextRef="#ctx0" brushRef="#br0">4801 3273 89,'24'8'35,"-8"-6"-2,1-13-9,10 5-7,-3-12-3,11 7-3,-5-10-2,5 5-3,-2-1-5,0-1-1,-6-2-1,-4 1 1,-3 3-1,-20 16 2,24-28 0,-24 28 1,1-29-2,-1 29 0,-22-24 0,4 15-1,-4 7 0,-4 0 0,2 9-1,-1 3 0,-1 8 1,6 9-1,1 7 3,6 4-1,8 5 1,5 4 0,7-3 0,10 4 0,5-11 0,5-4-3,8-5-9,-2-14-7,4-3-6,-6-14-6,1-5-7,-7-10 1,-1 2-4,-5-12 5</inkml:trace>
    <inkml:trace contextRef="#ctx0" brushRef="#br0" timeOffset="467.6954">5364 3218 92,'16'6'39,"-16"-6"-1,26-9-10,-6 5-10,-1-9-7,3 2-4,0 0-2,-2-2-4,-2 2-1,1-2 0,-3 0-1,-16 13 2,28-22-1,-28 22 1,18-20-1,-18 20 1,9-22 1,-9 22-1,-1-20 0,1 20 0,-22-17-2,5 12 0,-3 3 0,-4 4-1,-2 5-1,-3 8 1,1 7 1,4 7-1,2 6 3,7 7-1,8 3 2,7-1-1,9 4 1,13-6 0,8-9-1,7-5 0,9-10-10,-2-13-9,5 3-9,-5-14-9,-1-5-2,-10-11 0,2 0-1,-11-11 2</inkml:trace>
    <inkml:trace contextRef="#ctx0" brushRef="#br0" timeOffset="1366.7771">6600 2955 116,'0'0'38,"-19"6"-3,19-6-9,0 0-7,0 0-7,-18-17-6,18 17-5,-9-27-1,9 27 1,-20-26-1,20 26 0,-34-30 0,12 18-1,-2 2 1,-1 3-1,-5 5 0,-1 2 1,-2 6-1,2 3 0,-1 7 1,1 5 0,2 3 0,5 5 0,3-1 0,7 1 1,5-5-1,7-2 0,5-4 1,-3-18-2,30 22 1,-8-16 0,9-4 0,4-2-1,2-2 1,5 0-1,2 2 1,2 2 0,-1 2 1,-5 5-1,-1 6 1,-10 1-2,-1 6 2,-8 6-2,-7 3 2,-8 2-2,-5 2 1,-5-5-1,-8 1 0,-2-5 1,-7-1-1,-2-4 1,-3-9 0,-5-4 0,-1-5 0,-2-3 0,-2-5 0,2-6 1,4 0-1,5-4-1,6 6-12,2-11-8,18 20-8,-6-28-8,6 28 0,22-31-1,4 20 0,-2-8 6</inkml:trace>
    <inkml:trace contextRef="#ctx0" brushRef="#br0" timeOffset="2850.8039">7185 3147 92,'0'0'38,"-28"-24"-2,12 20-7,-8-9-9,5 9-5,-8-8-6,1 8-4,2-2-6,-2 1 0,-1 3 1,-3-5-1,3 8 1,-3-1-1,1 13 2,3 4-2,2 5 2,2 7-2,5 6 2,8 9-1,6-3 1,6 1-2,12-3 1,7-8 0,7-5 0,10-13-1,5-10 1,2-8-1,2-6 1,-2-6-1,-4-5 1,-7-2-1,-3 0 2,-9 4 0,-8 0 0,-4 2 0,-11 18 0,0 0-1,0 0 0,0 0 1,-22 14-2,15 8 1,3 8-1,2-1 1,8 4 0,7-1 0,7-5 1,6-3-1,7-7-1,4-12-5,10-1-10,-4-12-7,8-4-2,-8-18-3,6 4-1,-12-10 2,5 6 2,-16-7 9,-2 4 13,-9 0 11,-8 2 9,-1 13 10,-17-3 1,11 21 0,-30-18-3,30 18-2,-33 7-4,22 12-4,-6-3-8,8 6-6,9 4-1,2 5 0,7-1 0,2-1 0,2 1 1,6-5-1,-1-4 0,0-3 1,1-7-2,-19-11-3,31 7-6,-31-7-4,20-16-2,-16-3-1,-4 19 1,2-40 0,0 18 6,-6-9 7,-2-6 13,6 4 3,-5-10 2,9 16 1,-4-8-1,12 15 1,-4-2-5,10 12-3,2 7-6,6 12-2,2 13 2,1 2-2,2 15 1,-1 1-3,3 6 2,0 0-2,-2 4-2,-9-12-5,4 3-3,-11-14-2,1-3-2,-16-24 0,0 0 0,0 0 3,0 0 6,0 0 6,-3-37 7,1 8 7,-4-13 3,10 1 2,-6-5-3,11 4 0,-3 0-4,7 12 0,-4 3-6,2 10-4,-11 17-2,18 6 0,-5 10 1,-2 14-1,0 6-1,2 5 0,4 5 2,3 5 0,2-5 0,2-5 0,0-10 0,4-5 1,1-10 0,0-8 0,1-8-1,-1-8 0,-1-5 1,1-7-1,-3-2 0,0-7-1,-2-4 1,-4-4 0,-2 0 1,-1 2 0,-8-2-1,-3 4 1,-8 6-3,-6 1 2,8 26-2,-29-19 1,7 27-1,-6 7-1,3 12 2,-1 10-1,4 5 3,7 8 0,8-2 1,10-2-1,10-6-1,9-12-8,11-4-10,1-21-10,8-6-7,0-16-2,4-8 0,-2-16-1,4-6 5</inkml:trace>
    <inkml:trace contextRef="#ctx0" brushRef="#br0" timeOffset="3787.3579">9320 3154 154,'0'0'39,"0"0"-6,0 0-15,0 0-9,11 18-9,-3 1 1,1 5-2,2 5 2,2 4-2,0 6 0,0-3 1,-1-2-1,-1-10-3,4-2-3,-15-22-2,22 18-3,-22-18-1,0 0-1,13-26 3,-11 10 3,-2-6 8,-6-10 7,6-1 2,-7-5 1,9 3 4,-4-8-2,9 10 1,-3-4-6,9 10-3,0 7-5,-2 3-6,9 15-7,-20 2-4,37 8-2,-37-8-3,37 33-1,-21-15-1,10 13 0,-8-5 8,6 4 10,-2-1 6,-3-1 7,3-3 5,-6-6 6,3-1 3,-19-18 3,31 13 0,-31-13-1,28-18-4,-17-3-3,5-1-4,-3-7-3,2-1-2,-4-4-5,0 0 1,-4 1-3,-1-2 1,-6 4-1,-6 4 0,-5 8-1,-5 8-1,-5 9 2,-6 8-1,-1 14 1,-7 9-2,4 16-1,2 4-3,7 12 1,3-2-4,17 5 1,4-9-3,20 6-3,4-22-4,18-6-3,2-19-3,9-12-1,2-13 2,0-15 0,-3-7 2</inkml:trace>
    <inkml:trace contextRef="#ctx0" brushRef="#br0" timeOffset="4020.5547">10054 2878 113,'0'0'36,"-24"-7"-1,26 31-6,-2 1-7,11 16-15,4 8-5,1 12-2,3 5 1,1 6-5,8-4-7,-6-13-10,7-1-4,-9-19-5,10-8-6,-6-21 1,5-8-2,-5-17 4,2-8 21</inkml:trace>
    <inkml:trace contextRef="#ctx0" brushRef="#br0" timeOffset="4704.5688">10551 3108 128,'-28'-11'35,"-5"0"-2,2 3-10,-8-1-12,6 4-9,0 7-2,4 5 0,3 10 0,2 5-4,7 11 1,3 5-1,8 10 1,4 2-3,10 1 2,3-5-4,13 2 0,0-17 1,14-1-1,1-16-1,5-10-2,-5-13 3,1-8 2,-3-7 5,-6-10 5,-3-1 3,-15-11 4,-1 7 4,-13-5 0,2 14 0,-12-4-3,2 15-2,9 19-3,-27-9-3,27 9-3,-22 35-2,18-6 2,2 6-1,8 6 1,5-1 0,7 1 0,6-8 0,7-2-6,-3-11-7,9-5-6,-10-17-5,8 0-3,-11-16-1,4-1-1,-12-12 1,3 0 7,-10-11 10,-2 1 11,-5-1 10,-9-10 6,3 14 11,-14-10-1,5 15 0,-8-4-3,9 21-2,-9 3-6,21 13-4,-20 22-4,18 5-9,6 14 2,5 8-1,4 8 2,4 0-2,6 0 2,1-5-8,8 3-11,-10-16-5,5-3-7,-27-36-3,33 26-2,-33-26 0,0 0-1,2-37 6</inkml:trace>
    <inkml:trace contextRef="#ctx0" brushRef="#br0" timeOffset="5038.9774">10656 3169 164,'11'24'37,"7"-24"-2,15 5-16,4-7-19,2-7-7,9 2-7,-8-10-5,6 8-5,-9-10-3,5 14-2,-16-13 1,5 14 3,-13-5 8,-18 9 7,24 2 6,-24-2 7,6 25 3,-8-4 3,-2 12-1,1 2 2,1 12 0,4 1 0,1 0-2,7 2-5,2-6-6,5-4-4,3-12-3,2-13-6,2-10-5,-2-12-3,0-8 0,-9-14 12</inkml:trace>
    <inkml:trace contextRef="#ctx0" brushRef="#br0" timeOffset="5176.8998">11136 3124 52,'0'0'15,"-24"-1"-6,24 1-13,0 0-11,7 18-5,12-11-1,1-3 6</inkml:trace>
    <inkml:trace contextRef="#ctx0" brushRef="#br0" timeOffset="6012.8885">11482 3213 116,'0'0'42,"0"0"-5,-15-17-9,2-1-11,13 18-8,-22-24-7,22 24 0,-29-11-3,10 11-2,3 9 1,-3 4 0,1 9 2,1 11 0,3 6 2,4 5-2,7 7 1,5 5-1,9-3-1,7-2-1,10-5-4,3-13-4,11-3-4,-1-21-1,5-2 1,-8-16 4,1-7 2,-10-6 6,-9-12 5,-5 3 7,-17-11 5,-1 9 1,-18-11-2,1 5-6,-6-1-7,-3-3-7,5 10-2,-2-2-5,8 13-6,3-5-1,13 10-3,2 0 4,0 17 0,26-22 4,-2 17 1,2-6 5,5 9 6,-1 0 8,-3 2 10,3 9 8,-12-5 3,4 18 0,-22-22 0,22 46-3,-22-18-2,7 14-5,-7 2-7,4-2-9,2 8 0,-1-2 0,6-2 0,2-8 0,2-6 0,3-10 0,-1-9 0,1-2 0,-1-17 0,-17 6 0,24-29 0,-13 7 0,-6-4 0,-1-7 0,0-6 0,-4-9 0,3 4 0,3 0 0,3 2 0,2 1 0,7 6 0,-1 12 0,5 8 0,0 13 0,2 11 0,0 8 0,2 9 0,-2 10 0,-1 8 0,1 4 0,-2 6 0,-3-8-4,3 5-12,-7-20-6,3 2-7,-18-33-5,29 19 0,-17-36 0,6 1-1,0-16 7</inkml:trace>
    <inkml:trace contextRef="#ctx0" brushRef="#br0" timeOffset="6813.4354">12475 3123 131,'-31'-15'33,"7"15"-1,-9 0-11,3 7-5,-8 2-8,3 2-8,3 4 2,5 2-1,8 1 2,8-1-2,10 1 1,10 2 0,9-3 0,12-2-1,5-1-1,5-1 0,2 2 0,1-2 0,-5 1 0,-5 1 0,-3 5 0,-12 2 0,-7 2-1,-11-2-1,-7 2 0,-12 0 0,-4-2 1,-7-3 0,-1-5 1,-4-4-1,4-5-3,1-10-2,10-5-3,2-10-3,12-4-4,2-16-4,15-2-4,2-17-1,11 0 2,0-6 3,9 1 4,-2-2 6,3 3 6,-7 6 10,-1 8 10,2 19 10,-16 3 2,9 19-2,-21 8 0,18 17-3,-16 7-5,9 16-2,-9 4-7,1 10-10,3 6 2,-1 5-1,5-1 1,1 1-1,0-5 2,0-3-2,5-11 0,1-9 1,-1-11-4,1-15-4,0-4-3,-17-7 1,27-18-2,-20-6 0,5 0 1,-7-13-1,1-1 6,-1-3 5,1-3 6,5 7 5,-2-1 0,4 10 1,-6 4-1,-7 24-2,24-7 0,-24 7-2,22 35-5,-15-6-3,1 8-1,1 5 2,4 2-1,0-3 1,5 1-9,-7-13-6,9-1-7,-20-28-4,33 15-6,-33-15-1,30-24 1,-17-7-1,2-3 7</inkml:trace>
    <inkml:trace contextRef="#ctx0" brushRef="#br0" timeOffset="6996.3884">13181 3261 100,'2'36'25,"2"12"-1,-2-4-6,1 4-11,3-2-11,-2-9-10,3-6-3,-3-9-4,-4-22-3,0 0 0,18 2 0,-12-20 1,-1-10 4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10:24.5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3C95F6-98DB-4672-ACB5-0C229AF0774E}" emma:medium="tactile" emma:mode="ink">
          <msink:context xmlns:msink="http://schemas.microsoft.com/ink/2010/main" type="inkDrawing" rotatedBoundingBox="767,12779 3643,12928 3597,13819 721,13670" rotationAngle="1392912860" semanticType="callout">
            <msink:sourceLink direction="with" ref="{9BB50E8A-28EA-46BD-8B02-6DEB949BB92E}"/>
            <msink:sourceLink direction="with" ref="{F7686703-8B56-4506-96AA-751D875906A6}"/>
          </msink:context>
        </emma:interpretation>
      </emma:emma>
    </inkml:annotationXML>
    <inkml:trace contextRef="#ctx0" brushRef="#br0">20 177 47,'-11'-32'21,"5"16"-4,5-5-4,-3-1 0,9 4 4,-5-6 4,0 24 2,11-27-2,-11 27-2,10-19-2,-10 19-3,0 0-4,7 17-8,-7 3-2,0 4 0,-2 11-2,2 3 1,0 12 0,2 2 1,-2 5 1,4 0-1,-1-4 0,-1-3 1,4-6-1,-1-4 0,3-9 0,-5-7 0,-3-24 0,13 21 1,-13-21 0,0 0-1,17-17 0,-14-5 0,1-6 0,-2-5 0,-4-5 0,0-5 0,-1-4 0,-3-1 0,1 0 0,-1 2 0,1 2 0,-1 1 0,2 9 0,2 2 0,1 7 0,-1 4-1,2 21-1,-2-20 1,2 20 0,0 0 0,7 20 0,1 1 0,3 6 0,3 10 1,5 3 0,8 4 0,7 6 0,6 2 1,6 1 0,7 2-1,4-2 0,4-5 0,3-4 1,3-3-1,-3-10 0,-3-5 1,-8-11 0,-3-8 1,-8-9 0,-5-9-2,-11-5 0,-10-10 0,-8-4 0,-8-8 0,-8-3-1,-7-5-1,-5 0 0,-6 0 0,-1 2 0,-1 0 1,3 7 0,1 4 1,5 7-3,3 1-6,16 25-5,-17-32-6,17 32-7,0 0-5,28-11-2,-10 13-1,6 6 2,5 4 6</inkml:trace>
    <inkml:trace contextRef="#ctx0" brushRef="#br0" timeOffset="758.9049">1604 64 145,'-8'32'36,"5"-12"-1,8 15-12,-3 0-12,13 11-9,3 7-3,6 4 0,6 2 0,1 0 1,2-2-6,-2-13-8,4 0-7,-13-16-9,0-8-4,-22-20-1,17-4 0,-23-18-1,-5-9 5</inkml:trace>
    <inkml:trace contextRef="#ctx0" brushRef="#br0" timeOffset="1238.7596">1628 386 142,'31'20'35,"-9"-21"-2,7 1-15,3-8-10,5-1-6,-1 0-1,3 0-1,0-1-1,-4 1 1,-1 2 0,0 1-1,-1 1 1,-8 1 0,1-1 0,-7 3 0,-3-2 0,-16 4 0,26-7 0,-26 7 1,15-17-1,-15 17 0,3-22-1,-3 22 1,-7-26 1,7 26 0,-29-22 0,10 19 0,-5 5 1,0 5-1,-1 8 1,-1 7 0,6 7 0,1 6-3,10 7 1,5 1-1,10-1-1,9-2 1,10-1-1,8-10 0,8-5 0,3-11-2,6-4-6,-6-14-6,5-1-7,-12-12-4,4 0-6,-12-8 0,-1 2-2,-10-7 3,-1-1 7</inkml:trace>
    <inkml:trace contextRef="#ctx0" brushRef="#br0" timeOffset="1488.7855">2522-118 119,'0'0'42,"-10"19"-1,10-19-10,0 35-17,6-13-10,1-4-6,6 8-8,-4-8-8,6 6-8,-15-24-6,31 35-4,-18-18 0,6 1 1,-6 0-2</inkml:trace>
    <inkml:trace contextRef="#ctx0" brushRef="#br0" timeOffset="1659.0739">2801 726 179,'2'24'36,"5"-7"-7,-7-17-47,0 0-10,17-7-8,-13-10 1,3 0-1,-3-7 0,5 4-2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10:25.1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686703-8B56-4506-96AA-751D875906A6}" emma:medium="tactile" emma:mode="ink">
          <msink:context xmlns:msink="http://schemas.microsoft.com/ink/2010/main" type="inkDrawing" rotatedBoundingBox="1972,13134 2407,13408 2186,13758 1752,13485" semanticType="enclosure" shapeName="Other">
            <msink:destinationLink direction="with" ref="{043C95F6-98DB-4672-ACB5-0C229AF0774E}"/>
          </msink:context>
        </emma:interpretation>
      </emma:emma>
    </inkml:annotationXML>
    <inkml:trace contextRef="#ctx0" brushRef="#br0">1374 241 75,'-20'-13'32,"-4"6"-7,-8-3-8,7 7-4,-8-1-3,5 8 0,0 5-2,3 6-1,1 3-4,5 6-1,5 7-1,4 4-2,9 8 0,2 1-1,12 0 0,6-2-1,12-5-1,6-8 0,11-7 0,-1-9 0,7-7 0,-3-10 2,-1-5 1,-8-8 2,-5-1 1,-9-4 1,-12-6 2,-8 1 1,-14-5 0,-3 5 1,-11-3-1,-3 5 0,-4 1-1,-1 5-2,1 6-4,3 4-4,5 7-5,1-3-7,18 5-5,0 0-7,0 0-3,0 0 1,20-26 2,-1 10 3,3-10 8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10:43.8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CFF958-E2C2-4C99-8418-66EE8F807165}" emma:medium="tactile" emma:mode="ink">
          <msink:context xmlns:msink="http://schemas.microsoft.com/ink/2010/main" type="writingRegion" rotatedBoundingBox="14057,16111 14456,16111 14456,17003 14057,17003"/>
        </emma:interpretation>
      </emma:emma>
    </inkml:annotationXML>
    <inkml:traceGroup>
      <inkml:annotationXML>
        <emma:emma xmlns:emma="http://www.w3.org/2003/04/emma" version="1.0">
          <emma:interpretation id="{3B7305AA-A59E-4462-A575-45BA11178F87}" emma:medium="tactile" emma:mode="ink">
            <msink:context xmlns:msink="http://schemas.microsoft.com/ink/2010/main" type="paragraph" rotatedBoundingBox="14057,16111 14456,16111 14456,17003 14057,17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564CA8-EBC4-4E74-9AA4-69B9518A96CC}" emma:medium="tactile" emma:mode="ink">
              <msink:context xmlns:msink="http://schemas.microsoft.com/ink/2010/main" type="line" rotatedBoundingBox="14057,16111 14456,16111 14456,17003 14057,17003"/>
            </emma:interpretation>
          </emma:emma>
        </inkml:annotationXML>
        <inkml:traceGroup>
          <inkml:annotationXML>
            <emma:emma xmlns:emma="http://www.w3.org/2003/04/emma" version="1.0">
              <emma:interpretation id="{C892EC70-427A-47F3-9164-139891998584}" emma:medium="tactile" emma:mode="ink">
                <msink:context xmlns:msink="http://schemas.microsoft.com/ink/2010/main" type="inkWord" rotatedBoundingBox="14057,16111 14456,16111 14456,17003 14057,17003"/>
              </emma:interpretation>
              <emma:one-of disjunction-type="recognition" id="oneOf0">
                <emma:interpretation id="interp0" emma:lang="en-US" emma:confidence="1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13382 3356 115,'-2'41'32,"4"12"-1,-6-3-6,4 10-6,-2-3-6,10 8-4,-3-3-7,4-3 0,2-4-1,2-11 1,0-9 0,0-9 0,-13-26-2,18 13-4,-18-13-3,6-31-1,-4 3 2,-6-11-2,0-7 2,-7-11-2,0-9 9,-2-4 3,-1-14 3,3-1 1,-2-5 0,7 9 2,3 9-4,10 12-3,10 12-3,5 20 0,9 21 0,8 16 0,3 21 0,-2 8 0,-1 8 0,-6 9-2,-5 6 1,-12-2-2,-10-2 2,-14-4 0,-6-7 1,-10-9-1,-6-9 2,-5-12 1,-1-12-1,1-13-3,2-6-7,-4-18-9,9 0-9,-1-15-10,5-4-2,0-8-1,4-5-1,-2 1 5</inkml:trace>
        </inkml:traceGroup>
      </inkml:traceGroup>
    </inkml:traceGroup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3:09:59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7D9FA2-EFD5-4AAD-B393-1D35EEC72E41}" emma:medium="tactile" emma:mode="ink">
          <msink:context xmlns:msink="http://schemas.microsoft.com/ink/2010/main" type="writingRegion" rotatedBoundingBox="17102,16668 19548,16577 19589,17690 17143,17780"/>
        </emma:interpretation>
      </emma:emma>
    </inkml:annotationXML>
    <inkml:traceGroup>
      <inkml:annotationXML>
        <emma:emma xmlns:emma="http://www.w3.org/2003/04/emma" version="1.0">
          <emma:interpretation id="{CBA79567-BD3A-4F61-AD32-42ECEC932384}" emma:medium="tactile" emma:mode="ink">
            <msink:context xmlns:msink="http://schemas.microsoft.com/ink/2010/main" type="paragraph" rotatedBoundingBox="17102,16668 19548,16577 19589,17690 17143,17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A5626-6EFE-493A-8F3A-28C9B6FC71DE}" emma:medium="tactile" emma:mode="ink">
              <msink:context xmlns:msink="http://schemas.microsoft.com/ink/2010/main" type="line" rotatedBoundingBox="17102,16668 19548,16577 19589,17690 17143,17780"/>
            </emma:interpretation>
          </emma:emma>
        </inkml:annotationXML>
        <inkml:traceGroup>
          <inkml:annotationXML>
            <emma:emma xmlns:emma="http://www.w3.org/2003/04/emma" version="1.0">
              <emma:interpretation id="{A1D7D194-A5D4-4B3C-A442-FF60FB43242A}" emma:medium="tactile" emma:mode="ink">
                <msink:context xmlns:msink="http://schemas.microsoft.com/ink/2010/main" type="inkWord" rotatedBoundingBox="17102,16668 19548,16577 19589,17690 17143,17780"/>
              </emma:interpretation>
              <emma:one-of disjunction-type="recognition" id="oneOf0">
                <emma:interpretation id="interp0" emma:lang="en-US" emma:confidence="0">
                  <emma:literal>pa</emma:literal>
                </emma:interpretation>
                <emma:interpretation id="interp1" emma:lang="en-US" emma:confidence="0">
                  <emma:literal>1-2 ca</emma:literal>
                </emma:interpretation>
                <emma:interpretation id="interp2" emma:lang="en-US" emma:confidence="0">
                  <emma:literal>12 ca</emma:literal>
                </emma:interpretation>
                <emma:interpretation id="interp3" emma:lang="en-US" emma:confidence="0">
                  <emma:literal>ha</emma:literal>
                </emma:interpretation>
                <emma:interpretation id="interp4" emma:lang="en-US" emma:confidence="0">
                  <emma:literal>i, ca</emma:literal>
                </emma:interpretation>
              </emma:one-of>
            </emma:emma>
          </inkml:annotationXML>
          <inkml:trace contextRef="#ctx0" brushRef="#br0">85 0 102,'-7'20'37,"1"-2"0,6-18-11,-9 24-11,9-24-7,-4 22-3,4-22-3,2 17-1,-2-17-1,2 16 0,-2-16 1,4 19-1,-4-19 0,0 16 0,0-16 1,-4 30-1,0-12 1,1 4 0,1 9 0,-2 2 0,2 9-1,-1 10-1,-1 3 1,-2 0-1,3 3 1,-3-3-2,3-5 2,-1-4-2,0-11 2,0-10 0,4-25 0,0 0-6,0 0-10,0 0-8,-7-36-5,3-3-3,4-3-1,-3-11 2,5 0-2,-4-6 6</inkml:trace>
          <inkml:trace contextRef="#ctx0" brushRef="#br0" timeOffset="641.1359">126 512 117,'11'20'28,"5"-9"-6,3-6-16,-1-5-15,2-5-10,0 3-10,-3-7-2,-17 9 3,24-17 0,-20 1 0</inkml:trace>
          <inkml:trace contextRef="#ctx0" brushRef="#br0" timeOffset="1233.45">394 734 31,'0'0'23,"20"-4"-1,-20 4-4,15-18-3,-15 18-1,18-22 0,-18 22 0,19-22-1,-19 22 0,20-13-2,-20 13 0,20-4-5,-20 4 0,22 13 0,-22-13-1,24 29-2,-11-9-4,-2 2-1,0 4-4,-3-2 3,-3 7-2,-7-1 0,-1 3 0,-7-4 2,-1 2 0,-5 0 1,-3 2 1,-1-5 1,2-6 1,-2-4 1,3-5 1,17-13 1,-24 17 2,24-17-1,0 0 1,-4-17 0,4 17-1,19-20 0,-19 20-3,31-30-1,-9 19 0,2 2-1,0 0-1,5 2 1,5 3-7,-5 0-5,8 8-4,-15-4-6,7 7-5,-12-7-4,1 11 0,-18-11-1,0 0 7,0 0 2</inkml:trace>
          <inkml:trace contextRef="#ctx0" brushRef="#br0" timeOffset="1856.894">1566 136 136,'0'0'42,"-35"-13"-9,35 13-7,-35-18-11,35 18-12,-30-30-3,30 30 0,-31-24 0,15 15 0,-3 4 0,-1-1 0,-4 8 0,2 7 0,-4 11 0,2 8 0,2 9 0,2 8 0,5 14 0,6 7-2,7 11-2,8-2-1,10 1 1,6-7 2,6-6 1,7-8-3,4-13 4,1-16-8,8-10-9,-8-16-7,5-4-6,-7-14-2,4 0 0,-5-10-6,-2-9-2</inkml:trace>
          <inkml:trace contextRef="#ctx0" brushRef="#br0" timeOffset="2465.1119">2142 438 78,'0'0'43,"16"2"-9,-18-18-2,2 16-8,-2-32-2,4 16-7,-11-6-8,4 0-7,-5-4 0,-2 1 0,-5-3 0,-1 4 0,-5 4 0,0 4 0,-1 1 0,-2 11 0,-2 6 0,1 11 0,-3 13 0,1 8 0,1 12 0,4 9 0,0 10 0,6-1 0,5 5 0,8-3 0,6-5 0,9-12-3,8-10 1,6-11 1,7-16-2,6-15-3,4-8-1,-3-19-1,3-3 0,-6-11 1,-2 0 0,-6-5 4,-3 5 2,-5 3 7,-10 5 1,0 12 2,-9 6 0,0 18-2,0 0 0,-9 20-3,1 5-2,3 12-4,1 5 1,6 6-1,2 1 1,5-1 0,4-2 0,3-4 1,6-11 0,2-9-1,6-11-8,-8-18-11,11-8-6,-5-18-7,3-7-1,-5-13 1,3-4 0,-7-7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1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E29F02-152D-458D-82AC-B37F87B8ECD5}" emma:medium="tactile" emma:mode="ink">
          <msink:context xmlns:msink="http://schemas.microsoft.com/ink/2010/main" type="writingRegion" rotatedBoundingBox="7863,5825 9283,5825 9283,6599 7863,6599">
            <msink:destinationLink direction="with" ref="{5DC097CA-74E4-47EE-99AE-6FD6F27CAACE}"/>
          </msink:context>
        </emma:interpretation>
      </emma:emma>
    </inkml:annotationXML>
    <inkml:traceGroup>
      <inkml:annotationXML>
        <emma:emma xmlns:emma="http://www.w3.org/2003/04/emma" version="1.0">
          <emma:interpretation id="{E9710214-EBB2-4832-A28D-17AAA3A642ED}" emma:medium="tactile" emma:mode="ink">
            <msink:context xmlns:msink="http://schemas.microsoft.com/ink/2010/main" type="paragraph" rotatedBoundingBox="7863,5825 9283,5825 9283,6599 7863,6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6FAFFC-B19F-4DC7-82DB-4BCA95A595EE}" emma:medium="tactile" emma:mode="ink">
              <msink:context xmlns:msink="http://schemas.microsoft.com/ink/2010/main" type="line" rotatedBoundingBox="7863,5825 9283,5825 9283,6599 7863,6599"/>
            </emma:interpretation>
          </emma:emma>
        </inkml:annotationXML>
        <inkml:traceGroup>
          <inkml:annotationXML>
            <emma:emma xmlns:emma="http://www.w3.org/2003/04/emma" version="1.0">
              <emma:interpretation id="{FBE5466E-5595-4672-86B6-A0B4159E206F}" emma:medium="tactile" emma:mode="ink">
                <msink:context xmlns:msink="http://schemas.microsoft.com/ink/2010/main" type="inkWord" rotatedBoundingBox="7863,5825 9283,5825 9283,6599 7863,6599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847 361 40,'-17'-2'20,"1"-1"3,16 3-5,-28-6 1,28 6 0,-26-7 1,26 7-2,-22-8-2,22 8-2,-18-11-2,18 11-3,-18-11-2,18 11-4,0 0-3,-22-12 0,22 12 0,0 0 0,0 0-1,-17-21 1,17 21 0,0 0 0,0 0-1,-11-18 1,11 18 1,0 0-1,0 0 0,0 0 0,-6-20 0,6 20 0,0 0 0,0 0 0,0 0 0,0 0 0,0 0 0,0 0 0,-5-17 1,5 17-1,0 0-1,0 0 1,0 0 0,0 0 0,0 0 0,0 0 0,0 0 0,0 0-1,0 0 1,0 0 0,-9-16 0,9 16 0,0 0 0,0 0 0,0 0 0,0 0 0,0 0 0,0 0 0,-17-4 0,17 4 1,0 0-1,0 0 0,0 0 0,-16-5 0,16 5 0,0 0 0,0 0 0,-17-6 0,17 6 0,0 0 1,-18-5-1,18 5 0,-17-2 0,17 2 0,-18 0 1,18 0-2,-24-2 1,24 2 0,-26 2 0,9 1 0,-1-1 0,-4 4-1,2-3 1,-4 5 1,0-3-1,-4 1-1,4 1 1,1-1 0,-1-5 0,3 5 0,1-2 0,20-4 0,-31 7 0,31-7 0,-26 9 0,26-9 0,-22 13-1,22-13 1,-22 13 0,22-13 1,-22 18-1,22-18-1,-26 26 1,26-26 0,-26 27 0,15-10 0,11-17 0,-18 33-1,18-33 0,-9 31-1,9-31 0,-4 29 1,4-29-1,7 30 1,-7-30-1,12 29 2,-3-11-2,2-1 3,2 1-1,-1-1 0,3 1 0,2-1 1,1-1-1,1-1 0,1 0 1,2-1-1,2-1 1,2 0-1,1 0 1,3-4-1,-1 0 1,6-2-2,-2 1 2,2-5-1,2 1 0,1-2 0,1-2 0,3 0 0,1-2 0,1 0 1,2 0-1,0-3 0,0-1 1,0 1-1,0-4 0,-2 1 0,0-1 0,0-2 0,0 0 0,-3 0 1,1-3-1,-3 1 0,-1-2 0,1-1 1,-6-5 0,-3 3-1,-5-2 1,-3-2-2,-3 0 2,-6-2-2,-4 0 2,-4 0-2,-3-1 0,-2-3 0,-4 1 1,-5-1-1,-2 1 0,-2-1 0,-3-5 0,-4 5 0,-4 3 0,-2-3 0,-2 4 1,-3-1 0,-2 3 0,0 2 0,-2 3 0,0 1 0,2 1 0,-2 4 0,2 2 0,3 3-1,3 1-2,3 3-8,-2-2-5,8 6-6,-4-4-6,22 2-5,-32-3 0,32 3 2,-27-4 2,27 4 13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9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675C3F-2CB4-49A6-AD33-67BCDEAD37DA}" emma:medium="tactile" emma:mode="ink">
          <msink:context xmlns:msink="http://schemas.microsoft.com/ink/2010/main" type="writingRegion" rotatedBoundingBox="6642,8149 7442,8149 7442,9677 6642,9677">
            <msink:destinationLink direction="with" ref="{5DC097CA-74E4-47EE-99AE-6FD6F27CAACE}"/>
            <msink:destinationLink direction="with" ref="{64BC015C-4A89-429C-83E2-C58748812C82}"/>
          </msink:context>
        </emma:interpretation>
      </emma:emma>
    </inkml:annotationXML>
    <inkml:traceGroup>
      <inkml:annotationXML>
        <emma:emma xmlns:emma="http://www.w3.org/2003/04/emma" version="1.0">
          <emma:interpretation id="{F6D96699-2F10-4803-ACAF-667D8F8BA4E0}" emma:medium="tactile" emma:mode="ink">
            <msink:context xmlns:msink="http://schemas.microsoft.com/ink/2010/main" type="paragraph" rotatedBoundingBox="6642,8149 7442,8149 7442,9677 6642,9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BA5C1B-A921-4D31-9BDC-52ACBC29CF58}" emma:medium="tactile" emma:mode="ink">
              <msink:context xmlns:msink="http://schemas.microsoft.com/ink/2010/main" type="line" rotatedBoundingBox="6642,8149 7442,8149 7442,9677 6642,9677"/>
            </emma:interpretation>
          </emma:emma>
        </inkml:annotationXML>
        <inkml:traceGroup>
          <inkml:annotationXML>
            <emma:emma xmlns:emma="http://www.w3.org/2003/04/emma" version="1.0">
              <emma:interpretation id="{4468147C-0B9A-4E11-AF14-19B1B300C7A3}" emma:medium="tactile" emma:mode="ink">
                <msink:context xmlns:msink="http://schemas.microsoft.com/ink/2010/main" type="inkWord" rotatedBoundingBox="6642,8149 7442,8149 7442,9677 6642,9677"/>
              </emma:interpretation>
              <emma:one-of disjunction-type="recognition" id="oneOf0">
                <emma:interpretation id="interp0" emma:lang="en-US" emma:confidence="1">
                  <emma:literal>t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4283-919 21,'24'-7'18,"5"-4"0,10 0-6,12 0 0,4 0 0,8 1-1,1 1-2,6 2-1,-2 0 0,0 3-2,-5 0-1,-8 2-4,-3 4-11,-12 4-9,-7-1-5,-13 3 0,-20-8-2,6 16-2</inkml:trace>
          <inkml:trace contextRef="#ctx0" brushRef="#br0" timeOffset="-5229.1309">4682-1106 1,'-22'7'7,"22"-7"1,0 0-3,0 0 0,0 0 2,-9 17 0,9-17 1,0 0 0,1 24 0,-1-24 0,0 25 1,0-6 0,-1-1 1,1 6 0,-2 0 0,0 5 1,0 4 1,4 5 2,-4 5-1,4 4-1,-2 3-2,5 3-1,-5-2-1,6 3-3,-2-1-2,1-4-2,1-3-1,-1-4 0,-1 1 0,0-1 1,1-4-1,-3 1 0,0-4 0,0 1 1,-2-1-1,1 0 0,-1 0 0,0-4 0,-1 0 0,1 2 0,1 0 0,-1 2 1,2-2-1,0 0 0,2-2 0,1-1 1,1-1-1,-2-3 0,1-6 0,-1-2 0,-4-18 1,9 24-2,-9-24 2,0 0-1,9 20 0,-9-20 0,0 0 0,0 0 0,0 0 0,0 0 0,0 0 0,6 17 0,-6-17 0,0 0 0,0 0 0,0 0 0,0 0-3,0 0-6,0 0-5,0 0-6,20-6-5,-20 6-6,0 0-2,20-20-1,-20 20 3,20-24 9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6.0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B20613-A385-401A-8253-E58DF81ECAEF}" emma:medium="tactile" emma:mode="ink">
          <msink:context xmlns:msink="http://schemas.microsoft.com/ink/2010/main" type="writingRegion" rotatedBoundingBox="6881,10343 7985,10343 7985,10431 6881,10431">
            <msink:destinationLink direction="with" ref="{5DC097CA-74E4-47EE-99AE-6FD6F27CAACE}"/>
          </msink:context>
        </emma:interpretation>
      </emma:emma>
    </inkml:annotationXML>
    <inkml:traceGroup>
      <inkml:annotationXML>
        <emma:emma xmlns:emma="http://www.w3.org/2003/04/emma" version="1.0">
          <emma:interpretation id="{13B5AA27-7AF2-4CE0-A53A-A36A5B8E0DE3}" emma:medium="tactile" emma:mode="ink">
            <msink:context xmlns:msink="http://schemas.microsoft.com/ink/2010/main" type="paragraph" rotatedBoundingBox="6881,10343 7985,10343 7985,10431 6881,10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8B1E86-183A-41E7-BDFA-9337FE03AE05}" emma:medium="tactile" emma:mode="ink">
              <msink:context xmlns:msink="http://schemas.microsoft.com/ink/2010/main" type="line" rotatedBoundingBox="6881,10343 7985,10343 7985,10431 6881,10431"/>
            </emma:interpretation>
          </emma:emma>
        </inkml:annotationXML>
        <inkml:traceGroup>
          <inkml:annotationXML>
            <emma:emma xmlns:emma="http://www.w3.org/2003/04/emma" version="1.0">
              <emma:interpretation id="{8EC9505E-E489-49C7-A38F-EDB11642EF11}" emma:medium="tactile" emma:mode="ink">
                <msink:context xmlns:msink="http://schemas.microsoft.com/ink/2010/main" type="inkWord" rotatedBoundingBox="6881,10343 7985,10343 7985,10431 6881,10431"/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350 2201 11,'16'-6'14,"-16"6"-4,31 0-2,-7 4 0,8 0 0,4 1 1,7 1-1,5 1-2,5 0-3,0-1 0,6 1-1,-6-3 0,-1 0-2,-8-3 0,-3 1-1,-12 0-3,-12-2-2,-17 0-2,0 0 0,0 0 0,-24-7 0,-8 5 0,-6-2 1,-10 1 3,-7 3 3,-6 0 3,-5 0 1,0 0 1,-8 0 0,0 0 0,3 1 0,1-1-1,2 0 0,3 2-1,6-4-2,4 2 1,11-1-1,4-1 0,7-2 2,9 0 0,3 1-1,21 3 0,-16-11 1,16 11 0,0 0-1,29-17 0,-3 15 0,5 1-2,10 1 1,7 3 0,-1 5-1,5-1 0,-2 4 1,1 0-1,-5 0 0,-4 0 0,-7-2 0,-9-2 1,-8-1-1,-18-6 2,0 0-1,0 0 0,0 0-3,-42 4-4,9-4-3,-9-2-3,-2 0-1,-6 0-2,6 0 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38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403FE7F-34F6-4252-865A-611581624EC3}" emma:medium="tactile" emma:mode="ink">
          <msink:context xmlns:msink="http://schemas.microsoft.com/ink/2010/main" type="inkDrawing"/>
        </emma:interpretation>
      </emma:emma>
    </inkml:annotationXML>
    <inkml:trace contextRef="#ctx0" brushRef="#br0">568 211 65,'0'0'31,"-13"-24"1,13 24-7,-18-18-3,18 18-3,-22-11-3,5 4-3,17 7-2,-29-2-4,10 4-2,-1-2-3,-2 3-2,-2 1 1,-2 0-1,1-1 1,-1 5-1,2-5 0,0 3 0,4-1 0,1 3 0,1-3 0,2 1 0,-1 1 0,17-7 0,-29 13 0,29-13-1,-30 17 1,14-10 0,16-7 0,-30 18-1,30-18 0,-24 22 0,24-22 0,-20 24-1,20-24 1,-13 24 0,13-24 0,-5 26 0,5-26 0,-2 27 1,5-9 1,1-1-1,2 1 1,-1 1-2,4-1 2,2 0-1,0 1 1,4-3 0,-15-16-1,31 28 0,-12-17 1,-1-2-1,2 0 1,2-2-1,1 1 1,-1-3-1,2 1 0,-1-3 0,5 1 0,3 0-1,-1-2 1,1-1 0,0-1 0,1 0-1,1 0 1,-2-1 0,-2 1-1,1-2 1,-1 2 0,-1 0 0,-1-2-1,1 0 1,-2 0 0,1-1 0,1-3 0,0-1 0,-1 1 0,1-3-1,-3 2 1,3-4 0,0 0 0,-3-4 0,1 2 0,0-3 0,-2-1-1,0 1 1,-2-3-1,0 3 1,-4-4-1,-1 3 1,-2 1-1,-15 16 1,22-32 0,-17 16 0,-5 16 1,4-29-1,-4 29 0,-8-30 0,8 30 1,-20-31-1,20 31 0,-26-29 1,10 14-1,-1 0 0,1 1 0,-3-1 0,1 0 0,-2 2 0,0 1 0,-1-1 0,1 2 0,2 0 0,-1 3 0,1 1 0,0 2 0,-1-1 0,3 2 0,16 4 0,-32-9 0,32 9 0,-25-5-3,25 5-5,-23-9-4,23 9-5,-16-10-7,16 10-7,0 0-3,-22-16 1,22 16 1,-8-17 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3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B27B8D-27B5-4A39-A1D4-551A0F601210}" emma:medium="tactile" emma:mode="ink">
          <msink:context xmlns:msink="http://schemas.microsoft.com/ink/2010/main" type="inkDrawing"/>
        </emma:interpretation>
      </emma:emma>
    </inkml:annotationXML>
    <inkml:trace contextRef="#ctx0" brushRef="#br0">176 100 9,'-13'-17'11,"13"17"-3,0 0-2,-18-16 0,18 16-1,-21-11 0,21 11-1,-23-15 0,23 15 0,-30-11-1,30 11 0,-29-11 0,29 11-1,-26-11 0,26 11-1,-17-7 0,17 7 0,0 0 0,0 0-2,0 0 0,0 0-1,0 0 0,0 0 0,0 0 1,0 0-1,0 0 1,0 0 2,0 0 2,0 0 2,0 0 2,2 16 1,-2-16 2,0 0 1,8 26 1,-8-26 0,3 26-1,-3-8 0,4 2-2,-2-2-1,5 6-2,-3-2 0,0 0-2,1 0 0,1 4-1,-3-6-1,3 6 1,-4-2-1,-1 1-1,-1 3 0,4 1 0,-2 4-1,0 0 0,0 6-1,1-3 1,1 7 0,1-1-1,-1 4 1,2 0 0,-3-1 0,3-1 0,-1-1-1,-1-1 1,0 0 0,-1-2 0,3-3 0,-2 2 0,-1-3 0,1-1 0,-2 0 0,0 0-1,0-4 1,-1 0-1,-1 0 1,2-1-1,-2 1 0,0-2 0,0 2 1,0-1-1,0 1 1,-2-4 0,2 6-1,-1-1 2,-1-1-2,0 2 1,0 2 0,0-2 0,0 2 0,0 1 0,1-1 0,-1 4-1,2-6 2,0 5-2,0-3 2,0 4-2,0-5 2,0 5-2,0-2 1,0-3 0,0 5 0,0-1 1,-2 5-1,2-1 0,-2 2 0,2 0 0,-2 0 0,0 0 0,2 0 1,-1-2 0,-1-2 1,2-1 0,0-2-1,-2-1 2,0-1-2,2-2 2,-2-2-4,-1-5-6,3 2-11,-6-12-6,6-16-8,0 0 0,-18-9 3,5-20-3,2-14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6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A4E82A-D54A-4EF1-A6F8-0DEC7D3EBC8F}" emma:medium="tactile" emma:mode="ink">
          <msink:context xmlns:msink="http://schemas.microsoft.com/ink/2010/main" type="inkDrawing"/>
        </emma:interpretation>
      </emma:emma>
    </inkml:annotationXML>
    <inkml:trace contextRef="#ctx0" brushRef="#br0">52 23 27,'-9'-18'16,"9"18"1,0 0 0,0 0 0,-20-9 1,20 9-1,0 0 0,0 0-2,0 0-4,0 0-2,0 0-2,0 0-1,-11 18-2,11-18-1,0 20 0,0-20-1,-2 28 0,2-12 0,0 3 1,-2 3-1,2-4 2,0 6-1,-4 2 1,4 1-1,-2-1 0,2 3 0,-2-3 0,2 1-1,-1 1-1,1-1 0,0-3-1,0 0 1,0 2-1,0-2 1,1-1-1,1 1 0,0 4 0,0-4 0,-2 3 0,4 1 0,-2 1 0,1 0 0,-1 3 0,0-1 0,0 0-1,1 0 1,1 0 0,0-1 0,1-3 0,1-1-1,-1 1 1,3-3 0,-1 0 0,0-2 0,1 0 0,-5-2 1,3 2-1,-2 2 0,-1-4 1,-3 0-1,2 1 0,0-3 0,0 0 0,0-1 1,-1-1-1,-1-16 0,2 28-1,-2-28 1,4 27 0,-4-27 0,-2 26 0,2-26 0,-4 26-1,4-26 1,0 25-1,0-25 0,-3 26 0,3-26 0,0 28 0,0-28 0,2 27 0,-2-27 1,0 29-1,-2-12 1,2 1-1,0-1 1,-2-1-1,2 1 1,-2-1-1,2 1 1,-2 1-1,2-18 1,0 29-1,0-29 1,-2 28 0,1-11-1,1-17 0,-2 25 1,2-25-1,0 26 1,0-26 1,0 27-1,0-27 0,2 26-1,-2-26 1,1 28 1,-1-28-1,2 25 0,-2-25 0,0 28 1,0-28-1,-3 27 1,3-27-1,-2 28 0,2-28 1,-6 25-1,6-25 1,-5 28-1,5-28 0,-6 31 0,6-31 1,-5 30-2,5-30 1,-8 27-1,8-27 1,-5 20 0,5-20 0,0 0 0,-6 20-1,6-20 1,0 0 1,0 0-1,-5 21 0,5-21 0,0 0 0,0 0-1,-4 16 1,4-16 0,0 0-1,0 0 1,0 0-1,0 18 1,0-18-1,0 0 1,0 0 0,0 0-1,0 19 1,0-19 0,0 0 0,0 0 0,0 0 0,0 18 0,0-18 0,0 0 0,0 0 0,-2 17 0,2-17 0,0 0 0,0 0 0,2 16 0,-2-16 0,0 0 0,0 0 0,0 0 0,-2 18-1,2-18 1,0 0-1,0 0 1,0 0 0,0 0 0,2 19-1,-2-19 1,0 0 0,0 0 0,2 16 0,-2-16 0,0 0 0,0 0 0,2 20-1,-2-20 1,0 0-1,0 0 1,0 0-1,3 17 0,-3-17 1,0 0-1,0 0 0,0 0 1,0 16-1,0-16 1,0 0 0,0 17-1,0-17-1,0 0 0,4 18-2,-4-18-1,0 0-3,2 19-4,-2-19-4,0 0-3,0 0-2,0 0-4,18 14-2,-18-14 3,0 0 3,0 0 3,17-14 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0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FB17DE-2605-4713-8068-51818428541D}" emma:medium="tactile" emma:mode="ink">
          <msink:context xmlns:msink="http://schemas.microsoft.com/ink/2010/main" type="inkDrawing"/>
        </emma:interpretation>
      </emma:emma>
    </inkml:annotationXML>
    <inkml:trace contextRef="#ctx0" brushRef="#br0">-6831 2551 34,'0'0'19,"0"0"3,-20-2-3,20 2-2,0 0-1,0 0 0,0 0-2,-15 17 0,15-17-3,0 0-1,-13 25-2,13-25 0,-5 30-2,5-10-1,-4 4-3,4 2-1,0 3 0,-2 4 0,2 0 0,0 4-1,0-1 1,0-1-1,0 2 0,2-2 0,-2-2 0,2-4 0,-2-1 1,0-3-1,0-1 0,0-2 0,0 0 0,-2-4 1,2-1-1,0-1 1,0 1-2,0-17 2,-2 29-1,4-12 1,-2-17-2,4 27 2,-4-27-2,3 28 2,-3-28-2,6 27 1,-4-10 0,0 1 1,1 1-1,-5 4 0,4 1 0,-2 2 1,0 0-1,-2 3 1,-1 2-1,1 4 1,-2 3 0,1-1 1,-3 5-1,2 2 0,-1 4 1,-3-2-1,1 5 0,-2 1-1,0-1 1,1 0-2,-3 1 2,2-1-2,0 0 1,0-1-1,1-2 1,3-4 0,-1 0 0,1 0 1,-1-4-1,3-1 0,-1-3 0,-2-1 0,3-2 0,-1-4 1,0-1-2,1-4 2,1 0-1,-2-2 0,1-2 0,1-2-1,2-1 1,-4-1 0,4-16-1,-2 26 0,2-26 0,-2 24 0,2-24 0,0 24-1,0-24 0,0 25 0,0-25 0,2 28-1,-2-28 1,6 25-3,-6-25 1,3 22 1,-3-22-1,8 22 0,-8-22 0,5 26 1,-5-26-1,9 26 1,-9-26 1,10 29-1,-10-29 1,9 30 0,-2-14 0,-7-16 1,9 29 0,-9-29 1,11 30-1,-11-30 0,11 31 1,-11-31 0,13 29 0,-13-29 0,15 30 0,-15-30-1,15 31 1,-15-31 0,13 29-1,-13-29 0,11 30 1,-11-30-2,11 29 0,-8-13 0,-3-16 0,10 32 0,-5-12 0,-1-4 0,3 3 0,-1-3 0,1 2 2,0-1 0,1-1 0,-1 1 0,-7-17-1,17 29 1,-8-12 0,-9-17 0,15 29 0,-15-29-1,20 28 1,-20-28 0,18 27 0,-18-27 0,19 30 0,-19-30 0,18 29 0,-18-29 0,18 29 0,-18-29 1,17 33-1,-10-16 0,2-1 0,-1 4 0,-8-20 0,15 33 0,-15-33 0,16 30 0,-16-30 0,20 24 1,-20-24-1,26 14 1,-9-6-1,1 1 1,0-2-1,5 0 1,2-1-1,3 1 1,1 1-1,4 1 0,-1 0 0,4-2 0,1 3 0,4 1 0,-3-2 0,3 0 0,3 2 0,2-2 1,2 0-1,3 2 0,3-2 1,1 1-1,2-1 1,2 0 1,1-2-1,3 2 0,-2-1 1,3-1 0,-3 0 0,5 1 1,0-3 0,6 3-1,1-5 1,3 3-1,1-6 1,2 3-1,0-1 1,4 2 0,-4-4 1,2 4 1,-7-4 0,1 5 0,2-5 0,1 4-1,-5-6 0,3 4-1,-1 0-2,-3-1-1,3-1 0,-3 0-1,-6 0 1,2 0 0,-2 0 0,-1-1-1,1 1 1,4-2 0,0 0 0,0 0-1,3 0 1,-1-1 0,2 1-1,-1 2 1,-1-4 0,-2 4-1,-4 0 1,0 2-1,-3-2 1,1 4 0,-1-1-1,-1-1 1,3 4-1,-3-3 1,3 5 0,-3-5 0,1 6 0,-3-1 0,3 1 0,-4 0-1,-2 0 2,2 0-1,-2-1-1,2 3 1,-2-6 0,1 1 0,5-1 0,0 1 0,-1-4-1,1 1 1,1 1 0,2-4 0,-1 0 0,1 2-1,-7-2 1,0 0 0,-2 4 0,-2-4 0,-2 1 0,-1 3 0,-3 0 0,-1-1 0,2 1-1,-2 2 1,-1-1 0,-1-1 0,0-1 0,-1 1 0,-1-2 1,-4 2-2,2-1 2,1-1-1,-3 0-1,-1 2 1,0-3 0,-1 3 0,1 0 0,1-2 0,-3-2 0,0 1 0,3 3 0,3-4 0,-1 2 0,0 0 0,2-2 0,-1 3 0,1-1 0,2 0 0,-4 0 0,0 0 0,-1 0 0,-2-1 0,-1 1 0,1 0 1,-2 2-1,-2-2 0,-1-1 0,0 1 1,-1 0-1,-2-2 0,-2-2 0,1 2 0,-3-3 0,1 1 0,-2 0 0,-1-4 0,1 1 0,0-4 0,0 0 0,0-1 0,-1-2 0,1-1 0,0-4 0,1 1 0,-1-3 0,0-1-1,0 0 1,-2 0 1,-1-2-1,1-2 0,-3 0 0,-1-2-1,-4-1 2,1-1-1,-2-3 0,-2-4 0,-2 2 0,-2-5 1,0-1-1,-2-3 0,-1 0 0,-1-2 1,-1-2-2,0-5 1,-1-2 0,1-3 0,-2 0-1,2-3 1,-3 0-1,3 1 1,0-3 0,1 4-1,1-2 1,1 1-1,1 1 2,-1-4-1,0 1 0,1-1 0,-1-5 0,0-2 1,1-3-1,-1-1 0,2 1-1,-1-1 1,1-1-1,-2 0 1,2-3 0,1 1-1,-1 2 0,0-4 1,-2-2 0,1-2 0,1 0-1,-2-3 1,1 3-1,-3-3 0,1 1 1,-3-1-2,3 0 3,-4-3-2,-1 3 1,3 0 0,-2-4 0,0 1-1,0 1 2,-2 2-1,2 0 0,-1 1 0,-1-1 0,0 1 0,2 4 0,-2-3 0,0 3 0,0-2 1,2 4-1,-4 0 0,2 2 0,0 3 0,0 4 0,-3 2 0,1 4 0,0 1 1,-4 3 0,3 1-1,-3 2 2,1 2-2,-1 1 1,-1 3 0,1 1 0,-1 4-1,-1 0 0,1 2 0,0 3 1,-2 3-1,1 1 0,-1 2 0,2 3 0,-3 1 0,3 3-1,-2 3 1,0-1 0,0 0-1,1 0-1,-1 2-1,3 0 0,-1-4 0,2 4 0,-1-2 0,2 4 0,-1-4 2,1 6-1,-1-2 3,5 20-2,-10-31 2,10 31-3,-11-24-1,11 24-4,-11-18-3,11 18-6,0 0-5,-20-21-5,20 21-6,-16-14 6,16 14 1,-19-19 2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1.6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2622A5-DA4B-4FBE-85E1-3B95AC65D637}" emma:medium="tactile" emma:mode="ink">
          <msink:context xmlns:msink="http://schemas.microsoft.com/ink/2010/main" type="inkDrawing"/>
        </emma:interpretation>
      </emma:emma>
    </inkml:annotationXML>
    <inkml:trace contextRef="#ctx0" brushRef="#br0">436 126 13,'-6'-19'10,"-1"3"0,7 16 0,-13-28 2,13 28-1,-9-24 3,9 24 0,-4-20 2,4 20 2,0 0 3,-7-24-1,7 24-2,0 0-2,0 0-2,0 0-4,0 0-3,0 0-4,0 0-5,-8 21-1,8-21 1,-1 23 0,1-23 0,0 32 1,0-12 0,1 7 1,-1 1 0,0 1 1,0 4-2,2 2 2,-2 0-2,0 2 1,0 1-1,0-3 1,0 2 0,0 3-1,0 0 1,-2 2 0,1 1-1,-1 3 1,0-1 0,0 3-1,0-2 1,0 2-2,1-4 2,-3 3-1,2-1 0,0 2 0,2-2 0,-3 0 0,1-1 0,-2-1 1,2 4 0,0-4 0,0 2 0,1 0 0,-3-2 0,2 5 0,-3 1 0,3-2 0,-2 1 0,0 1-1,1-3 1,-1 1 0,-1 2 0,1-5-1,0-1 1,-1 1 0,-1-1-1,1-2 1,-1 2 0,-1-4 0,1 0 0,-1 3 0,1-1 0,-1 2 0,1-2 0,-3 2 0,4-4 0,-3 3 0,1-3 0,3 0 0,-1-5 1,-1 2-1,1 0 0,-1-4 0,1 3 0,1-1 0,0 0 0,-1-2 0,-1 2 1,1-2-2,3-2 2,-4 0-1,3-1 0,-1-1-1,0 0 2,1 1-2,-1-1 1,0 0 0,1 2 0,-1 1 0,0 1 0,1-2 1,-1 2-2,0 0 2,1-2-1,-3 2 0,2 2 0,1-4 0,-1 2 1,0-2-1,1 0 0,-3-1 0,1-1 1,-1-1-1,4-1-1,-1-1 1,-1 0-1,0-3 1,1 1-1,1-2 1,0 2-1,2-4 2,-4 0-1,2-3 0,1 3 0,-1-2 0,0-1 0,2-1 0,0-16 0,-2 28 0,2-28 1,0 24-1,0-24 0,0 20 0,0-20 0,-2 17 0,2-17 1,0 0-2,-7 16-12,7-16-10,0 0-7,0 0-4,-13-20 1,11 2 0,-5-14-1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4.8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77E626-6C93-4F8F-85AB-5691FDDF202B}" emma:medium="tactile" emma:mode="ink">
          <msink:context xmlns:msink="http://schemas.microsoft.com/ink/2010/main" type="inkDrawing"/>
        </emma:interpretation>
      </emma:emma>
    </inkml:annotationXML>
    <inkml:trace contextRef="#ctx0" brushRef="#br0">3 0 25,'0'17'13,"-2"1"-2,2 2 1,0 2-2,2 4 2,-2-4-2,3 6 1,-3-8-1,0 5 1,2-4-2,-2 1-2,0 0-2,0-2 0,0 4-2,0 0-1,0-2-1,2 0 0,-2 1 0,0 1 0,2 2 0,0 1 1,0-1 0,-1 0 0,1 3-1,2 2 1,0-1-1,1 1 0,-1-2 0,1 1-1,3 1 0,-1-2 0,2-1 0,0-1 0,2-1 1,0-2-1,0 1 1,4-3-2,0 2 2,1-2-2,3-2 2,-1 2-2,2-1 2,3-1-1,4-4 1,-3 4 0,7-3 0,-1-1 0,3 1 1,0-1-1,2 1 1,2 1 1,-2-3 0,1 3 0,1-3 1,0 3 0,-2-3 2,4 3-1,-1-1-1,3 3 0,-3-3 0,5 3-1,-3-2-2,6 0 0,0-1-1,2 1 0,2-1 0,5-1-1,4 1 1,0-1 0,5-3-1,-2 4 1,5-5-1,1 1 1,-2-2-1,0 2 1,0-2 0,1 2 0,1-2-1,2-4 1,3 3-1,3-1 1,1-2 0,-2 0-1,6-1 1,-2-1 0,-3 1-1,-3 1 1,-3-1-1,0-1 1,-6 3 0,3-3-1,-3 1 1,-1-3 0,3 3-1,-4-3 2,3 3-2,-3-2 1,-1 1 0,-2 1-1,-4-1 1,-2 1 0,-3 1 0,-2-2 0,-6 3 0,2-3-1,-1 3 1,-3-5 1,1 1-1,-1 0 0,2-3 0,1 1-1,1-2 1,-2 0 0,2-2 0,0 1-1,1-3 1,-1 0 0,0-1 0,-2-1 0,0 3 0,-1-3-1,-1 2 2,-1-1-2,-4-1 1,0 3 0,-4 1 0,2 0 0,-3-2 0,-1-1-1,-1 1 2,1 1-2,-1-1 1,-1 0 0,5 1 0,-5-1 0,4 0 0,-3 2 0,1-1-1,-1 1 1,0 0 0,-4-2 0,-1 3 0,-2-1 0,-3 0 0,-1-2 0,-17 4 1,25-7-1,-25 7 0,23-11 1,-23 11-1,18-20 1,-18 20-1,16-22 0,-16 22-1,21-31 1,-12 14 0,4-3 0,-2-2 0,2 0 0,-2-6 0,2 1 0,-2 1 0,2-3-1,-1-1 1,1 1 0,-2 0 0,2 3 0,-4 0 0,2 3 0,-1-1 0,-3 2 0,-5 1 1,0-1-1,-2 4 0,0-4 0,-2 4 0,-2-2 0,2 1 1,-1 3-1,1-3 0,2 19-1,-6-31 1,6 31 1,-7-25-1,7 25 0,-9-24 0,9 24 1,-8-19-3,8 19 3,0 0-1,-7-16-1,7 16 0,0 0-4,0 0-7,0 0-8,0 0-5,0 0-9,5 22 0,-5-22 2,4 16-1,-4-16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13.704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20 17,'0'0'10,"18"0"-2,-18 0-1,21 2-1,-21-2 1,29 0 2,-11-2 1,3 0 0,3-2 1,1 4 1,1-5 0,2 3 1,-4-3-1,3 6-1,-5-4-1,0 3-1,-2 0-2,1 0-1,-5 0-1,1 0-2,-1 2 0,3-2-2,-3 1 0,3 1 0,-3-2-1,5 4 1,-3-2-1,2 1 1,-3 1-1,3 0 0,-2-2 0,3 1 0,-3-1 0,0 0 0,1 0 0,1-2 0,-2-2 0,1 2 0,-3 0 0,1 0 0,-1 0 0,-16 0 0,30-2 0,-30 2 0,26 0 0,-26 0 0,27 0 1,-27 0-1,30 0 0,-30 0 0,31 0 0,-31 0 0,33 0 0,-16 0 0,3 0 0,-2 0 0,1 0 0,-3 0 0,3 0 0,1 2 0,-2-2 0,-1 0 0,-1-2 0,1 2 0,1 0 0,-1 2 0,-1-2 0,-16 0 0,28 2 0,-28-2 1,26 3 0,-26-3 0,20 4-1,-20-4 0,0 0 1,0 0-1,18 9 1,-18-9-2,0 0-1,0 0-5,0 0-3,-7 19-7,7-19-4,0 0-6,-17 18-2,17-18-3,-27 13 3,8-8 2,-8-3 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0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E74025-22F2-4172-8EB4-11DAE4C8F13A}" emma:medium="tactile" emma:mode="ink">
          <msink:context xmlns:msink="http://schemas.microsoft.com/ink/2010/main" type="inkDrawing"/>
        </emma:interpretation>
      </emma:emma>
    </inkml:annotationXML>
    <inkml:trace contextRef="#ctx0" brushRef="#br0">28 240 17,'0'0'8,"0"0"-1,0 0 0,0 0-1,-16-5 0,16 5-2,0 0-2,0 0 0,-6-22-1,6 22 0,0 0 0,0-22 0,0 22 1,0 0 1,2-22 1,-2 22 1,0 0 0,2-18 1,-2 18 1,0 0 1,0 0 0,-4-17 1,4 17 0,0 0 2,0 0 1,0 0 2,-11-18 3,11 18-1,0 0-2,0 0-1,0 0-3,0 0-2,6-19-3,-6 19-2,0 0-5,20-7 1,-20 7-1,22-4 0,-5 1 1,-1-1 1,6 0 0,0 1-1,2 1 1,6-2 0,-1 1 0,0 1 0,1 0 0,-3 2 0,1 0 0,-2-2 0,0 4-1,-4 0 1,-2 1-1,-2-1 1,1 4-1,1-3 1,-2 3 0,1-1 0,-1-1 0,0 0 0,3-2 0,3-2 0,0-2 0,1-6 0,5 1-1,3-2 1,2-2 0,0 0 0,2-2 0,-1 2 0,-1 2 0,-3 3 0,-1 3-1,-5-3 1,-3 8-1,-2 0 0,-3 3 0,0 1 0,-18-6 0,28 18-1,-28-18 1,30 22 1,-14-11-1,1 0 1,3-2 1,2 1-1,0-3 0,2 0 1,2-3-1,-2 0 1,-1-1-1,3-3 0,0 0 0,-2-2 0,0 2 0,0-1 0,-2-1 0,0 2-1,-2-2 1,0 2 0,-3-2 0,-1 2 0,1-2 0,-17 2 0,28-3 0,-28 3 0,25-6 0,-25 6-1,22-4-7,-22 4-10,17-9-8,-17 9-6,0 0-1,0-24-1,0 24-1,-15-33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2.4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1678CA-AC27-40F7-AD76-89A40E8E8BF0}" emma:medium="tactile" emma:mode="ink">
          <msink:context xmlns:msink="http://schemas.microsoft.com/ink/2010/main" type="inkDrawing"/>
        </emma:interpretation>
      </emma:emma>
    </inkml:annotationXML>
    <inkml:trace contextRef="#ctx0" brushRef="#br0">0 156 31,'0'0'19,"0"0"-1,0 0-2,0 0-1,0 0 0,11-20-1,-11 20 0,24-22-2,-24 22 1,26-20-2,-26 20-2,29-19-1,-29 19-3,28-13-2,-28 13 0,29-7-1,-29 7-3,28-2 0,-28 2-1,27 2 1,-27-2 0,26 2 1,-26-2 0,26 5-1,-26-5 1,28 8-1,-12-5 1,3 1 0,1-2 1,4 2-1,0-1 0,3 1 0,3-4 0,-3 2 0,3 0 0,-1-2 0,-1-2 1,1 2-2,-1-2 2,-1-2-1,-1 1 0,2-3 0,-1 1 0,-1-3 0,0 3 1,1-3-1,-1 1 0,0 0 1,-2 1-1,1-1 0,-1 3 0,-2-1 1,1 1-2,-5 2 1,0 2 0,1-2 0,-3 1 0,3 1 0,1 0 0,2 0 0,0 1 0,4-2 0,1 1 1,3 0-2,3 0 1,0 0 0,-2-2 1,2 2-1,-1-2 0,-1 2 0,-2 0 0,-3-2 0,-2 2 0,-4 2 0,-1 0 0,-19-2-1,25 2 1,-25-2 0,17 3-1,-17-3 0,0 0 0,17 9 0,-17-9 1,0 0 0,16 10 0,-16-10 0,0 0 1,24 7-1,-24-7-7,22 0-6,-22 0-5,26-2-6,-26 2-5,26-2-4,-26 2 1,22-2-1,-22 2 22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5.7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2F33B3-D1BD-41FC-BF3C-CF3041153A8F}" emma:medium="tactile" emma:mode="ink">
          <msink:context xmlns:msink="http://schemas.microsoft.com/ink/2010/main" type="inkDrawing"/>
        </emma:interpretation>
      </emma:emma>
    </inkml:annotationXML>
    <inkml:trace contextRef="#ctx0" brushRef="#br0">7 148 21,'0'0'13,"0"0"0,0 0-1,0 0 0,-15-16-1,15 16 1,0 0 0,0 0 2,0-24 1,0 24-1,0 0-2,19-20-2,-19 20-1,29-19-2,-9 7-3,6 1-3,5 1-2,1-1 0,6 2 1,1 4-1,0-1 1,-1 3 0,3 1 0,-1 2 0,-3 0 0,-2 2 0,-4 1 0,2-1 0,-1 2 0,-3-2 0,0 3 0,1-1 0,-1 3 1,1-3-1,-1 5 0,2 0 0,-3 4 1,1 0-1,-3 0 0,0 1 1,0-1-2,-2 0 2,1 0-1,1-4-1,0-4 1,-2-3 0,5 0 0,-3-4 0,2 0 0,-5 2 0,3-5 0,0-2 0,-4 3-1,-2 0 1,-3-1 0,1 3 0,-1-2 0,3 2 0,-2-1 0,1-1 0,3 0 0,2 1 0,0-1 0,1 0 0,5-1 0,-3-1 0,1 5 0,-2-1 0,-2 2 1,-4 0-4,-2 2-10,-18-2-6,21 3-6,-21-3-3,0 0-3,0 0-2,-19 0-5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7.22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199 174 60,'0'0'19,"-12"-16"2,12 16-3,0 0-4,3-24-3,-3 24-3,19-13 2,1 7 0,2-3 0,11 2-2,2-2-1,9 3-2,4-1-2,9 3 0,2 4-4,3 0-7,5 8-1,-9-1 0,5 6 0,-13-4-1,-4 7-2,-15-5-1,-11 8 0,-20-19 3,-16 33 1,-17-15 1,-15 2 1,-13 2 1,-13-1 5,-8-1 2,-5-2 4,-3 4 0,2-7 4,5 3 0,4-5 2,11 0 0,11-6 0,16 2-1,12-5 0,29-4 0,0 0-1,16-9-3,21-4-1,13-2-2,14-3 0,10 1-1,5 3-3,2 3-1,2 7 0,-6 4-1,-11 9 0,-11 8 0,-14 10 0,-19 8-1,-18 9 2,-21 7-1,-16 10 2,-17 3 0,-14 8 4,-10 3 5,-5-4 1,0-1 0,6-9-1,10-6 2,11-19-2,23-8 0,29-28-3,0 0-6,17-11 1,27-18 0,15-10 0,12-10-2,8-1 2,8 0 0,1 3-1,-1 5 0,-3 9-2,-14 9-3,-5 16-1,-25 14-1,-9 18 0,-27 9 0,-19 18 0,-23 11 2,-18 17 2,-15 9 3,-14 2 5,-3 2 2,-2-9 0,12-6 1,14-17-1,18-12-2,20-24 1,26-24-3,19-4-1,23-25-3,20-8-6,10-18-4,20-2-3,0-9-1,6 5 0,-10-3 0,0 15-1,-20 3 3,-9 18 5,-20 16 5,-21 17 3,-21 21 3,-20 16-1,-15 18 0,-21 14 2,-7 16 0,-10 5 2,1 6 0,3-6 2,11-8 0,17-18 0,24-17 1,22-25 0,26-21 0,25-34 0,26-16 2,17-22 0,18-7-1,5-14 0,12-1 0,-2 0-1,-2 13-1,-15 15-3,-13 16-4,-24 27-4,-23 21-2,-24 25-2,-36 21-2,-21 29 1,-26 12 0,-15 21 1,-11 4 0,-2-3 4,0-8 2,19-10 2,20-18 1,22-25 0,23-28-1,27-30 1,25-25 1,26-26 0,23-11-1,15-18 1,8-2 0,4 2-1,0 7 1,-8 9 0,-12 17-2,-19 16 2,-20 21 1,-26 16 1,-20 16-1,-22 21 1,-15 14 0,-18 13 0,-10 10 0,-10 3-2,1-2-1,6-7 1,13-11-1,14-19 1,19-19-1,20-23 1,28-22-1,23-20 1,19-14-1,19-10-1,8-3-1,6 1 1,-2 4-1,-3 10 0,-13 12 0,-15 13 0,-15 20 1,-27 15 0,-21 16 2,-20 19 0,-16 14 0,-21 17 0,-10 11 0,-12 4 0,0-3-1,10-6-1,10-14 0,18-19 0,17-21 0,26-26 0,26-23 0,28-21-1,16-12 0,19-10 1,8-5-1,10 0 0,2 6 0,-5 10 0,-14 14 0,-18 12 0,-17 18 0,-23 15 2,-23 13-1,-21 19 0,-23 14 1,-20 14-1,-13 9 1,-7 4 0,2-3-1,1-2 0,16-13 0,16-13 0,16-16 0,20-18 0,19-19-1,17-11 1,14-9-1,10-11 1,3-5-1,2 1 0,-4 0 0,0 8 0,-8 9-2,-14 7 0,-11 11 0,-13 17 3,-14 14 0,-15 15 0,-17 13 1,-11 9 0,-5 2 2,-2 3 0,4-5-1,8-11-1,16-12-1,20-18 0,18-16 0,24-16 0,18-13 0,17-15-1,11-4 1,6-3-1,0-2 0,-5 9 1,-8 6-1,-17 11 1,-14 14 0,-21 15 0,-18 13 1,-21 13 0,-14 10-1,-17 8 1,-7 6 0,-9-1 1,0-5-2,3-9 0,10-7 0,18-28 0,0 16-1,22-25 0,13-11 0,14-10-1,12-8 2,3-2-1,5-3 0,-5 3 1,-2 0 0,-3 3-1,-7 6 1,-12 5 0,-7 6 0,-7 5 0,-9 6 0,-17 9-1,20-9 0,-20 9 0,0 0 1,0 0-1,18 2 0,-18-2 0,22-11-1,-3 3 0,1-4-1,4-3-1,-4 0 2,2 1 0,-5-3 1,-17 17-3,15-26-3,-15 26-3,-17-16-1,-1 14-2,-14-5-3,1 7 0,-9-4-1,-5 2 2,-4-1 5,-5 3 5,1-2 3,0-2 3,3 2 2,2-1 3,10 1 2,8-7 1,30 9 1,-18-26 4,34 9 1,10-6 1,24-5-1,9-7-2,22 2-1,7-2-2,11 2-1,4 2-4,2 4-2,-7 6-3,-8 7 0,-13 6-1,-18 8 0,-21 10 0,-17 4-1,-23 14-1,-20 7-1,-15 7 0,-15 5 1,-5 3 1,-5 0-1,3-1 0,2-3 0,15-11 3,14-8 1,28-27 2,-2 24 1,30-26-1,18-5 1,13-8 0,12-3 0,3-2 0,7 1-2,-2 5-1,-5 3-1,-6 3 0,-15 10 1,-13 7-1,-14 10 0,-18 8 0,-21 15 1,-17 15 0,-14 9-1,-18 13 2,-8 4-2,-8 3 1,3 0-2,7-7 2,15-15-2,18-18 1,14-15-1,21-31 1,32 9 0,14-27 0,14-9 1,12-12-1,7 1 1,2-5-2,2 5 2,-6 7-2,-11 3-1,-12 13 2,-17 12 0,-17 10 0,-20 13 0,-20 13 0,-21 8 0,-12 10 1,-10 4 0,-5 0 0,2 0-1,3-9 0,10-4 0,5-9 0,13-7-1,10-10 1,6-5 0,19-11 0,0 0-1,0 0 0,-16 6 0,16-6 0,0 0-5,0 0-5,0 0-2,-24-15-2,2 8 1,-4 5-1,-9-9 1,-2 4 1,-7-2 4,-8-1 6,-3 1 2,-4 0 2,1 0-1,-5 2 0,0-1 0,-1 5 0,0-3 0,-1 2-1,-1 1 0,2-1 0,-3 0 1,3 2 0,-4-3 0,0-1-1,2 3 1,3-3 1,1 3-1,-1-3 1,4 2 0,2 1 1,4-1 1,1 2 0,5 2 0,-5 2 0,4 0 1,-1-2 0,-1 4 0,0-3 0,-1 3-1,-1-2 0,1 0-1,-3-2-1,3 2 0,-1-2 0,1 1-2,-2 1 1,-1-2 0,1 4-2,-6-2 0,2 3-2,-6-3 0,3 2 0,-5-1 0,1 1 1,-2-2-1,-1 0 2,5 0 0,-1-2 1,1 0 1,-1 2-1,3-2 1,-1 0-2,2 1 1,-2-1 0,-3 2 0,0 2 0,-3 0 2,1-3 2,0 3 1,-4-2 2,2 0 0,0 0 0,5-1 1,-1-2-1,3-1-1,-3 0-2,3 0-1,-1 0-1,-3 0 0,1 1-1,-4-1 0,-2 0 0,0 0 0,-2 0 0,2-1 0,2-1-1,0-2-1,2 1 1,2-4-1,-1-1 0,3-1 1,3-3 0,0-6 1,4-1 0,0-6 1,3-1-2,3-1 0,1 0-1,2-2 0,0-2-1,2 1-1,-2 1 1,1 0 0,3-2 1,-2-2 0,2 0 1,-1-1-1,5-1 0,-5 0 0,1 1 0,0-3 0,3 2 0,-3 1 0,5-1 2,0 2-1,2-3 2,2 3 1,2-4 0,3-3 0,-1-4 1,3 0 0,-1-1-1,-1-3 2,0-1-2,3-4 1,-3 0-2,4 0 1,-2-4 0,4 0-1,0-3-1,6 0 1,-1-4-1,2-1-1,4 3 1,0 0 0,2 4 0,4-1 1,-3 6-1,5-2 0,-1 8 0,2 1 0,2 8 0,0 7 0,0 9 0,0 4-1,0 20-1,0 0 0,0 0 1,0 0-1,-5 34 0,6-6 0,3 3 0,2 2 1,3 6 1,4-1-1,1-1 1,5 3-2,5-3 2,0 0-1,5-1 1,6 1-2,5-4 2,3 2-1,5 0 1,-1-1 0,7 1-2,-1 4 0,-3 1-1,-1 2 0,-4 4 0,-3 0 0,-9 2 0,0-4 0,-7 2 1,-4-2-2,-4 2 1,-3-8 0,0-1 1,-2-4 0,1-8 1,3-4-1,1-9 0,1-10 3,3-13-1,2-5-2,-2-6-4,-2-8-1,-5-1-3,-4-5 0,-8-1-3,-1 6-2,-13-4 7,-2 4 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8.28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846 234 24,'-31'-42'11,"7"5"3,8 1-4,3 3-3,4 5 0,3 6-2,2 5 2,4 17-2,-5-23 0,5 23-2,0 0-1,0 0-1,-20-4-1,20 4-1,-24 9-1,7 0 0,-1 2-2,-6 2 0,-2 2-1,-3 5 2,-4 4-1,-2 2 3,-2 7-1,-2 0 5,-1 9 0,-1 2 3,3 3 1,-1 3 1,2 3 1,4 0 0,4 2 1,1-1-1,6-3 0,2-3 1,5-1 0,2-1 0,6 2 1,-2-8 0,5 2-1,0-1-2,3 1-1,-3-4-1,2 5-2,-4-7-1,3 1-1,-3 2-2,-1-1 1,0-1-1,-1 1 1,3-1-1,-1 0 0,2-4 0,1 2 1,5-4-1,1-4 1,5 4-1,3-5 1,3-2-1,5 0 0,1 0 1,4-1 0,-2-1-2,2 0 1,0 2-1,-2-4 1,-2 6 0,0-4 0,1 2 0,-3 0 0,0 2-1,3-4 1,3 1 0,-2-1 0,5-3-1,1-1 0,3 0 0,4-3 1,4-2-1,1-2 1,1-2 0,3-2 0,4-1 0,1-1 0,1-6 1,1 2-1,5-2-1,-1-1 1,4-4 0,0 1 0,1-3-1,3-1 0,5 4 1,2-4 0,1 3-1,1 1 1,2 5-1,-4 0 1,1 3-1,1 3 1,-7 1-1,-3 4 0,-3-2 1,-2 4-1,-4 0 1,-1 2 0,-4-3-1,-1 1 1,3 2 0,-2-2 0,2 0 0,-1 0 0,5-4 0,4-2 0,5-1 0,3-5 0,2-2 1,6-3-2,1-2 1,8-5-5,5 8-7,-3-6-4,7 9-5,-11-4-4,7 8-6,-9-1-3,-1 12 1,-16-2 6,-12 3 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23.05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304 19 52,'0'0'25,"-22"35"-2,-2-11-1,6 13-5,-10-2-1,2 9-1,-7-2-1,9 2 0,-2-6-5,6 1-4,4-10-4,5-9-1,11-20 0,3 22 0,14-23-1,9-7 1,9-3-1,7-5 1,7-6-1,5 2 1,-1-4 0,1 2-1,-7 3 1,-8 3 0,-8 7 0,-12 5 1,-19 4-1,7 18 0,-22 6 1,-12 7-1,-12 8 0,-7 9 1,-13 7-1,0 5 0,-3 3 0,1-3 0,6-3 0,7-6 0,13-7 0,13-12 0,17-16 0,5-16-1,47-13 1,5-14-2,18-12 2,9-9 0,13-3 0,4-2 0,1 2 0,-3 5 0,-11 7 1,-15 15 0,-19 15 0,-14 11-1,-35-2 0,9 39 1,-32-1-1,-18 12 0,-16 6 0,-11 10 0,-11 2-1,-8 8 1,-5 1 0,4-4 0,4-3 0,12-10 0,11-8 0,15-10 0,17-15 0,29-27 0,-4 20-1,24-25 1,15-10-1,9-7 1,8-5 0,7-4 0,1-6 0,5-4-1,-3-1 1,-3 2 0,-5 3 0,-8 4 0,-12 11 0,-8 8-1,-26 14 1,0 0-1,-2 16 0,-22 12 1,-10 6 0,-9 9 0,-1 1 0,-2 0 1,4 2 0,7-8 0,13-7 1,11-11-2,11-20 1,24 8-1,9-25 0,11-8-1,13-12 1,5-3 0,5-8 0,1-4-1,0 1 0,0 0 1,-7 1-1,-6 4 0,-4-3 1,-7 1 0,-7 4 0,-7-2-2,-6 4-2,-12-4-1,1 8-1,-9-4 1,-2 12 0,-6 1-1,-1 9 0,-6 3 2,11 17 2,-26-13 0,26 13 0,-35 8 0,15 1 0,-4 0 0,0 2-2,0-2-1,2 0 1,0-5 0,2-2-1,3-10-1,17 8 0,-28-25 0,25 5 3,-1-10 1,4-1 2,7-4 1,6-1 0,7 1 2,3 0 0,2 6 0,1 1 0,2 10 0,-1 1 0,-3 12 1,-4 5 1,-1 11 4,-12 7 2,4 13 0,-13 2-1,4 9 0,-9 2 0,3 4-2,-7 0-3,4 1-2,1-5-2,1-1-1,3-1-1,0 0 1,4 0 0,-2 0 0,4-1 0,-4-1-1,0 0 1,0 3 0,-2-5-1,-4 1 1,3-5 0,-3 1 0,0-4 0,1-5 0,1-2 0,1-4 0,-1-2 0,4-18 0,-6 26-1,6-26 1,-3 22 0,3-22 0,-6 26 0,6-26 0,-3 27 0,3-10 0,0 3 0,0-3 1,0-1-1,1 1 0,-1-17 0,2 27 1,-2-27-1,0 17 0,0-17 1,0 0-1,-18 7 0,18-7 0,-24-4 1,24 4-1,-35-14 0,13 6-1,-6 1 1,-3 0 0,0 3-1,-6 0 0,-5 2 0,-4 2-1,-4 4 2,-3 0-1,-1 1 1,1 1 1,-2 1-1,7 0 1,4 1-1,7-1 1,9-1-1,8-3 0,20-3 0,0 0 0,0 0-1,0 0 1,33 2 0,-3-2-1,5 4 1,3 1-1,8 3 1,6-3-1,5 4-6,0-9-7,7 6 0,-1-12 0,7 1 1,-6-10 1,8 0-1,-12-10 1,1-3 7,-6-3 8,-5-4 0,-6-3 1,-11-4-1,-7-1 0,-9-4 0,-6 1 0,-8-4 0,-5 1 0,-5-1-1,-2 1-2,-4-5 3,0 3-1,0 2 0,4-3 0,0 1-1,5 1 0,2 1-1,2-1 1,4 6-1,2-2 0,1 6 0,0 0 0,-1 5 0,-1 4 0,-1 1-1,0 7 0,-2 4 0,-2 19-1,1-24-2,-1 24-1,0 0 1,0 0-1,-16 8 1,16-8-1,-15 27 2,15-27 0,-18 31 2,10-12 0,1-1-1,0 0-2,3 1-3,4-19-2,-9 29-4,9-29-3,-8 26-5,8-26 1,-7 18 9,7-18 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7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53CFE7-AAEA-4F82-BE31-3DFD80487B1A}" emma:medium="tactile" emma:mode="ink">
          <msink:context xmlns:msink="http://schemas.microsoft.com/ink/2010/main" type="inkDrawing"/>
        </emma:interpretation>
      </emma:emma>
    </inkml:annotationXML>
    <inkml:trace contextRef="#ctx0" brushRef="#br0">0 7 31,'0'0'10,"31"-9"-2,-7 7-6,11 0 0,5 4-2,10 0 1,7 1 0,6 3 0,10 1-1,1 2 0,8 1 0,1-1-1,7 0 1,1 2-1,-1 2 0,2-2 0,7 2 0,4-1 1,2-1-1,2 2-1,1-2 1,1 0 0,-1 0 0,-1 0 1,-2 0-1,-2-1 0,2-1 0,-2 0-1,0-2 2,1 1-1,-2-3 0,-3-1 0,-5-2 0,-4-1 1,0-1-1,-2 2 1,1-4-1,-9 1 1,1-1-1,-7 2 1,0 0 0,-3 2-1,-6-2 1,-1 1 0,-7 1 0,4 0-1,3-2 1,2 0 0,4-2 0,-2 2 0,8 0 2,-4 0-1,5 2 0,-4 2 1,-3-1-1,-2 3 0,-5 3 0,-4-3 0,-6 5-1,2-4 1,-3 0 0,-4 1 0,3-3-1,-3-3 1,2-2 0,-6 0 0,-2 0-1,-5-2-4,-4-2-6,-2 4-1,-11-1-2,-3 1 5,-17 0 8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53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F565DB-D196-450D-96A1-A76629800C82}" emma:medium="tactile" emma:mode="ink">
          <msink:context xmlns:msink="http://schemas.microsoft.com/ink/2010/main" type="inkDrawing"/>
        </emma:interpretation>
      </emma:emma>
    </inkml:annotationXML>
    <inkml:trace contextRef="#ctx0" brushRef="#br0">779 2700 115,'0'0'29,"-17"-11"-1,35 2-15,10-4-6,20 2-2,3-6-2,12 1-3,1 1-3,2 0-1,-5 8-1,-9 0 0,-8 7 1,-15 2 1,-5 5 2,-24-7 1,11 29 3,-13-8 1,-7-1 0,5 2 0,-1 0-1,5 2-2,5-1-10,3 1-10,8 2-6,-5-6-2,4 4-3,-6-4-1,-3 2-3</inkml:trace>
    <inkml:trace contextRef="#ctx0" brushRef="#br0" timeOffset="-327.1665">1299 2649 53,'0'0'21,"-16"-2"1,16 2-4,-17 27-2,10-1-2,-3 5-1,3 11 1,-2 6-3,2 7-1,1 4-3,2 1 0,-3-3-3,1-4 0,-1-3-5,2-12-9,3-3-10,-4-15-7,6-20-1,0 0-2,0 0-1,-16-25-1,14-10 2</inkml:trace>
    <inkml:trace contextRef="#ctx0" brushRef="#br0" timeOffset="478.4103">731 3865 50,'-37'-24'11,"-5"0"-1,-1 0-6,1 8-2,-2 6 1,3 9 2,-5 8 1,6 11 2,-1 8 0,10 5 0,2 4 0,10 7-1,8-2 0,13 1-3,9-6-3,11-6-5,19-5-9,7-8-4,9-8-1,1-10-1,3-7-1,-4-11 0,-5-6 1,-8-9 8</inkml:trace>
    <inkml:trace contextRef="#ctx0" brushRef="#br0" timeOffset="704.2891">692 3619 128,'-39'-33'33,"5"18"0,-3 8-1,11 18-12,4 7-11,13 15-9,11 9 0,10 12 0,12 6 0,8 1 0,4 1 0,3-5 0,1-2 0,-6-13-3,2-2-16,-12-18-10,0-3-3,-24-19-1,19 0-1,-21-17-2,2-3 1,-4-9 7</inkml:trace>
    <inkml:trace contextRef="#ctx0" brushRef="#br0" timeOffset="1514.2908">861 3894 107,'0'0'35,"17"7"0,-17-7-3,26 0-13,-6-5-6,11 5-2,2-9-8,8 1-3,-1-3 0,-1 0 0,-4-3 0,-8-1 0,-5-3 0,-9-3 0,-7 5 0,-14-1-5,8 17 0,-34-25 0,10 21 1,-8 4 1,-1 6 1,0 10 3,-2 6 3,6 6 0,1 5 0,8 7 1,7 0-2,9 2 0,10-1-3,9-4 0,12-6 0,10-6 0,11-3-6,1-14-14,14 1-8,-2-16-4,5 1-1,-13-14 0,1 3 0,-14-10 0,-7-1 11,-9-1 10,-15-4 17,-11 2 12,-10-2 9,-1 9 6,-15-4 1,6 14 1,-9-3-2,9 14 0,-4-1-9,26 4-8,-28 26-12,23-1-3,12 3 0,4 5 0,8 2 0,5 1 0,1-1 0,5-4 0,-3-5 0,-1-8 0,-2-1-3,-24-17-13,33 4-5,-33-4 0,6-22 0,-17-2-1,5 0 0,-11-13 1,6 0 13,-5-3 8,5 0 8,7 1 2,4 1 3,9 8 3,1 1 4,13 16 0,-4 4-1,12 18-4,-3 8-2,3 10-3,-2 6-3,3 8-3,-3 3-4,-1 0 0,-2-4 0,-3-3 0,-2-8 0,-1-7 0,0-2-9,-20-20-13,33 8-9,-33-8-2,33-24 0,-22-2-2,10-1 0,-7-12-1</inkml:trace>
    <inkml:trace contextRef="#ctx0" brushRef="#br0" timeOffset="1865.6859">2009 3707 155,'-38'-29'34,"17"21"-3,-3-1-13,24 9-7,-31 6-8,31-6-3,-22 22 0,22-22 0,-9 34 0,9-12 1,5-1-1,5 1 1,6-6-1,10 2 0,3-1 0,8 1 0,5-1 0,3 1 0,-1 0-1,-6 4 1,-5 4-1,-9 0 1,-9-2-1,-13 0 1,-11-2-1,-8-2 1,-7-2 0,-2-5 0,-1-4 0,-1-7-6,6 2-11,0-12-8,22 8-7,-20-20-1,20 20 0,11-37-1,13 19-1</inkml:trace>
    <inkml:trace contextRef="#ctx0" brushRef="#br0" timeOffset="2533.497">2381 3953 99,'0'0'34,"14"-17"-1,-4 1-4,14 5-10,-2-8-5,7 3-3,-1-4-3,3-1-8,-2 3-5,-7-4-4,2 7-3,-16-1-2,-8 16-1,0-20 1,0 20 0,-33-6 2,7 12 3,-7 5 6,-4 5 5,4 4 4,0 2 4,12 10 4,5-3-1,18 6 1,9-6 0,18 6-2,10-9-3,7-1-6,13-1-11,-2-13-11,7 4-5,-9-15-4,-1 2-3,-14-13-1,-3 0 0,-10-11 2,-10-2 11,-6-6 6,-7-1 13,-4-2 0,-6 2 10,-1 0 7,-4 5 2,2 10 3,9 16 3,0 0 3,-24-11 2,24 27-7,0 1-4,9 12-4,0 0-1,10 8-2,-3-6-4,6 4-3,0-5-5,-2-5 1,-1-6-1,-19-19-3,27 16-7,-27-16-3,0 0 0,-14-37-1,1 17-1,-9-9 1,0-1 0,-2-8 2,5-1 9,7 1 3,10-1 1,9 1 0,15-1 1,15 5 0,14 2-8,6 10-12,6 2-2,0 7-2,1 6-4,-3 3-2</inkml:trace>
    <inkml:trace contextRef="#ctx0" brushRef="#br0" timeOffset="3114.6643">4349 4039 44,'16'13'31,"-16"-13"2,0 0-3,0 0-1,0 0-3,0 0-4,0 0-3,-16-28-7,3 6-9,-5-5-3,-8-10 0,-5-7-1,-12 0 1,-1-4-1,-4 1 1,-1 1 0,3 2 0,5 0 0,12 5 0,12 4 1,25 4 0,14 5-1,16 6 1,16 9-1,5 4-11,14 14-10,-3 6-8,0 13-3,-19-1-1,-6 12-2,-22-6 0,-10 8 0</inkml:trace>
    <inkml:trace contextRef="#ctx0" brushRef="#br0" timeOffset="3292.7724">4018 3874 124,'-17'-8'34,"17"8"1,17-27-8,14 10-12,11-1-9,8 0-11,11 7-16,-4-8-7,9 8-5,-9-3-1,2 6 0,-11-4-1,0 2 1</inkml:trace>
    <inkml:trace contextRef="#ctx0" brushRef="#br0" timeOffset="3505.0819">4621 3582 128,'-37'-5'35,"19"12"-2,-2-2-5,9 14-13,5 3-8,8 9-7,9 6 1,7 5 0,8 2-1,5 0 1,3-2-1,1-7-10,7 5-10,-7-14-9,3-2-3,-8-17-1,3-1-1,-13-15-1,2-3 1</inkml:trace>
    <inkml:trace contextRef="#ctx0" brushRef="#br0" timeOffset="3839.6825">4882 3778 140,'-35'-18'35,"35"18"-3,-29 7-9,22 12-10,5 3-9,7 7-3,10 2 0,7 2 0,8 0 0,4-2 0,7-3 0,5-4 0,4-8-1,-4-6 0,0-9 0,-8-4 0,-5-10 0,-5-5-1,-10-5 0,-5-6 0,-9-4 1,-4-2-1,-6 2 1,-3 0-1,0 2 1,0 7-1,3 6-9,-1 1-4,7 17-5,0 0-5,0 0-5,16 2-4,7 13 0,-1-8 0,3 2 9,3 2 4</inkml:trace>
    <inkml:trace contextRef="#ctx0" brushRef="#br0" timeOffset="4005.8034">5427 3802 90,'-15'20'34,"15"-20"-2,-16 30-2,10-12-9,8 11-4,0-3-4,9 5-4,0 2-8,0-9-18,11 4-13,-22-28-3,35 22 0,-35-22-3,22-13 1,-20-9-2</inkml:trace>
    <inkml:trace contextRef="#ctx0" brushRef="#br0" timeOffset="4633.5829">5981 3841 117,'-19'-26'36,"12"6"-2,-10-9-10,10 12-7,-12-5-4,3 7-5,-8 8-9,-5 5 0,-6 8 0,-4 3 0,0 7 1,1 8 0,3 4 0,9 7 0,8-1 0,10 3 1,14-2-1,14 0 1,8-8-1,10-6 0,6-5-1,1-10-5,6-5-6,-10-13-3,3-1-2,-17-17-1,3-1-2,-19-18 0,0-1 1,-15-9 6,-3-3 9,-6 3 10,-11-3 11,6 14 1,-12 4 1,12 19 1,-6 8 1,24 17-1,-24 20-5,26 10-6,7 10-8,7 9 0,8 8 0,6 2 0,3 0 0,0-8-19,6 2-13,-12-14-4,1-8-3,-10-18-3,-1-10-2</inkml:trace>
    <inkml:trace contextRef="#ctx0" brushRef="#br0" timeOffset="5568.0211">-1375 5158 119,'-15'-28'36,"6"10"-2,-6 0-4,15 18-10,0 0-6,0 0-12,-2 18-2,11 8 0,4 7 0,9 5 0,4 6 0,5 6 0,1 1 0,-1 0 0,0-1 0,-5-4 0,0-4 0,-6-7 0,-5-8 0,-4-7 0,-11-20 0,0 0 0,0 0 0,18-38 0,-14 3 0,5-7 0,2-4 0,7-2 0,6 6 0,2 5 0,3 10 0,3 9 0,1 10 0,-2 12 0,-2 7 0,-3 11 0,-4 7 0,-3 8 0,-3 9 0,1 2 0,-4-1 0,-2-1 0,0-6 0,-2-7 0,6-1-19,-15-32-13,27 18-2,-27-18-1,24-28-1,-15-5-2,4 0-1,-2-7 18</inkml:trace>
    <inkml:trace contextRef="#ctx0" brushRef="#br0" timeOffset="5964.7644">-562 5402 154,'-8'20'37,"8"-20"-1,0 0-8,0 0-28,24 13 0,7-11 0,8-4 0,5-4 0,4-3 0,4 0 0,-3-4 0,1 0 0,-10-3-6,-7 1-2,-16-3 0,-17 18 1,4-30-1,-4 30 1,-43-25 4,3 17 7,-4 6 3,-8 4 1,3 7-1,-3 4 1,8 9-1,5 4-1,12 9-6,10 3 0,13 8 0,16-2 0,11 2 0,20-4 0,12-3 0,13-1 0,0-14-14,15-4-15,-6-14-5,2-2 0,-13-17-1,-7 0-1,-16-18-1,-10-2 11</inkml:trace>
    <inkml:trace contextRef="#ctx0" brushRef="#br0" timeOffset="6156.5598">78 5358 153,'-13'16'36,"-2"3"-1,13 8-4,4 6-31,13 4 0,9 1 0,5-5 0,12 6-19,-3-17-11,8 0-4,-7-19-1,0-4 0,-14-20-1,-4-4 0,-12-10 10</inkml:trace>
    <inkml:trace contextRef="#ctx0" brushRef="#br0" timeOffset="6296.6414">168 5165 75,'0'0'16,"7"18"-7,12-1-8,10-1-15,12 5-4,14-1-2,9 0 0,8-2-1</inkml:trace>
    <inkml:trace contextRef="#ctx0" brushRef="#br0" timeOffset="6897.3086">847 5315 141,'-35'-18'33,"5"3"-2,-5-5-12,8 9-9,-1 0-4,2 8-3,-5 1 2,0 7-1,-10 8-1,3 7-3,-3 6 0,1 9 0,5 3 0,5 8 0,14 2 0,10-4 0,17-2 0,19-7 0,12-8 0,15-10 0,7-12 0,6-8 0,-2-16 0,-5-4 0,-10-7 0,-16-5 0,-15-1 0,-14-1 0,-16 2 0,-10 2 0,-8 6 0,-2 3 0,-1 7 0,1 6 0,5 8 0,6 6 0,17-3 0,2 28 0,13-4 0,12 9 0,8 5 0,9 10 0,4 3 0,0 4 0,-2 4 0,-6 2 0,-7-1 0,-9-5 0,-14-2 0,-12-9 0,-9-5 0,-11-6 0,-12-9 0,-4-8 0,-6-9 0,-8-12-2,6-2-15,-7-19-7,12 2-6,1-18-2,16-2-2,6-13 0,19 0 1,11-9 7,10-4 7</inkml:trace>
    <inkml:trace contextRef="#ctx0" brushRef="#br0" timeOffset="7347.9931">1016 5139 163,'-39'11'37,"23"8"-2,-1-3-15,13 12-20,12 3 0,10 7 0,8 1 0,5 5 0,8 0 0,-1 0 0,-3-2 0,-3-7 0,-7-2 0,-6-9 0,-8-4 0,-11-20-5,0 0-7,0 0-1,-11-31-2,2-4-1,5 0 1,-2-11 0,10 2 5,2 0 5,5 4 2,3 9 1,5 7 3,3 11 3,0 6 3,4 12 5,-8 6 3,8 13 0,-8 2 0,6 9 0,-5 1-2,4 7-2,-2-5-8,3 1-3,-1-8 0,1-9-3,8 0-18,-10-19-8,7-3-4,-9-16-1,4-4 0,-11-15 0,2-4 0</inkml:trace>
    <inkml:trace contextRef="#ctx0" brushRef="#br0" timeOffset="7688.193">1592 5273 104,'11'-24'23,"-11"24"-7,33-23-12,2 15-22,11-3-4,3 4-1,8 0 0,0 1 0,-1 2 0</inkml:trace>
    <inkml:trace contextRef="#ctx0" brushRef="#br0" timeOffset="7528.0984">1660 5165 160,'-26'0'36,"26"0"-1,-18 29-11,19-5-24,10 7 0,4 1 0,7 2 0,4-2 0,5 6-17,-7-8-13,2-1-4,-15-11 0,-4-1-2,-7-17 0,-16 9-1</inkml:trace>
    <inkml:trace contextRef="#ctx0" brushRef="#br0" timeOffset="7995.5746">2026 5193 101,'-33'-2'34,"5"9"0,-9-7-7,10 9-7,-1-5-5,11 7-2,17-11-3,-12 18-9,12-18-1,27 24 0,3-11 0,12 0 0,8 1 0,7 1 0,1 2 0,1 1 0,-3 0 0,-7 1 0,-10 3 0,-13 2 0,-14-1 0,-15 3 0,-14-2 0,-10-2 0,-8-2 0,-6-5 0,4-1-17,-5-12-15,11-2-1,5-14-2,17-5-3,9-8-2,18-6-3</inkml:trace>
    <inkml:trace contextRef="#ctx0" brushRef="#br0" timeOffset="9796.7164">3768 5220 129,'0'0'35,"-11"-31"-1,7 14-11,-5-5-7,3 2-7,-7-2-3,2 2-3,-2 0-4,-1 3 0,-7 5 0,-2 4 0,-7 8 1,-5 11 0,-2 8 1,-1 8-1,1 6 1,0 7 0,6 3 0,11 2-1,11-1 0,10-3 0,16-6 0,12-6 0,12-7 0,7-9 0,5-6 0,0-7 0,-1-7 0,-3-8 0,-12-3 0,-7-4 0,-14 0 0,-8-4 0,-12 2 0,-7 2 0,-6 4 0,-5 3 0,2 6 0,0 7 0,1 4 0,19-2 0,-16 22 0,18-2 0,7 2 0,9 4 0,12 1 0,8-3 0,12 2 0,11-8 0,9 4-11,-4-16-9,7 3-6,-10-13-3,-1-1-2,-19-10-1,-10 1-1,-20-12 4,-13-2 17,-11-1 16,-17-6 15,2 8 10,-14-5 3,7 10 0,-4 0 1,11 15-1,2 0-8,24 7-7,-7 16-16,18 4-1,11 2 0,9 6 0,8-1 0,5 3 0,0-5 0,-1 1 0,-3-6 0,-9-5 0,-3-2-6,-28-13-5,22 4-1,-22-4 0,-17-22 0,-3 1-1,2-2 2,-4-9 2,3-3 10,8 2 5,6-1 2,14-1 0,9 2 1,12 5-1,3 6-1,7 6-2,1 7-2,1 7-2,-5 7-1,-4 10-1,-5 5-1,-6 4 0,-2 5-1,-3 1 1,-3-1-1,-1-5 1,2 0 0,1-4 3,-16-20 4,32 22 1,-12-20 0,4-2 1,0-8-1,3-1-1,-1-6 1,0-1-3,0-2-3,-4-3 0,-6 1 1,-5 2-1,-5-2 1,-8 3-1,2 17 0,-24-20 0,-2 15 0,-1 8 0,-8 5 0,2 6 0,0 8 0,1 8 0,8 1 0,8 2 0,14 3 0,13 1 0,15 0 0,14-2 0,14-8-2,4-10-9,18 1-6,-10-16-3,8 0-2,-16-15 0,-2 0-1,-21-14 2,-4-1 4,-18-5 15,-15-9 18,0 9 4,-16-4 3,3 10 0,-11-5 0,10 14 0,-6 2-2,22 16-13,-22 3-8,22-3 0,-2 33 0,9-9 0,6 4 0,5 1 0,3 2 0,2-2 0,3-3 0,-2-4 0,0-5 0,-2-6 0,-4-4-1,-18-7-6,24-5 0,-24 5-3,4-30-2,-9 3-2,3 1 1,-4-7 2,8-2 5,2 0 9,1 0 4,14 6 2,-3 3 4,12 14 0,-1 2 1,5 12-1,-5 7-5,3 6-7,-3 7-1,-1 4 0,-2-1 0,-2 1 0,-2-2 0,0-2 0,1-6 0,-3-3-6,8 2-14,-10-11-9,12-1-4,-11-12 0,6 0-1,-8-13 0,7 0 0</inkml:trace>
    <inkml:trace contextRef="#ctx0" brushRef="#br0" timeOffset="10204.6417">5951 5224 148,'0'0'35,"0"0"-1,44-22-4,-1 18-39,6-5-17,16 5-7,-3-7 0,4 6-2,-9-6-1,-3 3-3</inkml:trace>
    <inkml:trace contextRef="#ctx0" brushRef="#br0" timeOffset="10016.8744">5984 5061 163,'0'0'35,"0"0"0,0 0-18,-5 29-12,16-3-5,3 5 0,5 0 0,3 2 0,0 0 0,2-4 0,-2-1 0,-5-6-11,3 2-5,-20-24-7,22 35-6,-22-35-3,5 22-1,-5-22-1,0 0 0,0 0 8</inkml:trace>
    <inkml:trace contextRef="#ctx0" brushRef="#br0" timeOffset="11419.994">5684 4870 55,'-5'-17'19,"5"17"0,0 0-3,0 0-3,0 0-2,0 0 0,16 19-2,-5-3-1,0 2-3,-1 3-12,4 1-13,-4-4-4,-10-18-2,14 22-5,-14-22-1</inkml:trace>
    <inkml:trace contextRef="#ctx0" brushRef="#br0" timeOffset="12345.5888">-305 6181 57,'0'0'15,"-16"13"2,16-13-2,0 0-4,11 22 0,-11-22 2,27 15 1,-7-13 1,12-1-2,-1-2-1,9-3-1,-1-2-4,3 1-1,1-6-1,-1 2-2,-5-4-1,-2-2-1,-8-1-1,-3 1 0,-9-1-2,-6-5-2,-11 3-2,-9 0 1,-9 5 0,-11 2 0,-8 7 1,-12 4 0,-6 6 2,-8 7 4,-3 3 3,4 8 1,5 0 1,13 7 0,5-4 2,23 6 0,14-9-2,25 4 0,14-3-2,12-3-5,10 2 0,4-9-11,15 5-10,-7-13-8,3 6-4,-9-13-1,-1-1 0,-10-9-2,-1-3 3,-5-1 10</inkml:trace>
    <inkml:trace contextRef="#ctx0" brushRef="#br0" timeOffset="13036.2619">641 6174 115,'-13'-17'27,"-4"6"-2,1 4-9,-5-2-11,5 2-3,-6-1 0,-2 5 0,-2-1 0,0 6 0,-1 3-1,-1 4 0,2 4-1,1 4 0,3 3-1,5 0 0,6 2-1,4-4 1,8-1-1,-1-17 1,19 22 0,-1-18-1,12-4 1,1-2 1,6-6 0,-2 1 0,-2-2 0,-4 0 2,-5 0 3,-4 3 3,-20 6 2,0 0 0,0 0-1,0 0 1,-33 7 0,13 10-7,-8 7-3,3 7 0,1 9 0,0 8 0,2 3 0,9 4 0,6 2 0,10 2 0,10-8 0,11-5 0,13-9 0,7-8 0,9-7 0,6-11 0,4-5 0,-1-12 0,-3-3 0,-4-6 0,-11-7 0,-9-5-2,-9-1-4,-13-7-2,-7 1-3,-19-10-1,-4 3 0,-12-6-2,-4 4 1,-13 3 3,1 5 3,-6 8 1,5 3 1,2 9-1,9 10-2,7 3-3,28 2-2,0 0-3,-3 22-3,26-20 1,12 5 0,10-3 3,6-4 1,10-4 4</inkml:trace>
    <inkml:trace contextRef="#ctx0" brushRef="#br0" timeOffset="13402.4669">1086 6212 126,'-26'-1'26,"6"2"-2,1 5-14,19-6-5,-11 20-1,17-3 3,-6-17-1,31 33 0,-3-17 0,5 1 0,4-6-1,5 0 0,0-10-2,1-1-3,-3-1-2,-5-9-4,-2-1-5,-13-9-3,-1 2-2,-16-11-1,-3 7-1,-13-10 1,-1 7 2,-8-3 4,-2 8 3,2 4 1,1 6 0,21 10 0,-22-1-3,22 1-2,21 20-1,6-6-1,12 3 2,9 1 2,11 2 1</inkml:trace>
    <inkml:trace contextRef="#ctx0" brushRef="#br0" timeOffset="14065.2038">1913 6284 51,'21'-6'21,"-21"6"2,9-25-1,-16 6-1,3 1-1,-9-9-1,4 5-3,-6-6-1,2 10-3,-3-1-3,-3 7-3,-5 4-2,0 8-4,-1 8-2,-7 3-2,1 9-1,-4 4 0,6 7-1,-1-2 2,12 8 0,3-1 1,13 1 2,13-4-1,12-2 1,11-7-1,11-7 1,6-6-1,4-9-2,0-15-2,-1-4-4,-10-5-1,-4-4-2,-12-3 0,-10 2 1,-12-1 0,-8 4 5,-7 8 4,-8 3 3,-3 6 4,-6 5 2,4 7 2,2 6 1,5 8 1,6 1 0,11 7 0,5 3-1,14 1 0,10-2-1,11-3-2,10-4-1,8-7-2,5-8-2,-3-13-4,6-3-6,-12-9-5,-3-4-2,-15-8-4,-4-1-2,-20-5 0,-6 1 1,-14-2 7,-7 0 9,-7 3 9,-9 1 5,-1 7 4,-1 8 4,1 10 1,3 6 2,10 15 0,3 6-4,15 15-4,9 1-2,12 7-2,9 8-10,8-4-11,8 3-11,-1-8-5,4-8-3,-9-15-3,-6-11-2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0.7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CF9E47-B57F-4586-8C2B-D105AD159977}" emma:medium="tactile" emma:mode="ink">
          <msink:context xmlns:msink="http://schemas.microsoft.com/ink/2010/main" type="inkDrawing"/>
        </emma:interpretation>
      </emma:emma>
    </inkml:annotationXML>
    <inkml:trace contextRef="#ctx0" brushRef="#br0">105 33 12,'0'0'11,"0"0"0,0 0-2,-11-18 0,11 18 1,0 0 1,0 0 0,0 0 1,-18-17-2,18 17 0,0 0 0,0 0-2,0 0-1,-17 26 0,14-8 1,-5 6 1,6 6 1,-7 5 0,7 7 2,-5 0 0,5 4-2,-3-3-1,5 1-1,-2-4-3,2-3-1,0-9-1,0-5-4,2-2-1,-2-5-4,0-16-7,0 22-5,0-22-7,0 0-3,0 0-3,0 0 0,0 0 1,0 0 2,-21 9 7</inkml:trace>
    <inkml:trace contextRef="#ctx0" brushRef="#br0" timeOffset="270.695">-213 574 73,'0'0'24,"31"18"0,-1-20-4,12 6-10,8-4-1,9 4-2,1-2-3,5-1-2,1 3-3,0-2-6,0 2-4,-10-4-4,-5 3-3,-16-4-4,-7-1-1,-28 2 0,1-17-1,-19 2 5,-13-3 10</inkml:trace>
    <inkml:trace contextRef="#ctx0" brushRef="#br0" timeOffset="539.7212">-342 87 70,'0'0'23,"0"0"0,44-24-3,2 13-11,17 1-3,7-1-2,7 0-4,0 0-10,-1 4-6,-8 0-6,-7 1 0,-10 2-1,-10 1-1,-14-1 0</inkml:trace>
    <inkml:trace contextRef="#ctx0" brushRef="#br0" timeOffset="1154.3065">528-182 93,'-31'-5'34,"4"10"2,-1-3-7,10 13-7,18-15-6,-8 40-3,14-12-7,8 1-5,8 8-1,4-2 1,2 2-2,1 0 2,-3-4-2,0 0 1,-4-2 0,-4-5 0,-1-2 0,-6-6 0,-11-18 0,13 22 1,-13-22-1,0 0 0,0 0 0,3-18 0,-3 1-2,2-5-1,4-2 1,-3-2-1,7-1 0,1-3 1,2 7-1,3 1 2,1 1 1,-1 7 3,1 4-1,-1 7 1,-16 3-1,32 9 0,-32-9 1,31 24-2,-18-6 0,3 2-1,1 2 0,3 4 0,-3-4 0,-1 0 0,-3 0-1,0-3 1,-13-19 0,18 24 0,-18-24-5,0 0-9,15 18-8,-15-18-5,0 0-4,0 0-1,24-20-2,-24 20 1,28-28 3</inkml:trace>
    <inkml:trace contextRef="#ctx0" brushRef="#br0" timeOffset="1341.0761">1200 116 111,'0'0'33,"0"0"1,0 0-6,-17 35-10,14-16-5,6 4-5,3 5-7,3-2 0,4 7-8,0-7-16,9 1-8,-2-12-4,8-2-2,-3-15-4,14-13-1</inkml:trace>
    <inkml:trace contextRef="#ctx0" brushRef="#br0" timeOffset="7654.65">3898 515 64,'-16'-5'27,"16"5"2,-28 2-8,28-2-1,-5 27-3,10-3-3,-1 2-2,7 7-2,0 0-1,4 2-5,-3-4-1,3 0-3,2-5 0,-4-4-2,-1-6 1,-12-16 0,17 20-4,-17-20-6,0 0-1,0 0-3,0 0 0,6-22 0,-6 22 0,7-27 1,-7 27 3,16-30 5,-16 30 4,32-27 0,-12 18 3,4 3 0,-2 4 2,0 8 3,-2-1 3,1 8 2,-21-13 2,29 31 1,-20-14 0,4 5-1,-6-6-3,3 3-3,-10-19-9,12 25-11,-12-25-14,21 13-5,-21-13-1,22-2-1,-6-5 0</inkml:trace>
    <inkml:trace contextRef="#ctx0" brushRef="#br0" timeOffset="8037.974">4434 756 28,'0'0'17,"0"0"-1,-24-17-7,24 17-4,-24-4 0,7 6-1,1 4 0,-6 1 0,1 4 0,-1 2 0,2 3 0,20-16 0,-24 33 1,19-16 1,12 1-1,6-1 0,11-1-1,11-3-1,7-4-1,6-3-1,1-4-3,1-1-5,-4-6-2,-5-2-2,-10-6-1,-13 0 1,-18 13 0,-2-31 0,-16 16 5,-11 0 2,-10 3 2,-2 1-2,3 5-5,3-1-3,7 1 0,10-1-3,18 7 15</inkml:trace>
    <inkml:trace contextRef="#ctx0" brushRef="#br0" timeOffset="9493.0548">3446-956 26,'9'20'22,"-9"-20"0,-13 37-1,4-13-3,7 9 3,-3 2 1,8 9-2,-5-2-3,12 4-2,-7-6-4,6 2-2,1-7-5,1-5-2,0-8-1,2-6-1,-13-16 0,20 17-2,-20-17-5,0 0-3,26-10-1,-26 10-2,9-27 0,-9 3 0,11 4 1,-6-8 1,6 3 5,4-3 3,0 4 1,1 1 2,1 2-1,-1 9 1,-16 12 1,26-13-1,-26 13 1,19 14 1,-19-14 0,16 35 2,-8-9 0,1 3 1,0-1-1,2 5 0,-2-4 0,2-1-1,0-5-2,0-6-8,0-1-12,-11-16-6,19 13 0,-19-13-3,0 0 0,16-24-1</inkml:trace>
    <inkml:trace contextRef="#ctx0" brushRef="#br0" timeOffset="9938.4092">3896-587 33,'-12'-17'18,"12"17"-1,1-25-6,-1 25-5,24-24-2,-3 15-2,4 0-1,1 1 0,3 6-1,-3 4 1,0 6-1,-4 3 1,-22-11 1,24 31 0,-20-11 1,-6 4 0,-6-2 1,1 3 1,-8-3 1,3 2 0,-5-5 1,0 3 0,1-8 0,16-14 0,-22 26-2,22-26 0,-11 18-1,11-18 0,0 0-2,20 11 1,-2-11-2,8-1-2,7 4-9,-2-5-8,8 4-9,0-2-2,-2 2-1,-8 0-2,-3-2 2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1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1DCCCD-3201-408E-B3A6-7CB730FA0D1D}" emma:medium="tactile" emma:mode="ink">
          <msink:context xmlns:msink="http://schemas.microsoft.com/ink/2010/main" type="inkDrawing"/>
        </emma:interpretation>
      </emma:emma>
    </inkml:annotationXML>
    <inkml:trace contextRef="#ctx0" brushRef="#br0">847 361 40,'-17'-2'20,"1"-1"3,16 3-5,-28-6 1,28 6 0,-26-7 1,26 7-2,-22-8-2,22 8-2,-18-11-2,18 11-3,-18-11-2,18 11-4,0 0-3,-22-12 0,22 12 0,0 0 0,0 0-1,-17-21 1,17 21 0,0 0 0,0 0-1,-11-18 1,11 18 1,0 0-1,0 0 0,0 0 0,-6-20 0,6 20 0,0 0 0,0 0 0,0 0 0,0 0 0,0 0 0,0 0 0,-5-17 1,5 17-1,0 0-1,0 0 1,0 0 0,0 0 0,0 0 0,0 0 0,0 0 0,0 0-1,0 0 1,0 0 0,-9-16 0,9 16 0,0 0 0,0 0 0,0 0 0,0 0 0,0 0 0,0 0 0,-17-4 0,17 4 1,0 0-1,0 0 0,0 0 0,-16-5 0,16 5 0,0 0 0,0 0 0,-17-6 0,17 6 0,0 0 1,-18-5-1,18 5 0,-17-2 0,17 2 0,-18 0 1,18 0-2,-24-2 1,24 2 0,-26 2 0,9 1 0,-1-1 0,-4 4-1,2-3 1,-4 5 1,0-3-1,-4 1-1,4 1 1,1-1 0,-1-5 0,3 5 0,1-2 0,20-4 0,-31 7 0,31-7 0,-26 9 0,26-9 0,-22 13-1,22-13 1,-22 13 0,22-13 1,-22 18-1,22-18-1,-26 26 1,26-26 0,-26 27 0,15-10 0,11-17 0,-18 33-1,18-33 0,-9 31-1,9-31 0,-4 29 1,4-29-1,7 30 1,-7-30-1,12 29 2,-3-11-2,2-1 3,2 1-1,-1-1 0,3 1 0,2-1 1,1-1-1,1-1 0,1 0 1,2-1-1,2-1 1,2 0-1,1 0 1,3-4-1,-1 0 1,6-2-2,-2 1 2,2-5-1,2 1 0,1-2 0,1-2 0,3 0 0,1-2 0,1 0 1,2 0-1,0-3 0,0-1 1,0 1-1,0-4 0,-2 1 0,0-1 0,0-2 0,0 0 0,-3 0 1,1-3-1,-3 1 0,-1-2 0,1-1 1,-6-5 0,-3 3-1,-5-2 1,-3-2-2,-3 0 2,-6-2-2,-4 0 2,-4 0-2,-3-1 0,-2-3 0,-4 1 1,-5-1-1,-2 1 0,-2-1 0,-3-5 0,-4 5 0,-4 3 0,-2-3 0,-2 4 1,-3-1 0,-2 3 0,0 2 0,-2 3 0,0 1 0,2 1 0,-2 4 0,2 2 0,3 3-1,3 1-2,3 3-8,-2-2-5,8 6-6,-4-4-6,22 2-5,-32-3 0,32 3 2,-27-4 2,27 4 13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15.39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726-14 75,'-22'7'28,"22"-7"-9,-16 24-9,7-4-2,1 13 2,-6 0 2,3 17-2,-8 3-2,4 19-1,-5 6 0,2 11 0,-2 6-4,-1 4-3,5 2-2,-1-4 1,4-9 0,2-15 0,8-12-1,3-13 2,3-19-1,-3-29 1,22 13-1,-3-31 0,3-19-3,4-16-2,7-13-4,-2-19-2,11-6 1,-7-12-1,15 2 2,-4 2-1,5 9 6,-1 11 3,-6 13 6,0 22 6,-11 13 3,2 25 0,-16 17 0,-3 30 0,-12 25-2,-6 25-2,-9 25-3,-5 22-2,-6 23-5,-8 11-2,3 14-8,-8-12-5,12-13-4,1-23-2,15-26-1,3-31-1,19-37 1,5-41 1,17-39 8,7-30 6,4-26 3,2-16 3,-2-15 4,-4-6 5,0-3 3,-5 6 0,-8 12 1,-7 17 2,-8 14 9,-3 24 2,-13 17-2,0 42-4,-16-9-3,1 42-1,-15 20-2,1 24-1,-13 21-8,1 17-3,-7 14-1,-1 4-1,-1 3 2,2 0-1,4-13 1,5-17-2,10-14-3,1-26-6,14-17-3,-1-27-2,15-22-1,-7-22-1,12-20 0,-3-27 2,5-19 4,1-19 9,-3-8 10,4 1 3,1 2 7,3 18 0,-13 16 1,0 30 0,-12 28-1,1 42-4,-11 31-5,-3 31-2,-14 30-5,-7 22-1,-4 23-1,-5 10 2,-6 9-2,1-9 1,3-21-1,5-19-1,12-27-8,1-32-1,15-28-2,6-36-2,12-26 2,4-28-4,10-14 0,-5-21 1,5-11 7,-3-1 3,1 0 5,-1 9 4,-5 10 8,0 23 3,-7 22 2,7 31 0,-28 44 2,8 27-2,-7 29-3,-5 24-4,-3 17-9,-1 10-1,3-1-5,-1-16-4,14-15-7,4-29-1,12-25 1,8-38-1,14-23 2,10-32 0,8-18 4,3-16 6,3-11 5,2-6-1,1 2 4,-3 5-2,-2 15 2,-7 13-1,1 24 1,-7 16 1,-5 25 0,-3 15 3,-8 21-2,-6 11 2,-7 7-1,-3 6 0,-4-8-2,-1-9-4,-1-8-2,2-18-2,4-16 0,5-22-2,2-16-1,5-17-2,0-13 1,1-11 4,1-7-1,-2-1 1,-1 1-1,-3 6-1,-3 10 3,0 9-1,2 12 3,-2 27 2,-3-20 0,3 20 0,0 0 0,-6 27 2,6-27-1,-4 31 1,4-31-2,-7 28 0,7-28-1,-11 18 0,11-18 0,-18 11-1,18-11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9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D0E988-588F-4CC0-A51D-37F11B9E8126}" emma:medium="tactile" emma:mode="ink">
          <msink:context xmlns:msink="http://schemas.microsoft.com/ink/2010/main" type="inkDrawing"/>
        </emma:interpretation>
      </emma:emma>
    </inkml:annotationXML>
    <inkml:trace contextRef="#ctx0" brushRef="#br0">4283-919 21,'24'-7'18,"5"-4"0,10 0-6,12 0 0,4 0 0,8 1-1,1 1-2,6 2-1,-2 0 0,0 3-2,-5 0-1,-8 2-4,-3 4-11,-12 4-9,-7-1-5,-13 3 0,-20-8-2,6 16-2</inkml:trace>
    <inkml:trace contextRef="#ctx0" brushRef="#br0" timeOffset="-5229.1309">4682-1106 1,'-22'7'7,"22"-7"1,0 0-3,0 0 0,0 0 2,-9 17 0,9-17 1,0 0 0,1 24 0,-1-24 0,0 25 1,0-6 0,-1-1 1,1 6 0,-2 0 0,0 5 1,0 4 1,4 5 2,-4 5-1,4 4-1,-2 3-2,5 3-1,-5-2-1,6 3-3,-2-1-2,1-4-2,1-3-1,-1-4 0,-1 1 0,0-1 1,1-4-1,-3 1 0,0-4 0,0 1 1,-2-1-1,1 0 0,-1 0 0,0-4 0,-1 0 0,1 2 0,1 0 0,-1 2 1,2-2-1,0 0 0,2-2 0,1-1 1,1-1-1,-2-3 0,1-6 0,-1-2 0,-4-18 1,9 24-2,-9-24 2,0 0-1,9 20 0,-9-20 0,0 0 0,0 0 0,0 0 0,0 0 0,0 0 0,6 17 0,-6-17 0,0 0 0,0 0 0,0 0 0,0 0-3,0 0-6,0 0-5,0 0-6,20-6-5,-20 6-6,0 0-2,20-20-1,-20 20 3,20-24 9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6.0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00542A-7ACE-4D05-8997-3899BBDCB6BE}" emma:medium="tactile" emma:mode="ink">
          <msink:context xmlns:msink="http://schemas.microsoft.com/ink/2010/main" type="inkDrawing"/>
        </emma:interpretation>
      </emma:emma>
    </inkml:annotationXML>
    <inkml:trace contextRef="#ctx0" brushRef="#br0">350 2201 11,'16'-6'14,"-16"6"-4,31 0-2,-7 4 0,8 0 0,4 1 1,7 1-1,5 1-2,5 0-3,0-1 0,6 1-1,-6-3 0,-1 0-2,-8-3 0,-3 1-1,-12 0-3,-12-2-2,-17 0-2,0 0 0,0 0 0,-24-7 0,-8 5 0,-6-2 1,-10 1 3,-7 3 3,-6 0 3,-5 0 1,0 0 1,-8 0 0,0 0 0,3 1 0,1-1-1,2 0 0,3 2-1,6-4-2,4 2 1,11-1-1,4-1 0,7-2 2,9 0 0,3 1-1,21 3 0,-16-11 1,16 11 0,0 0-1,29-17 0,-3 15 0,5 1-2,10 1 1,7 3 0,-1 5-1,5-1 0,-2 4 1,1 0-1,-5 0 0,-4 0 0,-7-2 0,-9-2 1,-8-1-1,-18-6 2,0 0-1,0 0 0,0 0-3,-42 4-4,9-4-3,-9-2-3,-2 0-1,-6 0-2,6 0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34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37D814-EBD9-4F54-ACBC-FDF567D1844E}" emma:medium="tactile" emma:mode="ink">
          <msink:context xmlns:msink="http://schemas.microsoft.com/ink/2010/main" type="writingRegion" rotatedBoundingBox="9683,9325 12422,8394 12938,9912 10199,10843"/>
        </emma:interpretation>
      </emma:emma>
    </inkml:annotationXML>
    <inkml:traceGroup>
      <inkml:annotationXML>
        <emma:emma xmlns:emma="http://www.w3.org/2003/04/emma" version="1.0">
          <emma:interpretation id="{20F9B93F-E54B-4340-BE15-A912A359C1B1}" emma:medium="tactile" emma:mode="ink">
            <msink:context xmlns:msink="http://schemas.microsoft.com/ink/2010/main" type="paragraph" rotatedBoundingBox="9983,9223 12422,8394 12595,8903 10156,9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C501F4-4D62-4533-8BC4-31CB4C4BC058}" emma:medium="tactile" emma:mode="ink">
              <msink:context xmlns:msink="http://schemas.microsoft.com/ink/2010/main" type="line" rotatedBoundingBox="9983,9223 12422,8394 12595,8903 10156,9732"/>
            </emma:interpretation>
          </emma:emma>
        </inkml:annotationXML>
        <inkml:traceGroup>
          <inkml:annotationXML>
            <emma:emma xmlns:emma="http://www.w3.org/2003/04/emma" version="1.0">
              <emma:interpretation id="{9C4BD4AA-B27F-4DB1-AF07-23552A38E4A2}" emma:medium="tactile" emma:mode="ink">
                <msink:context xmlns:msink="http://schemas.microsoft.com/ink/2010/main" type="inkWord" rotatedBoundingBox="9983,9223 12422,8394 12595,8903 10156,9732"/>
              </emma:interpretation>
              <emma:one-of disjunction-type="recognition" id="oneOf0">
                <emma:interpretation id="interp0" emma:lang="en-US" emma:confidence="1">
                  <emma:literal>dense</emma:literal>
                </emma:interpretation>
                <emma:interpretation id="interp1" emma:lang="en-US" emma:confidence="0">
                  <emma:literal>den k</emma:literal>
                </emma:interpretation>
                <emma:interpretation id="interp2" emma:lang="en-US" emma:confidence="0">
                  <emma:literal>den Z</emma:literal>
                </emma:interpretation>
                <emma:interpretation id="interp3" emma:lang="en-US" emma:confidence="0">
                  <emma:literal>den •</emma:literal>
                </emma:interpretation>
                <emma:interpretation id="interp4" emma:lang="en-US" emma:confidence="0">
                  <emma:literal>den K</emma:literal>
                </emma:interpretation>
              </emma:one-of>
            </emma:emma>
          </inkml:annotationXML>
          <inkml:trace contextRef="#ctx0" brushRef="#br0">-4421-1773 51,'0'0'21,"-20"-30"0,5 8-6,4 4-3,-4-4-2,3 2-3,-5-2-2,1 5-3,-5 4 0,-3 4-2,-1 7 1,-7 10-1,-3 6 0,-3 8 0,1 8 0,-2 4 0,6 5 0,7 0 0,10-3 0,10-5-1,16-7-4,6-11-6,15-9-5,8-13-5,7-10 0,0-10-1,-2-8 0,-3-5-1</inkml:trace>
          <inkml:trace contextRef="#ctx0" brushRef="#br0" timeOffset="212.6458">-4607-2172 79,'-23'0'29,"2"13"1,3 2-7,16 14-3,4 1-5,14 10-1,5-1-5,8 1-1,4-3-3,6-1-3,-1-3-1,-1-7-13,4 3-11,-8-12-7,0-2-4,-11-12 0,-2-3-2,-20 0 0</inkml:trace>
          <inkml:trace contextRef="#ctx0" brushRef="#br0" timeOffset="584.8321">-4283-1961 91,'-16'0'27,"16"0"-1,1-16-16,18 5-3,10-4-2,6 1-3,2-3-5,9-1-6,-6-2-4,6 3-2,-14-3-3,-8 3 0,-15 1-1,-9 16 3,-20-17 5,-10 15 7,-10 8 7,-12 3 6,1 9 5,-4 3 4,5 6 2,4-1 2,18 5 3,6-3-4,22-1-3,15-7-3,24-1-4,16-8-4,13-8-15,16 1-13,1-13-11,5-2-1,-9-8-2,-6-3-8,-17-3 1</inkml:trace>
          <inkml:trace contextRef="#ctx0" brushRef="#br0" timeOffset="1012.3771">-3760-2223 53,'0'0'33,"-15"29"1,15-29-12,13 32-7,0-14-3,12 6 0,-3-8-2,6 5-4,-2-9-4,0 1-1,-4-4-7,-6-5-6,-16-4-5,20 0-2,-20 0-1,2-18-2,-2 18 1,-9-42-1,4 12 7,-1-7 5,4 1 6,4-5 1,4 7 3,5-1 2,3 5 4,3 8 2,3 10 0,2 6 1,-2 8 2,2 7 3,-1 4 2,1 5 0,-2 1 0,0 4-1,-1-1 0,5 2-2,-1-4-2,1-7-8,6 0-12,-1-11-11,4-4-6,-1-7-2,1-9-1,-8-6 0,1-4-1</inkml:trace>
          <inkml:trace contextRef="#ctx0" brushRef="#br0" timeOffset="1310.0424">-3168-2533 66,'-42'0'21,"3"6"-2,4-1-7,15 6-2,20-11 0,-4 20-2,21-11-2,14 4-2,11 0 0,10-2-1,3 2 0,4 0 0,-4 0-2,-4 1 0,-10 3 0,-8 1 2,-13 1-1,-9 1 0,-11 0 0,-11-2-1,-5 2-10,-10-5-8,2-6-5,-7-7-4,7-6 0,0-10-3,11-6 1,4-8 4</inkml:trace>
          <inkml:trace contextRef="#ctx0" brushRef="#br0" timeOffset="1628.048">-2697-2537 103,'26'-12'29,"-3"-9"-4,5 3-10,0-8-4,1 3-7,-1-1-10,-8 0-6,-2 2-5,-10 2-4,-8 20 0,-11-26 0,-13 26 1,-11 7 6,-11 6 9,-6 6 9,-7 8 9,2 8 7,2 0 5,15 9 2,10-6-1,21 4-2,13-10-4,23 3-4,17-10-16,15-6-18,19-1-13,-3-11-2,2 1-3,-12-12-2,-12 4-1</inkml:trace>
        </inkml:traceGroup>
      </inkml:traceGroup>
    </inkml:traceGroup>
    <inkml:traceGroup>
      <inkml:annotationXML>
        <emma:emma xmlns:emma="http://www.w3.org/2003/04/emma" version="1.0">
          <emma:interpretation id="{F1EDC55F-3BCC-44A8-BB1D-B056CC31FDC9}" emma:medium="tactile" emma:mode="ink">
            <msink:context xmlns:msink="http://schemas.microsoft.com/ink/2010/main" type="paragraph" rotatedBoundingBox="9934,10154 11984,9267 12287,9968 10237,10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D8556-1F19-44B0-AFE7-4FF854E98D44}" emma:medium="tactile" emma:mode="ink">
              <msink:context xmlns:msink="http://schemas.microsoft.com/ink/2010/main" type="line" rotatedBoundingBox="9934,10154 11984,9267 12287,9968 10237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C6367349-C6E6-4FBF-9F89-DC85B536713E}" emma:medium="tactile" emma:mode="ink">
                <msink:context xmlns:msink="http://schemas.microsoft.com/ink/2010/main" type="inkWord" rotatedBoundingBox="9934,10154 11984,9267 12287,9968 10237,10854"/>
              </emma:interpretation>
              <emma:one-of disjunction-type="recognition" id="oneOf1">
                <emma:interpretation id="interp5" emma:lang="en-US" emma:confidence="0">
                  <emma:literal>fluid</emma:literal>
                </emma:interpretation>
                <emma:interpretation id="interp6" emma:lang="en-US" emma:confidence="0">
                  <emma:literal>paid</emma:literal>
                </emma:interpretation>
                <emma:interpretation id="interp7" emma:lang="en-US" emma:confidence="0">
                  <emma:literal>feud</emma:literal>
                </emma:interpretation>
                <emma:interpretation id="interp8" emma:lang="en-US" emma:confidence="0">
                  <emma:literal>Fluid</emma:literal>
                </emma:interpretation>
                <emma:interpretation id="interp9" emma:lang="en-US" emma:confidence="0">
                  <emma:literal>felid</emma:literal>
                </emma:interpretation>
              </emma:one-of>
            </emma:emma>
          </inkml:annotationXML>
          <inkml:trace contextRef="#ctx0" brushRef="#br0" timeOffset="2276.1113">-4809-801 77,'-39'12'33,"17"-4"-1,6-17-6,16 9-4,24-43-3,9 14-10,9-4-16,10-4-16,8 4-8,1-3-2,0 6-1,-6-1 0,-2 7-2</inkml:trace>
          <inkml:trace contextRef="#ctx0" brushRef="#br0" timeOffset="2141.7378">-4447-556 108,'-16'21'35,"16"-21"-4,-20 0-10,20 0-2,-19-22-5,6 0-4,2-8-10,-2-1 0,-5-7-1,-6-8 1,-3-6 0,-3 1 0,-3-2 0,2 1-1,-1 1 0,9 0 1,8 1-1,13 6 1,9 7-1,14 1 2,8 6-1,8 12-9,3 3-8,4 15-7,-7 8-4,-4 10-3,-14 6-1,-8 14-1,-13 1-1,-11 7 10</inkml:trace>
          <inkml:trace contextRef="#ctx0" brushRef="#br0" timeOffset="2492.2846">-4362-1236 113,'-26'9'36,"-1"-2"-1,8 8-8,19-15-11,-13 33-5,19-13-7,9 2-4,7 0 0,5 0-1,10 0-9,-4-7-9,11 3-8,-7-7-5,4-3-2,-12-8 0,2-2-1,-12-9 0</inkml:trace>
          <inkml:trace contextRef="#ctx0" brushRef="#br0" timeOffset="2824.1354">-4103-1212 141,'0'0'34,"0"0"-3,0 0-13,-9 18-6,28-3-8,6-1-4,8 3 0,6-1-1,5 1 1,4-6 0,4-4 1,-3-5-1,-5-6-7,-1-1-4,-10-8-3,-6 0-2,-10-9-3,-8 2 0,-14-6-2,-6 4 1,-11-5 6,-2 3 7,-8-2 5,3 4 2,1 2 2,8 6-1,4-1-2,16 15-7,7-18-4,11 10-3,12 3-3,5-1 1,7 1-2</inkml:trace>
          <inkml:trace contextRef="#ctx0" brushRef="#br0" timeOffset="2996.5449">-3505-1419 109,'-16'9'34,"5"9"0,11-18-9,-10 35-7,14-15-4,11 2-5,11-2-18,-4-5-14,16-2-8,-6-10-3,3-1 0,-12-13-3,0-2 1</inkml:trace>
          <inkml:trace contextRef="#ctx0" brushRef="#br0" timeOffset="3124.1634">-3565-1537 26,'0'0'3,"0"0"-3,34-2-8,14-3-4,15 1 4</inkml:trace>
          <inkml:trace contextRef="#ctx0" brushRef="#br0" timeOffset="3412.4819">-2938-1658 105,'-39'-11'29,"-1"-5"-1,1 6-13,0 1-5,4 11-3,-1 5-4,-1 12-1,4 8-2,0 8 1,1 4 1,9 5 0,2-2 3,14 0 0,12-9 0,18-4 0,8-10-1,13-12-8,13-5-9,0-13-8,9-6-6,-9-10-4,-3-6 0,-16-11-2,-5-2 1,-16-11 7</inkml:trace>
          <inkml:trace contextRef="#ctx0" brushRef="#br0" timeOffset="3568.935">-3039-1968 127,'-30'-2'34,"15"21"-2,3 6-11,17 16-5,6 3-6,15 5-4,13 4-20,-1-7-15,10 4-4,-6-15-3,-3-12-2,-8-13-2,-7-12-1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32.0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5CA12C-BA0A-4AED-A0BB-F4667AF1D12D}" emma:medium="tactile" emma:mode="ink">
          <msink:context xmlns:msink="http://schemas.microsoft.com/ink/2010/main" type="writingRegion" rotatedBoundingBox="9642,8510 11801,7589 12016,8094 9857,9015"/>
        </emma:interpretation>
      </emma:emma>
    </inkml:annotationXML>
    <inkml:traceGroup>
      <inkml:annotationXML>
        <emma:emma xmlns:emma="http://www.w3.org/2003/04/emma" version="1.0">
          <emma:interpretation id="{9E247764-5CC7-4805-8744-62EC687C86AA}" emma:medium="tactile" emma:mode="ink">
            <msink:context xmlns:msink="http://schemas.microsoft.com/ink/2010/main" type="paragraph" rotatedBoundingBox="9642,8510 11801,7589 12016,8094 9857,9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C1D350-B9F1-44BA-9CF0-FF7DFA36950E}" emma:medium="tactile" emma:mode="ink">
              <msink:context xmlns:msink="http://schemas.microsoft.com/ink/2010/main" type="line" rotatedBoundingBox="9642,8510 11801,7589 12016,8094 9857,9015"/>
            </emma:interpretation>
          </emma:emma>
        </inkml:annotationXML>
        <inkml:traceGroup>
          <inkml:annotationXML>
            <emma:emma xmlns:emma="http://www.w3.org/2003/04/emma" version="1.0">
              <emma:interpretation id="{A5B75D77-D7A3-4F14-BBD2-0409DF43E090}" emma:medium="tactile" emma:mode="ink">
                <msink:context xmlns:msink="http://schemas.microsoft.com/ink/2010/main" type="inkWord" rotatedBoundingBox="9642,8510 11801,7589 12016,8094 9857,9015"/>
              </emma:interpretation>
              <emma:one-of disjunction-type="recognition" id="oneOf0">
                <emma:interpretation id="interp0" emma:lang="en-US" emma:confidence="0">
                  <emma:literal>press</emma:literal>
                </emma:interpretation>
                <emma:interpretation id="interp1" emma:lang="en-US" emma:confidence="0">
                  <emma:literal>ness</emma:literal>
                </emma:interpretation>
                <emma:interpretation id="interp2" emma:lang="en-US" emma:confidence="0">
                  <emma:literal>files</emma:literal>
                </emma:interpretation>
                <emma:interpretation id="interp3" emma:lang="en-US" emma:confidence="0">
                  <emma:literal>fess</emma:literal>
                </emma:interpretation>
                <emma:interpretation id="interp4" emma:lang="en-US" emma:confidence="0">
                  <emma:literal>hess</emma:literal>
                </emma:interpretation>
              </emma:one-of>
            </emma:emma>
          </inkml:annotationXML>
          <inkml:trace contextRef="#ctx0" brushRef="#br0">-2 355 21,'0'0'24,"0"0"-4,2-26-9,-2 26 0,39-29 0,-6 7-1,7 0 0,8-7-3,4-1-1,5 1-2,1-4-2,1 2 0,0 0-2,-6 3-1,-5 6-6,-9 7-5,-10 4-3,-8 11-3,-21 0-4,7 19-1,-20 1-7,-11-4 20</inkml:trace>
          <inkml:trace contextRef="#ctx0" brushRef="#br0" timeOffset="390.5978">427-225 12,'0'0'16,"0"0"-9,16 15-4,3-11 1,8-2 0,8-1-1,-4 1 0,8 2-1,-2 0 0,2 3 0,-8 2-1,0 0 0,-11 8 0,-5 1 0,-9 6 0,-8 2 0,-6 3 0,-3 0 0,-5 1-1,-3-3-4,1-3-4,1-6-4,17-18-1,-18 11-2,18-11 2</inkml:trace>
          <inkml:trace contextRef="#ctx0" brushRef="#br0" timeOffset="747.7336">866-513 10,'0'0'15,"-20"15"-5,18 3-7,4 4-1,5 2 2,1 8-1,3-1 1,-2 4-1,2-1 1,-4 1-2,3-4 0,-3-3 0,0-6-2,-1-2-1,-1-3-3,-5-17-5,0 0-3,26 14 0,-26-14-2,22-20 3</inkml:trace>
          <inkml:trace contextRef="#ctx0" brushRef="#br0" timeOffset="1155.0198">1122-417 30,'0'0'14,"0"0"0,0 0-9,0 0 0,26-13-1,-2 8 1,3-3-1,6-3 0,1 0-2,0-4-1,0 1-1,-7-1 0,-3 0-1,-6-1-1,-18 16 0,12-29 0,-12 29 0,-19-22 0,-3 16 0,-6 6 0,-6 6 2,-9 5 1,1 7 0,0 4 3,1 5 1,6 6-1,11 2 2,11 2-1,17-2 0,13-2 0,10-6-1,16-3-2,6-7-5,6-8-8,4-7-6,2-10-1,-6-8-2,0-8-2,-5-9-1</inkml:trace>
          <inkml:trace contextRef="#ctx0" brushRef="#br0" timeOffset="1515.7384">1501-657 18,'-24'18'9,"-2"-3"-1,26-15-5,-24 27 0,24-27 0,8 24-1,-8-24 1,35 20 0,-13-14-1,9 1 0,-2 0-1,6 2 0,-5 1-1,-1-3 1,-5 6 0,-5 1 0,-7 5 0,-6 1 0,-6 2 0,-9 0-1,-2-2 1,-6-1-2,-3-3-3,0-3-4,-1-9-4,21-4 0,-22-15 0,22-3 0,8-8 9</inkml:trace>
          <inkml:trace contextRef="#ctx0" brushRef="#br0" timeOffset="1848.3902">2045-828 31,'-35'2'16,"-10"5"0,-3 6-3,-6 3-4,10 7-1,2-3 1,14 4 0,4-2-3,15 0-1,13-4-1,12 0-2,14-3 0,7 0-1,7-1 0,0-3 0,6 2 0,-6 0 0,-6 0-1,-6 1 1,-12 1 1,-9 0 0,-11 1 0,-9 1-1,-10 3-1,-6 2-11,-5-2-7,-3 0-3,-6-3-2,1 1-2,-1-3-1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8:22.4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0889BE-23F7-4499-8563-1386DFC0E6CB}" emma:medium="tactile" emma:mode="ink">
          <msink:context xmlns:msink="http://schemas.microsoft.com/ink/2010/main" type="writingRegion" rotatedBoundingBox="14992,9858 28963,10071 28925,12575 14954,12362"/>
        </emma:interpretation>
      </emma:emma>
    </inkml:annotationXML>
    <inkml:traceGroup>
      <inkml:annotationXML>
        <emma:emma xmlns:emma="http://www.w3.org/2003/04/emma" version="1.0">
          <emma:interpretation id="{A6FCC1DE-67F3-4926-86DF-74FB9B21648E}" emma:medium="tactile" emma:mode="ink">
            <msink:context xmlns:msink="http://schemas.microsoft.com/ink/2010/main" type="paragraph" rotatedBoundingBox="16499,9881 28963,10071 28955,10549 16491,103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CB0736-23E4-4FEA-A900-314592043F32}" emma:medium="tactile" emma:mode="ink">
              <msink:context xmlns:msink="http://schemas.microsoft.com/ink/2010/main" type="line" rotatedBoundingBox="16499,9881 28963,10071 28955,10549 16491,10360"/>
            </emma:interpretation>
          </emma:emma>
        </inkml:annotationXML>
        <inkml:traceGroup>
          <inkml:annotationXML>
            <emma:emma xmlns:emma="http://www.w3.org/2003/04/emma" version="1.0">
              <emma:interpretation id="{A298B3F7-1E39-4941-8228-6A11418E16BF}" emma:medium="tactile" emma:mode="ink">
                <msink:context xmlns:msink="http://schemas.microsoft.com/ink/2010/main" type="inkWord" rotatedBoundingBox="16499,9881 20179,9937 20171,10400 16492,10344"/>
              </emma:interpretation>
              <emma:one-of disjunction-type="recognition" id="oneOf0">
                <emma:interpretation id="interp0" emma:lang="en-US" emma:confidence="1">
                  <emma:literal>Pressure</emma:literal>
                </emma:interpretation>
                <emma:interpretation id="interp1" emma:lang="en-US" emma:confidence="0">
                  <emma:literal>pressure</emma:literal>
                </emma:interpretation>
                <emma:interpretation id="interp2" emma:lang="en-US" emma:confidence="0">
                  <emma:literal>Presort</emma:literal>
                </emma:interpretation>
                <emma:interpretation id="interp3" emma:lang="en-US" emma:confidence="0">
                  <emma:literal>Presswork</emma:literal>
                </emma:interpretation>
                <emma:interpretation id="interp4" emma:lang="en-US" emma:confidence="0">
                  <emma:literal>presort</emma:literal>
                </emma:interpretation>
              </emma:one-of>
            </emma:emma>
          </inkml:annotationXML>
          <inkml:trace contextRef="#ctx0" brushRef="#br0">1622-1275 46,'0'0'23,"-6"-31"0,6 31-4,-5-22-4,5 22 0,0 0 4,0 0 0,0 0-1,0 0-4,-4 37-3,2-15 0,4 11-2,-6-2 0,3 6-5,1-1-4,-2 1-1,0-2 0,2-2 1,2-4 0,0-7-1,-2-1 0,0-21-2,5 25-10,-5-25-6,0 0-5,0 0-4,0 0-2,2-31 0,-2 13 0,-6-4 2,1-4 9,-2-1 6,-3-1 6,-1-1 4,4 1 2,0 1 2,5 3 8,-6 0 2,5 0 2,-3 0-1,4 6 1,1-4 3,1 5 0,1 1 1,3-1-7,-4 17 0,29-25-2,-1 17 1,-2 3-2,9 3-1,0 2-2,5 6-2,-3 1-1,0 2 0,0 6 2,-6-1 0,-5 5 0,-8 3 0,-7 0 2,-7 0-1,-10-2 2,-5 4-2,-11-6-1,-4 2 0,-5-5-1,-2-4-1,-2-2 0,-2-2-1,0-3 0,-1-2 0,5-2-1,1-2-1,10-2-2,6-1-4,16 5-5,0 0-6,35-15-5,0 6 0,9 2-2,7-1 1,10 3 1,2-1 4,-1 1 5,-3 3 11</inkml:trace>
          <inkml:trace contextRef="#ctx0" brushRef="#br0" timeOffset="740.4152">2164-1183 75,'-29'7'27,"7"-8"3,5 4-1,-5-5-3,22 2-8,-16 17-3,16-17-3,9 29-3,4-9-4,2 3-3,5 0 0,-2 3-1,2-2-1,-3-2-1,-4-2 1,-6-3-1,-7-17-1,2 20 1,-2-20-1,-17-6 1,17 6 0,-33-29 1,17 7 1,-3-4 0,7-3 1,1-2 1,7 1-1,8 1 0,8 3 0,9 4-2,4 2 0,10 7 0,2 4 0,4 7-3,-5 0-7,7 8-5,-10-1-3,-2 6-4,-5 2-5,-8 4-2,-18-17-1,24 29 2,-24-29 6,6 29 5,-6-29 5,0 26 6,0-26 8,-2 20 6,2-20 2,0 0 5,16 15 5,-16-15 2,19-4 1,-19 4-3,29-11-3,-10 4-1,3 0-4,-2-3-3,4 1-3,-4 2-4,2 0-1,-2-3-1,-20 10 0,26-16 0,-26 16-2,0 0-1,4-18 1,-4 18 0,-30-6 0,6 10 2,-3-1 1,-10 5 5,2 5 3,-4 1 0,6 6 1,4-1-1,11 5-1,6-4 0,16 2-3,9 0-3,13-4-3,11 4-11,5-11-9,11 4-9,2-13 0,8 0-3,-4-12 0,2 1-1,-6-9 0,-2-6 10</inkml:trace>
          <inkml:trace contextRef="#ctx0" brushRef="#br0" timeOffset="1146.8309">3174-1240 79,'-27'-7'25,"-3"1"0,-3 3-1,6 3-10,-1 2-5,11 5-2,1 2-1,16-9-2,-13 24-2,13-24 0,11 27 0,-11-27 0,33 28 0,-13-13 0,6-3 0,-2 3-1,2-2 0,0 0 0,-1 0-1,-6 1 1,-3 1 0,-16-15-1,17 28 1,-17-28 0,-2 27 0,2-27 0,-18 26 0,18-26 0,-26 18-1,26-18-1,-28 11-5,28-11-5,-18 4-7,18-4-5,0 0-3,15-22-1,8 11 0,11-8 0,6-1 3,12-4 5,1-1 11</inkml:trace>
          <inkml:trace contextRef="#ctx0" brushRef="#br0" timeOffset="1544.0434">3695-1227 79,'-30'-4'23,"-6"-1"-1,3 5 0,-2-2-10,11 6-6,5 1 0,19-5-2,-24 20-1,24-20-2,4 24 0,-4-24 0,28 24-1,-8-11 1,4 0-1,0-2 0,1 0-1,-2 0 1,-1 0 0,-4 2 0,-18-13 1,24 24 0,-24-24 0,4 27 1,-4-27 1,-17 26 0,17-26-1,-24 22 1,8-15 0,16-7-2,-30 9-3,30-9-6,-20-2-6,20 2-7,-6-16-3,6 16-1,19-28 0,-3 8-1,14 0 3,3 0 5,7-2 6,3 2 11</inkml:trace>
          <inkml:trace contextRef="#ctx0" brushRef="#br0" timeOffset="1909.8071">3993-1203 139,'-33'-6'32,"16"8"0,-5-4-11,22 2-7,-20 13-5,20-13-5,7 26-3,4-8-1,8-1 1,5 1-1,7 0 0,0-3 1,2-2-1,2-2 1,-4-5-2,-1-8 1,-4-2-1,-4-3-2,-4-2-3,-18 9-1,22-32 0,-24 12 0,1 2 1,-9-1-1,-1 3 2,-3-2 2,14 18 2,-26-24 1,26 24-1,-17-13-6,17 13-8,0 0-7,19 4-3,-1-1-1,8 3-1,3-1 0,4 1 1,4-1 5</inkml:trace>
          <inkml:trace contextRef="#ctx0" brushRef="#br0" timeOffset="2252.6689">4423-1196 164,'0'0'33,"-31"4"-1,31-4-18,-9 18-6,14-1-7,6 3-1,6 2 0,1 0 0,3 2 0,-1-2 0,0-2 0,-2-3-7,-18-17-6,23 18-2,-23-18-1,0 0 0,-15-22-1,15 22 2,-28-37-1,13 13 10,3 0 6,-1 1 4,7 1 1,8 0 0,9 5 0,9 4 0,10 4-7,12 5-10,2 4-7,8 4-1,-1 3-1,-1 3-1,-4 2 1,-8 3-1,-4 2 7</inkml:trace>
          <inkml:trace contextRef="#ctx0" brushRef="#br0" timeOffset="2545.422">4916-1078 106,'0'0'26,"0"0"0,21-11-9,-1 1-6,2-2-3,7 1-3,-1-2-2,-1 0-4,-3 0-3,-3 2-1,-21 11-2,20-18 1,-20 18 0,-20-9 3,-4 9 4,-11 3 6,-9 3 3,-1 7 1,-4-2 1,8 9 0,6-2 0,15 8-1,11-2-5,18 1-6,21 5-10,6-5-18,21 1-4,4-6-10,5-9-2,6-7-3,0-10-1</inkml:trace>
        </inkml:traceGroup>
        <inkml:traceGroup>
          <inkml:annotationXML>
            <emma:emma xmlns:emma="http://www.w3.org/2003/04/emma" version="1.0">
              <emma:interpretation id="{A352C15C-E98E-4E2B-88AB-7E28D87AB453}" emma:medium="tactile" emma:mode="ink">
                <msink:context xmlns:msink="http://schemas.microsoft.com/ink/2010/main" type="inkWord" rotatedBoundingBox="21414,9997 23880,10034 23876,10342 21410,10305"/>
              </emma:interpretation>
              <emma:one-of disjunction-type="recognition" id="oneOf1">
                <emma:interpretation id="interp5" emma:lang="en-US" emma:confidence="0">
                  <emma:literal>most</emma:literal>
                </emma:interpretation>
                <emma:interpretation id="interp6" emma:lang="en-US" emma:confidence="0">
                  <emma:literal>must</emma:literal>
                </emma:interpretation>
                <emma:interpretation id="interp7" emma:lang="en-US" emma:confidence="0">
                  <emma:literal>mast</emma:literal>
                </emma:interpretation>
                <emma:interpretation id="interp8" emma:lang="en-US" emma:confidence="0">
                  <emma:literal>mist</emma:literal>
                </emma:interpretation>
                <emma:interpretation id="interp9" emma:lang="en-US" emma:confidence="0">
                  <emma:literal>midst</emma:literal>
                </emma:interpretation>
              </emma:one-of>
            </emma:emma>
          </inkml:annotationXML>
          <inkml:trace contextRef="#ctx0" brushRef="#br0" timeOffset="3935.1622">6485-1163 94,'-16'-2'38,"16"2"-1,-20 0-15,20 0-7,0 0-2,18 30-2,-18-30-1,35 29-3,-15-12-4,2 3-3,2-4 0,0 1 1,-4-2-1,-1-3-1,-19-12 1,27 11 0,-27-11-1,20-3 0,-20 3 0,15-20-1,-11 3 1,0-1 0,-3-2 1,5-3-1,1 1 1,2 0 1,4 2 0,-13 20 0,35-25 0,-11 17 0,6 5 0,-1 4-1,4 7 1,0 3-1,-3 3 1,1 3-1,-3 1 0,-1 2 1,-3-1-2,-4-1 2,-1-3-2,-19-15 1,25 22 0,-25-22-1,0 0-1,17 5-1,-17-5-1,0 0-2,6-23 0,-6 23 0,9-30-1,2 14 2,9-3 0,0 3 2,6 1 2,3 2 2,5 4 0,-1 4 2,0 1 2,-4 8 1,-7-1 1,2 6-1,-7 2 0,-1 2-1,-16-13 0,21 31-2,-12-14-2,-9-17-1,16 29 0,-16-29 0,13 22-1,-13-22-2,17 15-9,-17-15-7,16 4-7,-16-4-4,19-9-1,-19 9-1,18-19 1,-18 19 2,20-27 11,-20 27 15,22-30 13,-22 30 7,11-24 3,-11 24 2,6-18 8,-6 18 1,0 0-2,0 0-7,0 0-6,0 0-4,-17 15 0,17-15-3,6 27-7,-6-27-1,24 32-2,-4-20 1,6 3 0,7-2-1,6 0 1,-1-6-3,3 0-7,-5-7-5,-4 2-1,-12-11 1,-20 9-1,16-27 1,-19 10 1,-8-7 5,-6 0 10,-3 2 5,-2-2 2,2 4 1,3 4-1,17 16-2,-13-22-8,13 22-9,19-4-7,5 6-5,7 5-1,6 1-1,10 1 0,5 0 2</inkml:trace>
          <inkml:trace contextRef="#ctx0" brushRef="#br0" timeOffset="4311.9849">8365-1166 83,'-20'-11'28,"-4"1"1,-7-1-7,1 6 0,-5-2-4,6 5-4,-6 2-2,9 3-4,2 5-4,6 1-2,18-9-2,-11 24 1,11-24-1,26 25 0,-1-10 0,9-2 0,8 2 1,4-2-1,0 1 0,-6 3 0,-5-3 0,-5 1 1,-12 0-1,-18-15 1,0 25-1,0-25 0,-37 19 0,10-16 0,-3 3-1,-5-6-4,10 0-7,-1-6-4,26 6-5,-26-12-5,26 12-3,22-24-3,6 9 2,7-3 4,11-1 4,7 1 6</inkml:trace>
          <inkml:trace contextRef="#ctx0" brushRef="#br0" timeOffset="4684.6501">8628-1084 128,'0'0'27,"24"-20"-9,2 14-23,7 5-18,9 1-5,6-2-2,6-2-3,6-3-1</inkml:trace>
          <inkml:trace contextRef="#ctx0" brushRef="#br0" timeOffset="4545.5594">8713-1212 129,'-20'-22'32,"20"22"-1,-30-11-3,30 11-12,0 0-8,-14 29-7,19-9-1,4 6 0,4 1 0,0 5 1,4-3-1,1 2 0,0-1-4,-3-7-12,5 3-10,-5-8-4,-15-18-2,20 19-1,-20-19-1,0 0-1,-11-17 3</inkml:trace>
        </inkml:traceGroup>
        <inkml:traceGroup>
          <inkml:annotationXML>
            <emma:emma xmlns:emma="http://www.w3.org/2003/04/emma" version="1.0">
              <emma:interpretation id="{350DC6A2-C9DB-45C5-A64A-0FD7D1B3F228}" emma:medium="tactile" emma:mode="ink">
                <msink:context xmlns:msink="http://schemas.microsoft.com/ink/2010/main" type="inkWord" rotatedBoundingBox="24680,10019 26079,10193 26045,10470 24645,10296"/>
              </emma:interpretation>
              <emma:one-of disjunction-type="recognition" id="oneOf2">
                <emma:interpretation id="interp10" emma:lang="en-US" emma:confidence="1">
                  <emma:literal>be</emma:literal>
                </emma:interpretation>
                <emma:interpretation id="interp11" emma:lang="en-US" emma:confidence="0">
                  <emma:literal>bee</emma:literal>
                </emma:interpretation>
                <emma:interpretation id="interp12" emma:lang="en-US" emma:confidence="0">
                  <emma:literal>bye</emma:literal>
                </emma:interpretation>
                <emma:interpretation id="interp13" emma:lang="en-US" emma:confidence="0">
                  <emma:literal>bf</emma:literal>
                </emma:interpretation>
                <emma:interpretation id="interp14" emma:lang="en-US" emma:confidence="0">
                  <emma:literal>by</emma:literal>
                </emma:interpretation>
              </emma:one-of>
            </emma:emma>
          </inkml:annotationXML>
          <inkml:trace contextRef="#ctx0" brushRef="#br0" timeOffset="5683.0697">9715-1247 59,'0'0'24,"22"-7"3,-22 7 3,30 7-7,-30-7-2,37 29-2,-23-9-3,7 10-2,-7-5-5,3 3-3,-1 1-6,1-1 0,-2-2 0,-1-4 1,-1-6-2,-13-16 1,28 26 1,-28-26-1,28 3-1,-12-8 1,1-6-1,-17 11 1,27-33-1,-14 11 1,0 0 0,0 0-1,-4 2 1,2 1 0,-11 19 1,30-25-1,-10 21 1,0 4-1,6 5 0,3 6 1,2 4-1,1 3 1,-5 6-1,1 2 0,-6-2 0,-2 2 0,-11-3 0,-7 1-1,-9-4 1,-10-5 0,-8-4 0,-10-7-1,-6-6 1,-5-4 0,0-5 0,2-5-1,9-1-3,8-3-6,27 20-7,-4-33-5,31 24-6,8-2-3,19 7-1,5 1 1,9 5 2,0 1 6,-6 3 6</inkml:trace>
          <inkml:trace contextRef="#ctx0" brushRef="#br0" timeOffset="6059.2926">10637-966 102,'-39'-11'33,"39"11"-1,-33-22-1,33 22-13,-2-22-4,2 22-3,34-21-4,-7 14-7,8 2-2,0-3-6,7 6-3,-9-5-2,1 5-1,-14-5-1,-2 3 1,-18 4 0,0 0 3,-20-16 6,-8 10 6,-1 2 5,-10 1 5,4 5 3,-7-1 0,7 9 0,2-1 0,9 6-2,6-1-2,12 6-3,12 1-3,10 1-4,12 0 1,14 0-2,11 3-10,1-6-9,10 1-8,-7-7-4,6-2 1,-12-8-3,1-1 1,-14-9-1,-3-6 10</inkml:trace>
        </inkml:traceGroup>
        <inkml:traceGroup>
          <inkml:annotationXML>
            <emma:emma xmlns:emma="http://www.w3.org/2003/04/emma" version="1.0">
              <emma:interpretation id="{4119A809-DB73-4BD1-B92D-B3DB2BAD6067}" emma:medium="tactile" emma:mode="ink">
                <msink:context xmlns:msink="http://schemas.microsoft.com/ink/2010/main" type="inkWord" rotatedBoundingBox="26284,10117 28956,10107 28958,10522 26286,10532"/>
              </emma:interpretation>
              <emma:one-of disjunction-type="recognition" id="oneOf3">
                <emma:interpretation id="interp15" emma:lang="en-US" emma:confidence="0">
                  <emma:literal>same</emma:literal>
                </emma:interpretation>
                <emma:interpretation id="interp16" emma:lang="en-US" emma:confidence="0">
                  <emma:literal>save</emma:literal>
                </emma:interpretation>
                <emma:interpretation id="interp17" emma:lang="en-US" emma:confidence="0">
                  <emma:literal>sane</emma:literal>
                </emma:interpretation>
                <emma:interpretation id="interp18" emma:lang="en-US" emma:confidence="0">
                  <emma:literal>Same</emma:literal>
                </emma:interpretation>
                <emma:interpretation id="interp19" emma:lang="en-US" emma:confidence="0">
                  <emma:literal>scone</emma:literal>
                </emma:interpretation>
              </emma:one-of>
            </emma:emma>
          </inkml:annotationXML>
          <inkml:trace contextRef="#ctx0" brushRef="#br0" timeOffset="6533.3373">11608-1122 121,'0'0'31,"-2"-22"0,2 22-9,-22-13-7,6 11-5,-8 4-5,-6 1 0,-3 3-2,-3-1-2,-1 3 0,4-1 0,5 2-1,10 0 0,18-9 0,-8 19 1,8-19-1,39 18 0,-2-5-1,5-2 2,9 2-2,3 2 1,1-1 0,-2 5 1,-5 1-1,-6-2 1,-12 6-1,-8-4 1,-15 4-1,-8-6 0,-16 2 0,-3-5 0,-8-6 0,-3 0 0,3-7-1,-3-4-6,9 1-9,0-7-7,22 8-7,-15-22-1,15 22-2,20-31-1,8 15 0,5-1 4</inkml:trace>
          <inkml:trace contextRef="#ctx0" brushRef="#br0" timeOffset="7906.9285">12427-981 104,'-9'-22'26,"-2"-4"-2,7 6-12,-2 2-3,6 18-2,-7-30-3,7 30-2,-18-14-1,1 10 0,-9 2 1,-7 4 0,-7 2 5,-6 5 0,-6 2-1,3 5 1,1 3 0,9 3 0,11 3-1,16 5 0,15-1-5,18 0-1,13-3 0,11-6-1,6-1-8,-1-10-4,3-2-1,-9-14 0,-3-1 2,-17-10-1,-2 3 2,-15-5 3,-7 2 10,-5 1 10,-12-5 2,0 10-1,-6-1-1,2 7 0,-3 1 0,6 8-2,0 5-3,18-8-6,-13 35-1,20-10 0,8 3 0,9 1 0,7 0-1,4-5-13,15 4-10,-4-10-5,7-3-2,-11-10 1,2 1 1,-12-12-2,-1-1 1,-9-11 12,-11-6 11,-7-6 15,-10-4 16,4 1 6,-12-4-1,3 6 2,-10 0 0,9 10 1,-7 1-2,19 20-9,-22-9-13,22 9-8,-7 18 1,12-1-1,3 3 0,3 6 0,-2-1 0,4 1 0,1 0 0,-1-4 0,2-4 0,-15-18-3,26 20-5,-26-20-2,16-7 1,-10-10 0,-1-3 2,-7-7 6,2-4 1,0-1 2,0-6 6,4 9 0,4-3 1,3 10 0,0 2-1,7 9-8,2 6 1,0 5 0,4 7 0,0 8-1,-2 3 1,0 4-1,4 2 1,-4 2-1,0-1 0,-1 1 0,-5-2 0,1-8 0,-17-16-1,24 20 1,-24-20-1,0 0 0,20-16 1,-18-1-1,1-6 1,-1-3-1,2-3 1,0-1 0,1 5 1,6 3-1,0 1 0,6 5 1,-17 16-1,31-13 1,-14 15-1,-17-2 1,29 18-1,-14-1 1,-1 1-1,-1 2 1,2 0-1,3 2 0,4 0-1,6-3 1,3-5 0,4-4-1,4-5 1,0-3 0,1-8 0,-1-3 0,-4-7 0,-8-4 0,-7-2 1,-7-2-1,-9 0 0,-8 2 0,-9 2 0,-3 3 0,-6 8 0,-6 3 0,1 6-1,-3 6 1,4 7 0,6 5 1,4 4-1,8 4 1,12 3-1,11 1 0,12 1 0,10-2 1,11 0-2,5-5-19,12 2-11,-3-11 0,1-3-3,-6-8-2,-2-8-1,-7-7-3,-6-5 18</inkml:trace>
        </inkml:traceGroup>
      </inkml:traceGroup>
    </inkml:traceGroup>
    <inkml:traceGroup>
      <inkml:annotationXML>
        <emma:emma xmlns:emma="http://www.w3.org/2003/04/emma" version="1.0">
          <emma:interpretation id="{5C054ECF-FF6E-4956-9584-1E233FFAB800}" emma:medium="tactile" emma:mode="ink">
            <msink:context xmlns:msink="http://schemas.microsoft.com/ink/2010/main" type="paragraph" rotatedBoundingBox="14948,11034 24878,10850 24904,12208 14973,12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F41C7C-8E27-4761-B098-1B70C1809C74}" emma:medium="tactile" emma:mode="ink">
              <msink:context xmlns:msink="http://schemas.microsoft.com/ink/2010/main" type="inkBullet" rotatedBoundingBox="14952,11283 15701,11270 15721,12351 14972,12365"/>
            </emma:interpretation>
            <emma:one-of disjunction-type="recognition" id="oneOf4">
              <emma:interpretation id="interp20" emma:lang="en-US" emma:confidence="0">
                <emma:literal>P.</emma:literal>
              </emma:interpretation>
              <emma:interpretation id="interp21" emma:lang="en-US" emma:confidence="0">
                <emma:literal>P,</emma:literal>
              </emma:interpretation>
              <emma:interpretation id="interp22" emma:lang="en-US" emma:confidence="0">
                <emma:literal>P</emma:literal>
              </emma:interpretation>
              <emma:interpretation id="interp23" emma:lang="en-US" emma:confidence="0">
                <emma:literal>Pi</emma:literal>
              </emma:interpretation>
              <emma:interpretation id="interp24" emma:lang="en-US" emma:confidence="0">
                <emma:literal>p,</emma:literal>
              </emma:interpretation>
            </emma:one-of>
          </emma:emma>
        </inkml:annotationXML>
        <inkml:trace contextRef="#ctx0" brushRef="#br1" timeOffset="-23901.8543">91 1077 12,'-16'11'12,"16"-11"-1,0 0-3,0 0-2,0 0 1,0 0 1,0 0 0,16-4 1,-16 4 0,0 0 0,0 0 2,0 0 2,17-14 2,-17 14 1,0 0 3,-2-19-1,2 19-2,-4-16-1,4 16-3,-5-22-2,5 22-3,-9-31-4,5 9-2,0-1-1,-3-2 0,1-1 0,-1-3 0,2-1 0,-1 5 0,1-5 0,-3 1-1,1-2 1,1 0 0,-1-4-1,1 0 3,1-2-3,1 1 2,2-3-1,4 1 0,0-3 0,4 3 0,3-3 0,4 1 0,1 0 0,7-1 0,4 3 0,5 1 0,3 2 0,4 6 0,1 1 0,3 8 0,-3 4 0,1 7 0,-4 3 0,-2 4 0,-2 10 0,-3 3 0,-2 5 0,-2 6 0,-2 6 0,-2 1 0,-2 6 0,-1 0 0,-2 3 0,-2-1 0,-4 1 0,-4-3 0,-3 2 0,-6-4 0,-7 0 0,-3-6 0,-8 1 0,-8-4 0,-7-2 0,-3-2 0,-8-4 0,-3-5 0,-3-1 0,-1-3 0,0-3 0,3-4 0,6-4 0,6-3 0,7-1 0,7-1 0,9 2 0,17 7 0,-11-17-11,11 17-6,0 0-8,28-22-6,-6 20-2,0-3 0,11 3-2,-1-3 1,8-3 8</inkml:trace>
        <inkml:trace contextRef="#ctx0" brushRef="#br1" timeOffset="-23597.3695">748 572 57,'-28'24'18,"28"-24"0,-18 30-3,16-12-12,2 0 1,4 3-1,1 1 0,1-2 0,-1 0-3,1 0-5,0-3-6,-6-17-5,7 20 0,-7-20-2,0 0 0,0 0-2</inkml:trace>
      </inkml:traceGroup>
      <inkml:traceGroup>
        <inkml:annotationXML>
          <emma:emma xmlns:emma="http://www.w3.org/2003/04/emma" version="1.0">
            <emma:interpretation id="{89ECFD0B-47AF-4580-8A49-C8A035527095}" emma:medium="tactile" emma:mode="ink">
              <msink:context xmlns:msink="http://schemas.microsoft.com/ink/2010/main" type="line" rotatedBoundingBox="16404,11007 24878,10850 24904,12208 16429,12365"/>
            </emma:interpretation>
          </emma:emma>
        </inkml:annotationXML>
        <inkml:traceGroup>
          <inkml:annotationXML>
            <emma:emma xmlns:emma="http://www.w3.org/2003/04/emma" version="1.0">
              <emma:interpretation id="{28F4EC7E-7F48-4210-A5E0-0939A1CAD7E7}" emma:medium="tactile" emma:mode="ink">
                <msink:context xmlns:msink="http://schemas.microsoft.com/ink/2010/main" type="inkWord" rotatedBoundingBox="16404,11007 24878,10850 24904,12208 16429,12365"/>
              </emma:interpretation>
              <emma:one-of disjunction-type="recognition" id="oneOf5">
                <emma:interpretation id="interp25" emma:lang="en-US" emma:confidence="0">
                  <emma:literal>gunfight</emma:literal>
                </emma:interpretation>
                <emma:interpretation id="interp26" emma:lang="en-US" emma:confidence="0">
                  <emma:literal>gung = hap</emma:literal>
                </emma:interpretation>
                <emma:interpretation id="interp27" emma:lang="en-US" emma:confidence="0">
                  <emma:literal>gung = pa-ha</emma:literal>
                </emma:interpretation>
                <emma:interpretation id="interp28" emma:lang="en-US" emma:confidence="0">
                  <emma:literal>gingham</emma:literal>
                </emma:interpretation>
                <emma:interpretation id="interp29" emma:lang="en-US" emma:confidence="0">
                  <emma:literal>gung = pi-ha</emma:literal>
                </emma:interpretation>
              </emma:one-of>
            </emma:emma>
          </inkml:annotationXML>
          <inkml:trace contextRef="#ctx0" brushRef="#br1" timeOffset="-15686.3315">7880 215 8,'0'0'6,"18"-8"0,-18 8-1,0 0 1,22-5 1,-22 5 1,20-4 2,-20 4 1,26-7 0,-26 7 2,26-7 2,-26 7 1,26-13 0,-26 13 2,24-17 1,-24 17-2,22-20-2,-22 20-2,22-26-2,-22 26-3,18-27-1,-12 10-4,-5-3-2,-1 0 0,-3 0 0,-6 2 0,-4-1 0,-6 3-1,-3 1 0,0 4 0,-4 4 0,-3 3 0,-2 6 0,-1 1 0,-4 9 0,1 4 0,0 6 0,2 6 1,3 1-1,4 4 0,8 2 0,11 1 0,5-3 0,9-3 0,10-1 0,5-5 0,7-4 0,8-1 0,5-8 0,-1-2-1,7-6 0,1-4 1,1-7-1,-4-1 1,-2-7 0,-3-3 0,-8-3 0,-6 0 1,-8-4 0,-10 1-1,-9-1 1,-4 2-2,-9 6 2,13 18-1,-35-20 0,17 16-1,-2 8 1,3 5 0,17-9 0,-22 35 0,18-10 0,10 5 1,5 3-1,6 3 0,6 5 0,9 1 0,4 2 0,1 2 0,4-2 0,-3 0 0,-1-2-1,-7 0 0,-6 1 0,-8-3 0,-10-3 0,-10-4-1,-13 0 2,-8-8-1,-10 1 1,-8-6 0,-8-7-1,-6-4 1,0-5 0,-2-6 0,-2-7 0,8-4 0,0-7 1,8 0 0,7-4-1,8-2 0,8 2-5,11-3-9,17 7-10,3-4-7,20 4-1,3-6-2,14 4-1,1-8 0,12 3 3</inkml:trace>
          <inkml:trace contextRef="#ctx0" brushRef="#br1" timeOffset="-16794.6924">7762 237 6,'-17'2'4,"17"-2"-2,-24 1-1,24-1-2,0 0-1,-18 6-1,18-6-2,0 0 4</inkml:trace>
          <inkml:trace contextRef="#ctx0" brushRef="#br1" timeOffset="-15201.5117">8354-354 144,'-22'-24'35,"22"24"-1,-31-18-12,31 18-8,-6 17-8,10 5-6,5 5 0,2 8 0,2 5 0,4 2 0,-3 6 0,5 2 0,1 3 0,2-2 0,-3 2 0,-1-3 0,0-4 0,1-6 0,-5-9 0,1-7 0,-6-7 0,-9-17 0,0 0 0,21-4 0,-21 4 0,7-37 0,-3 10 0,-1-4 0,3-6-1,3-2 1,2 3-1,6 1 1,1 4 0,6 5-1,2 6 2,5 7-1,0 9 1,0 8 0,3 11-1,-3 7 0,-2 5 0,3 8 0,-1 5 0,-4 4 0,3 0 0,-6-3 0,-4-5 0,-2-3 0,-3-5 0,-4-6 0,-4-5 0,-7-17 0,6 18 0,-6-18-7,0 0-11,0 0-10,0 0-4,20-20-1,-20 20-1,22-26-1,-3 15-1</inkml:trace>
          <inkml:trace contextRef="#ctx0" brushRef="#br1" timeOffset="-14630.6091">9410 237 130,'-16'-11'36,"16"11"-3,-21-24-7,21 24-10,0-17-5,0 17-8,19-12-3,-19 12-1,31-8 1,-13 6-1,4 2 1,0 0 0,1 4 0,-1 0 0,-2 1 0,0 4 0,2 4 0,0 4 1,0-1-1,-1 4 1,-1 3-1,-2 2 0,-3 1-1,-2 0 2,-8 1-2,-5 1 1,-5-3-1,-8 1 1,-4 0-1,-5-3 0,-3-1 1,-1-1-1,-2-3 1,1-3-1,5-1 1,3-3 0,19-11 0,-16 15 0,16-15 0,0 0 0,25 7 0,1-8 0,3 1 0,6 0 0,4 0 0,0 0 0,1 3 0,-1 1 0,-4 1 1,-4 3-1,-5-1 0,-2 2 1,-8 0-1,-16-9 0,22 21-12,-22-21-13,2 18-8,-2-18-1,0 0-3,-26 5-2,26-5-3</inkml:trace>
          <inkml:trace contextRef="#ctx0" brushRef="#br1" timeOffset="-22601.5315">1859 362 70,'0'0'26,"-11"-22"1,11 22-1,-9-33-8,11 16 1,-4-5-3,6 4-1,-4-8-3,3 4-3,-5-6-2,1 5-2,-3-1 0,-3 2-5,-6 2 0,-2 3 0,-7 4 0,-2 8 0,-7 7 0,-4 5 0,0 8 0,-6 5 0,5 7 0,-1 4 0,5 4 0,5 2 0,8-2 0,8 0 0,8-6 0,10-1 0,10-6 0,7-6 0,7-3 0,6-6 0,3-3 0,4-6 0,2-5 0,-2-2 0,-1-6 0,-3-3 0,-7-3 0,-1 1 0,-9-2 0,-4 2 0,-6-2 0,-8 2 0,-5 1 0,-3 3 0,3 16 0,-17-24 0,17 24 0,-20-9 0,20 9 0,0 0 0,-17 18 0,21 1 0,7 4 0,2 5 0,9 5 0,5 4 0,7 1 0,1 6 0,1 0 0,3 4 0,-4-2 0,-6 1 0,-5-1 0,-5 2 0,-8 0 0,-8-1 0,-8-1 0,-8 0 0,-9-4 0,-6-1 0,-8-3 0,-7-7 0,-5-7 0,-1-4 0,-3-10 0,3-9 0,1-4 0,4-8 0,5-8 0,6-3 0,11 0-11,2-11-9,14 4-9,8-4-3,13 0-2,7-4-1,16 1 0,6-3-1</inkml:trace>
          <inkml:trace contextRef="#ctx0" brushRef="#br1" timeOffset="-22013.2791">2256-68 149,'-25'-20'35,"8"13"-1,1-1-9,16 8-15,3 26-8,12 2-2,3 8 0,6 8 0,4 8 0,-1 1 0,3 2 0,-3-4 0,-1-1 0,-2-8 0,-5-5 0,-1-8 0,-3-5 0,-4-6 0,-11-18 0,16 20 0,-16-20 0,0 0 0,19-14 0,-19 14 0,11-37 0,-4 11 0,4-1 0,0-6 0,4-2-1,0 2 0,1 2 1,2 3-1,1 4 1,3 8 0,0 5 1,2 7-1,4 12 1,3 4-1,0 7 1,6 6-1,0 3 0,1 3 0,1 2 0,-2-2 0,-6-1 0,-2-3 0,-5-5 0,-5-3 0,-19-19 0,22 20-8,-22-20-12,0 0-6,0 0-6,0 0-1,18-22 0,-18 3-2,8 3 0,-1-2 9</inkml:trace>
          <inkml:trace contextRef="#ctx0" brushRef="#br1" timeOffset="-21797.3652">3430 351 127,'-20'25'35,"20"-25"-1,-19 26-3,19-26-19,2 33-4,7-15-4,2-1-7,8 5-17,-4-4-9,1 0-4,-16-18-2,26 22 0,-26-22-4,18-3 1</inkml:trace>
          <inkml:trace contextRef="#ctx0" brushRef="#br1" timeOffset="-21014.0482">4284-46 100,'-17'-11'39,"17"11"-4,5-18-8,-5 18-9,37-18-4,-7 10-4,10 5-4,6-1-9,4 2-11,9 6-8,-8-2-7,1 5-3,-12-2 0,-7 6-2,-16-3 1,-17-8 4</inkml:trace>
          <inkml:trace contextRef="#ctx0" brushRef="#br1" timeOffset="-20806.0472">4359 143 96,'2'19'28,"-2"-19"-2,26 7-4,-3-3-18,11 1-13,10 1-11,4 1-2,5-2-5,-2-3-3,5-5-1</inkml:trace>
          <inkml:trace contextRef="#ctx0" brushRef="#br1" timeOffset="-18357.3804">6616 547 62,'0'0'21,"-9"-19"1,9 19-6,13-18-1,-13 18-2,24-20 1,-24 20-3,36-17-1,-19 8-2,3 6-2,-3-3-2,1 4 0,-1 2-1,-1 4 0,-16-4 1,30 16-1,-30-16 2,22 26 0,-22-26 0,16 35-1,-16-15 0,2 2-1,-6 0 0,-3 2-1,-2 0-1,-4-4-1,-5 0 1,1-1-1,-1-5 0,-1 1 0,-1-4 0,2 0 0,-1-4-1,3 1 0,16-8 1,-22 3-1,22-3 0,0 0 0,0 0 0,0 0 1,0 0-1,0 0 0,27-11 1,-8 9 0,3 2 0,3 0 0,1 0 0,4 4 0,-3 0 0,4-1 0,-3 3-1,0-1 1,-3-1 0,-3 2 0,-5-3 0,-17-3 0,24 6 0,-24-6-4,0 0-12,0 0-7,0 0-8,0 0-1,0 0-2,0 0-2,0 0-1</inkml:trace>
          <inkml:trace contextRef="#ctx0" brushRef="#br1" timeOffset="-19046.5181">5994 919 58,'0'0'25,"-16"-9"2,16 9-1,0 0-3,0 0-1,-11-17-2,11 17-3,0 0-4,0 0-4,5-22-4,-5 22-4,0-23-1,0 4 0,0-1 1,2-2-1,-2-4 0,-2-5 0,-3-4 0,1-3 1,-2-4-1,3-4 1,-3-4-1,1-1 1,1-4-1,2 2 1,6 0-1,-2-3 0,7 5 1,4-2-1,1 5 0,9 6 0,2 7 0,5 4 1,7 9-1,1 7 0,4 10 0,1 7 1,1 9-1,2 5 1,-2 4-1,-2 6 0,-7 2 0,-3 3 0,-12 2 0,-9 0 0,-7-2 0,-12-4 0,-10 3 0,-6-3 0,-9 1 0,-4-2 0,-4-3 0,-1-1 0,2-3 0,-3-1 0,5-7 0,1 0 0,4-2 0,2-3 0,5-3 0,4-1 0,2-2 0,20 0 0,-24 0 0,24 0 0,0 0-13,0 0-6,0 0-9,0 0-5,0 0-1,24 15 0,-6-10-2,0-5 2,10-1 11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38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4EEF39-6FC7-4D32-95A8-07655C9EF433}" emma:medium="tactile" emma:mode="ink">
          <msink:context xmlns:msink="http://schemas.microsoft.com/ink/2010/main" type="inkDrawing"/>
        </emma:interpretation>
      </emma:emma>
    </inkml:annotationXML>
    <inkml:trace contextRef="#ctx0" brushRef="#br0">568 211 65,'0'0'31,"-13"-24"1,13 24-7,-18-18-3,18 18-3,-22-11-3,5 4-3,17 7-2,-29-2-4,10 4-2,-1-2-3,-2 3-2,-2 1 1,-2 0-1,1-1 1,-1 5-1,2-5 0,0 3 0,4-1 0,1 3 0,1-3 0,2 1 0,-1 1 0,17-7 0,-29 13 0,29-13-1,-30 17 1,14-10 0,16-7 0,-30 18-1,30-18 0,-24 22 0,24-22 0,-20 24-1,20-24 1,-13 24 0,13-24 0,-5 26 0,5-26 0,-2 27 1,5-9 1,1-1-1,2 1 1,-1 1-2,4-1 2,2 0-1,0 1 1,4-3 0,-15-16-1,31 28 0,-12-17 1,-1-2-1,2 0 1,2-2-1,1 1 1,-1-3-1,2 1 0,-1-3 0,5 1 0,3 0-1,-1-2 1,1-1 0,0-1 0,1 0-1,1 0 1,-2-1 0,-2 1-1,1-2 1,-1 2 0,-1 0 0,-1-2-1,1 0 1,-2 0 0,1-1 0,1-3 0,0-1 0,-1 1 0,1-3-1,-3 2 1,3-4 0,0 0 0,-3-4 0,1 2 0,0-3 0,-2-1-1,0 1 1,-2-3-1,0 3 1,-4-4-1,-1 3 1,-2 1-1,-15 16 1,22-32 0,-17 16 0,-5 16 1,4-29-1,-4 29 0,-8-30 0,8 30 1,-20-31-1,20 31 0,-26-29 1,10 14-1,-1 0 0,1 1 0,-3-1 0,1 0 0,-2 2 0,0 1 0,-1-1 0,1 2 0,2 0 0,-1 3 0,1 1 0,0 2 0,-1-1 0,3 2 0,16 4 0,-32-9 0,32 9 0,-25-5-3,25 5-5,-23-9-4,23 9-5,-16-10-7,16 10-7,0 0-3,-22-16 1,22 16 1,-8-17 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3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7B50D7-D9B4-448A-97AC-E667D87B4DB5}" emma:medium="tactile" emma:mode="ink">
          <msink:context xmlns:msink="http://schemas.microsoft.com/ink/2010/main" type="inkDrawing"/>
        </emma:interpretation>
      </emma:emma>
    </inkml:annotationXML>
    <inkml:trace contextRef="#ctx0" brushRef="#br0">176 100 9,'-13'-17'11,"13"17"-3,0 0-2,-18-16 0,18 16-1,-21-11 0,21 11-1,-23-15 0,23 15 0,-30-11-1,30 11 0,-29-11 0,29 11-1,-26-11 0,26 11-1,-17-7 0,17 7 0,0 0 0,0 0-2,0 0 0,0 0-1,0 0 0,0 0 0,0 0 1,0 0-1,0 0 1,0 0 2,0 0 2,0 0 2,0 0 2,2 16 1,-2-16 2,0 0 1,8 26 1,-8-26 0,3 26-1,-3-8 0,4 2-2,-2-2-1,5 6-2,-3-2 0,0 0-2,1 0 0,1 4-1,-3-6-1,3 6 1,-4-2-1,-1 1-1,-1 3 0,4 1 0,-2 4-1,0 0 0,0 6-1,1-3 1,1 7 0,1-1-1,-1 4 1,2 0 0,-3-1 0,3-1 0,-1-1-1,-1-1 1,0 0 0,-1-2 0,3-3 0,-2 2 0,-1-3 0,1-1 0,-2 0 0,0 0-1,0-4 1,-1 0-1,-1 0 1,2-1-1,-2 1 0,0-2 0,0 2 1,0-1-1,0 1 1,-2-4 0,2 6-1,-1-1 2,-1-1-2,0 2 1,0 2 0,0-2 0,0 2 0,0 1 0,1-1 0,-1 4-1,2-6 2,0 5-2,0-3 2,0 4-2,0-5 2,0 5-2,0-2 1,0-3 0,0 5 0,0-1 1,-2 5-1,2-1 0,-2 2 0,2 0 0,-2 0 0,0 0 0,2 0 1,-1-2 0,-1-2 1,2-1 0,0-2-1,-2-1 2,0-1-2,2-2 2,-2-2-4,-1-5-6,3 2-11,-6-12-6,6-16-8,0 0 0,-18-9 3,5-20-3,2-14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6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658C47-15DA-4B01-AFA0-42E2E6B1843C}" emma:medium="tactile" emma:mode="ink">
          <msink:context xmlns:msink="http://schemas.microsoft.com/ink/2010/main" type="inkDrawing"/>
        </emma:interpretation>
      </emma:emma>
    </inkml:annotationXML>
    <inkml:trace contextRef="#ctx0" brushRef="#br0">52 23 27,'-9'-18'16,"9"18"1,0 0 0,0 0 0,-20-9 1,20 9-1,0 0 0,0 0-2,0 0-4,0 0-2,0 0-2,0 0-1,-11 18-2,11-18-1,0 20 0,0-20-1,-2 28 0,2-12 0,0 3 1,-2 3-1,2-4 2,0 6-1,-4 2 1,4 1-1,-2-1 0,2 3 0,-2-3 0,2 1-1,-1 1-1,1-1 0,0-3-1,0 0 1,0 2-1,0-2 1,1-1-1,1 1 0,0 4 0,0-4 0,-2 3 0,4 1 0,-2 1 0,1 0 0,-1 3 0,0-1 0,0 0-1,1 0 1,1 0 0,0-1 0,1-3 0,1-1-1,-1 1 1,3-3 0,-1 0 0,0-2 0,1 0 0,-5-2 1,3 2-1,-2 2 0,-1-4 1,-3 0-1,2 1 0,0-3 0,0 0 0,0-1 1,-1-1-1,-1-16 0,2 28-1,-2-28 1,4 27 0,-4-27 0,-2 26 0,2-26 0,-4 26-1,4-26 1,0 25-1,0-25 0,-3 26 0,3-26 0,0 28 0,0-28 0,2 27 0,-2-27 1,0 29-1,-2-12 1,2 1-1,0-1 1,-2-1-1,2 1 1,-2-1-1,2 1 1,-2 1-1,2-18 1,0 29-1,0-29 1,-2 28 0,1-11-1,1-17 0,-2 25 1,2-25-1,0 26 1,0-26 1,0 27-1,0-27 0,2 26-1,-2-26 1,1 28 1,-1-28-1,2 25 0,-2-25 0,0 28 1,0-28-1,-3 27 1,3-27-1,-2 28 0,2-28 1,-6 25-1,6-25 1,-5 28-1,5-28 0,-6 31 0,6-31 1,-5 30-2,5-30 1,-8 27-1,8-27 1,-5 20 0,5-20 0,0 0 0,-6 20-1,6-20 1,0 0 1,0 0-1,-5 21 0,5-21 0,0 0 0,0 0-1,-4 16 1,4-16 0,0 0-1,0 0 1,0 0-1,0 18 1,0-18-1,0 0 1,0 0 0,0 0-1,0 19 1,0-19 0,0 0 0,0 0 0,0 0 0,0 18 0,0-18 0,0 0 0,0 0 0,-2 17 0,2-17 0,0 0 0,0 0 0,2 16 0,-2-16 0,0 0 0,0 0 0,0 0 0,-2 18-1,2-18 1,0 0-1,0 0 1,0 0 0,0 0 0,2 19-1,-2-19 1,0 0 0,0 0 0,2 16 0,-2-16 0,0 0 0,0 0 0,2 20-1,-2-20 1,0 0-1,0 0 1,0 0-1,3 17 0,-3-17 1,0 0-1,0 0 0,0 0 1,0 16-1,0-16 1,0 0 0,0 17-1,0-17-1,0 0 0,4 18-2,-4-18-1,0 0-3,2 19-4,-2-19-4,0 0-3,0 0-2,0 0-4,18 14-2,-18-14 3,0 0 3,0 0 3,17-14 8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0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7A0B11-9D01-4D1D-865C-7BF2E2A990DD}" emma:medium="tactile" emma:mode="ink">
          <msink:context xmlns:msink="http://schemas.microsoft.com/ink/2010/main" type="inkDrawing" rotatedBoundingBox="441,7131 9513,6199 10130,12199 1058,13132" semanticType="callout" shapeName="Other">
            <msink:sourceLink direction="with" ref="{8A0D3591-3E54-4CB7-A9DC-56E449775133}"/>
            <msink:sourceLink direction="with" ref="{4E7CA001-5527-4C26-88E3-643AC10BCC61}"/>
          </msink:context>
        </emma:interpretation>
      </emma:emma>
    </inkml:annotationXML>
    <inkml:trace contextRef="#ctx0" brushRef="#br0">-6831 2551 34,'0'0'19,"0"0"3,-20-2-3,20 2-2,0 0-1,0 0 0,0 0-2,-15 17 0,15-17-3,0 0-1,-13 25-2,13-25 0,-5 30-2,5-10-1,-4 4-3,4 2-1,0 3 0,-2 4 0,2 0 0,0 4-1,0-1 1,0-1-1,0 2 0,2-2 0,-2-2 0,2-4 0,-2-1 1,0-3-1,0-1 0,0-2 0,0 0 0,-2-4 1,2-1-1,0-1 1,0 1-2,0-17 2,-2 29-1,4-12 1,-2-17-2,4 27 2,-4-27-2,3 28 2,-3-28-2,6 27 1,-4-10 0,0 1 1,1 1-1,-5 4 0,4 1 0,-2 2 1,0 0-1,-2 3 1,-1 2-1,1 4 1,-2 3 0,1-1 1,-3 5-1,2 2 0,-1 4 1,-3-2-1,1 5 0,-2 1-1,0-1 1,1 0-2,-3 1 2,2-1-2,0 0 1,0-1-1,1-2 1,3-4 0,-1 0 0,1 0 1,-1-4-1,3-1 0,-1-3 0,-2-1 0,3-2 0,-1-4 1,0-1-2,1-4 2,1 0-1,-2-2 0,1-2 0,1-2-1,2-1 1,-4-1 0,4-16-1,-2 26 0,2-26 0,-2 24 0,2-24 0,0 24-1,0-24 0,0 25 0,0-25 0,2 28-1,-2-28 1,6 25-3,-6-25 1,3 22 1,-3-22-1,8 22 0,-8-22 0,5 26 1,-5-26-1,9 26 1,-9-26 1,10 29-1,-10-29 1,9 30 0,-2-14 0,-7-16 1,9 29 0,-9-29 1,11 30-1,-11-30 0,11 31 1,-11-31 0,13 29 0,-13-29 0,15 30 0,-15-30-1,15 31 1,-15-31 0,13 29-1,-13-29 0,11 30 1,-11-30-2,11 29 0,-8-13 0,-3-16 0,10 32 0,-5-12 0,-1-4 0,3 3 0,-1-3 0,1 2 2,0-1 0,1-1 0,-1 1 0,-7-17-1,17 29 1,-8-12 0,-9-17 0,15 29 0,-15-29-1,20 28 1,-20-28 0,18 27 0,-18-27 0,19 30 0,-19-30 0,18 29 0,-18-29 0,18 29 0,-18-29 1,17 33-1,-10-16 0,2-1 0,-1 4 0,-8-20 0,15 33 0,-15-33 0,16 30 0,-16-30 0,20 24 1,-20-24-1,26 14 1,-9-6-1,1 1 1,0-2-1,5 0 1,2-1-1,3 1 1,1 1-1,4 1 0,-1 0 0,4-2 0,1 3 0,4 1 0,-3-2 0,3 0 0,3 2 0,2-2 1,2 0-1,3 2 0,3-2 1,1 1-1,2-1 1,2 0 1,1-2-1,3 2 0,-2-1 1,3-1 0,-3 0 0,5 1 1,0-3 0,6 3-1,1-5 1,3 3-1,1-6 1,2 3-1,0-1 1,4 2 0,-4-4 1,2 4 1,-7-4 0,1 5 0,2-5 0,1 4-1,-5-6 0,3 4-1,-1 0-2,-3-1-1,3-1 0,-3 0-1,-6 0 1,2 0 0,-2 0 0,-1-1-1,1 1 1,4-2 0,0 0 0,0 0-1,3 0 1,-1-1 0,2 1-1,-1 2 1,-1-4 0,-2 4-1,-4 0 1,0 2-1,-3-2 1,1 4 0,-1-1-1,-1-1 1,3 4-1,-3-3 1,3 5 0,-3-5 0,1 6 0,-3-1 0,3 1 0,-4 0-1,-2 0 2,2 0-1,-2-1-1,2 3 1,-2-6 0,1 1 0,5-1 0,0 1 0,-1-4-1,1 1 1,1 1 0,2-4 0,-1 0 0,1 2-1,-7-2 1,0 0 0,-2 4 0,-2-4 0,-2 1 0,-1 3 0,-3 0 0,-1-1 0,2 1-1,-2 2 1,-1-1 0,-1-1 0,0-1 0,-1 1 0,-1-2 1,-4 2-2,2-1 2,1-1-1,-3 0-1,-1 2 1,0-3 0,-1 3 0,1 0 0,1-2 0,-3-2 0,0 1 0,3 3 0,3-4 0,-1 2 0,0 0 0,2-2 0,-1 3 0,1-1 0,2 0 0,-4 0 0,0 0 0,-1 0 0,-2-1 0,-1 1 0,1 0 1,-2 2-1,-2-2 0,-1-1 0,0 1 1,-1 0-1,-2-2 0,-2-2 0,1 2 0,-3-3 0,1 1 0,-2 0 0,-1-4 0,1 1 0,0-4 0,0 0 0,0-1 0,-1-2 0,1-1 0,0-4 0,1 1 0,-1-3 0,0-1-1,0 0 1,-2 0 1,-1-2-1,1-2 0,-3 0 0,-1-2-1,-4-1 2,1-1-1,-2-3 0,-2-4 0,-2 2 0,-2-5 1,0-1-1,-2-3 0,-1 0 0,-1-2 1,-1-2-2,0-5 1,-1-2 0,1-3 0,-2 0-1,2-3 1,-3 0-1,3 1 1,0-3 0,1 4-1,1-2 1,1 1-1,1 1 2,-1-4-1,0 1 0,1-1 0,-1-5 0,0-2 1,1-3-1,-1-1 0,2 1-1,-1-1 1,1-1-1,-2 0 1,2-3 0,1 1-1,-1 2 0,0-4 1,-2-2 0,1-2 0,1 0-1,-2-3 1,1 3-1,-3-3 0,1 1 1,-3-1-2,3 0 3,-4-3-2,-1 3 1,3 0 0,-2-4 0,0 1-1,0 1 2,-2 2-1,2 0 0,-1 1 0,-1-1 0,0 1 0,2 4 0,-2-3 0,0 3 0,0-2 1,2 4-1,-4 0 0,2 2 0,0 3 0,0 4 0,-3 2 0,1 4 0,0 1 1,-4 3 0,3 1-1,-3 2 2,1 2-2,-1 1 1,-1 3 0,1 1 0,-1 4-1,-1 0 0,1 2 0,0 3 1,-2 3-1,1 1 0,-1 2 0,2 3 0,-3 1 0,3 3-1,-2 3 1,0-1 0,0 0-1,1 0-1,-1 2-1,3 0 0,-1-4 0,2 4 0,-1-2 0,2 4 0,-1-4 2,1 6-1,-1-2 3,5 20-2,-10-31 2,10 31-3,-11-24-1,11 24-4,-11-18-3,11 18-6,0 0-5,-20-21-5,20 21-6,-16-14 6,16 14 1,-19-19 2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1.6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AA8494-5B47-4EFE-B528-49A2E7F9539A}" emma:medium="tactile" emma:mode="ink">
          <msink:context xmlns:msink="http://schemas.microsoft.com/ink/2010/main" type="inkDrawing"/>
        </emma:interpretation>
      </emma:emma>
    </inkml:annotationXML>
    <inkml:trace contextRef="#ctx0" brushRef="#br0">436 126 13,'-6'-19'10,"-1"3"0,7 16 0,-13-28 2,13 28-1,-9-24 3,9 24 0,-4-20 2,4 20 2,0 0 3,-7-24-1,7 24-2,0 0-2,0 0-2,0 0-4,0 0-3,0 0-4,0 0-5,-8 21-1,8-21 1,-1 23 0,1-23 0,0 32 1,0-12 0,1 7 1,-1 1 0,0 1 1,0 4-2,2 2 2,-2 0-2,0 2 1,0 1-1,0-3 1,0 2 0,0 3-1,0 0 1,-2 2 0,1 1-1,-1 3 1,0-1 0,0 3-1,0-2 1,0 2-2,1-4 2,-3 3-1,2-1 0,0 2 0,2-2 0,-3 0 0,1-1 0,-2-1 1,2 4 0,0-4 0,0 2 0,1 0 0,-3-2 0,2 5 0,-3 1 0,3-2 0,-2 1 0,0 1-1,1-3 1,-1 1 0,-1 2 0,1-5-1,0-1 1,-1 1 0,-1-1-1,1-2 1,-1 2 0,-1-4 0,1 0 0,-1 3 0,1-1 0,-1 2 0,1-2 0,-3 2 0,4-4 0,-3 3 0,1-3 0,3 0 0,-1-5 1,-1 2-1,1 0 0,-1-4 0,1 3 0,1-1 0,0 0 0,-1-2 0,-1 2 1,1-2-2,3-2 2,-4 0-1,3-1 0,-1-1-1,0 0 2,1 1-2,-1-1 1,0 0 0,1 2 0,-1 1 0,0 1 0,1-2 1,-1 2-2,0 0 2,1-2-1,-3 2 0,2 2 0,1-4 0,-1 2 1,0-2-1,1 0 0,-3-1 0,1-1 1,-1-1-1,4-1-1,-1-1 1,-1 0-1,0-3 1,1 1-1,1-2 1,0 2-1,2-4 2,-4 0-1,2-3 0,1 3 0,-1-2 0,0-1 0,2-1 0,0-16 0,-2 28 0,2-28 1,0 24-1,0-24 0,0 20 0,0-20 0,-2 17 0,2-17 1,0 0-2,-7 16-12,7-16-10,0 0-7,0 0-4,-13-20 1,11 2 0,-5-14-1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16.34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7194 631 11,'-69'22'6,"-9"2"-1,-1 2 0,-7 0-1,-4-1 0,-4-3 0,0 2 0,-2 0-1,-1-2-1,-1 0-1,1 0 0,-2-2 0,1 0-1,1 1 0,1-3 0,4 0 3,0-3-1,4 0-1,-1-4-1,3-2-1,-1-2-1,1-3 0,-2-2-3,-1-2 1,1-2-2,2-4 0,-4-1 0,-1 1 2,-1-5 0,2-1 0,-3 1 3,-1-2-2,-4-2 1,3 0 0,-1 1 1,0-1 0,1 0 0,-1-1 1,4-1-1,-2 1 1,4-1 0,2 1 0,3-3 0,6 1 0,4-2 2,5 0 1,5 0 0,3 1 0,5-1 0,2 0 0,5 0-2,2 0-1,2-2-2,0 1-1,2-1 0,2 4 0,-2-2 1,1 5 1,-5 0 1,4 4 1,-2 0 1,2 2 0,-2 2 2,0 1-1,4 1 1,-2-1-1,1 3 0,-3-1 0,0 4 0,-5-2 0,1 2 0,-5 2 0,-2 4 0,-6-1 1,-1 4 0,-2 4-1,-4 0 0,2 3 1,-4 1-1,2 0 1,-1-3 0,2-1 0,3-4 0,4-1 0,5-7-1,2-2 0,3-5-2,4-5-1,6 0-2,3-2-2,2-1-2,1-1 0,3-2-2,1 1-1,1-3-1,5 3-1,-5-4 5,5-2-1,-7 0 2,6 0-1,-5 0 3,3 0 0,-4 0 3,-2 0 1,3 2-2,-1-2 0,4-2 1,-2 0 0,3 0 0,1-2 0,4 1 0,1-1-2,4 0-1,1 4 3,5-2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4.8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88E035-0A09-4FE5-BAAC-1C41BD5CEAA2}" emma:medium="tactile" emma:mode="ink">
          <msink:context xmlns:msink="http://schemas.microsoft.com/ink/2010/main" type="inkDrawing"/>
        </emma:interpretation>
      </emma:emma>
    </inkml:annotationXML>
    <inkml:trace contextRef="#ctx0" brushRef="#br0">3 0 25,'0'17'13,"-2"1"-2,2 2 1,0 2-2,2 4 2,-2-4-2,3 6 1,-3-8-1,0 5 1,2-4-2,-2 1-2,0 0-2,0-2 0,0 4-2,0 0-1,0-2-1,2 0 0,-2 1 0,0 1 0,2 2 0,0 1 1,0-1 0,-1 0 0,1 3-1,2 2 1,0-1-1,1 1 0,-1-2 0,1 1-1,3 1 0,-1-2 0,2-1 0,0-1 0,2-1 1,0-2-1,0 1 1,4-3-2,0 2 2,1-2-2,3-2 2,-1 2-2,2-1 2,3-1-1,4-4 1,-3 4 0,7-3 0,-1-1 0,3 1 1,0-1-1,2 1 1,2 1 1,-2-3 0,1 3 0,1-3 1,0 3 0,-2-3 2,4 3-1,-1-1-1,3 3 0,-3-3 0,5 3-1,-3-2-2,6 0 0,0-1-1,2 1 0,2-1 0,5-1-1,4 1 1,0-1 0,5-3-1,-2 4 1,5-5-1,1 1 1,-2-2-1,0 2 1,0-2 0,1 2 0,1-2-1,2-4 1,3 3-1,3-1 1,1-2 0,-2 0-1,6-1 1,-2-1 0,-3 1-1,-3 1 1,-3-1-1,0-1 1,-6 3 0,3-3-1,-3 1 1,-1-3 0,3 3-1,-4-3 2,3 3-2,-3-2 1,-1 1 0,-2 1-1,-4-1 1,-2 1 0,-3 1 0,-2-2 0,-6 3 0,2-3-1,-1 3 1,-3-5 1,1 1-1,-1 0 0,2-3 0,1 1-1,1-2 1,-2 0 0,2-2 0,0 1-1,1-3 1,-1 0 0,0-1 0,-2-1 0,0 3 0,-1-3-1,-1 2 2,-1-1-2,-4-1 1,0 3 0,-4 1 0,2 0 0,-3-2 0,-1-1-1,-1 1 2,1 1-2,-1-1 1,-1 0 0,5 1 0,-5-1 0,4 0 0,-3 2 0,1-1-1,-1 1 1,0 0 0,-4-2 0,-1 3 0,-2-1 0,-3 0 0,-1-2 0,-17 4 1,25-7-1,-25 7 0,23-11 1,-23 11-1,18-20 1,-18 20-1,16-22 0,-16 22-1,21-31 1,-12 14 0,4-3 0,-2-2 0,2 0 0,-2-6 0,2 1 0,-2 1 0,2-3-1,-1-1 1,1 1 0,-2 0 0,2 3 0,-4 0 0,2 3 0,-1-1 0,-3 2 0,-5 1 1,0-1-1,-2 4 0,0-4 0,-2 4 0,-2-2 0,2 1 1,-1 3-1,1-3 0,2 19-1,-6-31 1,6 31 1,-7-25-1,7 25 0,-9-24 0,9 24 1,-8-19-3,8 19 3,0 0-1,-7-16-1,7 16 0,0 0-4,0 0-7,0 0-8,0 0-5,0 0-9,5 22 0,-5-22 2,4 16-1,-4-16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0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CCD87A-0397-4A17-B910-C75F15A78D53}" emma:medium="tactile" emma:mode="ink">
          <msink:context xmlns:msink="http://schemas.microsoft.com/ink/2010/main" type="inkDrawing"/>
        </emma:interpretation>
      </emma:emma>
    </inkml:annotationXML>
    <inkml:trace contextRef="#ctx0" brushRef="#br0">28 240 17,'0'0'8,"0"0"-1,0 0 0,0 0-1,-16-5 0,16 5-2,0 0-2,0 0 0,-6-22-1,6 22 0,0 0 0,0-22 0,0 22 1,0 0 1,2-22 1,-2 22 1,0 0 0,2-18 1,-2 18 1,0 0 1,0 0 0,-4-17 1,4 17 0,0 0 2,0 0 1,0 0 2,-11-18 3,11 18-1,0 0-2,0 0-1,0 0-3,0 0-2,6-19-3,-6 19-2,0 0-5,20-7 1,-20 7-1,22-4 0,-5 1 1,-1-1 1,6 0 0,0 1-1,2 1 1,6-2 0,-1 1 0,0 1 0,1 0 0,-3 2 0,1 0 0,-2-2 0,0 4-1,-4 0 1,-2 1-1,-2-1 1,1 4-1,1-3 1,-2 3 0,1-1 0,-1-1 0,0 0 0,3-2 0,3-2 0,0-2 0,1-6 0,5 1-1,3-2 1,2-2 0,0 0 0,2-2 0,-1 2 0,-1 2 0,-3 3 0,-1 3-1,-5-3 1,-3 8-1,-2 0 0,-3 3 0,0 1 0,-18-6 0,28 18-1,-28-18 1,30 22 1,-14-11-1,1 0 1,3-2 1,2 1-1,0-3 0,2 0 1,2-3-1,-2 0 1,-1-1-1,3-3 0,0 0 0,-2-2 0,0 2 0,0-1 0,-2-1 0,0 2-1,-2-2 1,0 2 0,-3-2 0,-1 2 0,1-2 0,-17 2 0,28-3 0,-28 3 0,25-6 0,-25 6-1,22-4-7,-22 4-10,17-9-8,-17 9-6,0 0-1,0-24-1,0 24-1,-15-33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2.4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0D3591-3E54-4CB7-A9DC-56E449775133}" emma:medium="tactile" emma:mode="ink">
          <msink:context xmlns:msink="http://schemas.microsoft.com/ink/2010/main" type="inkDrawing" rotatedBoundingBox="7719,10301 9433,10198 9439,10290 7724,10394" shapeName="Other">
            <msink:destinationLink direction="with" ref="{9E7A0B11-9D01-4D1D-865C-7BF2E2A990DD}"/>
          </msink:context>
        </emma:interpretation>
      </emma:emma>
    </inkml:annotationXML>
    <inkml:trace contextRef="#ctx0" brushRef="#br0">0 156 31,'0'0'19,"0"0"-1,0 0-2,0 0-1,0 0 0,11-20-1,-11 20 0,24-22-2,-24 22 1,26-20-2,-26 20-2,29-19-1,-29 19-3,28-13-2,-28 13 0,29-7-1,-29 7-3,28-2 0,-28 2-1,27 2 1,-27-2 0,26 2 1,-26-2 0,26 5-1,-26-5 1,28 8-1,-12-5 1,3 1 0,1-2 1,4 2-1,0-1 0,3 1 0,3-4 0,-3 2 0,3 0 0,-1-2 0,-1-2 1,1 2-2,-1-2 2,-1-2-1,-1 1 0,2-3 0,-1 1 0,-1-3 0,0 3 1,1-3-1,-1 1 0,0 0 1,-2 1-1,1-1 0,-1 3 0,-2-1 1,1 1-2,-5 2 1,0 2 0,1-2 0,-3 1 0,3 1 0,1 0 0,2 0 0,0 1 0,4-2 0,1 1 1,3 0-2,3 0 1,0 0 0,-2-2 1,2 2-1,-1-2 0,-1 2 0,-2 0 0,-3-2 0,-2 2 0,-4 2 0,-1 0 0,-19-2-1,25 2 1,-25-2 0,17 3-1,-17-3 0,0 0 0,17 9 0,-17-9 1,0 0 0,16 10 0,-16-10 0,0 0 1,24 7-1,-24-7-7,22 0-6,-22 0-5,26-2-6,-26 2-5,26-2-4,-26 2 1,22-2-1,-22 2 22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5.7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4306B2-AEF2-47FA-8019-F620A0406012}" emma:medium="tactile" emma:mode="ink">
          <msink:context xmlns:msink="http://schemas.microsoft.com/ink/2010/main" type="inkDrawing" rotatedBoundingBox="7890,7883 9509,7974 9499,8144 7880,8054" shapeName="Other"/>
        </emma:interpretation>
      </emma:emma>
    </inkml:annotationXML>
    <inkml:trace contextRef="#ctx0" brushRef="#br0">7 148 21,'0'0'13,"0"0"0,0 0-1,0 0 0,-15-16-1,15 16 1,0 0 0,0 0 2,0-24 1,0 24-1,0 0-2,19-20-2,-19 20-1,29-19-2,-9 7-3,6 1-3,5 1-2,1-1 0,6 2 1,1 4-1,0-1 1,-1 3 0,3 1 0,-1 2 0,-3 0 0,-2 2 0,-4 1 0,2-1 0,-1 2 0,-3-2 0,0 3 0,1-1 0,-1 3 1,1-3-1,-1 5 0,2 0 0,-3 4 1,1 0-1,-3 0 0,0 1 1,0-1-2,-2 0 2,1 0-1,1-4-1,0-4 1,-2-3 0,5 0 0,-3-4 0,2 0 0,-5 2 0,3-5 0,0-2 0,-4 3-1,-2 0 1,-3-1 0,1 3 0,-1-2 0,3 2 0,-2-1 0,1-1 0,3 0 0,2 1 0,0-1 0,1 0 0,5-1 0,-3-1 0,1 5 0,-2-1 0,-2 2 1,-4 0-4,-2 2-10,-18-2-6,21 3-6,-21-3-3,0 0-3,0 0-2,-19 0-5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7.22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199 174 60,'0'0'19,"-12"-16"2,12 16-3,0 0-4,3-24-3,-3 24-3,19-13 2,1 7 0,2-3 0,11 2-2,2-2-1,9 3-2,4-1-2,9 3 0,2 4-4,3 0-7,5 8-1,-9-1 0,5 6 0,-13-4-1,-4 7-2,-15-5-1,-11 8 0,-20-19 3,-16 33 1,-17-15 1,-15 2 1,-13 2 1,-13-1 5,-8-1 2,-5-2 4,-3 4 0,2-7 4,5 3 0,4-5 2,11 0 0,11-6 0,16 2-1,12-5 0,29-4 0,0 0-1,16-9-3,21-4-1,13-2-2,14-3 0,10 1-1,5 3-3,2 3-1,2 7 0,-6 4-1,-11 9 0,-11 8 0,-14 10 0,-19 8-1,-18 9 2,-21 7-1,-16 10 2,-17 3 0,-14 8 4,-10 3 5,-5-4 1,0-1 0,6-9-1,10-6 2,11-19-2,23-8 0,29-28-3,0 0-6,17-11 1,27-18 0,15-10 0,12-10-2,8-1 2,8 0 0,1 3-1,-1 5 0,-3 9-2,-14 9-3,-5 16-1,-25 14-1,-9 18 0,-27 9 0,-19 18 0,-23 11 2,-18 17 2,-15 9 3,-14 2 5,-3 2 2,-2-9 0,12-6 1,14-17-1,18-12-2,20-24 1,26-24-3,19-4-1,23-25-3,20-8-6,10-18-4,20-2-3,0-9-1,6 5 0,-10-3 0,0 15-1,-20 3 3,-9 18 5,-20 16 5,-21 17 3,-21 21 3,-20 16-1,-15 18 0,-21 14 2,-7 16 0,-10 5 2,1 6 0,3-6 2,11-8 0,17-18 0,24-17 1,22-25 0,26-21 0,25-34 0,26-16 2,17-22 0,18-7-1,5-14 0,12-1 0,-2 0-1,-2 13-1,-15 15-3,-13 16-4,-24 27-4,-23 21-2,-24 25-2,-36 21-2,-21 29 1,-26 12 0,-15 21 1,-11 4 0,-2-3 4,0-8 2,19-10 2,20-18 1,22-25 0,23-28-1,27-30 1,25-25 1,26-26 0,23-11-1,15-18 1,8-2 0,4 2-1,0 7 1,-8 9 0,-12 17-2,-19 16 2,-20 21 1,-26 16 1,-20 16-1,-22 21 1,-15 14 0,-18 13 0,-10 10 0,-10 3-2,1-2-1,6-7 1,13-11-1,14-19 1,19-19-1,20-23 1,28-22-1,23-20 1,19-14-1,19-10-1,8-3-1,6 1 1,-2 4-1,-3 10 0,-13 12 0,-15 13 0,-15 20 1,-27 15 0,-21 16 2,-20 19 0,-16 14 0,-21 17 0,-10 11 0,-12 4 0,0-3-1,10-6-1,10-14 0,18-19 0,17-21 0,26-26 0,26-23 0,28-21-1,16-12 0,19-10 1,8-5-1,10 0 0,2 6 0,-5 10 0,-14 14 0,-18 12 0,-17 18 0,-23 15 2,-23 13-1,-21 19 0,-23 14 1,-20 14-1,-13 9 1,-7 4 0,2-3-1,1-2 0,16-13 0,16-13 0,16-16 0,20-18 0,19-19-1,17-11 1,14-9-1,10-11 1,3-5-1,2 1 0,-4 0 0,0 8 0,-8 9-2,-14 7 0,-11 11 0,-13 17 3,-14 14 0,-15 15 0,-17 13 1,-11 9 0,-5 2 2,-2 3 0,4-5-1,8-11-1,16-12-1,20-18 0,18-16 0,24-16 0,18-13 0,17-15-1,11-4 1,6-3-1,0-2 0,-5 9 1,-8 6-1,-17 11 1,-14 14 0,-21 15 0,-18 13 1,-21 13 0,-14 10-1,-17 8 1,-7 6 0,-9-1 1,0-5-2,3-9 0,10-7 0,18-28 0,0 16-1,22-25 0,13-11 0,14-10-1,12-8 2,3-2-1,5-3 0,-5 3 1,-2 0 0,-3 3-1,-7 6 1,-12 5 0,-7 6 0,-7 5 0,-9 6 0,-17 9-1,20-9 0,-20 9 0,0 0 1,0 0-1,18 2 0,-18-2 0,22-11-1,-3 3 0,1-4-1,4-3-1,-4 0 2,2 1 0,-5-3 1,-17 17-3,15-26-3,-15 26-3,-17-16-1,-1 14-2,-14-5-3,1 7 0,-9-4-1,-5 2 2,-4-1 5,-5 3 5,1-2 3,0-2 3,3 2 2,2-1 3,10 1 2,8-7 1,30 9 1,-18-26 4,34 9 1,10-6 1,24-5-1,9-7-2,22 2-1,7-2-2,11 2-1,4 2-4,2 4-2,-7 6-3,-8 7 0,-13 6-1,-18 8 0,-21 10 0,-17 4-1,-23 14-1,-20 7-1,-15 7 0,-15 5 1,-5 3 1,-5 0-1,3-1 0,2-3 0,15-11 3,14-8 1,28-27 2,-2 24 1,30-26-1,18-5 1,13-8 0,12-3 0,3-2 0,7 1-2,-2 5-1,-5 3-1,-6 3 0,-15 10 1,-13 7-1,-14 10 0,-18 8 0,-21 15 1,-17 15 0,-14 9-1,-18 13 2,-8 4-2,-8 3 1,3 0-2,7-7 2,15-15-2,18-18 1,14-15-1,21-31 1,32 9 0,14-27 0,14-9 1,12-12-1,7 1 1,2-5-2,2 5 2,-6 7-2,-11 3-1,-12 13 2,-17 12 0,-17 10 0,-20 13 0,-20 13 0,-21 8 0,-12 10 1,-10 4 0,-5 0 0,2 0-1,3-9 0,10-4 0,5-9 0,13-7-1,10-10 1,6-5 0,19-11 0,0 0-1,0 0 0,-16 6 0,16-6 0,0 0-5,0 0-5,0 0-2,-24-15-2,2 8 1,-4 5-1,-9-9 1,-2 4 1,-7-2 4,-8-1 6,-3 1 2,-4 0 2,1 0-1,-5 2 0,0-1 0,-1 5 0,0-3 0,-1 2-1,-1 1 0,2-1 0,-3 0 1,3 2 0,-4-3 0,0-1-1,2 3 1,3-3 1,1 3-1,-1-3 1,4 2 0,2 1 1,4-1 1,1 2 0,5 2 0,-5 2 0,4 0 1,-1-2 0,-1 4 0,0-3 0,-1 3-1,-1-2 0,1 0-1,-3-2-1,3 2 0,-1-2 0,1 1-2,-2 1 1,-1-2 0,1 4-2,-6-2 0,2 3-2,-6-3 0,3 2 0,-5-1 0,1 1 1,-2-2-1,-1 0 2,5 0 0,-1-2 1,1 0 1,-1 2-1,3-2 1,-1 0-2,2 1 1,-2-1 0,-3 2 0,0 2 0,-3 0 2,1-3 2,0 3 1,-4-2 2,2 0 0,0 0 0,5-1 1,-1-2-1,3-1-1,-3 0-2,3 0-1,-1 0-1,-3 0 0,1 1-1,-4-1 0,-2 0 0,0 0 0,-2 0 0,2-1 0,2-1-1,0-2-1,2 1 1,2-4-1,-1-1 0,3-1 1,3-3 0,0-6 1,4-1 0,0-6 1,3-1-2,3-1 0,1 0-1,2-2 0,0-2-1,2 1-1,-2 1 1,1 0 0,3-2 1,-2-2 0,2 0 1,-1-1-1,5-1 0,-5 0 0,1 1 0,0-3 0,3 2 0,-3 1 0,5-1 2,0 2-1,2-3 2,2 3 1,2-4 0,3-3 0,-1-4 1,3 0 0,-1-1-1,-1-3 2,0-1-2,3-4 1,-3 0-2,4 0 1,-2-4 0,4 0-1,0-3-1,6 0 1,-1-4-1,2-1-1,4 3 1,0 0 0,2 4 0,4-1 1,-3 6-1,5-2 0,-1 8 0,2 1 0,2 8 0,0 7 0,0 9 0,0 4-1,0 20-1,0 0 0,0 0 1,0 0-1,-5 34 0,6-6 0,3 3 0,2 2 1,3 6 1,4-1-1,1-1 1,5 3-2,5-3 2,0 0-1,5-1 1,6 1-2,5-4 2,3 2-1,5 0 1,-1-1 0,7 1-2,-1 4 0,-3 1-1,-1 2 0,-4 4 0,-3 0 0,-9 2 0,0-4 0,-7 2 1,-4-2-2,-4 2 1,-3-8 0,0-1 1,-2-4 0,1-8 1,3-4-1,1-9 0,1-10 3,3-13-1,2-5-2,-2-6-4,-2-8-1,-5-1-3,-4-5 0,-8-1-3,-1 6-2,-13-4 7,-2 4 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8.28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846 234 24,'-31'-42'11,"7"5"3,8 1-4,3 3-3,4 5 0,3 6-2,2 5 2,4 17-2,-5-23 0,5 23-2,0 0-1,0 0-1,-20-4-1,20 4-1,-24 9-1,7 0 0,-1 2-2,-6 2 0,-2 2-1,-3 5 2,-4 4-1,-2 2 3,-2 7-1,-2 0 5,-1 9 0,-1 2 3,3 3 1,-1 3 1,2 3 1,4 0 0,4 2 1,1-1-1,6-3 0,2-3 1,5-1 0,2-1 0,6 2 1,-2-8 0,5 2-1,0-1-2,3 1-1,-3-4-1,2 5-2,-4-7-1,3 1-1,-3 2-2,-1-1 1,0-1-1,-1 1 1,3-1-1,-1 0 0,2-4 0,1 2 1,5-4-1,1-4 1,5 4-1,3-5 1,3-2-1,5 0 0,1 0 1,4-1 0,-2-1-2,2 0 1,0 2-1,-2-4 1,-2 6 0,0-4 0,1 2 0,-3 0 0,0 2-1,3-4 1,3 1 0,-2-1 0,5-3-1,1-1 0,3 0 0,4-3 1,4-2-1,1-2 1,1-2 0,3-2 0,4-1 0,1-1 0,1-6 1,1 2-1,5-2-1,-1-1 1,4-4 0,0 1 0,1-3-1,3-1 0,5 4 1,2-4 0,1 3-1,1 1 1,2 5-1,-4 0 1,1 3-1,1 3 1,-7 1-1,-3 4 0,-3-2 1,-2 4-1,-4 0 1,-1 2 0,-4-3-1,-1 1 1,3 2 0,-2-2 0,2 0 0,-1 0 0,5-4 0,4-2 0,5-1 0,3-5 0,2-2 1,6-3-2,1-2 1,8-5-5,5 8-7,-3-6-4,7 9-5,-11-4-4,7 8-6,-9-1-3,-1 12 1,-16-2 6,-12 3 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23.05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304 19 52,'0'0'25,"-22"35"-2,-2-11-1,6 13-5,-10-2-1,2 9-1,-7-2-1,9 2 0,-2-6-5,6 1-4,4-10-4,5-9-1,11-20 0,3 22 0,14-23-1,9-7 1,9-3-1,7-5 1,7-6-1,5 2 1,-1-4 0,1 2-1,-7 3 1,-8 3 0,-8 7 0,-12 5 1,-19 4-1,7 18 0,-22 6 1,-12 7-1,-12 8 0,-7 9 1,-13 7-1,0 5 0,-3 3 0,1-3 0,6-3 0,7-6 0,13-7 0,13-12 0,17-16 0,5-16-1,47-13 1,5-14-2,18-12 2,9-9 0,13-3 0,4-2 0,1 2 0,-3 5 0,-11 7 1,-15 15 0,-19 15 0,-14 11-1,-35-2 0,9 39 1,-32-1-1,-18 12 0,-16 6 0,-11 10 0,-11 2-1,-8 8 1,-5 1 0,4-4 0,4-3 0,12-10 0,11-8 0,15-10 0,17-15 0,29-27 0,-4 20-1,24-25 1,15-10-1,9-7 1,8-5 0,7-4 0,1-6 0,5-4-1,-3-1 1,-3 2 0,-5 3 0,-8 4 0,-12 11 0,-8 8-1,-26 14 1,0 0-1,-2 16 0,-22 12 1,-10 6 0,-9 9 0,-1 1 0,-2 0 1,4 2 0,7-8 0,13-7 1,11-11-2,11-20 1,24 8-1,9-25 0,11-8-1,13-12 1,5-3 0,5-8 0,1-4-1,0 1 0,0 0 1,-7 1-1,-6 4 0,-4-3 1,-7 1 0,-7 4 0,-7-2-2,-6 4-2,-12-4-1,1 8-1,-9-4 1,-2 12 0,-6 1-1,-1 9 0,-6 3 2,11 17 2,-26-13 0,26 13 0,-35 8 0,15 1 0,-4 0 0,0 2-2,0-2-1,2 0 1,0-5 0,2-2-1,3-10-1,17 8 0,-28-25 0,25 5 3,-1-10 1,4-1 2,7-4 1,6-1 0,7 1 2,3 0 0,2 6 0,1 1 0,2 10 0,-1 1 0,-3 12 1,-4 5 1,-1 11 4,-12 7 2,4 13 0,-13 2-1,4 9 0,-9 2 0,3 4-2,-7 0-3,4 1-2,1-5-2,1-1-1,3-1-1,0 0 1,4 0 0,-2 0 0,4-1 0,-4-1-1,0 0 1,0 3 0,-2-5-1,-4 1 1,3-5 0,-3 1 0,0-4 0,1-5 0,1-2 0,1-4 0,-1-2 0,4-18 0,-6 26-1,6-26 1,-3 22 0,3-22 0,-6 26 0,6-26 0,-3 27 0,3-10 0,0 3 0,0-3 1,0-1-1,1 1 0,-1-17 0,2 27 1,-2-27-1,0 17 0,0-17 1,0 0-1,-18 7 0,18-7 0,-24-4 1,24 4-1,-35-14 0,13 6-1,-6 1 1,-3 0 0,0 3-1,-6 0 0,-5 2 0,-4 2-1,-4 4 2,-3 0-1,-1 1 1,1 1 1,-2 1-1,7 0 1,4 1-1,7-1 1,9-1-1,8-3 0,20-3 0,0 0 0,0 0-1,0 0 1,33 2 0,-3-2-1,5 4 1,3 1-1,8 3 1,6-3-1,5 4-6,0-9-7,7 6 0,-1-12 0,7 1 1,-6-10 1,8 0-1,-12-10 1,1-3 7,-6-3 8,-5-4 0,-6-3 1,-11-4-1,-7-1 0,-9-4 0,-6 1 0,-8-4 0,-5 1 0,-5-1-1,-2 1-2,-4-5 3,0 3-1,0 2 0,4-3 0,0 1-1,5 1 0,2 1-1,2-1 1,4 6-1,2-2 0,1 6 0,0 0 0,-1 5 0,-1 4 0,-1 1-1,0 7 0,-2 4 0,-2 19-1,1-24-2,-1 24-1,0 0 1,0 0-1,-16 8 1,16-8-1,-15 27 2,15-27 0,-18 31 2,10-12 0,1-1-1,0 0-2,3 1-3,4-19-2,-9 29-4,9-29-3,-8 26-5,8-26 1,-7 18 9,7-18 11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7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54B79F-9B0E-42A1-B662-137F005ECD88}" emma:medium="tactile" emma:mode="ink">
          <msink:context xmlns:msink="http://schemas.microsoft.com/ink/2010/main" type="inkDrawing"/>
        </emma:interpretation>
      </emma:emma>
    </inkml:annotationXML>
    <inkml:trace contextRef="#ctx0" brushRef="#br0">0 7 31,'0'0'10,"31"-9"-2,-7 7-6,11 0 0,5 4-2,10 0 1,7 1 0,6 3 0,10 1-1,1 2 0,8 1 0,1-1-1,7 0 1,1 2-1,-1 2 0,2-2 0,7 2 0,4-1 1,2-1-1,2 2-1,1-2 1,1 0 0,-1 0 0,-1 0 1,-2 0-1,-2-1 0,2-1 0,-2 0-1,0-2 2,1 1-1,-2-3 0,-3-1 0,-5-2 0,-4-1 1,0-1-1,-2 2 1,1-4-1,-9 1 1,1-1-1,-7 2 1,0 0 0,-3 2-1,-6-2 1,-1 1 0,-7 1 0,4 0-1,3-2 1,2 0 0,4-2 0,-2 2 0,8 0 2,-4 0-1,5 2 0,-4 2 1,-3-1-1,-2 3 0,-5 3 0,-4-3 0,-6 5-1,2-4 1,-3 0 0,-4 1 0,3-3-1,-3-3 1,2-2 0,-6 0 0,-2 0-1,-5-2-4,-4-2-6,-2 4-1,-11-1-2,-3 1 5,-17 0 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53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2C23A6-3893-46E5-B01F-FACE69696AD0}" emma:medium="tactile" emma:mode="ink">
          <msink:context xmlns:msink="http://schemas.microsoft.com/ink/2010/main" type="inkDrawing"/>
        </emma:interpretation>
      </emma:emma>
    </inkml:annotationXML>
    <inkml:trace contextRef="#ctx0" brushRef="#br0">779 2700 115,'0'0'29,"-17"-11"-1,35 2-15,10-4-6,20 2-2,3-6-2,12 1-3,1 1-3,2 0-1,-5 8-1,-9 0 0,-8 7 1,-15 2 1,-5 5 2,-24-7 1,11 29 3,-13-8 1,-7-1 0,5 2 0,-1 0-1,5 2-2,5-1-10,3 1-10,8 2-6,-5-6-2,4 4-3,-6-4-1,-3 2-3</inkml:trace>
    <inkml:trace contextRef="#ctx0" brushRef="#br0" timeOffset="-327.1665">1299 2649 53,'0'0'21,"-16"-2"1,16 2-4,-17 27-2,10-1-2,-3 5-1,3 11 1,-2 6-3,2 7-1,1 4-3,2 1 0,-3-3-3,1-4 0,-1-3-5,2-12-9,3-3-10,-4-15-7,6-20-1,0 0-2,0 0-1,-16-25-1,14-10 2</inkml:trace>
    <inkml:trace contextRef="#ctx0" brushRef="#br0" timeOffset="478.4103">731 3865 50,'-37'-24'11,"-5"0"-1,-1 0-6,1 8-2,-2 6 1,3 9 2,-5 8 1,6 11 2,-1 8 0,10 5 0,2 4 0,10 7-1,8-2 0,13 1-3,9-6-3,11-6-5,19-5-9,7-8-4,9-8-1,1-10-1,3-7-1,-4-11 0,-5-6 1,-8-9 8</inkml:trace>
    <inkml:trace contextRef="#ctx0" brushRef="#br0" timeOffset="704.2891">692 3619 128,'-39'-33'33,"5"18"0,-3 8-1,11 18-12,4 7-11,13 15-9,11 9 0,10 12 0,12 6 0,8 1 0,4 1 0,3-5 0,1-2 0,-6-13-3,2-2-16,-12-18-10,0-3-3,-24-19-1,19 0-1,-21-17-2,2-3 1,-4-9 7</inkml:trace>
    <inkml:trace contextRef="#ctx0" brushRef="#br0" timeOffset="1514.2908">861 3894 107,'0'0'35,"17"7"0,-17-7-3,26 0-13,-6-5-6,11 5-2,2-9-8,8 1-3,-1-3 0,-1 0 0,-4-3 0,-8-1 0,-5-3 0,-9-3 0,-7 5 0,-14-1-5,8 17 0,-34-25 0,10 21 1,-8 4 1,-1 6 1,0 10 3,-2 6 3,6 6 0,1 5 0,8 7 1,7 0-2,9 2 0,10-1-3,9-4 0,12-6 0,10-6 0,11-3-6,1-14-14,14 1-8,-2-16-4,5 1-1,-13-14 0,1 3 0,-14-10 0,-7-1 11,-9-1 10,-15-4 17,-11 2 12,-10-2 9,-1 9 6,-15-4 1,6 14 1,-9-3-2,9 14 0,-4-1-9,26 4-8,-28 26-12,23-1-3,12 3 0,4 5 0,8 2 0,5 1 0,1-1 0,5-4 0,-3-5 0,-1-8 0,-2-1-3,-24-17-13,33 4-5,-33-4 0,6-22 0,-17-2-1,5 0 0,-11-13 1,6 0 13,-5-3 8,5 0 8,7 1 2,4 1 3,9 8 3,1 1 4,13 16 0,-4 4-1,12 18-4,-3 8-2,3 10-3,-2 6-3,3 8-3,-3 3-4,-1 0 0,-2-4 0,-3-3 0,-2-8 0,-1-7 0,0-2-9,-20-20-13,33 8-9,-33-8-2,33-24 0,-22-2-2,10-1 0,-7-12-1</inkml:trace>
    <inkml:trace contextRef="#ctx0" brushRef="#br0" timeOffset="1865.6859">2009 3707 155,'-38'-29'34,"17"21"-3,-3-1-13,24 9-7,-31 6-8,31-6-3,-22 22 0,22-22 0,-9 34 0,9-12 1,5-1-1,5 1 1,6-6-1,10 2 0,3-1 0,8 1 0,5-1 0,3 1 0,-1 0-1,-6 4 1,-5 4-1,-9 0 1,-9-2-1,-13 0 1,-11-2-1,-8-2 1,-7-2 0,-2-5 0,-1-4 0,-1-7-6,6 2-11,0-12-8,22 8-7,-20-20-1,20 20 0,11-37-1,13 19-1</inkml:trace>
    <inkml:trace contextRef="#ctx0" brushRef="#br0" timeOffset="2533.497">2381 3953 99,'0'0'34,"14"-17"-1,-4 1-4,14 5-10,-2-8-5,7 3-3,-1-4-3,3-1-8,-2 3-5,-7-4-4,2 7-3,-16-1-2,-8 16-1,0-20 1,0 20 0,-33-6 2,7 12 3,-7 5 6,-4 5 5,4 4 4,0 2 4,12 10 4,5-3-1,18 6 1,9-6 0,18 6-2,10-9-3,7-1-6,13-1-11,-2-13-11,7 4-5,-9-15-4,-1 2-3,-14-13-1,-3 0 0,-10-11 2,-10-2 11,-6-6 6,-7-1 13,-4-2 0,-6 2 10,-1 0 7,-4 5 2,2 10 3,9 16 3,0 0 3,-24-11 2,24 27-7,0 1-4,9 12-4,0 0-1,10 8-2,-3-6-4,6 4-3,0-5-5,-2-5 1,-1-6-1,-19-19-3,27 16-7,-27-16-3,0 0 0,-14-37-1,1 17-1,-9-9 1,0-1 0,-2-8 2,5-1 9,7 1 3,10-1 1,9 1 0,15-1 1,15 5 0,14 2-8,6 10-12,6 2-2,0 7-2,1 6-4,-3 3-2</inkml:trace>
    <inkml:trace contextRef="#ctx0" brushRef="#br0" timeOffset="3114.6643">4349 4039 44,'16'13'31,"-16"-13"2,0 0-3,0 0-1,0 0-3,0 0-4,0 0-3,-16-28-7,3 6-9,-5-5-3,-8-10 0,-5-7-1,-12 0 1,-1-4-1,-4 1 1,-1 1 0,3 2 0,5 0 0,12 5 0,12 4 1,25 4 0,14 5-1,16 6 1,16 9-1,5 4-11,14 14-10,-3 6-8,0 13-3,-19-1-1,-6 12-2,-22-6 0,-10 8 0</inkml:trace>
    <inkml:trace contextRef="#ctx0" brushRef="#br0" timeOffset="3292.7724">4018 3874 124,'-17'-8'34,"17"8"1,17-27-8,14 10-12,11-1-9,8 0-11,11 7-16,-4-8-7,9 8-5,-9-3-1,2 6 0,-11-4-1,0 2 1</inkml:trace>
    <inkml:trace contextRef="#ctx0" brushRef="#br0" timeOffset="3505.0819">4621 3582 128,'-37'-5'35,"19"12"-2,-2-2-5,9 14-13,5 3-8,8 9-7,9 6 1,7 5 0,8 2-1,5 0 1,3-2-1,1-7-10,7 5-10,-7-14-9,3-2-3,-8-17-1,3-1-1,-13-15-1,2-3 1</inkml:trace>
    <inkml:trace contextRef="#ctx0" brushRef="#br0" timeOffset="3839.6825">4882 3778 140,'-35'-18'35,"35"18"-3,-29 7-9,22 12-10,5 3-9,7 7-3,10 2 0,7 2 0,8 0 0,4-2 0,7-3 0,5-4 0,4-8-1,-4-6 0,0-9 0,-8-4 0,-5-10 0,-5-5-1,-10-5 0,-5-6 0,-9-4 1,-4-2-1,-6 2 1,-3 0-1,0 2 1,0 7-1,3 6-9,-1 1-4,7 17-5,0 0-5,0 0-5,16 2-4,7 13 0,-1-8 0,3 2 9,3 2 4</inkml:trace>
    <inkml:trace contextRef="#ctx0" brushRef="#br0" timeOffset="4005.8034">5427 3802 90,'-15'20'34,"15"-20"-2,-16 30-2,10-12-9,8 11-4,0-3-4,9 5-4,0 2-8,0-9-18,11 4-13,-22-28-3,35 22 0,-35-22-3,22-13 1,-20-9-2</inkml:trace>
    <inkml:trace contextRef="#ctx0" brushRef="#br0" timeOffset="4633.5829">5981 3841 117,'-19'-26'36,"12"6"-2,-10-9-10,10 12-7,-12-5-4,3 7-5,-8 8-9,-5 5 0,-6 8 0,-4 3 0,0 7 1,1 8 0,3 4 0,9 7 0,8-1 0,10 3 1,14-2-1,14 0 1,8-8-1,10-6 0,6-5-1,1-10-5,6-5-6,-10-13-3,3-1-2,-17-17-1,3-1-2,-19-18 0,0-1 1,-15-9 6,-3-3 9,-6 3 10,-11-3 11,6 14 1,-12 4 1,12 19 1,-6 8 1,24 17-1,-24 20-5,26 10-6,7 10-8,7 9 0,8 8 0,6 2 0,3 0 0,0-8-19,6 2-13,-12-14-4,1-8-3,-10-18-3,-1-10-2</inkml:trace>
    <inkml:trace contextRef="#ctx0" brushRef="#br0" timeOffset="5568.0211">-1375 5158 119,'-15'-28'36,"6"10"-2,-6 0-4,15 18-10,0 0-6,0 0-12,-2 18-2,11 8 0,4 7 0,9 5 0,4 6 0,5 6 0,1 1 0,-1 0 0,0-1 0,-5-4 0,0-4 0,-6-7 0,-5-8 0,-4-7 0,-11-20 0,0 0 0,0 0 0,18-38 0,-14 3 0,5-7 0,2-4 0,7-2 0,6 6 0,2 5 0,3 10 0,3 9 0,1 10 0,-2 12 0,-2 7 0,-3 11 0,-4 7 0,-3 8 0,-3 9 0,1 2 0,-4-1 0,-2-1 0,0-6 0,-2-7 0,6-1-19,-15-32-13,27 18-2,-27-18-1,24-28-1,-15-5-2,4 0-1,-2-7 18</inkml:trace>
    <inkml:trace contextRef="#ctx0" brushRef="#br0" timeOffset="5964.7644">-562 5402 154,'-8'20'37,"8"-20"-1,0 0-8,0 0-28,24 13 0,7-11 0,8-4 0,5-4 0,4-3 0,4 0 0,-3-4 0,1 0 0,-10-3-6,-7 1-2,-16-3 0,-17 18 1,4-30-1,-4 30 1,-43-25 4,3 17 7,-4 6 3,-8 4 1,3 7-1,-3 4 1,8 9-1,5 4-1,12 9-6,10 3 0,13 8 0,16-2 0,11 2 0,20-4 0,12-3 0,13-1 0,0-14-14,15-4-15,-6-14-5,2-2 0,-13-17-1,-7 0-1,-16-18-1,-10-2 11</inkml:trace>
    <inkml:trace contextRef="#ctx0" brushRef="#br0" timeOffset="6156.5598">78 5358 153,'-13'16'36,"-2"3"-1,13 8-4,4 6-31,13 4 0,9 1 0,5-5 0,12 6-19,-3-17-11,8 0-4,-7-19-1,0-4 0,-14-20-1,-4-4 0,-12-10 10</inkml:trace>
    <inkml:trace contextRef="#ctx0" brushRef="#br0" timeOffset="6296.6414">168 5165 75,'0'0'16,"7"18"-7,12-1-8,10-1-15,12 5-4,14-1-2,9 0 0,8-2-1</inkml:trace>
    <inkml:trace contextRef="#ctx0" brushRef="#br0" timeOffset="6897.3086">847 5315 141,'-35'-18'33,"5"3"-2,-5-5-12,8 9-9,-1 0-4,2 8-3,-5 1 2,0 7-1,-10 8-1,3 7-3,-3 6 0,1 9 0,5 3 0,5 8 0,14 2 0,10-4 0,17-2 0,19-7 0,12-8 0,15-10 0,7-12 0,6-8 0,-2-16 0,-5-4 0,-10-7 0,-16-5 0,-15-1 0,-14-1 0,-16 2 0,-10 2 0,-8 6 0,-2 3 0,-1 7 0,1 6 0,5 8 0,6 6 0,17-3 0,2 28 0,13-4 0,12 9 0,8 5 0,9 10 0,4 3 0,0 4 0,-2 4 0,-6 2 0,-7-1 0,-9-5 0,-14-2 0,-12-9 0,-9-5 0,-11-6 0,-12-9 0,-4-8 0,-6-9 0,-8-12-2,6-2-15,-7-19-7,12 2-6,1-18-2,16-2-2,6-13 0,19 0 1,11-9 7,10-4 7</inkml:trace>
    <inkml:trace contextRef="#ctx0" brushRef="#br0" timeOffset="7347.9931">1016 5139 163,'-39'11'37,"23"8"-2,-1-3-15,13 12-20,12 3 0,10 7 0,8 1 0,5 5 0,8 0 0,-1 0 0,-3-2 0,-3-7 0,-7-2 0,-6-9 0,-8-4 0,-11-20-5,0 0-7,0 0-1,-11-31-2,2-4-1,5 0 1,-2-11 0,10 2 5,2 0 5,5 4 2,3 9 1,5 7 3,3 11 3,0 6 3,4 12 5,-8 6 3,8 13 0,-8 2 0,6 9 0,-5 1-2,4 7-2,-2-5-8,3 1-3,-1-8 0,1-9-3,8 0-18,-10-19-8,7-3-4,-9-16-1,4-4 0,-11-15 0,2-4 0</inkml:trace>
    <inkml:trace contextRef="#ctx0" brushRef="#br0" timeOffset="7688.193">1592 5273 104,'11'-24'23,"-11"24"-7,33-23-12,2 15-22,11-3-4,3 4-1,8 0 0,0 1 0,-1 2 0</inkml:trace>
    <inkml:trace contextRef="#ctx0" brushRef="#br0" timeOffset="7528.0984">1660 5165 160,'-26'0'36,"26"0"-1,-18 29-11,19-5-24,10 7 0,4 1 0,7 2 0,4-2 0,5 6-17,-7-8-13,2-1-4,-15-11 0,-4-1-2,-7-17 0,-16 9-1</inkml:trace>
    <inkml:trace contextRef="#ctx0" brushRef="#br0" timeOffset="7995.5746">2026 5193 101,'-33'-2'34,"5"9"0,-9-7-7,10 9-7,-1-5-5,11 7-2,17-11-3,-12 18-9,12-18-1,27 24 0,3-11 0,12 0 0,8 1 0,7 1 0,1 2 0,1 1 0,-3 0 0,-7 1 0,-10 3 0,-13 2 0,-14-1 0,-15 3 0,-14-2 0,-10-2 0,-8-2 0,-6-5 0,4-1-17,-5-12-15,11-2-1,5-14-2,17-5-3,9-8-2,18-6-3</inkml:trace>
    <inkml:trace contextRef="#ctx0" brushRef="#br0" timeOffset="9796.7164">3768 5220 129,'0'0'35,"-11"-31"-1,7 14-11,-5-5-7,3 2-7,-7-2-3,2 2-3,-2 0-4,-1 3 0,-7 5 0,-2 4 0,-7 8 1,-5 11 0,-2 8 1,-1 8-1,1 6 1,0 7 0,6 3 0,11 2-1,11-1 0,10-3 0,16-6 0,12-6 0,12-7 0,7-9 0,5-6 0,0-7 0,-1-7 0,-3-8 0,-12-3 0,-7-4 0,-14 0 0,-8-4 0,-12 2 0,-7 2 0,-6 4 0,-5 3 0,2 6 0,0 7 0,1 4 0,19-2 0,-16 22 0,18-2 0,7 2 0,9 4 0,12 1 0,8-3 0,12 2 0,11-8 0,9 4-11,-4-16-9,7 3-6,-10-13-3,-1-1-2,-19-10-1,-10 1-1,-20-12 4,-13-2 17,-11-1 16,-17-6 15,2 8 10,-14-5 3,7 10 0,-4 0 1,11 15-1,2 0-8,24 7-7,-7 16-16,18 4-1,11 2 0,9 6 0,8-1 0,5 3 0,0-5 0,-1 1 0,-3-6 0,-9-5 0,-3-2-6,-28-13-5,22 4-1,-22-4 0,-17-22 0,-3 1-1,2-2 2,-4-9 2,3-3 10,8 2 5,6-1 2,14-1 0,9 2 1,12 5-1,3 6-1,7 6-2,1 7-2,1 7-2,-5 7-1,-4 10-1,-5 5-1,-6 4 0,-2 5-1,-3 1 1,-3-1-1,-1-5 1,2 0 0,1-4 3,-16-20 4,32 22 1,-12-20 0,4-2 1,0-8-1,3-1-1,-1-6 1,0-1-3,0-2-3,-4-3 0,-6 1 1,-5 2-1,-5-2 1,-8 3-1,2 17 0,-24-20 0,-2 15 0,-1 8 0,-8 5 0,2 6 0,0 8 0,1 8 0,8 1 0,8 2 0,14 3 0,13 1 0,15 0 0,14-2 0,14-8-2,4-10-9,18 1-6,-10-16-3,8 0-2,-16-15 0,-2 0-1,-21-14 2,-4-1 4,-18-5 15,-15-9 18,0 9 4,-16-4 3,3 10 0,-11-5 0,10 14 0,-6 2-2,22 16-13,-22 3-8,22-3 0,-2 33 0,9-9 0,6 4 0,5 1 0,3 2 0,2-2 0,3-3 0,-2-4 0,0-5 0,-2-6 0,-4-4-1,-18-7-6,24-5 0,-24 5-3,4-30-2,-9 3-2,3 1 1,-4-7 2,8-2 5,2 0 9,1 0 4,14 6 2,-3 3 4,12 14 0,-1 2 1,5 12-1,-5 7-5,3 6-7,-3 7-1,-1 4 0,-2-1 0,-2 1 0,-2-2 0,0-2 0,1-6 0,-3-3-6,8 2-14,-10-11-9,12-1-4,-11-12 0,6 0-1,-8-13 0,7 0 0</inkml:trace>
    <inkml:trace contextRef="#ctx0" brushRef="#br0" timeOffset="10204.6417">5951 5224 148,'0'0'35,"0"0"-1,44-22-4,-1 18-39,6-5-17,16 5-7,-3-7 0,4 6-2,-9-6-1,-3 3-3</inkml:trace>
    <inkml:trace contextRef="#ctx0" brushRef="#br0" timeOffset="10016.8744">5984 5061 163,'0'0'35,"0"0"0,0 0-18,-5 29-12,16-3-5,3 5 0,5 0 0,3 2 0,0 0 0,2-4 0,-2-1 0,-5-6-11,3 2-5,-20-24-7,22 35-6,-22-35-3,5 22-1,-5-22-1,0 0 0,0 0 8</inkml:trace>
    <inkml:trace contextRef="#ctx0" brushRef="#br0" timeOffset="11419.994">5684 4870 55,'-5'-17'19,"5"17"0,0 0-3,0 0-3,0 0-2,0 0 0,16 19-2,-5-3-1,0 2-3,-1 3-12,4 1-13,-4-4-4,-10-18-2,14 22-5,-14-22-1</inkml:trace>
    <inkml:trace contextRef="#ctx0" brushRef="#br0" timeOffset="12345.5888">-305 6181 57,'0'0'15,"-16"13"2,16-13-2,0 0-4,11 22 0,-11-22 2,27 15 1,-7-13 1,12-1-2,-1-2-1,9-3-1,-1-2-4,3 1-1,1-6-1,-1 2-2,-5-4-1,-2-2-1,-8-1-1,-3 1 0,-9-1-2,-6-5-2,-11 3-2,-9 0 1,-9 5 0,-11 2 0,-8 7 1,-12 4 0,-6 6 2,-8 7 4,-3 3 3,4 8 1,5 0 1,13 7 0,5-4 2,23 6 0,14-9-2,25 4 0,14-3-2,12-3-5,10 2 0,4-9-11,15 5-10,-7-13-8,3 6-4,-9-13-1,-1-1 0,-10-9-2,-1-3 3,-5-1 10</inkml:trace>
    <inkml:trace contextRef="#ctx0" brushRef="#br0" timeOffset="13036.2619">641 6174 115,'-13'-17'27,"-4"6"-2,1 4-9,-5-2-11,5 2-3,-6-1 0,-2 5 0,-2-1 0,0 6 0,-1 3-1,-1 4 0,2 4-1,1 4 0,3 3-1,5 0 0,6 2-1,4-4 1,8-1-1,-1-17 1,19 22 0,-1-18-1,12-4 1,1-2 1,6-6 0,-2 1 0,-2-2 0,-4 0 2,-5 0 3,-4 3 3,-20 6 2,0 0 0,0 0-1,0 0 1,-33 7 0,13 10-7,-8 7-3,3 7 0,1 9 0,0 8 0,2 3 0,9 4 0,6 2 0,10 2 0,10-8 0,11-5 0,13-9 0,7-8 0,9-7 0,6-11 0,4-5 0,-1-12 0,-3-3 0,-4-6 0,-11-7 0,-9-5-2,-9-1-4,-13-7-2,-7 1-3,-19-10-1,-4 3 0,-12-6-2,-4 4 1,-13 3 3,1 5 3,-6 8 1,5 3 1,2 9-1,9 10-2,7 3-3,28 2-2,0 0-3,-3 22-3,26-20 1,12 5 0,10-3 3,6-4 1,10-4 4</inkml:trace>
    <inkml:trace contextRef="#ctx0" brushRef="#br0" timeOffset="13402.4669">1086 6212 126,'-26'-1'26,"6"2"-2,1 5-14,19-6-5,-11 20-1,17-3 3,-6-17-1,31 33 0,-3-17 0,5 1 0,4-6-1,5 0 0,0-10-2,1-1-3,-3-1-2,-5-9-4,-2-1-5,-13-9-3,-1 2-2,-16-11-1,-3 7-1,-13-10 1,-1 7 2,-8-3 4,-2 8 3,2 4 1,1 6 0,21 10 0,-22-1-3,22 1-2,21 20-1,6-6-1,12 3 2,9 1 2,11 2 1</inkml:trace>
    <inkml:trace contextRef="#ctx0" brushRef="#br0" timeOffset="14065.2038">1913 6284 51,'21'-6'21,"-21"6"2,9-25-1,-16 6-1,3 1-1,-9-9-1,4 5-3,-6-6-1,2 10-3,-3-1-3,-3 7-3,-5 4-2,0 8-4,-1 8-2,-7 3-2,1 9-1,-4 4 0,6 7-1,-1-2 2,12 8 0,3-1 1,13 1 2,13-4-1,12-2 1,11-7-1,11-7 1,6-6-1,4-9-2,0-15-2,-1-4-4,-10-5-1,-4-4-2,-12-3 0,-10 2 1,-12-1 0,-8 4 5,-7 8 4,-8 3 3,-3 6 4,-6 5 2,4 7 2,2 6 1,5 8 1,6 1 0,11 7 0,5 3-1,14 1 0,10-2-1,11-3-2,10-4-1,8-7-2,5-8-2,-3-13-4,6-3-6,-12-9-5,-3-4-2,-15-8-4,-4-1-2,-20-5 0,-6 1 1,-14-2 7,-7 0 9,-7 3 9,-9 1 5,-1 7 4,-1 8 4,1 10 1,3 6 2,10 15 0,3 6-4,15 15-4,9 1-2,12 7-2,9 8-10,8-4-11,8 3-11,-1-8-5,4-8-3,-9-15-3,-6-11-2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0.7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6F2C7D-B965-475D-96CE-D25AFB2C75B7}" emma:medium="tactile" emma:mode="ink">
          <msink:context xmlns:msink="http://schemas.microsoft.com/ink/2010/main" type="inkDrawing"/>
        </emma:interpretation>
      </emma:emma>
    </inkml:annotationXML>
    <inkml:trace contextRef="#ctx0" brushRef="#br0">105 33 12,'0'0'11,"0"0"0,0 0-2,-11-18 0,11 18 1,0 0 1,0 0 0,0 0 1,-18-17-2,18 17 0,0 0 0,0 0-2,0 0-1,-17 26 0,14-8 1,-5 6 1,6 6 1,-7 5 0,7 7 2,-5 0 0,5 4-2,-3-3-1,5 1-1,-2-4-3,2-3-1,0-9-1,0-5-4,2-2-1,-2-5-4,0-16-7,0 22-5,0-22-7,0 0-3,0 0-3,0 0 0,0 0 1,0 0 2,-21 9 7</inkml:trace>
    <inkml:trace contextRef="#ctx0" brushRef="#br0" timeOffset="270.695">-213 574 73,'0'0'24,"31"18"0,-1-20-4,12 6-10,8-4-1,9 4-2,1-2-3,5-1-2,1 3-3,0-2-6,0 2-4,-10-4-4,-5 3-3,-16-4-4,-7-1-1,-28 2 0,1-17-1,-19 2 5,-13-3 10</inkml:trace>
    <inkml:trace contextRef="#ctx0" brushRef="#br0" timeOffset="539.7212">-342 87 70,'0'0'23,"0"0"0,44-24-3,2 13-11,17 1-3,7-1-2,7 0-4,0 0-10,-1 4-6,-8 0-6,-7 1 0,-10 2-1,-10 1-1,-14-1 0</inkml:trace>
    <inkml:trace contextRef="#ctx0" brushRef="#br0" timeOffset="1154.3065">528-182 93,'-31'-5'34,"4"10"2,-1-3-7,10 13-7,18-15-6,-8 40-3,14-12-7,8 1-5,8 8-1,4-2 1,2 2-2,1 0 2,-3-4-2,0 0 1,-4-2 0,-4-5 0,-1-2 0,-6-6 0,-11-18 0,13 22 1,-13-22-1,0 0 0,0 0 0,3-18 0,-3 1-2,2-5-1,4-2 1,-3-2-1,7-1 0,1-3 1,2 7-1,3 1 2,1 1 1,-1 7 3,1 4-1,-1 7 1,-16 3-1,32 9 0,-32-9 1,31 24-2,-18-6 0,3 2-1,1 2 0,3 4 0,-3-4 0,-1 0 0,-3 0-1,0-3 1,-13-19 0,18 24 0,-18-24-5,0 0-9,15 18-8,-15-18-5,0 0-4,0 0-1,24-20-2,-24 20 1,28-28 3</inkml:trace>
    <inkml:trace contextRef="#ctx0" brushRef="#br0" timeOffset="1341.0761">1200 116 111,'0'0'33,"0"0"1,0 0-6,-17 35-10,14-16-5,6 4-5,3 5-7,3-2 0,4 7-8,0-7-16,9 1-8,-2-12-4,8-2-2,-3-15-4,14-13-1</inkml:trace>
    <inkml:trace contextRef="#ctx0" brushRef="#br0" timeOffset="7654.65">3898 515 64,'-16'-5'27,"16"5"2,-28 2-8,28-2-1,-5 27-3,10-3-3,-1 2-2,7 7-2,0 0-1,4 2-5,-3-4-1,3 0-3,2-5 0,-4-4-2,-1-6 1,-12-16 0,17 20-4,-17-20-6,0 0-1,0 0-3,0 0 0,6-22 0,-6 22 0,7-27 1,-7 27 3,16-30 5,-16 30 4,32-27 0,-12 18 3,4 3 0,-2 4 2,0 8 3,-2-1 3,1 8 2,-21-13 2,29 31 1,-20-14 0,4 5-1,-6-6-3,3 3-3,-10-19-9,12 25-11,-12-25-14,21 13-5,-21-13-1,22-2-1,-6-5 0</inkml:trace>
    <inkml:trace contextRef="#ctx0" brushRef="#br0" timeOffset="8037.974">4434 756 28,'0'0'17,"0"0"-1,-24-17-7,24 17-4,-24-4 0,7 6-1,1 4 0,-6 1 0,1 4 0,-1 2 0,2 3 0,20-16 0,-24 33 1,19-16 1,12 1-1,6-1 0,11-1-1,11-3-1,7-4-1,6-3-1,1-4-3,1-1-5,-4-6-2,-5-2-2,-10-6-1,-13 0 1,-18 13 0,-2-31 0,-16 16 5,-11 0 2,-10 3 2,-2 1-2,3 5-5,3-1-3,7 1 0,10-1-3,18 7 15</inkml:trace>
    <inkml:trace contextRef="#ctx0" brushRef="#br0" timeOffset="9493.0548">3446-956 26,'9'20'22,"-9"-20"0,-13 37-1,4-13-3,7 9 3,-3 2 1,8 9-2,-5-2-3,12 4-2,-7-6-4,6 2-2,1-7-5,1-5-2,0-8-1,2-6-1,-13-16 0,20 17-2,-20-17-5,0 0-3,26-10-1,-26 10-2,9-27 0,-9 3 0,11 4 1,-6-8 1,6 3 5,4-3 3,0 4 1,1 1 2,1 2-1,-1 9 1,-16 12 1,26-13-1,-26 13 1,19 14 1,-19-14 0,16 35 2,-8-9 0,1 3 1,0-1-1,2 5 0,-2-4 0,2-1-1,0-5-2,0-6-8,0-1-12,-11-16-6,19 13 0,-19-13-3,0 0 0,16-24-1</inkml:trace>
    <inkml:trace contextRef="#ctx0" brushRef="#br0" timeOffset="9938.4092">3896-587 33,'-12'-17'18,"12"17"-1,1-25-6,-1 25-5,24-24-2,-3 15-2,4 0-1,1 1 0,3 6-1,-3 4 1,0 6-1,-4 3 1,-22-11 1,24 31 0,-20-11 1,-6 4 0,-6-2 1,1 3 1,-8-3 1,3 2 0,-5-5 1,0 3 0,1-8 0,16-14 0,-22 26-2,22-26 0,-11 18-1,11-18 0,0 0-2,20 11 1,-2-11-2,8-1-2,7 4-9,-2-5-8,8 4-9,0-2-2,-2 2-1,-8 0-2,-3-2 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16.910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95 243 32,'0'0'18,"-17"-6"-4,17 6-2,-13 28 0,4-8-1,2 2 0,-4 2-2,2 3-1,-2-3-2,5-2 0,-1-6 0,7-16-1,-6 21-2,6-21 0,0 0-2,15-37 0,0 8-2,5-12-2,4-3-3,3-7-1,3 0 0,-1-1 0,1 4 0,-6 8 2,-6 13 0,-5 5 4,-13 22 1,0 0 1,0 0 1,-15 31 0,-3-4 1,-3 12-1,-2-1 0,-1 6-1,2-5 1,3-2-1,6-10-2,4-5 0,9-22-2,0 0-2,22 7 0,-2-21-3,4-5-3,4-4 0,3 1-1,-1-4 0,-5 6-1,-1 5 0,-7 6-1,-17 9 2,20 0 9,-20 0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1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7CA001-5527-4C26-88E3-643AC10BCC61}" emma:medium="tactile" emma:mode="ink">
          <msink:context xmlns:msink="http://schemas.microsoft.com/ink/2010/main" type="inkDrawing" rotatedBoundingBox="7820,5921 9228,5759 9314,6506 7906,6669" hotPoints="9375,6144 8670,6602 7852,6412 8556,5954" semanticType="enclosure" shapeName="Ellipse">
            <msink:destinationLink direction="with" ref="{9E7A0B11-9D01-4D1D-865C-7BF2E2A990DD}"/>
          </msink:context>
        </emma:interpretation>
      </emma:emma>
    </inkml:annotationXML>
    <inkml:trace contextRef="#ctx0" brushRef="#br0">847 361 40,'-17'-2'20,"1"-1"3,16 3-5,-28-6 1,28 6 0,-26-7 1,26 7-2,-22-8-2,22 8-2,-18-11-2,18 11-3,-18-11-2,18 11-4,0 0-3,-22-12 0,22 12 0,0 0 0,0 0-1,-17-21 1,17 21 0,0 0 0,0 0-1,-11-18 1,11 18 1,0 0-1,0 0 0,0 0 0,-6-20 0,6 20 0,0 0 0,0 0 0,0 0 0,0 0 0,0 0 0,0 0 0,-5-17 1,5 17-1,0 0-1,0 0 1,0 0 0,0 0 0,0 0 0,0 0 0,0 0 0,0 0-1,0 0 1,0 0 0,-9-16 0,9 16 0,0 0 0,0 0 0,0 0 0,0 0 0,0 0 0,0 0 0,-17-4 0,17 4 1,0 0-1,0 0 0,0 0 0,-16-5 0,16 5 0,0 0 0,0 0 0,-17-6 0,17 6 0,0 0 1,-18-5-1,18 5 0,-17-2 0,17 2 0,-18 0 1,18 0-2,-24-2 1,24 2 0,-26 2 0,9 1 0,-1-1 0,-4 4-1,2-3 1,-4 5 1,0-3-1,-4 1-1,4 1 1,1-1 0,-1-5 0,3 5 0,1-2 0,20-4 0,-31 7 0,31-7 0,-26 9 0,26-9 0,-22 13-1,22-13 1,-22 13 0,22-13 1,-22 18-1,22-18-1,-26 26 1,26-26 0,-26 27 0,15-10 0,11-17 0,-18 33-1,18-33 0,-9 31-1,9-31 0,-4 29 1,4-29-1,7 30 1,-7-30-1,12 29 2,-3-11-2,2-1 3,2 1-1,-1-1 0,3 1 0,2-1 1,1-1-1,1-1 0,1 0 1,2-1-1,2-1 1,2 0-1,1 0 1,3-4-1,-1 0 1,6-2-2,-2 1 2,2-5-1,2 1 0,1-2 0,1-2 0,3 0 0,1-2 0,1 0 1,2 0-1,0-3 0,0-1 1,0 1-1,0-4 0,-2 1 0,0-1 0,0-2 0,0 0 0,-3 0 1,1-3-1,-3 1 0,-1-2 0,1-1 1,-6-5 0,-3 3-1,-5-2 1,-3-2-2,-3 0 2,-6-2-2,-4 0 2,-4 0-2,-3-1 0,-2-3 0,-4 1 1,-5-1-1,-2 1 0,-2-1 0,-3-5 0,-4 5 0,-4 3 0,-2-3 0,-2 4 1,-3-1 0,-2 3 0,0 2 0,-2 3 0,0 1 0,2 1 0,-2 4 0,2 2 0,3 3-1,3 1-2,3 3-8,-2-2-5,8 6-6,-4-4-6,22 2-5,-32-3 0,32 3 2,-27-4 2,27 4 13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9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B3F8DE-7F09-4DD8-953E-7DFEACA986A1}" emma:medium="tactile" emma:mode="ink">
          <msink:context xmlns:msink="http://schemas.microsoft.com/ink/2010/main" type="inkDrawing"/>
        </emma:interpretation>
      </emma:emma>
    </inkml:annotationXML>
    <inkml:trace contextRef="#ctx0" brushRef="#br0">4283-919 21,'24'-7'18,"5"-4"0,10 0-6,12 0 0,4 0 0,8 1-1,1 1-2,6 2-1,-2 0 0,0 3-2,-5 0-1,-8 2-4,-3 4-11,-12 4-9,-7-1-5,-13 3 0,-20-8-2,6 16-2</inkml:trace>
    <inkml:trace contextRef="#ctx0" brushRef="#br0" timeOffset="-5229.1309">4682-1106 1,'-22'7'7,"22"-7"1,0 0-3,0 0 0,0 0 2,-9 17 0,9-17 1,0 0 0,1 24 0,-1-24 0,0 25 1,0-6 0,-1-1 1,1 6 0,-2 0 0,0 5 1,0 4 1,4 5 2,-4 5-1,4 4-1,-2 3-2,5 3-1,-5-2-1,6 3-3,-2-1-2,1-4-2,1-3-1,-1-4 0,-1 1 0,0-1 1,1-4-1,-3 1 0,0-4 0,0 1 1,-2-1-1,1 0 0,-1 0 0,0-4 0,-1 0 0,1 2 0,1 0 0,-1 2 1,2-2-1,0 0 0,2-2 0,1-1 1,1-1-1,-2-3 0,1-6 0,-1-2 0,-4-18 1,9 24-2,-9-24 2,0 0-1,9 20 0,-9-20 0,0 0 0,0 0 0,0 0 0,0 0 0,0 0 0,6 17 0,-6-17 0,0 0 0,0 0 0,0 0 0,0 0-3,0 0-6,0 0-5,0 0-6,20-6-5,-20 6-6,0 0-2,20-20-1,-20 20 3,20-24 9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6.0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FFBA07-00E8-4DA0-8CC9-960526E8CE8C}" emma:medium="tactile" emma:mode="ink">
          <msink:context xmlns:msink="http://schemas.microsoft.com/ink/2010/main" type="inkDrawing"/>
        </emma:interpretation>
      </emma:emma>
    </inkml:annotationXML>
    <inkml:trace contextRef="#ctx0" brushRef="#br0">350 2201 11,'16'-6'14,"-16"6"-4,31 0-2,-7 4 0,8 0 0,4 1 1,7 1-1,5 1-2,5 0-3,0-1 0,6 1-1,-6-3 0,-1 0-2,-8-3 0,-3 1-1,-12 0-3,-12-2-2,-17 0-2,0 0 0,0 0 0,-24-7 0,-8 5 0,-6-2 1,-10 1 3,-7 3 3,-6 0 3,-5 0 1,0 0 1,-8 0 0,0 0 0,3 1 0,1-1-1,2 0 0,3 2-1,6-4-2,4 2 1,11-1-1,4-1 0,7-2 2,9 0 0,3 1-1,21 3 0,-16-11 1,16 11 0,0 0-1,29-17 0,-3 15 0,5 1-2,10 1 1,7 3 0,-1 5-1,5-1 0,-2 4 1,1 0-1,-5 0 0,-4 0 0,-7-2 0,-9-2 1,-8-1-1,-18-6 2,0 0-1,0 0 0,0 0-3,-42 4-4,9-4-3,-9-2-3,-2 0-1,-6 0-2,6 0 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8:22.4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3084F0-5CB8-4C4C-8B85-C70D24DB03A1}" emma:medium="tactile" emma:mode="ink">
          <msink:context xmlns:msink="http://schemas.microsoft.com/ink/2010/main" type="writingRegion" rotatedBoundingBox="14236,9928 28943,9655 29102,18198 14394,18472"/>
        </emma:interpretation>
      </emma:emma>
    </inkml:annotationXML>
    <inkml:traceGroup>
      <inkml:annotationXML>
        <emma:emma xmlns:emma="http://www.w3.org/2003/04/emma" version="1.0">
          <emma:interpretation id="{81628F0C-7AA8-47DE-9630-A8A3C7351B47}" emma:medium="tactile" emma:mode="ink">
            <msink:context xmlns:msink="http://schemas.microsoft.com/ink/2010/main" type="paragraph" rotatedBoundingBox="16499,9881 28963,10071 28955,10549 16491,103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F4758B-B079-4AC3-8C1E-C24DCC963BED}" emma:medium="tactile" emma:mode="ink">
              <msink:context xmlns:msink="http://schemas.microsoft.com/ink/2010/main" type="line" rotatedBoundingBox="16499,9881 28963,10071 28955,10549 16491,10360"/>
            </emma:interpretation>
          </emma:emma>
        </inkml:annotationXML>
        <inkml:traceGroup>
          <inkml:annotationXML>
            <emma:emma xmlns:emma="http://www.w3.org/2003/04/emma" version="1.0">
              <emma:interpretation id="{413BDA3C-CE60-480B-B659-39CCA0E46770}" emma:medium="tactile" emma:mode="ink">
                <msink:context xmlns:msink="http://schemas.microsoft.com/ink/2010/main" type="inkWord" rotatedBoundingBox="16499,9881 20179,9937 20171,10400 16492,10344"/>
              </emma:interpretation>
              <emma:one-of disjunction-type="recognition" id="oneOf0">
                <emma:interpretation id="interp0" emma:lang="en-US" emma:confidence="1">
                  <emma:literal>Pressure</emma:literal>
                </emma:interpretation>
                <emma:interpretation id="interp1" emma:lang="en-US" emma:confidence="0">
                  <emma:literal>pressure</emma:literal>
                </emma:interpretation>
                <emma:interpretation id="interp2" emma:lang="en-US" emma:confidence="0">
                  <emma:literal>Presort</emma:literal>
                </emma:interpretation>
                <emma:interpretation id="interp3" emma:lang="en-US" emma:confidence="0">
                  <emma:literal>Presswork</emma:literal>
                </emma:interpretation>
                <emma:interpretation id="interp4" emma:lang="en-US" emma:confidence="0">
                  <emma:literal>presort</emma:literal>
                </emma:interpretation>
              </emma:one-of>
            </emma:emma>
          </inkml:annotationXML>
          <inkml:trace contextRef="#ctx0" brushRef="#br0">1622-1275 46,'0'0'23,"-6"-31"0,6 31-4,-5-22-4,5 22 0,0 0 4,0 0 0,0 0-1,0 0-4,-4 37-3,2-15 0,4 11-2,-6-2 0,3 6-5,1-1-4,-2 1-1,0-2 0,2-2 1,2-4 0,0-7-1,-2-1 0,0-21-2,5 25-10,-5-25-6,0 0-5,0 0-4,0 0-2,2-31 0,-2 13 0,-6-4 2,1-4 9,-2-1 6,-3-1 6,-1-1 4,4 1 2,0 1 2,5 3 8,-6 0 2,5 0 2,-3 0-1,4 6 1,1-4 3,1 5 0,1 1 1,3-1-7,-4 17 0,29-25-2,-1 17 1,-2 3-2,9 3-1,0 2-2,5 6-2,-3 1-1,0 2 0,0 6 2,-6-1 0,-5 5 0,-8 3 0,-7 0 2,-7 0-1,-10-2 2,-5 4-2,-11-6-1,-4 2 0,-5-5-1,-2-4-1,-2-2 0,-2-2-1,0-3 0,-1-2 0,5-2-1,1-2-1,10-2-2,6-1-4,16 5-5,0 0-6,35-15-5,0 6 0,9 2-2,7-1 1,10 3 1,2-1 4,-1 1 5,-3 3 11</inkml:trace>
          <inkml:trace contextRef="#ctx0" brushRef="#br0" timeOffset="740.4152">2164-1183 75,'-29'7'27,"7"-8"3,5 4-1,-5-5-3,22 2-8,-16 17-3,16-17-3,9 29-3,4-9-4,2 3-3,5 0 0,-2 3-1,2-2-1,-3-2-1,-4-2 1,-6-3-1,-7-17-1,2 20 1,-2-20-1,-17-6 1,17 6 0,-33-29 1,17 7 1,-3-4 0,7-3 1,1-2 1,7 1-1,8 1 0,8 3 0,9 4-2,4 2 0,10 7 0,2 4 0,4 7-3,-5 0-7,7 8-5,-10-1-3,-2 6-4,-5 2-5,-8 4-2,-18-17-1,24 29 2,-24-29 6,6 29 5,-6-29 5,0 26 6,0-26 8,-2 20 6,2-20 2,0 0 5,16 15 5,-16-15 2,19-4 1,-19 4-3,29-11-3,-10 4-1,3 0-4,-2-3-3,4 1-3,-4 2-4,2 0-1,-2-3-1,-20 10 0,26-16 0,-26 16-2,0 0-1,4-18 1,-4 18 0,-30-6 0,6 10 2,-3-1 1,-10 5 5,2 5 3,-4 1 0,6 6 1,4-1-1,11 5-1,6-4 0,16 2-3,9 0-3,13-4-3,11 4-11,5-11-9,11 4-9,2-13 0,8 0-3,-4-12 0,2 1-1,-6-9 0,-2-6 10</inkml:trace>
          <inkml:trace contextRef="#ctx0" brushRef="#br0" timeOffset="1146.8309">3174-1240 79,'-27'-7'25,"-3"1"0,-3 3-1,6 3-10,-1 2-5,11 5-2,1 2-1,16-9-2,-13 24-2,13-24 0,11 27 0,-11-27 0,33 28 0,-13-13 0,6-3 0,-2 3-1,2-2 0,0 0 0,-1 0-1,-6 1 1,-3 1 0,-16-15-1,17 28 1,-17-28 0,-2 27 0,2-27 0,-18 26 0,18-26 0,-26 18-1,26-18-1,-28 11-5,28-11-5,-18 4-7,18-4-5,0 0-3,15-22-1,8 11 0,11-8 0,6-1 3,12-4 5,1-1 11</inkml:trace>
          <inkml:trace contextRef="#ctx0" brushRef="#br0" timeOffset="1544.0434">3695-1227 79,'-30'-4'23,"-6"-1"-1,3 5 0,-2-2-10,11 6-6,5 1 0,19-5-2,-24 20-1,24-20-2,4 24 0,-4-24 0,28 24-1,-8-11 1,4 0-1,0-2 0,1 0-1,-2 0 1,-1 0 0,-4 2 0,-18-13 1,24 24 0,-24-24 0,4 27 1,-4-27 1,-17 26 0,17-26-1,-24 22 1,8-15 0,16-7-2,-30 9-3,30-9-6,-20-2-6,20 2-7,-6-16-3,6 16-1,19-28 0,-3 8-1,14 0 3,3 0 5,7-2 6,3 2 11</inkml:trace>
          <inkml:trace contextRef="#ctx0" brushRef="#br0" timeOffset="1909.8071">3993-1203 139,'-33'-6'32,"16"8"0,-5-4-11,22 2-7,-20 13-5,20-13-5,7 26-3,4-8-1,8-1 1,5 1-1,7 0 0,0-3 1,2-2-1,2-2 1,-4-5-2,-1-8 1,-4-2-1,-4-3-2,-4-2-3,-18 9-1,22-32 0,-24 12 0,1 2 1,-9-1-1,-1 3 2,-3-2 2,14 18 2,-26-24 1,26 24-1,-17-13-6,17 13-8,0 0-7,19 4-3,-1-1-1,8 3-1,3-1 0,4 1 1,4-1 5</inkml:trace>
          <inkml:trace contextRef="#ctx0" brushRef="#br0" timeOffset="2252.6689">4423-1196 164,'0'0'33,"-31"4"-1,31-4-18,-9 18-6,14-1-7,6 3-1,6 2 0,1 0 0,3 2 0,-1-2 0,0-2 0,-2-3-7,-18-17-6,23 18-2,-23-18-1,0 0 0,-15-22-1,15 22 2,-28-37-1,13 13 10,3 0 6,-1 1 4,7 1 1,8 0 0,9 5 0,9 4 0,10 4-7,12 5-10,2 4-7,8 4-1,-1 3-1,-1 3-1,-4 2 1,-8 3-1,-4 2 7</inkml:trace>
          <inkml:trace contextRef="#ctx0" brushRef="#br0" timeOffset="2545.422">4916-1078 106,'0'0'26,"0"0"0,21-11-9,-1 1-6,2-2-3,7 1-3,-1-2-2,-1 0-4,-3 0-3,-3 2-1,-21 11-2,20-18 1,-20 18 0,-20-9 3,-4 9 4,-11 3 6,-9 3 3,-1 7 1,-4-2 1,8 9 0,6-2 0,15 8-1,11-2-5,18 1-6,21 5-10,6-5-18,21 1-4,4-6-10,5-9-2,6-7-3,0-10-1</inkml:trace>
        </inkml:traceGroup>
        <inkml:traceGroup>
          <inkml:annotationXML>
            <emma:emma xmlns:emma="http://www.w3.org/2003/04/emma" version="1.0">
              <emma:interpretation id="{14ED2F33-C552-41EB-9FD3-0810AA83602E}" emma:medium="tactile" emma:mode="ink">
                <msink:context xmlns:msink="http://schemas.microsoft.com/ink/2010/main" type="inkWord" rotatedBoundingBox="21414,9997 23880,10034 23876,10342 21410,10305"/>
              </emma:interpretation>
              <emma:one-of disjunction-type="recognition" id="oneOf1">
                <emma:interpretation id="interp5" emma:lang="en-US" emma:confidence="0">
                  <emma:literal>most</emma:literal>
                </emma:interpretation>
                <emma:interpretation id="interp6" emma:lang="en-US" emma:confidence="0">
                  <emma:literal>must</emma:literal>
                </emma:interpretation>
                <emma:interpretation id="interp7" emma:lang="en-US" emma:confidence="0">
                  <emma:literal>mast</emma:literal>
                </emma:interpretation>
                <emma:interpretation id="interp8" emma:lang="en-US" emma:confidence="0">
                  <emma:literal>mist</emma:literal>
                </emma:interpretation>
                <emma:interpretation id="interp9" emma:lang="en-US" emma:confidence="0">
                  <emma:literal>midst</emma:literal>
                </emma:interpretation>
              </emma:one-of>
            </emma:emma>
          </inkml:annotationXML>
          <inkml:trace contextRef="#ctx0" brushRef="#br0" timeOffset="3935.1622">6485-1163 94,'-16'-2'38,"16"2"-1,-20 0-15,20 0-7,0 0-2,18 30-2,-18-30-1,35 29-3,-15-12-4,2 3-3,2-4 0,0 1 1,-4-2-1,-1-3-1,-19-12 1,27 11 0,-27-11-1,20-3 0,-20 3 0,15-20-1,-11 3 1,0-1 0,-3-2 1,5-3-1,1 1 1,2 0 1,4 2 0,-13 20 0,35-25 0,-11 17 0,6 5 0,-1 4-1,4 7 1,0 3-1,-3 3 1,1 3-1,-3 1 0,-1 2 1,-3-1-2,-4-1 2,-1-3-2,-19-15 1,25 22 0,-25-22-1,0 0-1,17 5-1,-17-5-1,0 0-2,6-23 0,-6 23 0,9-30-1,2 14 2,9-3 0,0 3 2,6 1 2,3 2 2,5 4 0,-1 4 2,0 1 2,-4 8 1,-7-1 1,2 6-1,-7 2 0,-1 2-1,-16-13 0,21 31-2,-12-14-2,-9-17-1,16 29 0,-16-29 0,13 22-1,-13-22-2,17 15-9,-17-15-7,16 4-7,-16-4-4,19-9-1,-19 9-1,18-19 1,-18 19 2,20-27 11,-20 27 15,22-30 13,-22 30 7,11-24 3,-11 24 2,6-18 8,-6 18 1,0 0-2,0 0-7,0 0-6,0 0-4,-17 15 0,17-15-3,6 27-7,-6-27-1,24 32-2,-4-20 1,6 3 0,7-2-1,6 0 1,-1-6-3,3 0-7,-5-7-5,-4 2-1,-12-11 1,-20 9-1,16-27 1,-19 10 1,-8-7 5,-6 0 10,-3 2 5,-2-2 2,2 4 1,3 4-1,17 16-2,-13-22-8,13 22-9,19-4-7,5 6-5,7 5-1,6 1-1,10 1 0,5 0 2</inkml:trace>
          <inkml:trace contextRef="#ctx0" brushRef="#br0" timeOffset="4311.9849">8365-1166 83,'-20'-11'28,"-4"1"1,-7-1-7,1 6 0,-5-2-4,6 5-4,-6 2-2,9 3-4,2 5-4,6 1-2,18-9-2,-11 24 1,11-24-1,26 25 0,-1-10 0,9-2 0,8 2 1,4-2-1,0 1 0,-6 3 0,-5-3 0,-5 1 1,-12 0-1,-18-15 1,0 25-1,0-25 0,-37 19 0,10-16 0,-3 3-1,-5-6-4,10 0-7,-1-6-4,26 6-5,-26-12-5,26 12-3,22-24-3,6 9 2,7-3 4,11-1 4,7 1 6</inkml:trace>
          <inkml:trace contextRef="#ctx0" brushRef="#br0" timeOffset="4684.6501">8628-1084 128,'0'0'27,"24"-20"-9,2 14-23,7 5-18,9 1-5,6-2-2,6-2-3,6-3-1</inkml:trace>
          <inkml:trace contextRef="#ctx0" brushRef="#br0" timeOffset="4545.5594">8713-1212 129,'-20'-22'32,"20"22"-1,-30-11-3,30 11-12,0 0-8,-14 29-7,19-9-1,4 6 0,4 1 0,0 5 1,4-3-1,1 2 0,0-1-4,-3-7-12,5 3-10,-5-8-4,-15-18-2,20 19-1,-20-19-1,0 0-1,-11-17 3</inkml:trace>
        </inkml:traceGroup>
        <inkml:traceGroup>
          <inkml:annotationXML>
            <emma:emma xmlns:emma="http://www.w3.org/2003/04/emma" version="1.0">
              <emma:interpretation id="{F1102DDA-A663-4BB6-8085-6BD985FF6079}" emma:medium="tactile" emma:mode="ink">
                <msink:context xmlns:msink="http://schemas.microsoft.com/ink/2010/main" type="inkWord" rotatedBoundingBox="24679,10021 26060,10042 26054,10415 24673,10394"/>
              </emma:interpretation>
              <emma:one-of disjunction-type="recognition" id="oneOf2">
                <emma:interpretation id="interp10" emma:lang="en-US" emma:confidence="1">
                  <emma:literal>be</emma:literal>
                </emma:interpretation>
                <emma:interpretation id="interp11" emma:lang="en-US" emma:confidence="0">
                  <emma:literal>bee</emma:literal>
                </emma:interpretation>
                <emma:interpretation id="interp12" emma:lang="en-US" emma:confidence="0">
                  <emma:literal>bye</emma:literal>
                </emma:interpretation>
                <emma:interpretation id="interp13" emma:lang="en-US" emma:confidence="0">
                  <emma:literal>bf</emma:literal>
                </emma:interpretation>
                <emma:interpretation id="interp14" emma:lang="en-US" emma:confidence="0">
                  <emma:literal>by</emma:literal>
                </emma:interpretation>
              </emma:one-of>
            </emma:emma>
          </inkml:annotationXML>
          <inkml:trace contextRef="#ctx0" brushRef="#br0" timeOffset="5683.0697">9715-1247 59,'0'0'24,"22"-7"3,-22 7 3,30 7-7,-30-7-2,37 29-2,-23-9-3,7 10-2,-7-5-5,3 3-3,-1 1-6,1-1 0,-2-2 0,-1-4 1,-1-6-2,-13-16 1,28 26 1,-28-26-1,28 3-1,-12-8 1,1-6-1,-17 11 1,27-33-1,-14 11 1,0 0 0,0 0-1,-4 2 1,2 1 0,-11 19 1,30-25-1,-10 21 1,0 4-1,6 5 0,3 6 1,2 4-1,1 3 1,-5 6-1,1 2 0,-6-2 0,-2 2 0,-11-3 0,-7 1-1,-9-4 1,-10-5 0,-8-4 0,-10-7-1,-6-6 1,-5-4 0,0-5 0,2-5-1,9-1-3,8-3-6,27 20-7,-4-33-5,31 24-6,8-2-3,19 7-1,5 1 1,9 5 2,0 1 6,-6 3 6</inkml:trace>
          <inkml:trace contextRef="#ctx0" brushRef="#br0" timeOffset="6059.2926">10637-966 102,'-39'-11'33,"39"11"-1,-33-22-1,33 22-13,-2-22-4,2 22-3,34-21-4,-7 14-7,8 2-2,0-3-6,7 6-3,-9-5-2,1 5-1,-14-5-1,-2 3 1,-18 4 0,0 0 3,-20-16 6,-8 10 6,-1 2 5,-10 1 5,4 5 3,-7-1 0,7 9 0,2-1 0,9 6-2,6-1-2,12 6-3,12 1-3,10 1-4,12 0 1,14 0-2,11 3-10,1-6-9,10 1-8,-7-7-4,6-2 1,-12-8-3,1-1 1,-14-9-1,-3-6 10</inkml:trace>
        </inkml:traceGroup>
        <inkml:traceGroup>
          <inkml:annotationXML>
            <emma:emma xmlns:emma="http://www.w3.org/2003/04/emma" version="1.0">
              <emma:interpretation id="{CCC8045A-DBA2-4193-9644-9278EC362810}" emma:medium="tactile" emma:mode="ink">
                <msink:context xmlns:msink="http://schemas.microsoft.com/ink/2010/main" type="inkWord" rotatedBoundingBox="26286,10099 28962,10139 28955,10549 26280,10508"/>
              </emma:interpretation>
              <emma:one-of disjunction-type="recognition" id="oneOf3">
                <emma:interpretation id="interp15" emma:lang="en-US" emma:confidence="0">
                  <emma:literal>same</emma:literal>
                </emma:interpretation>
                <emma:interpretation id="interp16" emma:lang="en-US" emma:confidence="0">
                  <emma:literal>save</emma:literal>
                </emma:interpretation>
                <emma:interpretation id="interp17" emma:lang="en-US" emma:confidence="0">
                  <emma:literal>sane</emma:literal>
                </emma:interpretation>
                <emma:interpretation id="interp18" emma:lang="en-US" emma:confidence="0">
                  <emma:literal>Same</emma:literal>
                </emma:interpretation>
                <emma:interpretation id="interp19" emma:lang="en-US" emma:confidence="0">
                  <emma:literal>scone</emma:literal>
                </emma:interpretation>
              </emma:one-of>
            </emma:emma>
          </inkml:annotationXML>
          <inkml:trace contextRef="#ctx0" brushRef="#br0" timeOffset="6533.3373">11608-1122 121,'0'0'31,"-2"-22"0,2 22-9,-22-13-7,6 11-5,-8 4-5,-6 1 0,-3 3-2,-3-1-2,-1 3 0,4-1 0,5 2-1,10 0 0,18-9 0,-8 19 1,8-19-1,39 18 0,-2-5-1,5-2 2,9 2-2,3 2 1,1-1 0,-2 5 1,-5 1-1,-6-2 1,-12 6-1,-8-4 1,-15 4-1,-8-6 0,-16 2 0,-3-5 0,-8-6 0,-3 0 0,3-7-1,-3-4-6,9 1-9,0-7-7,22 8-7,-15-22-1,15 22-2,20-31-1,8 15 0,5-1 4</inkml:trace>
          <inkml:trace contextRef="#ctx0" brushRef="#br0" timeOffset="7906.9285">12427-981 104,'-9'-22'26,"-2"-4"-2,7 6-12,-2 2-3,6 18-2,-7-30-3,7 30-2,-18-14-1,1 10 0,-9 2 1,-7 4 0,-7 2 5,-6 5 0,-6 2-1,3 5 1,1 3 0,9 3 0,11 3-1,16 5 0,15-1-5,18 0-1,13-3 0,11-6-1,6-1-8,-1-10-4,3-2-1,-9-14 0,-3-1 2,-17-10-1,-2 3 2,-15-5 3,-7 2 10,-5 1 10,-12-5 2,0 10-1,-6-1-1,2 7 0,-3 1 0,6 8-2,0 5-3,18-8-6,-13 35-1,20-10 0,8 3 0,9 1 0,7 0-1,4-5-13,15 4-10,-4-10-5,7-3-2,-11-10 1,2 1 1,-12-12-2,-1-1 1,-9-11 12,-11-6 11,-7-6 15,-10-4 16,4 1 6,-12-4-1,3 6 2,-10 0 0,9 10 1,-7 1-2,19 20-9,-22-9-13,22 9-8,-7 18 1,12-1-1,3 3 0,3 6 0,-2-1 0,4 1 0,1 0 0,-1-4 0,2-4 0,-15-18-3,26 20-5,-26-20-2,16-7 1,-10-10 0,-1-3 2,-7-7 6,2-4 1,0-1 2,0-6 6,4 9 0,4-3 1,3 10 0,0 2-1,7 9-8,2 6 1,0 5 0,4 7 0,0 8-1,-2 3 1,0 4-1,4 2 1,-4 2-1,0-1 0,-1 1 0,-5-2 0,1-8 0,-17-16-1,24 20 1,-24-20-1,0 0 0,20-16 1,-18-1-1,1-6 1,-1-3-1,2-3 1,0-1 0,1 5 1,6 3-1,0 1 0,6 5 1,-17 16-1,31-13 1,-14 15-1,-17-2 1,29 18-1,-14-1 1,-1 1-1,-1 2 1,2 0-1,3 2 0,4 0-1,6-3 1,3-5 0,4-4-1,4-5 1,0-3 0,1-8 0,-1-3 0,-4-7 0,-8-4 0,-7-2 1,-7-2-1,-9 0 0,-8 2 0,-9 2 0,-3 3 0,-6 8 0,-6 3 0,1 6-1,-3 6 1,4 7 0,6 5 1,4 4-1,8 4 1,12 3-1,11 1 0,12 1 0,10-2 1,11 0-2,5-5-19,12 2-11,-3-11 0,1-3-3,-6-8-2,-2-8-1,-7-7-3,-6-5 18</inkml:trace>
        </inkml:traceGroup>
      </inkml:traceGroup>
    </inkml:traceGroup>
    <inkml:traceGroup>
      <inkml:annotationXML>
        <emma:emma xmlns:emma="http://www.w3.org/2003/04/emma" version="1.0">
          <emma:interpretation id="{2CF0E6D4-C3B2-4D89-8F2C-D471F8395ED4}" emma:medium="tactile" emma:mode="ink">
            <msink:context xmlns:msink="http://schemas.microsoft.com/ink/2010/main" type="paragraph" rotatedBoundingBox="14948,11034 24878,10850 24904,12208 14973,12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B14ED1-55BD-4985-BB18-55973F31AE4B}" emma:medium="tactile" emma:mode="ink">
              <msink:context xmlns:msink="http://schemas.microsoft.com/ink/2010/main" type="inkBullet" rotatedBoundingBox="14952,11283 15701,11270 15721,12351 14972,12365"/>
            </emma:interpretation>
            <emma:one-of disjunction-type="recognition" id="oneOf4">
              <emma:interpretation id="interp20" emma:lang="en-US" emma:confidence="0">
                <emma:literal>P.</emma:literal>
              </emma:interpretation>
              <emma:interpretation id="interp21" emma:lang="en-US" emma:confidence="0">
                <emma:literal>P,</emma:literal>
              </emma:interpretation>
              <emma:interpretation id="interp22" emma:lang="en-US" emma:confidence="0">
                <emma:literal>P</emma:literal>
              </emma:interpretation>
              <emma:interpretation id="interp23" emma:lang="en-US" emma:confidence="0">
                <emma:literal>Pi</emma:literal>
              </emma:interpretation>
              <emma:interpretation id="interp24" emma:lang="en-US" emma:confidence="0">
                <emma:literal>p,</emma:literal>
              </emma:interpretation>
            </emma:one-of>
          </emma:emma>
        </inkml:annotationXML>
        <inkml:trace contextRef="#ctx0" brushRef="#br1" timeOffset="-23901.8543">91 1077 12,'-16'11'12,"16"-11"-1,0 0-3,0 0-2,0 0 1,0 0 1,0 0 0,16-4 1,-16 4 0,0 0 0,0 0 2,0 0 2,17-14 2,-17 14 1,0 0 3,-2-19-1,2 19-2,-4-16-1,4 16-3,-5-22-2,5 22-3,-9-31-4,5 9-2,0-1-1,-3-2 0,1-1 0,-1-3 0,2-1 0,-1 5 0,1-5 0,-3 1-1,1-2 1,1 0 0,-1-4-1,1 0 3,1-2-3,1 1 2,2-3-1,4 1 0,0-3 0,4 3 0,3-3 0,4 1 0,1 0 0,7-1 0,4 3 0,5 1 0,3 2 0,4 6 0,1 1 0,3 8 0,-3 4 0,1 7 0,-4 3 0,-2 4 0,-2 10 0,-3 3 0,-2 5 0,-2 6 0,-2 6 0,-2 1 0,-2 6 0,-1 0 0,-2 3 0,-2-1 0,-4 1 0,-4-3 0,-3 2 0,-6-4 0,-7 0 0,-3-6 0,-8 1 0,-8-4 0,-7-2 0,-3-2 0,-8-4 0,-3-5 0,-3-1 0,-1-3 0,0-3 0,3-4 0,6-4 0,6-3 0,7-1 0,7-1 0,9 2 0,17 7 0,-11-17-11,11 17-6,0 0-8,28-22-6,-6 20-2,0-3 0,11 3-2,-1-3 1,8-3 8</inkml:trace>
        <inkml:trace contextRef="#ctx0" brushRef="#br1" timeOffset="-23597.3695">748 572 57,'-28'24'18,"28"-24"0,-18 30-3,16-12-12,2 0 1,4 3-1,1 1 0,1-2 0,-1 0-3,1 0-5,0-3-6,-6-17-5,7 20 0,-7-20-2,0 0 0,0 0-2</inkml:trace>
      </inkml:traceGroup>
      <inkml:traceGroup>
        <inkml:annotationXML>
          <emma:emma xmlns:emma="http://www.w3.org/2003/04/emma" version="1.0">
            <emma:interpretation id="{224BC473-7A53-4A8C-847E-EC015388B9E6}" emma:medium="tactile" emma:mode="ink">
              <msink:context xmlns:msink="http://schemas.microsoft.com/ink/2010/main" type="line" rotatedBoundingBox="16404,11007 24878,10850 24904,12208 16429,12365"/>
            </emma:interpretation>
          </emma:emma>
        </inkml:annotationXML>
        <inkml:traceGroup>
          <inkml:annotationXML>
            <emma:emma xmlns:emma="http://www.w3.org/2003/04/emma" version="1.0">
              <emma:interpretation id="{51E58AEA-83F6-4FA2-AA9D-ED2AD28B4EA8}" emma:medium="tactile" emma:mode="ink">
                <msink:context xmlns:msink="http://schemas.microsoft.com/ink/2010/main" type="inkWord" rotatedBoundingBox="16407,11187 18458,11148 18480,12327 16429,12365"/>
              </emma:interpretation>
              <emma:one-of disjunction-type="recognition" id="oneOf5">
                <emma:interpretation id="interp25" emma:lang="en-US" emma:confidence="0">
                  <emma:literal>gh.</emma:literal>
                </emma:interpretation>
                <emma:interpretation id="interp26" emma:lang="en-US" emma:confidence="0">
                  <emma:literal>gh,</emma:literal>
                </emma:interpretation>
                <emma:interpretation id="interp27" emma:lang="en-US" emma:confidence="0">
                  <emma:literal>gh</emma:literal>
                </emma:interpretation>
                <emma:interpretation id="interp28" emma:lang="en-US" emma:confidence="0">
                  <emma:literal>ghe</emma:literal>
                </emma:interpretation>
                <emma:interpretation id="interp29" emma:lang="en-US" emma:confidence="0">
                  <emma:literal>gm.</emma:literal>
                </emma:interpretation>
              </emma:one-of>
            </emma:emma>
          </inkml:annotationXML>
          <inkml:trace contextRef="#ctx0" brushRef="#br1" timeOffset="-22601.5315">1859 362 70,'0'0'26,"-11"-22"1,11 22-1,-9-33-8,11 16 1,-4-5-3,6 4-1,-4-8-3,3 4-3,-5-6-2,1 5-2,-3-1 0,-3 2-5,-6 2 0,-2 3 0,-7 4 0,-2 8 0,-7 7 0,-4 5 0,0 8 0,-6 5 0,5 7 0,-1 4 0,5 4 0,5 2 0,8-2 0,8 0 0,8-6 0,10-1 0,10-6 0,7-6 0,7-3 0,6-6 0,3-3 0,4-6 0,2-5 0,-2-2 0,-1-6 0,-3-3 0,-7-3 0,-1 1 0,-9-2 0,-4 2 0,-6-2 0,-8 2 0,-5 1 0,-3 3 0,3 16 0,-17-24 0,17 24 0,-20-9 0,20 9 0,0 0 0,-17 18 0,21 1 0,7 4 0,2 5 0,9 5 0,5 4 0,7 1 0,1 6 0,1 0 0,3 4 0,-4-2 0,-6 1 0,-5-1 0,-5 2 0,-8 0 0,-8-1 0,-8-1 0,-8 0 0,-9-4 0,-6-1 0,-8-3 0,-7-7 0,-5-7 0,-1-4 0,-3-10 0,3-9 0,1-4 0,4-8 0,5-8 0,6-3 0,11 0-11,2-11-9,14 4-9,8-4-3,13 0-2,7-4-1,16 1 0,6-3-1</inkml:trace>
          <inkml:trace contextRef="#ctx0" brushRef="#br1" timeOffset="-22013.2791">2256-68 149,'-25'-20'35,"8"13"-1,1-1-9,16 8-15,3 26-8,12 2-2,3 8 0,6 8 0,4 8 0,-1 1 0,3 2 0,-3-4 0,-1-1 0,-2-8 0,-5-5 0,-1-8 0,-3-5 0,-4-6 0,-11-18 0,16 20 0,-16-20 0,0 0 0,19-14 0,-19 14 0,11-37 0,-4 11 0,4-1 0,0-6 0,4-2-1,0 2 0,1 2 1,2 3-1,1 4 1,3 8 0,0 5 1,2 7-1,4 12 1,3 4-1,0 7 1,6 6-1,0 3 0,1 3 0,1 2 0,-2-2 0,-6-1 0,-2-3 0,-5-5 0,-5-3 0,-19-19 0,22 20-8,-22-20-12,0 0-6,0 0-6,0 0-1,18-22 0,-18 3-2,8 3 0,-1-2 9</inkml:trace>
          <inkml:trace contextRef="#ctx0" brushRef="#br1" timeOffset="-21797.3652">3430 351 127,'-20'25'35,"20"-25"-1,-19 26-3,19-26-19,2 33-4,7-15-4,2-1-7,8 5-17,-4-4-9,1 0-4,-16-18-2,26 22 0,-26-22-4,18-3 1</inkml:trace>
        </inkml:traceGroup>
        <inkml:traceGroup>
          <inkml:annotationXML>
            <emma:emma xmlns:emma="http://www.w3.org/2003/04/emma" version="1.0">
              <emma:interpretation id="{F7322FB1-F14A-4034-9158-41907AA819EF}" emma:medium="tactile" emma:mode="ink">
                <msink:context xmlns:msink="http://schemas.microsoft.com/ink/2010/main" type="inkWord" rotatedBoundingBox="19230,11169 19690,11161 19696,11472 19235,11480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IF</emma:literal>
                </emma:interpretation>
                <emma:interpretation id="interp33" emma:lang="en-US" emma:confidence="0">
                  <emma:literal>IT</emma:literal>
                </emma:interpretation>
                <emma:interpretation id="interp34" emma:lang="en-US" emma:confidence="0">
                  <emma:literal>IS</emma:literal>
                </emma:interpretation>
              </emma:one-of>
            </emma:emma>
          </inkml:annotationXML>
          <inkml:trace contextRef="#ctx0" brushRef="#br1" timeOffset="-21014.0482">4284-46 100,'-17'-11'39,"17"11"-4,5-18-8,-5 18-9,37-18-4,-7 10-4,10 5-4,6-1-9,4 2-11,9 6-8,-8-2-7,1 5-3,-12-2 0,-7 6-2,-16-3 1,-17-8 4</inkml:trace>
          <inkml:trace contextRef="#ctx0" brushRef="#br1" timeOffset="-20806.0472">4359 143 96,'2'19'28,"-2"-19"-2,26 7-4,-3-3-18,11 1-13,10 1-11,4 1-2,5-2-5,-2-3-3,5-5-1</inkml:trace>
        </inkml:traceGroup>
        <inkml:traceGroup>
          <inkml:annotationXML>
            <emma:emma xmlns:emma="http://www.w3.org/2003/04/emma" version="1.0">
              <emma:interpretation id="{9CE16B4E-4085-4AAD-85EE-A801896CBC27}" emma:medium="tactile" emma:mode="ink">
                <msink:context xmlns:msink="http://schemas.microsoft.com/ink/2010/main" type="inkWord" rotatedBoundingBox="20887,10924 24878,10850 24902,12121 20911,12195"/>
              </emma:interpretation>
              <emma:one-of disjunction-type="recognition" id="oneOf7">
                <emma:interpretation id="interp35" emma:lang="en-US" emma:confidence="0">
                  <emma:literal>Right</emma:literal>
                </emma:interpretation>
                <emma:interpretation id="interp36" emma:lang="en-US" emma:confidence="0">
                  <emma:literal>Pagh2</emma:literal>
                </emma:interpretation>
                <emma:interpretation id="interp37" emma:lang="en-US" emma:confidence="0">
                  <emma:literal>Pigh2</emma:literal>
                </emma:interpretation>
                <emma:interpretation id="interp38" emma:lang="en-US" emma:confidence="0">
                  <emma:literal>Pugh,</emma:literal>
                </emma:interpretation>
                <emma:interpretation id="interp39" emma:lang="en-US" emma:confidence="0">
                  <emma:literal>Pugh</emma:literal>
                </emma:interpretation>
              </emma:one-of>
            </emma:emma>
          </inkml:annotationXML>
          <inkml:trace contextRef="#ctx0" brushRef="#br1" timeOffset="-15686.3315">7880 215 8,'0'0'6,"18"-8"0,-18 8-1,0 0 1,22-5 1,-22 5 1,20-4 2,-20 4 1,26-7 0,-26 7 2,26-7 2,-26 7 1,26-13 0,-26 13 2,24-17 1,-24 17-2,22-20-2,-22 20-2,22-26-2,-22 26-3,18-27-1,-12 10-4,-5-3-2,-1 0 0,-3 0 0,-6 2 0,-4-1 0,-6 3-1,-3 1 0,0 4 0,-4 4 0,-3 3 0,-2 6 0,-1 1 0,-4 9 0,1 4 0,0 6 0,2 6 1,3 1-1,4 4 0,8 2 0,11 1 0,5-3 0,9-3 0,10-1 0,5-5 0,7-4 0,8-1 0,5-8 0,-1-2-1,7-6 0,1-4 1,1-7-1,-4-1 1,-2-7 0,-3-3 0,-8-3 0,-6 0 1,-8-4 0,-10 1-1,-9-1 1,-4 2-2,-9 6 2,13 18-1,-35-20 0,17 16-1,-2 8 1,3 5 0,17-9 0,-22 35 0,18-10 0,10 5 1,5 3-1,6 3 0,6 5 0,9 1 0,4 2 0,1 2 0,4-2 0,-3 0 0,-1-2-1,-7 0 0,-6 1 0,-8-3 0,-10-3 0,-10-4-1,-13 0 2,-8-8-1,-10 1 1,-8-6 0,-8-7-1,-6-4 1,0-5 0,-2-6 0,-2-7 0,8-4 0,0-7 1,8 0 0,7-4-1,8-2 0,8 2-5,11-3-9,17 7-10,3-4-7,20 4-1,3-6-2,14 4-1,1-8 0,12 3 3</inkml:trace>
          <inkml:trace contextRef="#ctx0" brushRef="#br1" timeOffset="-16794.6924">7762 237 6,'-17'2'4,"17"-2"-2,-24 1-1,24-1-2,0 0-1,-18 6-1,18-6-2,0 0 4</inkml:trace>
          <inkml:trace contextRef="#ctx0" brushRef="#br1" timeOffset="-15201.5117">8354-354 144,'-22'-24'35,"22"24"-1,-31-18-12,31 18-8,-6 17-8,10 5-6,5 5 0,2 8 0,2 5 0,4 2 0,-3 6 0,5 2 0,1 3 0,2-2 0,-3 2 0,-1-3 0,0-4 0,1-6 0,-5-9 0,1-7 0,-6-7 0,-9-17 0,0 0 0,21-4 0,-21 4 0,7-37 0,-3 10 0,-1-4 0,3-6-1,3-2 1,2 3-1,6 1 1,1 4 0,6 5-1,2 6 2,5 7-1,0 9 1,0 8 0,3 11-1,-3 7 0,-2 5 0,3 8 0,-1 5 0,-4 4 0,3 0 0,-6-3 0,-4-5 0,-2-3 0,-3-5 0,-4-6 0,-4-5 0,-7-17 0,6 18 0,-6-18-7,0 0-11,0 0-10,0 0-4,20-20-1,-20 20-1,22-26-1,-3 15-1</inkml:trace>
          <inkml:trace contextRef="#ctx0" brushRef="#br1" timeOffset="-14630.6091">9410 237 130,'-16'-11'36,"16"11"-3,-21-24-7,21 24-10,0-17-5,0 17-8,19-12-3,-19 12-1,31-8 1,-13 6-1,4 2 1,0 0 0,1 4 0,-1 0 0,-2 1 0,0 4 0,2 4 0,0 4 1,0-1-1,-1 4 1,-1 3-1,-2 2 0,-3 1-1,-2 0 2,-8 1-2,-5 1 1,-5-3-1,-8 1 1,-4 0-1,-5-3 0,-3-1 1,-1-1-1,-2-3 1,1-3-1,5-1 1,3-3 0,19-11 0,-16 15 0,16-15 0,0 0 0,25 7 0,1-8 0,3 1 0,6 0 0,4 0 0,0 0 0,1 3 0,-1 1 0,-4 1 1,-4 3-1,-5-1 0,-2 2 1,-8 0-1,-16-9 0,22 21-12,-22-21-13,2 18-8,-2-18-1,0 0-3,-26 5-2,26-5-3</inkml:trace>
          <inkml:trace contextRef="#ctx0" brushRef="#br1" timeOffset="-19046.5181">5994 919 58,'0'0'25,"-16"-9"2,16 9-1,0 0-3,0 0-1,-11-17-2,11 17-3,0 0-4,0 0-4,5-22-4,-5 22-4,0-23-1,0 4 0,0-1 1,2-2-1,-2-4 0,-2-5 0,-3-4 0,1-3 1,-2-4-1,3-4 1,-3-4-1,1-1 1,1-4-1,2 2 1,6 0-1,-2-3 0,7 5 1,4-2-1,1 5 0,9 6 0,2 7 0,5 4 1,7 9-1,1 7 0,4 10 0,1 7 1,1 9-1,2 5 1,-2 4-1,-2 6 0,-7 2 0,-3 3 0,-12 2 0,-9 0 0,-7-2 0,-12-4 0,-10 3 0,-6-3 0,-9 1 0,-4-2 0,-4-3 0,-1-1 0,2-3 0,-3-1 0,5-7 0,1 0 0,4-2 0,2-3 0,5-3 0,4-1 0,2-2 0,20 0 0,-24 0 0,24 0 0,0 0-13,0 0-6,0 0-9,0 0-5,0 0-1,24 15 0,-6-10-2,0-5 2,10-1 11</inkml:trace>
          <inkml:trace contextRef="#ctx0" brushRef="#br1" timeOffset="-18357.3804">6616 547 62,'0'0'21,"-9"-19"1,9 19-6,13-18-1,-13 18-2,24-20 1,-24 20-3,36-17-1,-19 8-2,3 6-2,-3-3-2,1 4 0,-1 2-1,-1 4 0,-16-4 1,30 16-1,-30-16 2,22 26 0,-22-26 0,16 35-1,-16-15 0,2 2-1,-6 0 0,-3 2-1,-2 0-1,-4-4-1,-5 0 1,1-1-1,-1-5 0,-1 1 0,-1-4 0,2 0 0,-1-4-1,3 1 0,16-8 1,-22 3-1,22-3 0,0 0 0,0 0 0,0 0 1,0 0-1,0 0 0,27-11 1,-8 9 0,3 2 0,3 0 0,1 0 0,4 4 0,-3 0 0,4-1 0,-3 3-1,0-1 1,-3-1 0,-3 2 0,-5-3 0,-17-3 0,24 6 0,-24-6-4,0 0-12,0 0-7,0 0-8,0 0-1,0 0-2,0 0-2,0 0-1</inkml:trace>
        </inkml:traceGroup>
      </inkml:traceGroup>
    </inkml:traceGroup>
    <inkml:traceGroup>
      <inkml:annotationXML>
        <emma:emma xmlns:emma="http://www.w3.org/2003/04/emma" version="1.0">
          <emma:interpretation id="{5A02DC65-9D11-41FF-A497-F9664376F758}" emma:medium="tactile" emma:mode="ink">
            <msink:context xmlns:msink="http://schemas.microsoft.com/ink/2010/main" type="paragraph" rotatedBoundingBox="14120,14082 23947,12964 24525,18039 14697,19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CD9949-4DA5-4FD3-A1B1-E6FE12891218}" emma:medium="tactile" emma:mode="ink">
              <msink:context xmlns:msink="http://schemas.microsoft.com/ink/2010/main" type="inkBullet" rotatedBoundingBox="14134,14212 16154,13983 16374,15921 14355,16151"/>
            </emma:interpretation>
            <emma:one-of disjunction-type="recognition" id="oneOf8">
              <emma:interpretation id="interp40" emma:lang="en-US" emma:confidence="0">
                <emma:literal>r</emma:literal>
              </emma:interpretation>
              <emma:interpretation id="interp41" emma:lang="en-US" emma:confidence="0">
                <emma:literal>a</emma:literal>
              </emma:interpretation>
              <emma:interpretation id="interp42" emma:lang="en-US" emma:confidence="0">
                <emma:literal>N</emma:literal>
              </emma:interpretation>
              <emma:interpretation id="interp43" emma:lang="en-US" emma:confidence="0">
                <emma:literal>*</emma:literal>
              </emma:interpretation>
              <emma:interpretation id="interp44" emma:lang="en-US" emma:confidence="0">
                <emma:literal>M</emma:literal>
              </emma:interpretation>
            </emma:one-of>
          </emma:emma>
        </inkml:annotationXML>
        <inkml:trace contextRef="#ctx0" brushRef="#br1" timeOffset="4.46251E6">-597 4874 146,'0'0'37,"-16"-38"-4,19 10-14,-6-10-8,12-6-8,1-3-3,-1-7 0,4-6 0,0 1 1,-1-8-1,4 5 1,-3-5-1,-7-5 1,0 0-1,1-4 0,-4 0 0,-3-12 0,0-3 0,0-10 0,3 0 0,0 1 0,3 2 0,4 4-1,9-1-1,3 13 1,9 7 0,4 18 0,9 3 0,7 7 0,6 9 0,3 13 1,3 10 0,6 8 0,-2 10 0,5 16 1,-5 6-1,2 13 1,-9 6-1,-3 7 1,-13 5-1,-6 4 0,-10 6 0,-9-3 0,-15 3-1,-11 1 1,-12-8-1,-12-5 1,-7-4-1,-16-12 1,-9-6 0,-13-17 0,0-5 0,-6-7 0,0-3 0,0-6 0,3-4 1,7 1-1,8-1 0,11 4 0,5 0-1,7-4-7,41 10-6,-53 0-6,53 0-5,0 0-4,-26 35-3,26-35-2,0 0-4,16 41 6,-16-41 22</inkml:trace>
        <inkml:trace contextRef="#ctx0" brushRef="#br1" timeOffset="4.46326E6">761 3781 61,'0'0'20,"0"0"-3,22-53-5,-22 53-2,38-60-1,-13 29 0,3-7 0,4 9 0,-1 1 0,4 12 0,-3 4-2,-1 15-3,1 9-1,-4 14-2,-6 11 0,0 11 1,-6 5-1,-6 10 0,-7 0 1,-6 3 0,-10-3 0,-3-3 0,-12-6 0,-4-4 0,-9-6 2,7-3 0,-8-9 0,1-4 1,0-9-1,7-4 0,2-8 0,32-7-1,-47 6-1,47-6-1,0 0-1,-29-16 0,29 16 0,0 0 0,35-22 0,-7 16 0,7 6 0,3 0-1,6 6 1,10 1 1,0 11-1,2 5 0,1-1 0,0 6-1,-6 0 1,-4 4 0,-9-4-3,-38-28-7,50 54-6,-50-54-8,19 28-6,-19-28-1,0 0 0,0 0-1,-28-41 1</inkml:trace>
      </inkml:traceGroup>
      <inkml:traceGroup>
        <inkml:annotationXML>
          <emma:emma xmlns:emma="http://www.w3.org/2003/04/emma" version="1.0">
            <emma:interpretation id="{D6342880-441E-4175-8E5F-58DE9D7B4EFF}" emma:medium="tactile" emma:mode="ink">
              <msink:context xmlns:msink="http://schemas.microsoft.com/ink/2010/main" type="line" rotatedBoundingBox="17239,13727 23947,12964 24192,15110 17484,15873"/>
            </emma:interpretation>
          </emma:emma>
        </inkml:annotationXML>
        <inkml:traceGroup>
          <inkml:annotationXML>
            <emma:emma xmlns:emma="http://www.w3.org/2003/04/emma" version="1.0">
              <emma:interpretation id="{5EF745B7-2F0E-4493-9036-74F2779746C0}" emma:medium="tactile" emma:mode="ink">
                <msink:context xmlns:msink="http://schemas.microsoft.com/ink/2010/main" type="inkWord" rotatedBoundingBox="22782,13096 23947,12964 24133,14591 22967,14724">
                  <msink:destinationLink direction="with" ref="{93632A16-F37D-4154-983B-69161430581C}"/>
                </msink:context>
              </emma:interpretation>
              <emma:one-of disjunction-type="recognition" id="oneOf9">
                <emma:interpretation id="interp45" emma:lang="en-US" emma:confidence="0">
                  <emma:literal>=Pigh,</emma:literal>
                </emma:interpretation>
                <emma:interpretation id="interp46" emma:lang="en-US" emma:confidence="0.5">
                  <emma:literal>☹ sigh,</emma:literal>
                </emma:interpretation>
                <emma:interpretation id="interp47" emma:lang="en-US" emma:confidence="0">
                  <emma:literal>n gh,</emma:literal>
                </emma:interpretation>
                <emma:interpretation id="interp48" emma:lang="en-US" emma:confidence="0">
                  <emma:literal>11 g h,</emma:literal>
                </emma:interpretation>
                <emma:interpretation id="interp49" emma:lang="en-US" emma:confidence="0">
                  <emma:literal>☹ Pig h,</emma:literal>
                </emma:interpretation>
              </emma:one-of>
            </emma:emma>
          </inkml:annotationXML>
          <inkml:trace contextRef="#ctx0" brushRef="#br1" timeOffset="4.46706E6">7992 1801 147,'-29'19'39,"-5"-7"-7,18 17-18,0 8-9,10 14-4,3 12-1,9 12 0,-3 7 0,3 16 0,1 9 1,-1 3-1,3-3 0,-2-9 0,-1-7 1,-3-12-2,0-13 2,4-13-1,-1-18 0,-6-35 0,9 32 0,-9-32 0,0 0 0,7-32 0,5 1 0,-5-4 0,12-12 0,0-4-1,3-2 1,9-1-1,10 4 1,4 3 0,2 6 0,3 6-1,4 16 1,3 10 0,0 12 0,-7 10 1,-2 18 0,-1 16-1,-9 10 0,-3 9 0,-10 3 0,-3 4 0,-6-4 0,-4-3-2,-5-12 2,-1-13-2,0-4-7,-6-37-7,7 41-6,-7-41-5,0 0-4,0 0-1,31-37 0,-18 2 2,6 0 8</inkml:trace>
          <inkml:trace contextRef="#ctx0" brushRef="#br1" timeOffset="4.46727E6">9119 2875 116,'-6'59'32,"-4"-30"-2,7 12-8,-6-7-6,12 10-5,0 0-6,-6-6-12,12 16-12,-12-20-11,9 4-2,-6-38 0,10 32-6,-10-32-2,0 0 7</inkml:trace>
          <inkml:trace contextRef="#ctx0" brushRef="#br1" timeOffset="4.46401E6">2412 3649 96,'9'38'39,"-9"-38"-2,51 53-7,-51-53-10,69 19-8,-24-9-15,-4-13-14,16 6-9,-10-10-6,13 7-7,3-6-1,-3 0 0,6 3 4</inkml:trace>
          <inkml:trace contextRef="#ctx0" brushRef="#br1" timeOffset="4.46382E6">2412 3007 137,'0'0'33,"38"34"-2,-38-34-7,69 29-13,-24-17-7,2 10-4,3 0-4,-12 0-7,7 10-5,-17-7-5,4 10-5,-32-35-3,28 56-4,-28-56 2,-19 45-1,19-45 4,-47 25 20</inkml:trace>
          <inkml:trace contextRef="#ctx0" brushRef="#br1" timeOffset="4.46492E6">4234 3980 77,'0'0'31,"-35"-10"-4,35 10-1,0 0-6,-16-28-1,4-4-3,12 32-1,-3-50 0,9 22-6,-9-13-9,0-10 0,6-2 0,-6-10 0,-4-6 0,1-10 0,-10-9 0,0-7 0,1-5 0,-4-7 0,-3-7 0,9 7 0,4 0 0,2 6 0,7 7 0,7 9 0,8 16 0,7 12 0,7 19 0,-1 13 0,7 22-3,6 6 0,13 16 0,-7 9 0,10 7 3,-3 9 0,-1 3 0,4 3 1,-6 7-2,-7-3 1,-9-4 0,-7 0 0,-15-6-1,-7 1 1,-12-11-1,-13 1 1,19-35 0,-63 44 0,18-28 1,-8-1-1,-7-2 0,-10 0 0,-6-7 0,-3 3 0,-3-2 0,0-1 0,3-3 0,7 0 0,9-3 0,15 0-1,17 3-7,31-3-7,0 0-6,0 0-6,31-34-4,10 21-1,22 4-1,-3-7 1,16 3 6</inkml:trace>
          <inkml:trace contextRef="#ctx0" brushRef="#br1" timeOffset="4.46541E6">4910 3004 107,'0'0'26,"-29"15"-2,29-15-5,-6 32-7,9-1-2,-3 1-4,7 9 0,-7 15 1,3 4 0,0 3-2,0-3-2,3 9-8,-6-18-7,7 9-7,-7-23-6,12-2-4,-12-35-3,32 16 1,-32-16 1,44-51 4,-12 7 5</inkml:trace>
          <inkml:trace contextRef="#ctx0" brushRef="#br1" timeOffset="4.46648E6">6782 3045 128,'0'0'33,"0"0"-2,0 0-10,22-51-5,-22 51-7,10-60-6,-13 16-3,-7-3 0,-6-6 0,-6-4 0,-6 3 0,-13 1 0,-10 2 0,-5 4 0,-8 22 1,-2 3-1,-7 13 0,-2 12 0,-7 12 0,12 11 0,4 21 1,6 9-2,12 11 1,20 5-1,9 4 1,16-1 0,22-2 0,9-14 1,16-11-2,13-17 2,10-15-1,8-13 1,4-9-1,0-13 0,0-9 0,-3-4 0,-7-6 0,-12 4 0,-9-1 0,-14 3 0,-5 4-1,-29 28 1,16-44 0,-16 44-1,-13-35 1,13 35-1,0 0 1,-32-28 0,32 28 0,0 0 0,0 0-1,0 47 1,13-12 0,3 3 0,9 15 0,10 1 0,3 6-1,3 12 1,6 4 0,4 5 0,-7 4-1,0 4 1,-9-1 0,-10-3 0,-12 0 0,-16-6 1,-13-10 0,-16-9 0,-9-7 0,-16-12 0,-6-3 1,-6-13-2,-7-9 1,0-10-1,3-6 0,7-9-1,3-13 0,16-4-3,6-18-9,22 0-9,9-22-8,26-6-2,6-23-2,25-9 2,13-12-2,16-7 1</inkml:trace>
        </inkml:traceGroup>
      </inkml:traceGroup>
      <inkml:traceGroup>
        <inkml:annotationXML>
          <emma:emma xmlns:emma="http://www.w3.org/2003/04/emma" version="1.0">
            <emma:interpretation id="{35E5945E-B73E-44EA-8835-06D2E1A68081}" emma:medium="tactile" emma:mode="ink">
              <msink:context xmlns:msink="http://schemas.microsoft.com/ink/2010/main" type="line" rotatedBoundingBox="19246,16616 23397,16873 23293,18554 19142,18297"/>
            </emma:interpretation>
          </emma:emma>
        </inkml:annotationXML>
        <inkml:traceGroup>
          <inkml:annotationXML>
            <emma:emma xmlns:emma="http://www.w3.org/2003/04/emma" version="1.0">
              <emma:interpretation id="{F1D25D94-123A-42C3-9819-79DD041B4A0D}" emma:medium="tactile" emma:mode="ink">
                <msink:context xmlns:msink="http://schemas.microsoft.com/ink/2010/main" type="inkWord" rotatedBoundingBox="19246,16616 23397,16873 23293,18554 19142,18297"/>
              </emma:interpretation>
              <emma:one-of disjunction-type="recognition" id="oneOf10">
                <emma:interpretation id="interp50" emma:lang="en-US" emma:confidence="0">
                  <emma:literal>gh2</emma:literal>
                </emma:interpretation>
                <emma:interpretation id="interp51" emma:lang="en-US" emma:confidence="0">
                  <emma:literal>g m</emma:literal>
                </emma:interpretation>
                <emma:interpretation id="interp52" emma:lang="en-US" emma:confidence="0">
                  <emma:literal>g 4</emma:literal>
                </emma:interpretation>
                <emma:interpretation id="interp53" emma:lang="en-US" emma:confidence="0">
                  <emma:literal>gun</emma:literal>
                </emma:interpretation>
                <emma:interpretation id="interp54" emma:lang="en-US" emma:confidence="0">
                  <emma:literal>g 1</emma:literal>
                </emma:interpretation>
              </emma:one-of>
            </emma:emma>
          </inkml:annotationXML>
          <inkml:trace contextRef="#ctx0" brushRef="#br1" timeOffset="4.46942E6">5244 6190 91,'38'-41'28,"-22"13"0,-16-16-5,13 9-4,-23-15-5,7 6-3,-16-10-2,3 7 1,-12-7-3,0 4-1,-17 0-2,-5 2-3,-4 14-1,-9 2 0,-6 17 1,-17 8-1,-2 17-1,-7 9 0,7 22-2,-1 12 0,7 16 0,10 4 1,21 9-1,19-4 0,32-2 2,23-7 0,27-15 1,26-16 0,22-20 0,12-18 0,13-15 0,4-14-3,-1-5 0,-9-17-1,-13-2-1,-22-7-1,-15 0 0,-23 10 0,-13-4 0,-18 13 4,-19 4 3,6 37 3,-38-29 1,38 29 1,-51 25 0,35 10 1,7 9-1,6 10-2,15 12-1,7 3-3,13 10 0,9 6 0,6 3 0,1 0 0,-4 7-1,0-7 1,-15 3 0,-10-6-1,-13-3 1,-19-10 0,-18-6 0,-14-15 0,-18-10 0,-9-10 0,-17-9 0,-2-15 1,-7-14-1,3-12 0,7-6 0,9-9-1,16-11 1,15-8-6,23 9-7,9-19-6,32 13-4,6-17-5,29 1-3,5-6-2,17-1-3,9-2 4,6-16 24</inkml:trace>
          <inkml:trace contextRef="#ctx0" brushRef="#br1" timeOffset="4.46993E6">5904 5441 131,'0'0'35,"0"0"-2,0 0-14,29 3-6,-26 32-7,3 9-6,4 15-1,6 17 0,6 0 1,6 9 1,1-3-1,2-1-1,1-2 0,-4-3 0,-3-7 1,-3-12 0,1-10 0,-8-13-1,-15-34 1,22 35-1,-22-35 1,0 0-1,29-41 1,-20 10-1,4-10 1,6-10 0,3-8 0,10-4 0,9 3 0,9-3 0,7 6 0,9 4 1,7 15-1,3 16 0,0 15 0,-1 20 1,-5 19-1,-7 15 0,-6 16 0,-13 9 0,-3 4 0,-16-1 1,-3 1-2,-3-7 1,-3-9-5,-10-22-6,7-4-5,-13-34-4,0 0-4,0 0-3,35-34-5,-26-7-1,10-10 5,3-2 5,0-7 12</inkml:trace>
          <inkml:trace contextRef="#ctx0" brushRef="#br1" timeOffset="4.47043E6">7733 6118 101,'0'0'33,"0"0"-1,28 3-11,-28-3-4,48-44-5,-17 19-2,-2-13-4,8 3-5,-2 1-1,3 2 1,-3 10-1,-7 6 0,-28 16 0,48-6 0,-48 6 1,31 35-1,-21-1 1,-7 10-1,-6 7 0,-10 5 1,0 4 0,-6 3-1,-9 7 0,-7-8 0,-3 1 0,-6-6 0,0-3-1,0-7 1,3-9-1,6-10 1,7-6 0,28-22-1,0 0 1,0 0-1,0 0 0,0 0 1,41 10-1,-3-10 0,3 6 0,3 6 1,6 7 0,1 3 0,3 10-1,-4-4-8,7 13-8,-19-13-9,9-2-6,-15-7 0,-4-10-1,-28-9 0,35-35-1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09-26T15:48:53.6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9DA10E-DCD5-4263-B965-748E2218A60A}" emma:medium="tactile" emma:mode="ink">
          <msink:context xmlns:msink="http://schemas.microsoft.com/ink/2010/main" type="writingRegion" rotatedBoundingBox="31768,16346 31918,16346 31918,16482 31768,16482"/>
        </emma:interpretation>
      </emma:emma>
    </inkml:annotationXML>
    <inkml:traceGroup>
      <inkml:annotationXML>
        <emma:emma xmlns:emma="http://www.w3.org/2003/04/emma" version="1.0">
          <emma:interpretation id="{4F3A0652-4133-4296-9158-4DD8F4B63E62}" emma:medium="tactile" emma:mode="ink">
            <msink:context xmlns:msink="http://schemas.microsoft.com/ink/2010/main" type="paragraph" rotatedBoundingBox="31768,16346 31918,16346 31918,16482 31768,16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EFEA44-5A9D-4E59-B4AA-77E1C1286F6C}" emma:medium="tactile" emma:mode="ink">
              <msink:context xmlns:msink="http://schemas.microsoft.com/ink/2010/main" type="line" rotatedBoundingBox="31768,16346 31918,16346 31918,16482 31768,16482"/>
            </emma:interpretation>
          </emma:emma>
        </inkml:annotationXML>
        <inkml:traceGroup>
          <inkml:annotationXML>
            <emma:emma xmlns:emma="http://www.w3.org/2003/04/emma" version="1.0">
              <emma:interpretation id="{59CD6449-0880-45C0-AF4B-9BEB0BCA2A44}" emma:medium="tactile" emma:mode="ink">
                <msink:context xmlns:msink="http://schemas.microsoft.com/ink/2010/main" type="inkWord" rotatedBoundingBox="31768,16346 31918,16346 31918,16482 31768,16482"/>
              </emma:interpretation>
              <emma:one-of disjunction-type="recognition" id="oneOf0">
                <emma:interpretation id="interp0" emma:lang="en-US" emma:confidence="1">
                  <emma:literal>\</emma:literal>
                </emma:interpretation>
                <emma:interpretation id="interp1" emma:lang="en-US" emma:confidence="0">
                  <emma:literal>`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0 0,'0'0,"0"0,0 0,0 0,115 104,-80-72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32.0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1C6921-DB2C-45ED-9102-361E9510A7CB}" emma:medium="tactile" emma:mode="ink">
          <msink:context xmlns:msink="http://schemas.microsoft.com/ink/2010/main" type="writingRegion" rotatedBoundingBox="9298,8657 12025,7494 12962,9691 10235,10854"/>
        </emma:interpretation>
      </emma:emma>
    </inkml:annotationXML>
    <inkml:traceGroup>
      <inkml:annotationXML>
        <emma:emma xmlns:emma="http://www.w3.org/2003/04/emma" version="1.0">
          <emma:interpretation id="{53CFCD8D-22F8-4B88-AA59-440D8A409EB3}" emma:medium="tactile" emma:mode="ink">
            <msink:context xmlns:msink="http://schemas.microsoft.com/ink/2010/main" type="paragraph" rotatedBoundingBox="9642,8510 11801,7589 12016,8094 9857,9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9BCAF8-E313-4AE3-9993-C1C2FFD49F97}" emma:medium="tactile" emma:mode="ink">
              <msink:context xmlns:msink="http://schemas.microsoft.com/ink/2010/main" type="line" rotatedBoundingBox="9642,8510 11801,7589 12016,8094 9857,9015"/>
            </emma:interpretation>
          </emma:emma>
        </inkml:annotationXML>
        <inkml:traceGroup>
          <inkml:annotationXML>
            <emma:emma xmlns:emma="http://www.w3.org/2003/04/emma" version="1.0">
              <emma:interpretation id="{7896337C-A846-492E-91E4-A8FDCE758513}" emma:medium="tactile" emma:mode="ink">
                <msink:context xmlns:msink="http://schemas.microsoft.com/ink/2010/main" type="inkWord" rotatedBoundingBox="9642,8510 11801,7589 12016,8094 9857,9015"/>
              </emma:interpretation>
              <emma:one-of disjunction-type="recognition" id="oneOf0">
                <emma:interpretation id="interp0" emma:lang="en-US" emma:confidence="0">
                  <emma:literal>press</emma:literal>
                </emma:interpretation>
                <emma:interpretation id="interp1" emma:lang="en-US" emma:confidence="0">
                  <emma:literal>ness</emma:literal>
                </emma:interpretation>
                <emma:interpretation id="interp2" emma:lang="en-US" emma:confidence="0">
                  <emma:literal>files</emma:literal>
                </emma:interpretation>
                <emma:interpretation id="interp3" emma:lang="en-US" emma:confidence="0">
                  <emma:literal>fess</emma:literal>
                </emma:interpretation>
                <emma:interpretation id="interp4" emma:lang="en-US" emma:confidence="0">
                  <emma:literal>hess</emma:literal>
                </emma:interpretation>
              </emma:one-of>
            </emma:emma>
          </inkml:annotationXML>
          <inkml:trace contextRef="#ctx0" brushRef="#br0">-2 355 21,'0'0'24,"0"0"-4,2-26-9,-2 26 0,39-29 0,-6 7-1,7 0 0,8-7-3,4-1-1,5 1-2,1-4-2,1 2 0,0 0-2,-6 3-1,-5 6-6,-9 7-5,-10 4-3,-8 11-3,-21 0-4,7 19-1,-20 1-7,-11-4 20</inkml:trace>
          <inkml:trace contextRef="#ctx0" brushRef="#br0" timeOffset="390.5978">427-225 12,'0'0'16,"0"0"-9,16 15-4,3-11 1,8-2 0,8-1-1,-4 1 0,8 2-1,-2 0 0,2 3 0,-8 2-1,0 0 0,-11 8 0,-5 1 0,-9 6 0,-8 2 0,-6 3 0,-3 0 0,-5 1-1,-3-3-4,1-3-4,1-6-4,17-18-1,-18 11-2,18-11 2</inkml:trace>
          <inkml:trace contextRef="#ctx0" brushRef="#br0" timeOffset="747.7336">866-513 10,'0'0'15,"-20"15"-5,18 3-7,4 4-1,5 2 2,1 8-1,3-1 1,-2 4-1,2-1 1,-4 1-2,3-4 0,-3-3 0,0-6-2,-1-2-1,-1-3-3,-5-17-5,0 0-3,26 14 0,-26-14-2,22-20 3</inkml:trace>
          <inkml:trace contextRef="#ctx0" brushRef="#br0" timeOffset="1155.0198">1122-417 30,'0'0'14,"0"0"0,0 0-9,0 0 0,26-13-1,-2 8 1,3-3-1,6-3 0,1 0-2,0-4-1,0 1-1,-7-1 0,-3 0-1,-6-1-1,-18 16 0,12-29 0,-12 29 0,-19-22 0,-3 16 0,-6 6 0,-6 6 2,-9 5 1,1 7 0,0 4 3,1 5 1,6 6-1,11 2 2,11 2-1,17-2 0,13-2 0,10-6-1,16-3-2,6-7-5,6-8-8,4-7-6,2-10-1,-6-8-2,0-8-2,-5-9-1</inkml:trace>
          <inkml:trace contextRef="#ctx0" brushRef="#br0" timeOffset="1515.7384">1501-657 18,'-24'18'9,"-2"-3"-1,26-15-5,-24 27 0,24-27 0,8 24-1,-8-24 1,35 20 0,-13-14-1,9 1 0,-2 0-1,6 2 0,-5 1-1,-1-3 1,-5 6 0,-5 1 0,-7 5 0,-6 1 0,-6 2 0,-9 0-1,-2-2 1,-6-1-2,-3-3-3,0-3-4,-1-9-4,21-4 0,-22-15 0,22-3 0,8-8 9</inkml:trace>
          <inkml:trace contextRef="#ctx0" brushRef="#br0" timeOffset="1848.3902">2045-828 31,'-35'2'16,"-10"5"0,-3 6-3,-6 3-4,10 7-1,2-3 1,14 4 0,4-2-3,15 0-1,13-4-1,12 0-2,14-3 0,7 0-1,7-1 0,0-3 0,6 2 0,-6 0 0,-6 0-1,-6 1 1,-12 1 1,-9 0 0,-11 1 0,-9 1-1,-10 3-1,-6 2-11,-5-2-7,-3 0-3,-6-3-2,1 1-2,-1-3-1</inkml:trace>
        </inkml:traceGroup>
      </inkml:traceGroup>
    </inkml:traceGroup>
    <inkml:traceGroup>
      <inkml:annotationXML>
        <emma:emma xmlns:emma="http://www.w3.org/2003/04/emma" version="1.0">
          <emma:interpretation id="{30B9E296-56AA-47CD-B68A-9CB9B0DD6B0E}" emma:medium="tactile" emma:mode="ink">
            <msink:context xmlns:msink="http://schemas.microsoft.com/ink/2010/main" type="paragraph" rotatedBoundingBox="9983,9223 12422,8394 12595,8903 10156,9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DEF9E0-1130-418F-BC29-AB5706D6B1DE}" emma:medium="tactile" emma:mode="ink">
              <msink:context xmlns:msink="http://schemas.microsoft.com/ink/2010/main" type="line" rotatedBoundingBox="9983,9223 12422,8394 12595,8903 10156,9732"/>
            </emma:interpretation>
          </emma:emma>
        </inkml:annotationXML>
        <inkml:traceGroup>
          <inkml:annotationXML>
            <emma:emma xmlns:emma="http://www.w3.org/2003/04/emma" version="1.0">
              <emma:interpretation id="{614EE5E0-94D0-4B01-ABE9-7A8B5A472710}" emma:medium="tactile" emma:mode="ink">
                <msink:context xmlns:msink="http://schemas.microsoft.com/ink/2010/main" type="inkWord" rotatedBoundingBox="9983,9223 12422,8394 12595,8903 10156,9732"/>
              </emma:interpretation>
              <emma:one-of disjunction-type="recognition" id="oneOf1">
                <emma:interpretation id="interp5" emma:lang="en-US" emma:confidence="1">
                  <emma:literal>dense</emma:literal>
                </emma:interpretation>
                <emma:interpretation id="interp6" emma:lang="en-US" emma:confidence="0">
                  <emma:literal>den k</emma:literal>
                </emma:interpretation>
                <emma:interpretation id="interp7" emma:lang="en-US" emma:confidence="0">
                  <emma:literal>den Z</emma:literal>
                </emma:interpretation>
                <emma:interpretation id="interp8" emma:lang="en-US" emma:confidence="0">
                  <emma:literal>den •</emma:literal>
                </emma:interpretation>
                <emma:interpretation id="interp9" emma:lang="en-US" emma:confidence="0">
                  <emma:literal>den K</emma:literal>
                </emma:interpretation>
              </emma:one-of>
            </emma:emma>
          </inkml:annotationXML>
          <inkml:trace contextRef="#ctx0" brushRef="#br0" timeOffset="2350.3706">719 926 51,'0'0'21,"-20"-30"0,5 8-6,4 4-3,-4-4-2,3 2-3,-5-2-2,1 5-3,-5 4 0,-3 4-2,-1 7 1,-7 10-1,-3 6 0,-3 8 0,1 8 0,-2 4 0,6 5 0,7 0 0,10-3 0,10-5-1,16-7-4,6-11-6,15-9-5,8-13-5,7-10 0,0-10-1,-2-8 0,-3-5-1</inkml:trace>
          <inkml:trace contextRef="#ctx0" brushRef="#br0" timeOffset="2563.0164">533 527 79,'-23'0'29,"2"13"1,3 2-7,16 14-3,4 1-5,14 10-1,5-1-5,8 1-1,4-3-3,6-1-3,-1-3-1,-1-7-13,4 3-11,-8-12-7,0-2-4,-11-12 0,-2-3-2,-20 0 0</inkml:trace>
          <inkml:trace contextRef="#ctx0" brushRef="#br0" timeOffset="2935.2027">857 738 91,'-16'0'27,"16"0"-1,1-16-16,18 5-3,10-4-2,6 1-3,2-3-5,9-1-6,-6-2-4,6 3-2,-14-3-3,-8 3 0,-15 1-1,-9 16 3,-20-17 5,-10 15 7,-10 8 7,-12 3 6,1 9 5,-4 3 4,5 6 2,4-1 2,18 5 3,6-3-4,22-1-3,15-7-3,24-1-4,16-8-4,13-8-15,16 1-13,1-13-11,5-2-1,-9-8-2,-6-3-8,-17-3 1</inkml:trace>
          <inkml:trace contextRef="#ctx0" brushRef="#br0" timeOffset="3362.7477">1380 476 53,'0'0'33,"-15"29"1,15-29-12,13 32-7,0-14-3,12 6 0,-3-8-2,6 5-4,-2-9-4,0 1-1,-4-4-7,-6-5-6,-16-4-5,20 0-2,-20 0-1,2-18-2,-2 18 1,-9-42-1,4 12 7,-1-7 5,4 1 6,4-5 1,4 7 3,5-1 2,3 5 4,3 8 2,3 10 0,2 6 1,-2 8 2,2 7 3,-1 4 2,1 5 0,-2 1 0,0 4-1,-1-1 0,5 2-2,-1-4-2,1-7-8,6 0-12,-1-11-11,4-4-6,-1-7-2,1-9-1,-8-6 0,1-4-1</inkml:trace>
          <inkml:trace contextRef="#ctx0" brushRef="#br0" timeOffset="3660.413">1972 166 66,'-42'0'21,"3"6"-2,4-1-7,15 6-2,20-11 0,-4 20-2,21-11-2,14 4-2,11 0 0,10-2-1,3 2 0,4 0 0,-4 0-2,-4 1 0,-10 3 0,-8 1 2,-13 1-1,-9 1 0,-11 0 0,-11-2-1,-5 2-10,-10-5-8,2-6-5,-7-7-4,7-6 0,0-10-3,11-6 1,4-8 4</inkml:trace>
          <inkml:trace contextRef="#ctx0" brushRef="#br0" timeOffset="3978.4186">2443 162 103,'26'-12'29,"-3"-9"-4,5 3-10,0-8-4,1 3-7,-1-1-10,-8 0-6,-2 2-5,-10 2-4,-8 20 0,-11-26 0,-13 26 1,-11 7 6,-11 6 9,-6 6 9,-7 8 9,2 8 7,2 0 5,15 9 2,10-6-1,21 4-2,13-10-4,23 3-4,17-10-16,15-6-18,19-1-13,-3-11-2,2 1-3,-12-12-2,-12 4-1</inkml:trace>
        </inkml:traceGroup>
      </inkml:traceGroup>
    </inkml:traceGroup>
    <inkml:traceGroup>
      <inkml:annotationXML>
        <emma:emma xmlns:emma="http://www.w3.org/2003/04/emma" version="1.0">
          <emma:interpretation id="{5D71CA05-F937-41D0-9CD7-83158ED0C37F}" emma:medium="tactile" emma:mode="ink">
            <msink:context xmlns:msink="http://schemas.microsoft.com/ink/2010/main" type="paragraph" rotatedBoundingBox="9934,10154 11984,9267 12287,9968 10237,10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B4DB6-8807-4E77-B9FE-90EC3FBAA899}" emma:medium="tactile" emma:mode="ink">
              <msink:context xmlns:msink="http://schemas.microsoft.com/ink/2010/main" type="line" rotatedBoundingBox="9934,10154 11984,9267 12287,9968 10237,10854"/>
            </emma:interpretation>
          </emma:emma>
        </inkml:annotationXML>
        <inkml:traceGroup>
          <inkml:annotationXML>
            <emma:emma xmlns:emma="http://www.w3.org/2003/04/emma" version="1.0">
              <emma:interpretation id="{E85C4619-67D5-4F03-931F-0AA88B33D0E0}" emma:medium="tactile" emma:mode="ink">
                <msink:context xmlns:msink="http://schemas.microsoft.com/ink/2010/main" type="inkWord" rotatedBoundingBox="9934,10154 11984,9267 12287,9968 10237,10854"/>
              </emma:interpretation>
              <emma:one-of disjunction-type="recognition" id="oneOf2">
                <emma:interpretation id="interp10" emma:lang="en-US" emma:confidence="0">
                  <emma:literal>fluid</emma:literal>
                </emma:interpretation>
                <emma:interpretation id="interp11" emma:lang="en-US" emma:confidence="0">
                  <emma:literal>paid</emma:literal>
                </emma:interpretation>
                <emma:interpretation id="interp12" emma:lang="en-US" emma:confidence="0">
                  <emma:literal>feud</emma:literal>
                </emma:interpretation>
                <emma:interpretation id="interp13" emma:lang="en-US" emma:confidence="0">
                  <emma:literal>Fluid</emma:literal>
                </emma:interpretation>
                <emma:interpretation id="interp14" emma:lang="en-US" emma:confidence="0">
                  <emma:literal>felid</emma:literal>
                </emma:interpretation>
              </emma:one-of>
            </emma:emma>
          </inkml:annotationXML>
          <inkml:trace contextRef="#ctx0" brushRef="#br0" timeOffset="4626.4819">331 1898 77,'-39'12'33,"17"-4"-1,6-17-6,16 9-4,24-43-3,9 14-10,9-4-16,10-4-16,8 4-8,1-3-2,0 6-1,-6-1 0,-2 7-2</inkml:trace>
          <inkml:trace contextRef="#ctx0" brushRef="#br0" timeOffset="4492.1084">693 2143 108,'-16'21'35,"16"-21"-4,-20 0-10,20 0-2,-19-22-5,6 0-4,2-8-10,-2-1 0,-5-7-1,-6-8 1,-3-6 0,-3 1 0,-3-2 0,2 1-1,-1 1 0,9 0 1,8 1-1,13 6 1,9 7-1,14 1 2,8 6-1,8 12-9,3 3-8,4 15-7,-7 8-4,-4 10-3,-14 6-1,-8 14-1,-13 1-1,-11 7 10</inkml:trace>
          <inkml:trace contextRef="#ctx0" brushRef="#br0" timeOffset="4842.6552">778 1463 113,'-26'9'36,"-1"-2"-1,8 8-8,19-15-11,-13 33-5,19-13-7,9 2-4,7 0 0,5 0-1,10 0-9,-4-7-9,11 3-8,-7-7-5,4-3-2,-12-8 0,2-2-1,-12-9 0</inkml:trace>
          <inkml:trace contextRef="#ctx0" brushRef="#br0" timeOffset="5174.506">1037 1487 141,'0'0'34,"0"0"-3,0 0-13,-9 18-6,28-3-8,6-1-4,8 3 0,6-1-1,5 1 1,4-6 0,4-4 1,-3-5-1,-5-6-7,-1-1-4,-10-8-3,-6 0-2,-10-9-3,-8 2 0,-14-6-2,-6 4 1,-11-5 6,-2 3 7,-8-2 5,3 4 2,1 2 2,8 6-1,4-1-2,16 15-7,7-18-4,11 10-3,12 3-3,5-1 1,7 1-2</inkml:trace>
          <inkml:trace contextRef="#ctx0" brushRef="#br0" timeOffset="5346.9155">1635 1280 109,'-16'9'34,"5"9"0,11-18-9,-10 35-7,14-15-4,11 2-5,11-2-18,-4-5-14,16-2-8,-6-10-3,3-1 0,-12-13-3,0-2 1</inkml:trace>
          <inkml:trace contextRef="#ctx0" brushRef="#br0" timeOffset="5474.534">1575 1162 26,'0'0'3,"0"0"-3,34-2-8,14-3-4,15 1 4</inkml:trace>
          <inkml:trace contextRef="#ctx0" brushRef="#br0" timeOffset="5762.8525">2202 1041 105,'-39'-11'29,"-1"-5"-1,1 6-13,0 1-5,4 11-3,-1 5-4,-1 12-1,4 8-2,0 8 1,1 4 1,9 5 0,2-2 3,14 0 0,12-9 0,18-4 0,8-10-1,13-12-8,13-5-9,0-13-8,9-6-6,-9-10-4,-3-6 0,-16-11-2,-5-2 1,-16-11 7</inkml:trace>
          <inkml:trace contextRef="#ctx0" brushRef="#br0" timeOffset="5919.3056">2101 731 127,'-30'-2'34,"15"21"-2,3 6-11,17 16-5,6 3-6,15 5-4,13 4-20,-1-7-15,10 4-4,-6-15-3,-3-12-2,-8-13-2,-7-12-1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5:52:50.4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632A16-F37D-4154-983B-69161430581C}" emma:medium="tactile" emma:mode="ink">
          <msink:context xmlns:msink="http://schemas.microsoft.com/ink/2010/main" type="inkDrawing" rotatedBoundingBox="18399,15654 23785,15912 23775,16107 18390,15849" semanticType="underline" shapeName="Other">
            <msink:sourceLink direction="with" ref="{5EF745B7-2F0E-4493-9036-74F2779746C0}"/>
          </msink:context>
        </emma:interpretation>
      </emma:emma>
    </inkml:annotationXML>
    <inkml:trace contextRef="#ctx0" brushRef="#br0">29-5 67,'-44'-10'20,"9"10"3,35 0-4,0 0 1,0 0-2,0 0-1,70 26-1,21-8-1,29-5-5,32 9-2,31-3-3,32 0-5,40 0 0,23-7-1,25 1 1,13-4 0,16-2 0,2-4 0,4 0 0,0-3 0,-16 3 0,-19 0 1,-25 4-1,-28-1 1,-32 0-2,-29 7 1,-34 3-4,-35-7-5,-25 13-6,-35-9-5,-16 12-6,-44-25-5,22 44 0,-22-44-1,-51 53 3,7-24 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38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99B4E6-D5BC-40F6-A704-A24F9F895B80}" emma:medium="tactile" emma:mode="ink">
          <msink:context xmlns:msink="http://schemas.microsoft.com/ink/2010/main" type="inkDrawing"/>
        </emma:interpretation>
      </emma:emma>
    </inkml:annotationXML>
    <inkml:trace contextRef="#ctx0" brushRef="#br0">568 211 65,'0'0'31,"-13"-24"1,13 24-7,-18-18-3,18 18-3,-22-11-3,5 4-3,17 7-2,-29-2-4,10 4-2,-1-2-3,-2 3-2,-2 1 1,-2 0-1,1-1 1,-1 5-1,2-5 0,0 3 0,4-1 0,1 3 0,1-3 0,2 1 0,-1 1 0,17-7 0,-29 13 0,29-13-1,-30 17 1,14-10 0,16-7 0,-30 18-1,30-18 0,-24 22 0,24-22 0,-20 24-1,20-24 1,-13 24 0,13-24 0,-5 26 0,5-26 0,-2 27 1,5-9 1,1-1-1,2 1 1,-1 1-2,4-1 2,2 0-1,0 1 1,4-3 0,-15-16-1,31 28 0,-12-17 1,-1-2-1,2 0 1,2-2-1,1 1 1,-1-3-1,2 1 0,-1-3 0,5 1 0,3 0-1,-1-2 1,1-1 0,0-1 0,1 0-1,1 0 1,-2-1 0,-2 1-1,1-2 1,-1 2 0,-1 0 0,-1-2-1,1 0 1,-2 0 0,1-1 0,1-3 0,0-1 0,-1 1 0,1-3-1,-3 2 1,3-4 0,0 0 0,-3-4 0,1 2 0,0-3 0,-2-1-1,0 1 1,-2-3-1,0 3 1,-4-4-1,-1 3 1,-2 1-1,-15 16 1,22-32 0,-17 16 0,-5 16 1,4-29-1,-4 29 0,-8-30 0,8 30 1,-20-31-1,20 31 0,-26-29 1,10 14-1,-1 0 0,1 1 0,-3-1 0,1 0 0,-2 2 0,0 1 0,-1-1 0,1 2 0,2 0 0,-1 3 0,1 1 0,0 2 0,-1-1 0,3 2 0,16 4 0,-32-9 0,32 9 0,-25-5-3,25 5-5,-23-9-4,23 9-5,-16-10-7,16 10-7,0 0-3,-22-16 1,22 16 1,-8-17 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3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1C0EEE-6F2B-458D-A7D1-D0ECB48E004A}" emma:medium="tactile" emma:mode="ink">
          <msink:context xmlns:msink="http://schemas.microsoft.com/ink/2010/main" type="inkDrawing"/>
        </emma:interpretation>
      </emma:emma>
    </inkml:annotationXML>
    <inkml:trace contextRef="#ctx0" brushRef="#br0">176 100 9,'-13'-17'11,"13"17"-3,0 0-2,-18-16 0,18 16-1,-21-11 0,21 11-1,-23-15 0,23 15 0,-30-11-1,30 11 0,-29-11 0,29 11-1,-26-11 0,26 11-1,-17-7 0,17 7 0,0 0 0,0 0-2,0 0 0,0 0-1,0 0 0,0 0 0,0 0 1,0 0-1,0 0 1,0 0 2,0 0 2,0 0 2,0 0 2,2 16 1,-2-16 2,0 0 1,8 26 1,-8-26 0,3 26-1,-3-8 0,4 2-2,-2-2-1,5 6-2,-3-2 0,0 0-2,1 0 0,1 4-1,-3-6-1,3 6 1,-4-2-1,-1 1-1,-1 3 0,4 1 0,-2 4-1,0 0 0,0 6-1,1-3 1,1 7 0,1-1-1,-1 4 1,2 0 0,-3-1 0,3-1 0,-1-1-1,-1-1 1,0 0 0,-1-2 0,3-3 0,-2 2 0,-1-3 0,1-1 0,-2 0 0,0 0-1,0-4 1,-1 0-1,-1 0 1,2-1-1,-2 1 0,0-2 0,0 2 1,0-1-1,0 1 1,-2-4 0,2 6-1,-1-1 2,-1-1-2,0 2 1,0 2 0,0-2 0,0 2 0,0 1 0,1-1 0,-1 4-1,2-6 2,0 5-2,0-3 2,0 4-2,0-5 2,0 5-2,0-2 1,0-3 0,0 5 0,0-1 1,-2 5-1,2-1 0,-2 2 0,2 0 0,-2 0 0,0 0 0,2 0 1,-1-2 0,-1-2 1,2-1 0,0-2-1,-2-1 2,0-1-2,2-2 2,-2-2-4,-1-5-6,3 2-11,-6-12-6,6-16-8,0 0 0,-18-9 3,5-20-3,2-14 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6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EAB99D-4BC9-45B7-9204-E1F56A3DDCAE}" emma:medium="tactile" emma:mode="ink">
          <msink:context xmlns:msink="http://schemas.microsoft.com/ink/2010/main" type="inkDrawing"/>
        </emma:interpretation>
      </emma:emma>
    </inkml:annotationXML>
    <inkml:trace contextRef="#ctx0" brushRef="#br0">52 23 27,'-9'-18'16,"9"18"1,0 0 0,0 0 0,-20-9 1,20 9-1,0 0 0,0 0-2,0 0-4,0 0-2,0 0-2,0 0-1,-11 18-2,11-18-1,0 20 0,0-20-1,-2 28 0,2-12 0,0 3 1,-2 3-1,2-4 2,0 6-1,-4 2 1,4 1-1,-2-1 0,2 3 0,-2-3 0,2 1-1,-1 1-1,1-1 0,0-3-1,0 0 1,0 2-1,0-2 1,1-1-1,1 1 0,0 4 0,0-4 0,-2 3 0,4 1 0,-2 1 0,1 0 0,-1 3 0,0-1 0,0 0-1,1 0 1,1 0 0,0-1 0,1-3 0,1-1-1,-1 1 1,3-3 0,-1 0 0,0-2 0,1 0 0,-5-2 1,3 2-1,-2 2 0,-1-4 1,-3 0-1,2 1 0,0-3 0,0 0 0,0-1 1,-1-1-1,-1-16 0,2 28-1,-2-28 1,4 27 0,-4-27 0,-2 26 0,2-26 0,-4 26-1,4-26 1,0 25-1,0-25 0,-3 26 0,3-26 0,0 28 0,0-28 0,2 27 0,-2-27 1,0 29-1,-2-12 1,2 1-1,0-1 1,-2-1-1,2 1 1,-2-1-1,2 1 1,-2 1-1,2-18 1,0 29-1,0-29 1,-2 28 0,1-11-1,1-17 0,-2 25 1,2-25-1,0 26 1,0-26 1,0 27-1,0-27 0,2 26-1,-2-26 1,1 28 1,-1-28-1,2 25 0,-2-25 0,0 28 1,0-28-1,-3 27 1,3-27-1,-2 28 0,2-28 1,-6 25-1,6-25 1,-5 28-1,5-28 0,-6 31 0,6-31 1,-5 30-2,5-30 1,-8 27-1,8-27 1,-5 20 0,5-20 0,0 0 0,-6 20-1,6-20 1,0 0 1,0 0-1,-5 21 0,5-21 0,0 0 0,0 0-1,-4 16 1,4-16 0,0 0-1,0 0 1,0 0-1,0 18 1,0-18-1,0 0 1,0 0 0,0 0-1,0 19 1,0-19 0,0 0 0,0 0 0,0 0 0,0 18 0,0-18 0,0 0 0,0 0 0,-2 17 0,2-17 0,0 0 0,0 0 0,2 16 0,-2-16 0,0 0 0,0 0 0,0 0 0,-2 18-1,2-18 1,0 0-1,0 0 1,0 0 0,0 0 0,2 19-1,-2-19 1,0 0 0,0 0 0,2 16 0,-2-16 0,0 0 0,0 0 0,2 20-1,-2-20 1,0 0-1,0 0 1,0 0-1,3 17 0,-3-17 1,0 0-1,0 0 0,0 0 1,0 16-1,0-16 1,0 0 0,0 17-1,0-17-1,0 0 0,4 18-2,-4-18-1,0 0-3,2 19-4,-2-19-4,0 0-3,0 0-2,0 0-4,18 14-2,-18-14 3,0 0 3,0 0 3,17-14 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8:19.29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289 8 90,'0'0'25,"-13"21"-2,-9-10-10,-2 7-2,-7 0-1,2 8 0,-6 1-2,3 8 1,-1-4 0,9 2-2,2-3-3,9-5-3,8-6-2,5-19 1,0 0 0,33 2 0,-4-23 0,8-10-1,4-7 2,3-4-1,-2-1 0,2 1 0,-9 4 0,-4 8-1,-9 10 1,-22 20 1,0 0-1,0 0 1,-11 41 0,-16 1-1,-8 11 1,-9 7 0,-2 8-1,-2 2 0,0 2 0,6-8 1,11-13-2,8-12 2,14-19-1,9-20 0,21-4-1,6-20 1,14-12-1,6-10 1,5-2 1,-1 2-2,3 2 1,-5 6 0,-4 10-1,-10 12 1,-10 16 0,-8 12 0,-12 16 0,-8 12 0,-12 17 0,-5 11 2,-10 5-2,-1 10 2,0-10-3,1-3 1,8-13-1,9-9 2,13-21-1,0-27-1,39 7 1,1-29-1,19-11 1,8-7 1,10-6-2,2 0-1,2 2 1,-2 2 0,-4 13 1,-7 9-2,-12 14 1,-9 13 0,-10 12 1,-13 10 1,-6 11-2,-6 10 2,-9 3-1,-1 4 0,0-9 0,2-4 1,7-13-1,5-9 0,12-13 0,10-11-1,14-12 1,12-7 1,10-4-1,1-3 0,10 3-1,1 1 0,1 5 1,1 3-1,-9 7 0,-5 5 0,-10 6 0,-3 9 0,-11 5 1,-8 10-1,-11 9 0,-5 2 1,-4 1-1,-4-1 2,3-2-1,4-10 1,10-6-1,9-14 1,19-14-1,9-9 0,18-10 1,13-1-1,11-10-1,9-1 0,6 1 1,5 5-1,-1 2 0,-3 7 0,-7 6 0,-10 8 0,-10 8 0,-13 6 0,-11 10-1,-13 6 1,-11 6 0,-7 3 0,-4 1 0,-1 0 1,-1 3 0,2-5 0,9-1 1,6-6 0,6-5 0,8-3-1,10-2 1,9-5-1,11-3 0,7-4 0,8-5 0,3-4 0,5-2-1,6-4 1,2-3 0,1-4 0,-3 1 0,-3-1 0,-8 0 0,-1 2-1,-4 0 2,-10 4-1,-5-1 0,-7 5 0,-9 3 0,-6 1 0,-4 5-1,-12-1-5,-4 6-5,-11-1-5,-6 8-6,-13-5-4,-3 7-3,-26-9-4,24 16 3,-24-16 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0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CE0C1E-7DE7-42CF-BE12-33C0101128F5}" emma:medium="tactile" emma:mode="ink">
          <msink:context xmlns:msink="http://schemas.microsoft.com/ink/2010/main" type="inkDrawing"/>
        </emma:interpretation>
      </emma:emma>
    </inkml:annotationXML>
    <inkml:trace contextRef="#ctx0" brushRef="#br0">-6831 2551 34,'0'0'19,"0"0"3,-20-2-3,20 2-2,0 0-1,0 0 0,0 0-2,-15 17 0,15-17-3,0 0-1,-13 25-2,13-25 0,-5 30-2,5-10-1,-4 4-3,4 2-1,0 3 0,-2 4 0,2 0 0,0 4-1,0-1 1,0-1-1,0 2 0,2-2 0,-2-2 0,2-4 0,-2-1 1,0-3-1,0-1 0,0-2 0,0 0 0,-2-4 1,2-1-1,0-1 1,0 1-2,0-17 2,-2 29-1,4-12 1,-2-17-2,4 27 2,-4-27-2,3 28 2,-3-28-2,6 27 1,-4-10 0,0 1 1,1 1-1,-5 4 0,4 1 0,-2 2 1,0 0-1,-2 3 1,-1 2-1,1 4 1,-2 3 0,1-1 1,-3 5-1,2 2 0,-1 4 1,-3-2-1,1 5 0,-2 1-1,0-1 1,1 0-2,-3 1 2,2-1-2,0 0 1,0-1-1,1-2 1,3-4 0,-1 0 0,1 0 1,-1-4-1,3-1 0,-1-3 0,-2-1 0,3-2 0,-1-4 1,0-1-2,1-4 2,1 0-1,-2-2 0,1-2 0,1-2-1,2-1 1,-4-1 0,4-16-1,-2 26 0,2-26 0,-2 24 0,2-24 0,0 24-1,0-24 0,0 25 0,0-25 0,2 28-1,-2-28 1,6 25-3,-6-25 1,3 22 1,-3-22-1,8 22 0,-8-22 0,5 26 1,-5-26-1,9 26 1,-9-26 1,10 29-1,-10-29 1,9 30 0,-2-14 0,-7-16 1,9 29 0,-9-29 1,11 30-1,-11-30 0,11 31 1,-11-31 0,13 29 0,-13-29 0,15 30 0,-15-30-1,15 31 1,-15-31 0,13 29-1,-13-29 0,11 30 1,-11-30-2,11 29 0,-8-13 0,-3-16 0,10 32 0,-5-12 0,-1-4 0,3 3 0,-1-3 0,1 2 2,0-1 0,1-1 0,-1 1 0,-7-17-1,17 29 1,-8-12 0,-9-17 0,15 29 0,-15-29-1,20 28 1,-20-28 0,18 27 0,-18-27 0,19 30 0,-19-30 0,18 29 0,-18-29 0,18 29 0,-18-29 1,17 33-1,-10-16 0,2-1 0,-1 4 0,-8-20 0,15 33 0,-15-33 0,16 30 0,-16-30 0,20 24 1,-20-24-1,26 14 1,-9-6-1,1 1 1,0-2-1,5 0 1,2-1-1,3 1 1,1 1-1,4 1 0,-1 0 0,4-2 0,1 3 0,4 1 0,-3-2 0,3 0 0,3 2 0,2-2 1,2 0-1,3 2 0,3-2 1,1 1-1,2-1 1,2 0 1,1-2-1,3 2 0,-2-1 1,3-1 0,-3 0 0,5 1 1,0-3 0,6 3-1,1-5 1,3 3-1,1-6 1,2 3-1,0-1 1,4 2 0,-4-4 1,2 4 1,-7-4 0,1 5 0,2-5 0,1 4-1,-5-6 0,3 4-1,-1 0-2,-3-1-1,3-1 0,-3 0-1,-6 0 1,2 0 0,-2 0 0,-1-1-1,1 1 1,4-2 0,0 0 0,0 0-1,3 0 1,-1-1 0,2 1-1,-1 2 1,-1-4 0,-2 4-1,-4 0 1,0 2-1,-3-2 1,1 4 0,-1-1-1,-1-1 1,3 4-1,-3-3 1,3 5 0,-3-5 0,1 6 0,-3-1 0,3 1 0,-4 0-1,-2 0 2,2 0-1,-2-1-1,2 3 1,-2-6 0,1 1 0,5-1 0,0 1 0,-1-4-1,1 1 1,1 1 0,2-4 0,-1 0 0,1 2-1,-7-2 1,0 0 0,-2 4 0,-2-4 0,-2 1 0,-1 3 0,-3 0 0,-1-1 0,2 1-1,-2 2 1,-1-1 0,-1-1 0,0-1 0,-1 1 0,-1-2 1,-4 2-2,2-1 2,1-1-1,-3 0-1,-1 2 1,0-3 0,-1 3 0,1 0 0,1-2 0,-3-2 0,0 1 0,3 3 0,3-4 0,-1 2 0,0 0 0,2-2 0,-1 3 0,1-1 0,2 0 0,-4 0 0,0 0 0,-1 0 0,-2-1 0,-1 1 0,1 0 1,-2 2-1,-2-2 0,-1-1 0,0 1 1,-1 0-1,-2-2 0,-2-2 0,1 2 0,-3-3 0,1 1 0,-2 0 0,-1-4 0,1 1 0,0-4 0,0 0 0,0-1 0,-1-2 0,1-1 0,0-4 0,1 1 0,-1-3 0,0-1-1,0 0 1,-2 0 1,-1-2-1,1-2 0,-3 0 0,-1-2-1,-4-1 2,1-1-1,-2-3 0,-2-4 0,-2 2 0,-2-5 1,0-1-1,-2-3 0,-1 0 0,-1-2 1,-1-2-2,0-5 1,-1-2 0,1-3 0,-2 0-1,2-3 1,-3 0-1,3 1 1,0-3 0,1 4-1,1-2 1,1 1-1,1 1 2,-1-4-1,0 1 0,1-1 0,-1-5 0,0-2 1,1-3-1,-1-1 0,2 1-1,-1-1 1,1-1-1,-2 0 1,2-3 0,1 1-1,-1 2 0,0-4 1,-2-2 0,1-2 0,1 0-1,-2-3 1,1 3-1,-3-3 0,1 1 1,-3-1-2,3 0 3,-4-3-2,-1 3 1,3 0 0,-2-4 0,0 1-1,0 1 2,-2 2-1,2 0 0,-1 1 0,-1-1 0,0 1 0,2 4 0,-2-3 0,0 3 0,0-2 1,2 4-1,-4 0 0,2 2 0,0 3 0,0 4 0,-3 2 0,1 4 0,0 1 1,-4 3 0,3 1-1,-3 2 2,1 2-2,-1 1 1,-1 3 0,1 1 0,-1 4-1,-1 0 0,1 2 0,0 3 1,-2 3-1,1 1 0,-1 2 0,2 3 0,-3 1 0,3 3-1,-2 3 1,0-1 0,0 0-1,1 0-1,-1 2-1,3 0 0,-1-4 0,2 4 0,-1-2 0,2 4 0,-1-4 2,1 6-1,-1-2 3,5 20-2,-10-31 2,10 31-3,-11-24-1,11 24-4,-11-18-3,11 18-6,0 0-5,-20-21-5,20 21-6,-16-14 6,16 14 1,-19-19 2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1.6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212EE2-90A6-4DC2-A79B-E4AD019E095E}" emma:medium="tactile" emma:mode="ink">
          <msink:context xmlns:msink="http://schemas.microsoft.com/ink/2010/main" type="inkDrawing"/>
        </emma:interpretation>
      </emma:emma>
    </inkml:annotationXML>
    <inkml:trace contextRef="#ctx0" brushRef="#br0">436 126 13,'-6'-19'10,"-1"3"0,7 16 0,-13-28 2,13 28-1,-9-24 3,9 24 0,-4-20 2,4 20 2,0 0 3,-7-24-1,7 24-2,0 0-2,0 0-2,0 0-4,0 0-3,0 0-4,0 0-5,-8 21-1,8-21 1,-1 23 0,1-23 0,0 32 1,0-12 0,1 7 1,-1 1 0,0 1 1,0 4-2,2 2 2,-2 0-2,0 2 1,0 1-1,0-3 1,0 2 0,0 3-1,0 0 1,-2 2 0,1 1-1,-1 3 1,0-1 0,0 3-1,0-2 1,0 2-2,1-4 2,-3 3-1,2-1 0,0 2 0,2-2 0,-3 0 0,1-1 0,-2-1 1,2 4 0,0-4 0,0 2 0,1 0 0,-3-2 0,2 5 0,-3 1 0,3-2 0,-2 1 0,0 1-1,1-3 1,-1 1 0,-1 2 0,1-5-1,0-1 1,-1 1 0,-1-1-1,1-2 1,-1 2 0,-1-4 0,1 0 0,-1 3 0,1-1 0,-1 2 0,1-2 0,-3 2 0,4-4 0,-3 3 0,1-3 0,3 0 0,-1-5 1,-1 2-1,1 0 0,-1-4 0,1 3 0,1-1 0,0 0 0,-1-2 0,-1 2 1,1-2-2,3-2 2,-4 0-1,3-1 0,-1-1-1,0 0 2,1 1-2,-1-1 1,0 0 0,1 2 0,-1 1 0,0 1 0,1-2 1,-1 2-2,0 0 2,1-2-1,-3 2 0,2 2 0,1-4 0,-1 2 1,0-2-1,1 0 0,-3-1 0,1-1 1,-1-1-1,4-1-1,-1-1 1,-1 0-1,0-3 1,1 1-1,1-2 1,0 2-1,2-4 2,-4 0-1,2-3 0,1 3 0,-1-2 0,0-1 0,2-1 0,0-16 0,-2 28 0,2-28 1,0 24-1,0-24 0,0 20 0,0-20 0,-2 17 0,2-17 1,0 0-2,-7 16-12,7-16-10,0 0-7,0 0-4,-13-20 1,11 2 0,-5-14-1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54.8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6029A9-EBD9-4673-92DD-D2B07E70BBC0}" emma:medium="tactile" emma:mode="ink">
          <msink:context xmlns:msink="http://schemas.microsoft.com/ink/2010/main" type="inkDrawing"/>
        </emma:interpretation>
      </emma:emma>
    </inkml:annotationXML>
    <inkml:trace contextRef="#ctx0" brushRef="#br0">3 0 25,'0'17'13,"-2"1"-2,2 2 1,0 2-2,2 4 2,-2-4-2,3 6 1,-3-8-1,0 5 1,2-4-2,-2 1-2,0 0-2,0-2 0,0 4-2,0 0-1,0-2-1,2 0 0,-2 1 0,0 1 0,2 2 0,0 1 1,0-1 0,-1 0 0,1 3-1,2 2 1,0-1-1,1 1 0,-1-2 0,1 1-1,3 1 0,-1-2 0,2-1 0,0-1 0,2-1 1,0-2-1,0 1 1,4-3-2,0 2 2,1-2-2,3-2 2,-1 2-2,2-1 2,3-1-1,4-4 1,-3 4 0,7-3 0,-1-1 0,3 1 1,0-1-1,2 1 1,2 1 1,-2-3 0,1 3 0,1-3 1,0 3 0,-2-3 2,4 3-1,-1-1-1,3 3 0,-3-3 0,5 3-1,-3-2-2,6 0 0,0-1-1,2 1 0,2-1 0,5-1-1,4 1 1,0-1 0,5-3-1,-2 4 1,5-5-1,1 1 1,-2-2-1,0 2 1,0-2 0,1 2 0,1-2-1,2-4 1,3 3-1,3-1 1,1-2 0,-2 0-1,6-1 1,-2-1 0,-3 1-1,-3 1 1,-3-1-1,0-1 1,-6 3 0,3-3-1,-3 1 1,-1-3 0,3 3-1,-4-3 2,3 3-2,-3-2 1,-1 1 0,-2 1-1,-4-1 1,-2 1 0,-3 1 0,-2-2 0,-6 3 0,2-3-1,-1 3 1,-3-5 1,1 1-1,-1 0 0,2-3 0,1 1-1,1-2 1,-2 0 0,2-2 0,0 1-1,1-3 1,-1 0 0,0-1 0,-2-1 0,0 3 0,-1-3-1,-1 2 2,-1-1-2,-4-1 1,0 3 0,-4 1 0,2 0 0,-3-2 0,-1-1-1,-1 1 2,1 1-2,-1-1 1,-1 0 0,5 1 0,-5-1 0,4 0 0,-3 2 0,1-1-1,-1 1 1,0 0 0,-4-2 0,-1 3 0,-2-1 0,-3 0 0,-1-2 0,-17 4 1,25-7-1,-25 7 0,23-11 1,-23 11-1,18-20 1,-18 20-1,16-22 0,-16 22-1,21-31 1,-12 14 0,4-3 0,-2-2 0,2 0 0,-2-6 0,2 1 0,-2 1 0,2-3-1,-1-1 1,1 1 0,-2 0 0,2 3 0,-4 0 0,2 3 0,-1-1 0,-3 2 0,-5 1 1,0-1-1,-2 4 0,0-4 0,-2 4 0,-2-2 0,2 1 1,-1 3-1,1-3 0,2 19-1,-6-31 1,6 31 1,-7-25-1,7 25 0,-9-24 0,9 24 1,-8-19-3,8 19 3,0 0-1,-7-16-1,7 16 0,0 0-4,0 0-7,0 0-8,0 0-5,0 0-9,5 22 0,-5-22 2,4 16-1,-4-16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0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06951D-09E6-4182-BAA8-16FCF1C110F3}" emma:medium="tactile" emma:mode="ink">
          <msink:context xmlns:msink="http://schemas.microsoft.com/ink/2010/main" type="inkDrawing"/>
        </emma:interpretation>
      </emma:emma>
    </inkml:annotationXML>
    <inkml:trace contextRef="#ctx0" brushRef="#br0">28 240 17,'0'0'8,"0"0"-1,0 0 0,0 0-1,-16-5 0,16 5-2,0 0-2,0 0 0,-6-22-1,6 22 0,0 0 0,0-22 0,0 22 1,0 0 1,2-22 1,-2 22 1,0 0 0,2-18 1,-2 18 1,0 0 1,0 0 0,-4-17 1,4 17 0,0 0 2,0 0 1,0 0 2,-11-18 3,11 18-1,0 0-2,0 0-1,0 0-3,0 0-2,6-19-3,-6 19-2,0 0-5,20-7 1,-20 7-1,22-4 0,-5 1 1,-1-1 1,6 0 0,0 1-1,2 1 1,6-2 0,-1 1 0,0 1 0,1 0 0,-3 2 0,1 0 0,-2-2 0,0 4-1,-4 0 1,-2 1-1,-2-1 1,1 4-1,1-3 1,-2 3 0,1-1 0,-1-1 0,0 0 0,3-2 0,3-2 0,0-2 0,1-6 0,5 1-1,3-2 1,2-2 0,0 0 0,2-2 0,-1 2 0,-1 2 0,-3 3 0,-1 3-1,-5-3 1,-3 8-1,-2 0 0,-3 3 0,0 1 0,-18-6 0,28 18-1,-28-18 1,30 22 1,-14-11-1,1 0 1,3-2 1,2 1-1,0-3 0,2 0 1,2-3-1,-2 0 1,-1-1-1,3-3 0,0 0 0,-2-2 0,0 2 0,0-1 0,-2-1 0,0 2-1,-2-2 1,0 2 0,-3-2 0,-1 2 0,1-2 0,-17 2 0,28-3 0,-28 3 0,25-6 0,-25 6-1,22-4-7,-22 4-10,17-9-8,-17 9-6,0 0-1,0-24-1,0 24-1,-15-33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2.4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8DCEE5-A6EA-4E9C-BADB-9DA9559E0879}" emma:medium="tactile" emma:mode="ink">
          <msink:context xmlns:msink="http://schemas.microsoft.com/ink/2010/main" type="inkDrawing"/>
        </emma:interpretation>
      </emma:emma>
    </inkml:annotationXML>
    <inkml:trace contextRef="#ctx0" brushRef="#br0">0 156 31,'0'0'19,"0"0"-1,0 0-2,0 0-1,0 0 0,11-20-1,-11 20 0,24-22-2,-24 22 1,26-20-2,-26 20-2,29-19-1,-29 19-3,28-13-2,-28 13 0,29-7-1,-29 7-3,28-2 0,-28 2-1,27 2 1,-27-2 0,26 2 1,-26-2 0,26 5-1,-26-5 1,28 8-1,-12-5 1,3 1 0,1-2 1,4 2-1,0-1 0,3 1 0,3-4 0,-3 2 0,3 0 0,-1-2 0,-1-2 1,1 2-2,-1-2 2,-1-2-1,-1 1 0,2-3 0,-1 1 0,-1-3 0,0 3 1,1-3-1,-1 1 0,0 0 1,-2 1-1,1-1 0,-1 3 0,-2-1 1,1 1-2,-5 2 1,0 2 0,1-2 0,-3 1 0,3 1 0,1 0 0,2 0 0,0 1 0,4-2 0,1 1 1,3 0-2,3 0 1,0 0 0,-2-2 1,2 2-1,-1-2 0,-1 2 0,-2 0 0,-3-2 0,-2 2 0,-4 2 0,-1 0 0,-19-2-1,25 2 1,-25-2 0,17 3-1,-17-3 0,0 0 0,17 9 0,-17-9 1,0 0 0,16 10 0,-16-10 0,0 0 1,24 7-1,-24-7-7,22 0-6,-22 0-5,26-2-6,-26 2-5,26-2-4,-26 2 1,22-2-1,-22 2 22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05.77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5F6EDE-525E-4678-9F5B-5ECE906666F8}" emma:medium="tactile" emma:mode="ink">
          <msink:context xmlns:msink="http://schemas.microsoft.com/ink/2010/main" type="inkDrawing"/>
        </emma:interpretation>
      </emma:emma>
    </inkml:annotationXML>
    <inkml:trace contextRef="#ctx0" brushRef="#br0">7 148 21,'0'0'13,"0"0"0,0 0-1,0 0 0,-15-16-1,15 16 1,0 0 0,0 0 2,0-24 1,0 24-1,0 0-2,19-20-2,-19 20-1,29-19-2,-9 7-3,6 1-3,5 1-2,1-1 0,6 2 1,1 4-1,0-1 1,-1 3 0,3 1 0,-1 2 0,-3 0 0,-2 2 0,-4 1 0,2-1 0,-1 2 0,-3-2 0,0 3 0,1-1 0,-1 3 1,1-3-1,-1 5 0,2 0 0,-3 4 1,1 0-1,-3 0 0,0 1 1,0-1-2,-2 0 2,1 0-1,1-4-1,0-4 1,-2-3 0,5 0 0,-3-4 0,2 0 0,-5 2 0,3-5 0,0-2 0,-4 3-1,-2 0 1,-3-1 0,1 3 0,-1-2 0,3 2 0,-2-1 0,1-1 0,3 0 0,2 1 0,0-1 0,1 0 0,5-1 0,-3-1 0,1 5 0,-2-1 0,-2 2 1,-4 0-4,-2 2-10,-18-2-6,21 3-6,-21-3-3,0 0-3,0 0-2,-19 0-5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7.22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199 174 60,'0'0'19,"-12"-16"2,12 16-3,0 0-4,3-24-3,-3 24-3,19-13 2,1 7 0,2-3 0,11 2-2,2-2-1,9 3-2,4-1-2,9 3 0,2 4-4,3 0-7,5 8-1,-9-1 0,5 6 0,-13-4-1,-4 7-2,-15-5-1,-11 8 0,-20-19 3,-16 33 1,-17-15 1,-15 2 1,-13 2 1,-13-1 5,-8-1 2,-5-2 4,-3 4 0,2-7 4,5 3 0,4-5 2,11 0 0,11-6 0,16 2-1,12-5 0,29-4 0,0 0-1,16-9-3,21-4-1,13-2-2,14-3 0,10 1-1,5 3-3,2 3-1,2 7 0,-6 4-1,-11 9 0,-11 8 0,-14 10 0,-19 8-1,-18 9 2,-21 7-1,-16 10 2,-17 3 0,-14 8 4,-10 3 5,-5-4 1,0-1 0,6-9-1,10-6 2,11-19-2,23-8 0,29-28-3,0 0-6,17-11 1,27-18 0,15-10 0,12-10-2,8-1 2,8 0 0,1 3-1,-1 5 0,-3 9-2,-14 9-3,-5 16-1,-25 14-1,-9 18 0,-27 9 0,-19 18 0,-23 11 2,-18 17 2,-15 9 3,-14 2 5,-3 2 2,-2-9 0,12-6 1,14-17-1,18-12-2,20-24 1,26-24-3,19-4-1,23-25-3,20-8-6,10-18-4,20-2-3,0-9-1,6 5 0,-10-3 0,0 15-1,-20 3 3,-9 18 5,-20 16 5,-21 17 3,-21 21 3,-20 16-1,-15 18 0,-21 14 2,-7 16 0,-10 5 2,1 6 0,3-6 2,11-8 0,17-18 0,24-17 1,22-25 0,26-21 0,25-34 0,26-16 2,17-22 0,18-7-1,5-14 0,12-1 0,-2 0-1,-2 13-1,-15 15-3,-13 16-4,-24 27-4,-23 21-2,-24 25-2,-36 21-2,-21 29 1,-26 12 0,-15 21 1,-11 4 0,-2-3 4,0-8 2,19-10 2,20-18 1,22-25 0,23-28-1,27-30 1,25-25 1,26-26 0,23-11-1,15-18 1,8-2 0,4 2-1,0 7 1,-8 9 0,-12 17-2,-19 16 2,-20 21 1,-26 16 1,-20 16-1,-22 21 1,-15 14 0,-18 13 0,-10 10 0,-10 3-2,1-2-1,6-7 1,13-11-1,14-19 1,19-19-1,20-23 1,28-22-1,23-20 1,19-14-1,19-10-1,8-3-1,6 1 1,-2 4-1,-3 10 0,-13 12 0,-15 13 0,-15 20 1,-27 15 0,-21 16 2,-20 19 0,-16 14 0,-21 17 0,-10 11 0,-12 4 0,0-3-1,10-6-1,10-14 0,18-19 0,17-21 0,26-26 0,26-23 0,28-21-1,16-12 0,19-10 1,8-5-1,10 0 0,2 6 0,-5 10 0,-14 14 0,-18 12 0,-17 18 0,-23 15 2,-23 13-1,-21 19 0,-23 14 1,-20 14-1,-13 9 1,-7 4 0,2-3-1,1-2 0,16-13 0,16-13 0,16-16 0,20-18 0,19-19-1,17-11 1,14-9-1,10-11 1,3-5-1,2 1 0,-4 0 0,0 8 0,-8 9-2,-14 7 0,-11 11 0,-13 17 3,-14 14 0,-15 15 0,-17 13 1,-11 9 0,-5 2 2,-2 3 0,4-5-1,8-11-1,16-12-1,20-18 0,18-16 0,24-16 0,18-13 0,17-15-1,11-4 1,6-3-1,0-2 0,-5 9 1,-8 6-1,-17 11 1,-14 14 0,-21 15 0,-18 13 1,-21 13 0,-14 10-1,-17 8 1,-7 6 0,-9-1 1,0-5-2,3-9 0,10-7 0,18-28 0,0 16-1,22-25 0,13-11 0,14-10-1,12-8 2,3-2-1,5-3 0,-5 3 1,-2 0 0,-3 3-1,-7 6 1,-12 5 0,-7 6 0,-7 5 0,-9 6 0,-17 9-1,20-9 0,-20 9 0,0 0 1,0 0-1,18 2 0,-18-2 0,22-11-1,-3 3 0,1-4-1,4-3-1,-4 0 2,2 1 0,-5-3 1,-17 17-3,15-26-3,-15 26-3,-17-16-1,-1 14-2,-14-5-3,1 7 0,-9-4-1,-5 2 2,-4-1 5,-5 3 5,1-2 3,0-2 3,3 2 2,2-1 3,10 1 2,8-7 1,30 9 1,-18-26 4,34 9 1,10-6 1,24-5-1,9-7-2,22 2-1,7-2-2,11 2-1,4 2-4,2 4-2,-7 6-3,-8 7 0,-13 6-1,-18 8 0,-21 10 0,-17 4-1,-23 14-1,-20 7-1,-15 7 0,-15 5 1,-5 3 1,-5 0-1,3-1 0,2-3 0,15-11 3,14-8 1,28-27 2,-2 24 1,30-26-1,18-5 1,13-8 0,12-3 0,3-2 0,7 1-2,-2 5-1,-5 3-1,-6 3 0,-15 10 1,-13 7-1,-14 10 0,-18 8 0,-21 15 1,-17 15 0,-14 9-1,-18 13 2,-8 4-2,-8 3 1,3 0-2,7-7 2,15-15-2,18-18 1,14-15-1,21-31 1,32 9 0,14-27 0,14-9 1,12-12-1,7 1 1,2-5-2,2 5 2,-6 7-2,-11 3-1,-12 13 2,-17 12 0,-17 10 0,-20 13 0,-20 13 0,-21 8 0,-12 10 1,-10 4 0,-5 0 0,2 0-1,3-9 0,10-4 0,5-9 0,13-7-1,10-10 1,6-5 0,19-11 0,0 0-1,0 0 0,-16 6 0,16-6 0,0 0-5,0 0-5,0 0-2,-24-15-2,2 8 1,-4 5-1,-9-9 1,-2 4 1,-7-2 4,-8-1 6,-3 1 2,-4 0 2,1 0-1,-5 2 0,0-1 0,-1 5 0,0-3 0,-1 2-1,-1 1 0,2-1 0,-3 0 1,3 2 0,-4-3 0,0-1-1,2 3 1,3-3 1,1 3-1,-1-3 1,4 2 0,2 1 1,4-1 1,1 2 0,5 2 0,-5 2 0,4 0 1,-1-2 0,-1 4 0,0-3 0,-1 3-1,-1-2 0,1 0-1,-3-2-1,3 2 0,-1-2 0,1 1-2,-2 1 1,-1-2 0,1 4-2,-6-2 0,2 3-2,-6-3 0,3 2 0,-5-1 0,1 1 1,-2-2-1,-1 0 2,5 0 0,-1-2 1,1 0 1,-1 2-1,3-2 1,-1 0-2,2 1 1,-2-1 0,-3 2 0,0 2 0,-3 0 2,1-3 2,0 3 1,-4-2 2,2 0 0,0 0 0,5-1 1,-1-2-1,3-1-1,-3 0-2,3 0-1,-1 0-1,-3 0 0,1 1-1,-4-1 0,-2 0 0,0 0 0,-2 0 0,2-1 0,2-1-1,0-2-1,2 1 1,2-4-1,-1-1 0,3-1 1,3-3 0,0-6 1,4-1 0,0-6 1,3-1-2,3-1 0,1 0-1,2-2 0,0-2-1,2 1-1,-2 1 1,1 0 0,3-2 1,-2-2 0,2 0 1,-1-1-1,5-1 0,-5 0 0,1 1 0,0-3 0,3 2 0,-3 1 0,5-1 2,0 2-1,2-3 2,2 3 1,2-4 0,3-3 0,-1-4 1,3 0 0,-1-1-1,-1-3 2,0-1-2,3-4 1,-3 0-2,4 0 1,-2-4 0,4 0-1,0-3-1,6 0 1,-1-4-1,2-1-1,4 3 1,0 0 0,2 4 0,4-1 1,-3 6-1,5-2 0,-1 8 0,2 1 0,2 8 0,0 7 0,0 9 0,0 4-1,0 20-1,0 0 0,0 0 1,0 0-1,-5 34 0,6-6 0,3 3 0,2 2 1,3 6 1,4-1-1,1-1 1,5 3-2,5-3 2,0 0-1,5-1 1,6 1-2,5-4 2,3 2-1,5 0 1,-1-1 0,7 1-2,-1 4 0,-3 1-1,-1 2 0,-4 4 0,-3 0 0,-9 2 0,0-4 0,-7 2 1,-4-2-2,-4 2 1,-3-8 0,0-1 1,-2-4 0,1-8 1,3-4-1,1-9 0,1-10 3,3-13-1,2-5-2,-2-6-4,-2-8-1,-5-1-3,-4-5 0,-8-1-3,-1 6-2,-13-4 7,-2 4 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18.283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846 234 24,'-31'-42'11,"7"5"3,8 1-4,3 3-3,4 5 0,3 6-2,2 5 2,4 17-2,-5-23 0,5 23-2,0 0-1,0 0-1,-20-4-1,20 4-1,-24 9-1,7 0 0,-1 2-2,-6 2 0,-2 2-1,-3 5 2,-4 4-1,-2 2 3,-2 7-1,-2 0 5,-1 9 0,-1 2 3,3 3 1,-1 3 1,2 3 1,4 0 0,4 2 1,1-1-1,6-3 0,2-3 1,5-1 0,2-1 0,6 2 1,-2-8 0,5 2-1,0-1-2,3 1-1,-3-4-1,2 5-2,-4-7-1,3 1-1,-3 2-2,-1-1 1,0-1-1,-1 1 1,3-1-1,-1 0 0,2-4 0,1 2 1,5-4-1,1-4 1,5 4-1,3-5 1,3-2-1,5 0 0,1 0 1,4-1 0,-2-1-2,2 0 1,0 2-1,-2-4 1,-2 6 0,0-4 0,1 2 0,-3 0 0,0 2-1,3-4 1,3 1 0,-2-1 0,5-3-1,1-1 0,3 0 0,4-3 1,4-2-1,1-2 1,1-2 0,3-2 0,4-1 0,1-1 0,1-6 1,1 2-1,5-2-1,-1-1 1,4-4 0,0 1 0,1-3-1,3-1 0,5 4 1,2-4 0,1 3-1,1 1 1,2 5-1,-4 0 1,1 3-1,1 3 1,-7 1-1,-3 4 0,-3-2 1,-2 4-1,-4 0 1,-1 2 0,-4-3-1,-1 1 1,3 2 0,-2-2 0,2 0 0,-1 0 0,5-4 0,4-2 0,5-1 0,3-5 0,2-2 1,6-3-2,1-2 1,8-5-5,5 8-7,-3-6-4,7 9-5,-11-4-4,7 8-6,-9-1-3,-1 12 1,-16-2 6,-12 3 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23.05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304 19 52,'0'0'25,"-22"35"-2,-2-11-1,6 13-5,-10-2-1,2 9-1,-7-2-1,9 2 0,-2-6-5,6 1-4,4-10-4,5-9-1,11-20 0,3 22 0,14-23-1,9-7 1,9-3-1,7-5 1,7-6-1,5 2 1,-1-4 0,1 2-1,-7 3 1,-8 3 0,-8 7 0,-12 5 1,-19 4-1,7 18 0,-22 6 1,-12 7-1,-12 8 0,-7 9 1,-13 7-1,0 5 0,-3 3 0,1-3 0,6-3 0,7-6 0,13-7 0,13-12 0,17-16 0,5-16-1,47-13 1,5-14-2,18-12 2,9-9 0,13-3 0,4-2 0,1 2 0,-3 5 0,-11 7 1,-15 15 0,-19 15 0,-14 11-1,-35-2 0,9 39 1,-32-1-1,-18 12 0,-16 6 0,-11 10 0,-11 2-1,-8 8 1,-5 1 0,4-4 0,4-3 0,12-10 0,11-8 0,15-10 0,17-15 0,29-27 0,-4 20-1,24-25 1,15-10-1,9-7 1,8-5 0,7-4 0,1-6 0,5-4-1,-3-1 1,-3 2 0,-5 3 0,-8 4 0,-12 11 0,-8 8-1,-26 14 1,0 0-1,-2 16 0,-22 12 1,-10 6 0,-9 9 0,-1 1 0,-2 0 1,4 2 0,7-8 0,13-7 1,11-11-2,11-20 1,24 8-1,9-25 0,11-8-1,13-12 1,5-3 0,5-8 0,1-4-1,0 1 0,0 0 1,-7 1-1,-6 4 0,-4-3 1,-7 1 0,-7 4 0,-7-2-2,-6 4-2,-12-4-1,1 8-1,-9-4 1,-2 12 0,-6 1-1,-1 9 0,-6 3 2,11 17 2,-26-13 0,26 13 0,-35 8 0,15 1 0,-4 0 0,0 2-2,0-2-1,2 0 1,0-5 0,2-2-1,3-10-1,17 8 0,-28-25 0,25 5 3,-1-10 1,4-1 2,7-4 1,6-1 0,7 1 2,3 0 0,2 6 0,1 1 0,2 10 0,-1 1 0,-3 12 1,-4 5 1,-1 11 4,-12 7 2,4 13 0,-13 2-1,4 9 0,-9 2 0,3 4-2,-7 0-3,4 1-2,1-5-2,1-1-1,3-1-1,0 0 1,4 0 0,-2 0 0,4-1 0,-4-1-1,0 0 1,0 3 0,-2-5-1,-4 1 1,3-5 0,-3 1 0,0-4 0,1-5 0,1-2 0,1-4 0,-1-2 0,4-18 0,-6 26-1,6-26 1,-3 22 0,3-22 0,-6 26 0,6-26 0,-3 27 0,3-10 0,0 3 0,0-3 1,0-1-1,1 1 0,-1-17 0,2 27 1,-2-27-1,0 17 0,0-17 1,0 0-1,-18 7 0,18-7 0,-24-4 1,24 4-1,-35-14 0,13 6-1,-6 1 1,-3 0 0,0 3-1,-6 0 0,-5 2 0,-4 2-1,-4 4 2,-3 0-1,-1 1 1,1 1 1,-2 1-1,7 0 1,4 1-1,7-1 1,9-1-1,8-3 0,20-3 0,0 0 0,0 0-1,0 0 1,33 2 0,-3-2-1,5 4 1,3 1-1,8 3 1,6-3-1,5 4-6,0-9-7,7 6 0,-1-12 0,7 1 1,-6-10 1,8 0-1,-12-10 1,1-3 7,-6-3 8,-5-4 0,-6-3 1,-11-4-1,-7-1 0,-9-4 0,-6 1 0,-8-4 0,-5 1 0,-5-1-1,-2 1-2,-4-5 3,0 3-1,0 2 0,4-3 0,0 1-1,5 1 0,2 1-1,2-1 1,4 6-1,2-2 0,1 6 0,0 0 0,-1 5 0,-1 4 0,-1 1-1,0 7 0,-2 4 0,-2 19-1,1-24-2,-1 24-1,0 0 1,0 0-1,-16 8 1,16-8-1,-15 27 2,15-27 0,-18 31 2,10-12 0,1-1-1,0 0-2,3 1-3,4-19-2,-9 29-4,9-29-3,-8 26-5,8-26 1,-7 18 9,7-18 11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7.4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59F6B9-369C-40C9-82E0-DED78E209552}" emma:medium="tactile" emma:mode="ink">
          <msink:context xmlns:msink="http://schemas.microsoft.com/ink/2010/main" type="inkDrawing"/>
        </emma:interpretation>
      </emma:emma>
    </inkml:annotationXML>
    <inkml:trace contextRef="#ctx0" brushRef="#br0">0 7 31,'0'0'10,"31"-9"-2,-7 7-6,11 0 0,5 4-2,10 0 1,7 1 0,6 3 0,10 1-1,1 2 0,8 1 0,1-1-1,7 0 1,1 2-1,-1 2 0,2-2 0,7 2 0,4-1 1,2-1-1,2 2-1,1-2 1,1 0 0,-1 0 0,-1 0 1,-2 0-1,-2-1 0,2-1 0,-2 0-1,0-2 2,1 1-1,-2-3 0,-3-1 0,-5-2 0,-4-1 1,0-1-1,-2 2 1,1-4-1,-9 1 1,1-1-1,-7 2 1,0 0 0,-3 2-1,-6-2 1,-1 1 0,-7 1 0,4 0-1,3-2 1,2 0 0,4-2 0,-2 2 0,8 0 2,-4 0-1,5 2 0,-4 2 1,-3-1-1,-2 3 0,-5 3 0,-4-3 0,-6 5-1,2-4 1,-3 0 0,-4 1 0,3-3-1,-3-3 1,2-2 0,-6 0 0,-2 0-1,-5-2-4,-4-2-6,-2 4-1,-11-1-2,-3 1 5,-17 0 8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27:45.4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440497-342A-4B82-A5F5-511256853FA4}" emma:medium="tactile" emma:mode="ink">
          <msink:context xmlns:msink="http://schemas.microsoft.com/ink/2010/main" type="writingRegion" rotatedBoundingBox="1830,6188 2735,6188 2735,6683 1830,6683"/>
        </emma:interpretation>
      </emma:emma>
    </inkml:annotationXML>
    <inkml:traceGroup>
      <inkml:annotationXML>
        <emma:emma xmlns:emma="http://www.w3.org/2003/04/emma" version="1.0">
          <emma:interpretation id="{CA4EA275-71CD-4E96-8013-6EE98A35E193}" emma:medium="tactile" emma:mode="ink">
            <msink:context xmlns:msink="http://schemas.microsoft.com/ink/2010/main" type="paragraph" rotatedBoundingBox="1830,6188 2735,6188 2735,6683 1830,6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742965-2E76-4296-B24E-A1F5BD072012}" emma:medium="tactile" emma:mode="ink">
              <msink:context xmlns:msink="http://schemas.microsoft.com/ink/2010/main" type="line" rotatedBoundingBox="1830,6188 2735,6188 2735,6683 1830,6683"/>
            </emma:interpretation>
          </emma:emma>
        </inkml:annotationXML>
        <inkml:traceGroup>
          <inkml:annotationXML>
            <emma:emma xmlns:emma="http://www.w3.org/2003/04/emma" version="1.0">
              <emma:interpretation id="{158BCD70-76C4-4DC4-9895-9A912ACF4CE5}" emma:medium="tactile" emma:mode="ink">
                <msink:context xmlns:msink="http://schemas.microsoft.com/ink/2010/main" type="inkWord" rotatedBoundingBox="1830,6188 2735,6188 2735,6683 1830,6683"/>
              </emma:interpretation>
              <emma:one-of disjunction-type="recognition" id="oneOf0">
                <emma:interpretation id="interp0" emma:lang="en-US" emma:confidence="1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594 65 34,'-17'-10'16,"17"10"-3,-16-11 0,16 11 1,-22-7 1,22 7 0,-24-9 0,24 9-2,-26-4-1,26 4 0,-37 2-1,19 2 2,-6-1-3,2 7-1,-10-5 0,7 8-1,-10-4-2,3 6 0,-3-1-2,2 3-4,0 3 0,2 4 0,2 0 0,1-2-1,6 0 1,2 2-1,5-2 0,4-2 0,5-4 0,3 1 0,3-17 0,9 27 0,-9-27 0,22 26 1,-5-13-1,-1 0 1,6-2-1,0 0 2,4-2-1,2 0-1,3 0 0,2-3 1,2 1-1,0-3 1,2-1-1,1 1 0,1 0 1,0-2-1,-1-1 0,-1-1 0,0 2-1,-4-4-2,-2 2 0,0-5-1,-1 1 1,-6-1 0,0-3 0,-4-1 1,2-2 1,-4 2 1,1-4 1,-19 13 0,29-27-1,-29 27 1,26-31-1,-26 31 0,20-32 1,-20 32-1,13-29 1,-9 13-1,-4 16 1,-2-30 0,2 30 0,-11-31 1,11 31-1,-13-31 0,4 14-1,9 17 1,-15-31 0,15 31 0,-18-31 0,18 31 0,-21-31 0,10 14 1,11 17 0,-20-27 0,20 27 0,-22-20-1,22 20 1,-18-15-2,18 15 0,0 0-3,-21-9-5,21 9-4,0 0-3,0 0-4,0 0-4,-16-4-3,16 4 0,0 0 3,0 0 3,0 0 12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53.2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8BDC69-718E-4C74-BDD8-79CE9DA16AD5}" emma:medium="tactile" emma:mode="ink">
          <msink:context xmlns:msink="http://schemas.microsoft.com/ink/2010/main" type="inkDrawing"/>
        </emma:interpretation>
      </emma:emma>
    </inkml:annotationXML>
    <inkml:trace contextRef="#ctx0" brushRef="#br0">779 2700 115,'0'0'29,"-17"-11"-1,35 2-15,10-4-6,20 2-2,3-6-2,12 1-3,1 1-3,2 0-1,-5 8-1,-9 0 0,-8 7 1,-15 2 1,-5 5 2,-24-7 1,11 29 3,-13-8 1,-7-1 0,5 2 0,-1 0-1,5 2-2,5-1-10,3 1-10,8 2-6,-5-6-2,4 4-3,-6-4-1,-3 2-3</inkml:trace>
    <inkml:trace contextRef="#ctx0" brushRef="#br0" timeOffset="-327.1665">1299 2649 53,'0'0'21,"-16"-2"1,16 2-4,-17 27-2,10-1-2,-3 5-1,3 11 1,-2 6-3,2 7-1,1 4-3,2 1 0,-3-3-3,1-4 0,-1-3-5,2-12-9,3-3-10,-4-15-7,6-20-1,0 0-2,0 0-1,-16-25-1,14-10 2</inkml:trace>
    <inkml:trace contextRef="#ctx0" brushRef="#br0" timeOffset="478.4103">731 3865 50,'-37'-24'11,"-5"0"-1,-1 0-6,1 8-2,-2 6 1,3 9 2,-5 8 1,6 11 2,-1 8 0,10 5 0,2 4 0,10 7-1,8-2 0,13 1-3,9-6-3,11-6-5,19-5-9,7-8-4,9-8-1,1-10-1,3-7-1,-4-11 0,-5-6 1,-8-9 8</inkml:trace>
    <inkml:trace contextRef="#ctx0" brushRef="#br0" timeOffset="704.2891">692 3619 128,'-39'-33'33,"5"18"0,-3 8-1,11 18-12,4 7-11,13 15-9,11 9 0,10 12 0,12 6 0,8 1 0,4 1 0,3-5 0,1-2 0,-6-13-3,2-2-16,-12-18-10,0-3-3,-24-19-1,19 0-1,-21-17-2,2-3 1,-4-9 7</inkml:trace>
    <inkml:trace contextRef="#ctx0" brushRef="#br0" timeOffset="1514.2908">861 3894 107,'0'0'35,"17"7"0,-17-7-3,26 0-13,-6-5-6,11 5-2,2-9-8,8 1-3,-1-3 0,-1 0 0,-4-3 0,-8-1 0,-5-3 0,-9-3 0,-7 5 0,-14-1-5,8 17 0,-34-25 0,10 21 1,-8 4 1,-1 6 1,0 10 3,-2 6 3,6 6 0,1 5 0,8 7 1,7 0-2,9 2 0,10-1-3,9-4 0,12-6 0,10-6 0,11-3-6,1-14-14,14 1-8,-2-16-4,5 1-1,-13-14 0,1 3 0,-14-10 0,-7-1 11,-9-1 10,-15-4 17,-11 2 12,-10-2 9,-1 9 6,-15-4 1,6 14 1,-9-3-2,9 14 0,-4-1-9,26 4-8,-28 26-12,23-1-3,12 3 0,4 5 0,8 2 0,5 1 0,1-1 0,5-4 0,-3-5 0,-1-8 0,-2-1-3,-24-17-13,33 4-5,-33-4 0,6-22 0,-17-2-1,5 0 0,-11-13 1,6 0 13,-5-3 8,5 0 8,7 1 2,4 1 3,9 8 3,1 1 4,13 16 0,-4 4-1,12 18-4,-3 8-2,3 10-3,-2 6-3,3 8-3,-3 3-4,-1 0 0,-2-4 0,-3-3 0,-2-8 0,-1-7 0,0-2-9,-20-20-13,33 8-9,-33-8-2,33-24 0,-22-2-2,10-1 0,-7-12-1</inkml:trace>
    <inkml:trace contextRef="#ctx0" brushRef="#br0" timeOffset="1865.6859">2009 3707 155,'-38'-29'34,"17"21"-3,-3-1-13,24 9-7,-31 6-8,31-6-3,-22 22 0,22-22 0,-9 34 0,9-12 1,5-1-1,5 1 1,6-6-1,10 2 0,3-1 0,8 1 0,5-1 0,3 1 0,-1 0-1,-6 4 1,-5 4-1,-9 0 1,-9-2-1,-13 0 1,-11-2-1,-8-2 1,-7-2 0,-2-5 0,-1-4 0,-1-7-6,6 2-11,0-12-8,22 8-7,-20-20-1,20 20 0,11-37-1,13 19-1</inkml:trace>
    <inkml:trace contextRef="#ctx0" brushRef="#br0" timeOffset="2533.497">2381 3953 99,'0'0'34,"14"-17"-1,-4 1-4,14 5-10,-2-8-5,7 3-3,-1-4-3,3-1-8,-2 3-5,-7-4-4,2 7-3,-16-1-2,-8 16-1,0-20 1,0 20 0,-33-6 2,7 12 3,-7 5 6,-4 5 5,4 4 4,0 2 4,12 10 4,5-3-1,18 6 1,9-6 0,18 6-2,10-9-3,7-1-6,13-1-11,-2-13-11,7 4-5,-9-15-4,-1 2-3,-14-13-1,-3 0 0,-10-11 2,-10-2 11,-6-6 6,-7-1 13,-4-2 0,-6 2 10,-1 0 7,-4 5 2,2 10 3,9 16 3,0 0 3,-24-11 2,24 27-7,0 1-4,9 12-4,0 0-1,10 8-2,-3-6-4,6 4-3,0-5-5,-2-5 1,-1-6-1,-19-19-3,27 16-7,-27-16-3,0 0 0,-14-37-1,1 17-1,-9-9 1,0-1 0,-2-8 2,5-1 9,7 1 3,10-1 1,9 1 0,15-1 1,15 5 0,14 2-8,6 10-12,6 2-2,0 7-2,1 6-4,-3 3-2</inkml:trace>
    <inkml:trace contextRef="#ctx0" brushRef="#br0" timeOffset="3114.6643">4349 4039 44,'16'13'31,"-16"-13"2,0 0-3,0 0-1,0 0-3,0 0-4,0 0-3,-16-28-7,3 6-9,-5-5-3,-8-10 0,-5-7-1,-12 0 1,-1-4-1,-4 1 1,-1 1 0,3 2 0,5 0 0,12 5 0,12 4 1,25 4 0,14 5-1,16 6 1,16 9-1,5 4-11,14 14-10,-3 6-8,0 13-3,-19-1-1,-6 12-2,-22-6 0,-10 8 0</inkml:trace>
    <inkml:trace contextRef="#ctx0" brushRef="#br0" timeOffset="3292.7724">4018 3874 124,'-17'-8'34,"17"8"1,17-27-8,14 10-12,11-1-9,8 0-11,11 7-16,-4-8-7,9 8-5,-9-3-1,2 6 0,-11-4-1,0 2 1</inkml:trace>
    <inkml:trace contextRef="#ctx0" brushRef="#br0" timeOffset="3505.0819">4621 3582 128,'-37'-5'35,"19"12"-2,-2-2-5,9 14-13,5 3-8,8 9-7,9 6 1,7 5 0,8 2-1,5 0 1,3-2-1,1-7-10,7 5-10,-7-14-9,3-2-3,-8-17-1,3-1-1,-13-15-1,2-3 1</inkml:trace>
    <inkml:trace contextRef="#ctx0" brushRef="#br0" timeOffset="3839.6825">4882 3778 140,'-35'-18'35,"35"18"-3,-29 7-9,22 12-10,5 3-9,7 7-3,10 2 0,7 2 0,8 0 0,4-2 0,7-3 0,5-4 0,4-8-1,-4-6 0,0-9 0,-8-4 0,-5-10 0,-5-5-1,-10-5 0,-5-6 0,-9-4 1,-4-2-1,-6 2 1,-3 0-1,0 2 1,0 7-1,3 6-9,-1 1-4,7 17-5,0 0-5,0 0-5,16 2-4,7 13 0,-1-8 0,3 2 9,3 2 4</inkml:trace>
    <inkml:trace contextRef="#ctx0" brushRef="#br0" timeOffset="4005.8034">5427 3802 90,'-15'20'34,"15"-20"-2,-16 30-2,10-12-9,8 11-4,0-3-4,9 5-4,0 2-8,0-9-18,11 4-13,-22-28-3,35 22 0,-35-22-3,22-13 1,-20-9-2</inkml:trace>
    <inkml:trace contextRef="#ctx0" brushRef="#br0" timeOffset="4633.5829">5981 3841 117,'-19'-26'36,"12"6"-2,-10-9-10,10 12-7,-12-5-4,3 7-5,-8 8-9,-5 5 0,-6 8 0,-4 3 0,0 7 1,1 8 0,3 4 0,9 7 0,8-1 0,10 3 1,14-2-1,14 0 1,8-8-1,10-6 0,6-5-1,1-10-5,6-5-6,-10-13-3,3-1-2,-17-17-1,3-1-2,-19-18 0,0-1 1,-15-9 6,-3-3 9,-6 3 10,-11-3 11,6 14 1,-12 4 1,12 19 1,-6 8 1,24 17-1,-24 20-5,26 10-6,7 10-8,7 9 0,8 8 0,6 2 0,3 0 0,0-8-19,6 2-13,-12-14-4,1-8-3,-10-18-3,-1-10-2</inkml:trace>
    <inkml:trace contextRef="#ctx0" brushRef="#br0" timeOffset="5568.0211">-1375 5158 119,'-15'-28'36,"6"10"-2,-6 0-4,15 18-10,0 0-6,0 0-12,-2 18-2,11 8 0,4 7 0,9 5 0,4 6 0,5 6 0,1 1 0,-1 0 0,0-1 0,-5-4 0,0-4 0,-6-7 0,-5-8 0,-4-7 0,-11-20 0,0 0 0,0 0 0,18-38 0,-14 3 0,5-7 0,2-4 0,7-2 0,6 6 0,2 5 0,3 10 0,3 9 0,1 10 0,-2 12 0,-2 7 0,-3 11 0,-4 7 0,-3 8 0,-3 9 0,1 2 0,-4-1 0,-2-1 0,0-6 0,-2-7 0,6-1-19,-15-32-13,27 18-2,-27-18-1,24-28-1,-15-5-2,4 0-1,-2-7 18</inkml:trace>
    <inkml:trace contextRef="#ctx0" brushRef="#br0" timeOffset="5964.7644">-562 5402 154,'-8'20'37,"8"-20"-1,0 0-8,0 0-28,24 13 0,7-11 0,8-4 0,5-4 0,4-3 0,4 0 0,-3-4 0,1 0 0,-10-3-6,-7 1-2,-16-3 0,-17 18 1,4-30-1,-4 30 1,-43-25 4,3 17 7,-4 6 3,-8 4 1,3 7-1,-3 4 1,8 9-1,5 4-1,12 9-6,10 3 0,13 8 0,16-2 0,11 2 0,20-4 0,12-3 0,13-1 0,0-14-14,15-4-15,-6-14-5,2-2 0,-13-17-1,-7 0-1,-16-18-1,-10-2 11</inkml:trace>
    <inkml:trace contextRef="#ctx0" brushRef="#br0" timeOffset="6156.5598">78 5358 153,'-13'16'36,"-2"3"-1,13 8-4,4 6-31,13 4 0,9 1 0,5-5 0,12 6-19,-3-17-11,8 0-4,-7-19-1,0-4 0,-14-20-1,-4-4 0,-12-10 10</inkml:trace>
    <inkml:trace contextRef="#ctx0" brushRef="#br0" timeOffset="6296.6414">168 5165 75,'0'0'16,"7"18"-7,12-1-8,10-1-15,12 5-4,14-1-2,9 0 0,8-2-1</inkml:trace>
    <inkml:trace contextRef="#ctx0" brushRef="#br0" timeOffset="6897.3086">847 5315 141,'-35'-18'33,"5"3"-2,-5-5-12,8 9-9,-1 0-4,2 8-3,-5 1 2,0 7-1,-10 8-1,3 7-3,-3 6 0,1 9 0,5 3 0,5 8 0,14 2 0,10-4 0,17-2 0,19-7 0,12-8 0,15-10 0,7-12 0,6-8 0,-2-16 0,-5-4 0,-10-7 0,-16-5 0,-15-1 0,-14-1 0,-16 2 0,-10 2 0,-8 6 0,-2 3 0,-1 7 0,1 6 0,5 8 0,6 6 0,17-3 0,2 28 0,13-4 0,12 9 0,8 5 0,9 10 0,4 3 0,0 4 0,-2 4 0,-6 2 0,-7-1 0,-9-5 0,-14-2 0,-12-9 0,-9-5 0,-11-6 0,-12-9 0,-4-8 0,-6-9 0,-8-12-2,6-2-15,-7-19-7,12 2-6,1-18-2,16-2-2,6-13 0,19 0 1,11-9 7,10-4 7</inkml:trace>
    <inkml:trace contextRef="#ctx0" brushRef="#br0" timeOffset="7347.9931">1016 5139 163,'-39'11'37,"23"8"-2,-1-3-15,13 12-20,12 3 0,10 7 0,8 1 0,5 5 0,8 0 0,-1 0 0,-3-2 0,-3-7 0,-7-2 0,-6-9 0,-8-4 0,-11-20-5,0 0-7,0 0-1,-11-31-2,2-4-1,5 0 1,-2-11 0,10 2 5,2 0 5,5 4 2,3 9 1,5 7 3,3 11 3,0 6 3,4 12 5,-8 6 3,8 13 0,-8 2 0,6 9 0,-5 1-2,4 7-2,-2-5-8,3 1-3,-1-8 0,1-9-3,8 0-18,-10-19-8,7-3-4,-9-16-1,4-4 0,-11-15 0,2-4 0</inkml:trace>
    <inkml:trace contextRef="#ctx0" brushRef="#br0" timeOffset="7688.193">1592 5273 104,'11'-24'23,"-11"24"-7,33-23-12,2 15-22,11-3-4,3 4-1,8 0 0,0 1 0,-1 2 0</inkml:trace>
    <inkml:trace contextRef="#ctx0" brushRef="#br0" timeOffset="7528.0984">1660 5165 160,'-26'0'36,"26"0"-1,-18 29-11,19-5-24,10 7 0,4 1 0,7 2 0,4-2 0,5 6-17,-7-8-13,2-1-4,-15-11 0,-4-1-2,-7-17 0,-16 9-1</inkml:trace>
    <inkml:trace contextRef="#ctx0" brushRef="#br0" timeOffset="7995.5746">2026 5193 101,'-33'-2'34,"5"9"0,-9-7-7,10 9-7,-1-5-5,11 7-2,17-11-3,-12 18-9,12-18-1,27 24 0,3-11 0,12 0 0,8 1 0,7 1 0,1 2 0,1 1 0,-3 0 0,-7 1 0,-10 3 0,-13 2 0,-14-1 0,-15 3 0,-14-2 0,-10-2 0,-8-2 0,-6-5 0,4-1-17,-5-12-15,11-2-1,5-14-2,17-5-3,9-8-2,18-6-3</inkml:trace>
    <inkml:trace contextRef="#ctx0" brushRef="#br0" timeOffset="9796.7164">3768 5220 129,'0'0'35,"-11"-31"-1,7 14-11,-5-5-7,3 2-7,-7-2-3,2 2-3,-2 0-4,-1 3 0,-7 5 0,-2 4 0,-7 8 1,-5 11 0,-2 8 1,-1 8-1,1 6 1,0 7 0,6 3 0,11 2-1,11-1 0,10-3 0,16-6 0,12-6 0,12-7 0,7-9 0,5-6 0,0-7 0,-1-7 0,-3-8 0,-12-3 0,-7-4 0,-14 0 0,-8-4 0,-12 2 0,-7 2 0,-6 4 0,-5 3 0,2 6 0,0 7 0,1 4 0,19-2 0,-16 22 0,18-2 0,7 2 0,9 4 0,12 1 0,8-3 0,12 2 0,11-8 0,9 4-11,-4-16-9,7 3-6,-10-13-3,-1-1-2,-19-10-1,-10 1-1,-20-12 4,-13-2 17,-11-1 16,-17-6 15,2 8 10,-14-5 3,7 10 0,-4 0 1,11 15-1,2 0-8,24 7-7,-7 16-16,18 4-1,11 2 0,9 6 0,8-1 0,5 3 0,0-5 0,-1 1 0,-3-6 0,-9-5 0,-3-2-6,-28-13-5,22 4-1,-22-4 0,-17-22 0,-3 1-1,2-2 2,-4-9 2,3-3 10,8 2 5,6-1 2,14-1 0,9 2 1,12 5-1,3 6-1,7 6-2,1 7-2,1 7-2,-5 7-1,-4 10-1,-5 5-1,-6 4 0,-2 5-1,-3 1 1,-3-1-1,-1-5 1,2 0 0,1-4 3,-16-20 4,32 22 1,-12-20 0,4-2 1,0-8-1,3-1-1,-1-6 1,0-1-3,0-2-3,-4-3 0,-6 1 1,-5 2-1,-5-2 1,-8 3-1,2 17 0,-24-20 0,-2 15 0,-1 8 0,-8 5 0,2 6 0,0 8 0,1 8 0,8 1 0,8 2 0,14 3 0,13 1 0,15 0 0,14-2 0,14-8-2,4-10-9,18 1-6,-10-16-3,8 0-2,-16-15 0,-2 0-1,-21-14 2,-4-1 4,-18-5 15,-15-9 18,0 9 4,-16-4 3,3 10 0,-11-5 0,10 14 0,-6 2-2,22 16-13,-22 3-8,22-3 0,-2 33 0,9-9 0,6 4 0,5 1 0,3 2 0,2-2 0,3-3 0,-2-4 0,0-5 0,-2-6 0,-4-4-1,-18-7-6,24-5 0,-24 5-3,4-30-2,-9 3-2,3 1 1,-4-7 2,8-2 5,2 0 9,1 0 4,14 6 2,-3 3 4,12 14 0,-1 2 1,5 12-1,-5 7-5,3 6-7,-3 7-1,-1 4 0,-2-1 0,-2 1 0,-2-2 0,0-2 0,1-6 0,-3-3-6,8 2-14,-10-11-9,12-1-4,-11-12 0,6 0-1,-8-13 0,7 0 0</inkml:trace>
    <inkml:trace contextRef="#ctx0" brushRef="#br0" timeOffset="10204.6417">5951 5224 148,'0'0'35,"0"0"-1,44-22-4,-1 18-39,6-5-17,16 5-7,-3-7 0,4 6-2,-9-6-1,-3 3-3</inkml:trace>
    <inkml:trace contextRef="#ctx0" brushRef="#br0" timeOffset="10016.8744">5984 5061 163,'0'0'35,"0"0"0,0 0-18,-5 29-12,16-3-5,3 5 0,5 0 0,3 2 0,0 0 0,2-4 0,-2-1 0,-5-6-11,3 2-5,-20-24-7,22 35-6,-22-35-3,5 22-1,-5-22-1,0 0 0,0 0 8</inkml:trace>
    <inkml:trace contextRef="#ctx0" brushRef="#br0" timeOffset="11419.994">5684 4870 55,'-5'-17'19,"5"17"0,0 0-3,0 0-3,0 0-2,0 0 0,16 19-2,-5-3-1,0 2-3,-1 3-12,4 1-13,-4-4-4,-10-18-2,14 22-5,-14-22-1</inkml:trace>
    <inkml:trace contextRef="#ctx0" brushRef="#br0" timeOffset="12345.5888">-305 6181 57,'0'0'15,"-16"13"2,16-13-2,0 0-4,11 22 0,-11-22 2,27 15 1,-7-13 1,12-1-2,-1-2-1,9-3-1,-1-2-4,3 1-1,1-6-1,-1 2-2,-5-4-1,-2-2-1,-8-1-1,-3 1 0,-9-1-2,-6-5-2,-11 3-2,-9 0 1,-9 5 0,-11 2 0,-8 7 1,-12 4 0,-6 6 2,-8 7 4,-3 3 3,4 8 1,5 0 1,13 7 0,5-4 2,23 6 0,14-9-2,25 4 0,14-3-2,12-3-5,10 2 0,4-9-11,15 5-10,-7-13-8,3 6-4,-9-13-1,-1-1 0,-10-9-2,-1-3 3,-5-1 10</inkml:trace>
    <inkml:trace contextRef="#ctx0" brushRef="#br0" timeOffset="13036.2619">641 6174 115,'-13'-17'27,"-4"6"-2,1 4-9,-5-2-11,5 2-3,-6-1 0,-2 5 0,-2-1 0,0 6 0,-1 3-1,-1 4 0,2 4-1,1 4 0,3 3-1,5 0 0,6 2-1,4-4 1,8-1-1,-1-17 1,19 22 0,-1-18-1,12-4 1,1-2 1,6-6 0,-2 1 0,-2-2 0,-4 0 2,-5 0 3,-4 3 3,-20 6 2,0 0 0,0 0-1,0 0 1,-33 7 0,13 10-7,-8 7-3,3 7 0,1 9 0,0 8 0,2 3 0,9 4 0,6 2 0,10 2 0,10-8 0,11-5 0,13-9 0,7-8 0,9-7 0,6-11 0,4-5 0,-1-12 0,-3-3 0,-4-6 0,-11-7 0,-9-5-2,-9-1-4,-13-7-2,-7 1-3,-19-10-1,-4 3 0,-12-6-2,-4 4 1,-13 3 3,1 5 3,-6 8 1,5 3 1,2 9-1,9 10-2,7 3-3,28 2-2,0 0-3,-3 22-3,26-20 1,12 5 0,10-3 3,6-4 1,10-4 4</inkml:trace>
    <inkml:trace contextRef="#ctx0" brushRef="#br0" timeOffset="13402.4669">1086 6212 126,'-26'-1'26,"6"2"-2,1 5-14,19-6-5,-11 20-1,17-3 3,-6-17-1,31 33 0,-3-17 0,5 1 0,4-6-1,5 0 0,0-10-2,1-1-3,-3-1-2,-5-9-4,-2-1-5,-13-9-3,-1 2-2,-16-11-1,-3 7-1,-13-10 1,-1 7 2,-8-3 4,-2 8 3,2 4 1,1 6 0,21 10 0,-22-1-3,22 1-2,21 20-1,6-6-1,12 3 2,9 1 2,11 2 1</inkml:trace>
    <inkml:trace contextRef="#ctx0" brushRef="#br0" timeOffset="14065.2038">1913 6284 51,'21'-6'21,"-21"6"2,9-25-1,-16 6-1,3 1-1,-9-9-1,4 5-3,-6-6-1,2 10-3,-3-1-3,-3 7-3,-5 4-2,0 8-4,-1 8-2,-7 3-2,1 9-1,-4 4 0,6 7-1,-1-2 2,12 8 0,3-1 1,13 1 2,13-4-1,12-2 1,11-7-1,11-7 1,6-6-1,4-9-2,0-15-2,-1-4-4,-10-5-1,-4-4-2,-12-3 0,-10 2 1,-12-1 0,-8 4 5,-7 8 4,-8 3 3,-3 6 4,-6 5 2,4 7 2,2 6 1,5 8 1,6 1 0,11 7 0,5 3-1,14 1 0,10-2-1,11-3-2,10-4-1,8-7-2,5-8-2,-3-13-4,6-3-6,-12-9-5,-3-4-2,-15-8-4,-4-1-2,-20-5 0,-6 1 1,-14-2 7,-7 0 9,-7 3 9,-9 1 5,-1 7 4,-1 8 4,1 10 1,3 6 2,10 15 0,3 6-4,15 15-4,9 1-2,12 7-2,9 8-10,8-4-11,8 3-11,-1-8-5,4-8-3,-9-15-3,-6-11-2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0.7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164282-FFC4-4944-977F-C449E8B82BFE}" emma:medium="tactile" emma:mode="ink">
          <msink:context xmlns:msink="http://schemas.microsoft.com/ink/2010/main" type="inkDrawing"/>
        </emma:interpretation>
      </emma:emma>
    </inkml:annotationXML>
    <inkml:trace contextRef="#ctx0" brushRef="#br0">105 33 12,'0'0'11,"0"0"0,0 0-2,-11-18 0,11 18 1,0 0 1,0 0 0,0 0 1,-18-17-2,18 17 0,0 0 0,0 0-2,0 0-1,-17 26 0,14-8 1,-5 6 1,6 6 1,-7 5 0,7 7 2,-5 0 0,5 4-2,-3-3-1,5 1-1,-2-4-3,2-3-1,0-9-1,0-5-4,2-2-1,-2-5-4,0-16-7,0 22-5,0-22-7,0 0-3,0 0-3,0 0 0,0 0 1,0 0 2,-21 9 7</inkml:trace>
    <inkml:trace contextRef="#ctx0" brushRef="#br0" timeOffset="270.695">-213 574 73,'0'0'24,"31"18"0,-1-20-4,12 6-10,8-4-1,9 4-2,1-2-3,5-1-2,1 3-3,0-2-6,0 2-4,-10-4-4,-5 3-3,-16-4-4,-7-1-1,-28 2 0,1-17-1,-19 2 5,-13-3 10</inkml:trace>
    <inkml:trace contextRef="#ctx0" brushRef="#br0" timeOffset="539.7212">-342 87 70,'0'0'23,"0"0"0,44-24-3,2 13-11,17 1-3,7-1-2,7 0-4,0 0-10,-1 4-6,-8 0-6,-7 1 0,-10 2-1,-10 1-1,-14-1 0</inkml:trace>
    <inkml:trace contextRef="#ctx0" brushRef="#br0" timeOffset="1154.3065">528-182 93,'-31'-5'34,"4"10"2,-1-3-7,10 13-7,18-15-6,-8 40-3,14-12-7,8 1-5,8 8-1,4-2 1,2 2-2,1 0 2,-3-4-2,0 0 1,-4-2 0,-4-5 0,-1-2 0,-6-6 0,-11-18 0,13 22 1,-13-22-1,0 0 0,0 0 0,3-18 0,-3 1-2,2-5-1,4-2 1,-3-2-1,7-1 0,1-3 1,2 7-1,3 1 2,1 1 1,-1 7 3,1 4-1,-1 7 1,-16 3-1,32 9 0,-32-9 1,31 24-2,-18-6 0,3 2-1,1 2 0,3 4 0,-3-4 0,-1 0 0,-3 0-1,0-3 1,-13-19 0,18 24 0,-18-24-5,0 0-9,15 18-8,-15-18-5,0 0-4,0 0-1,24-20-2,-24 20 1,28-28 3</inkml:trace>
    <inkml:trace contextRef="#ctx0" brushRef="#br0" timeOffset="1341.0761">1200 116 111,'0'0'33,"0"0"1,0 0-6,-17 35-10,14-16-5,6 4-5,3 5-7,3-2 0,4 7-8,0-7-16,9 1-8,-2-12-4,8-2-2,-3-15-4,14-13-1</inkml:trace>
    <inkml:trace contextRef="#ctx0" brushRef="#br0" timeOffset="7654.65">3898 515 64,'-16'-5'27,"16"5"2,-28 2-8,28-2-1,-5 27-3,10-3-3,-1 2-2,7 7-2,0 0-1,4 2-5,-3-4-1,3 0-3,2-5 0,-4-4-2,-1-6 1,-12-16 0,17 20-4,-17-20-6,0 0-1,0 0-3,0 0 0,6-22 0,-6 22 0,7-27 1,-7 27 3,16-30 5,-16 30 4,32-27 0,-12 18 3,4 3 0,-2 4 2,0 8 3,-2-1 3,1 8 2,-21-13 2,29 31 1,-20-14 0,4 5-1,-6-6-3,3 3-3,-10-19-9,12 25-11,-12-25-14,21 13-5,-21-13-1,22-2-1,-6-5 0</inkml:trace>
    <inkml:trace contextRef="#ctx0" brushRef="#br0" timeOffset="8037.974">4434 756 28,'0'0'17,"0"0"-1,-24-17-7,24 17-4,-24-4 0,7 6-1,1 4 0,-6 1 0,1 4 0,-1 2 0,2 3 0,20-16 0,-24 33 1,19-16 1,12 1-1,6-1 0,11-1-1,11-3-1,7-4-1,6-3-1,1-4-3,1-1-5,-4-6-2,-5-2-2,-10-6-1,-13 0 1,-18 13 0,-2-31 0,-16 16 5,-11 0 2,-10 3 2,-2 1-2,3 5-5,3-1-3,7 1 0,10-1-3,18 7 15</inkml:trace>
    <inkml:trace contextRef="#ctx0" brushRef="#br0" timeOffset="9493.0548">3446-956 26,'9'20'22,"-9"-20"0,-13 37-1,4-13-3,7 9 3,-3 2 1,8 9-2,-5-2-3,12 4-2,-7-6-4,6 2-2,1-7-5,1-5-2,0-8-1,2-6-1,-13-16 0,20 17-2,-20-17-5,0 0-3,26-10-1,-26 10-2,9-27 0,-9 3 0,11 4 1,-6-8 1,6 3 5,4-3 3,0 4 1,1 1 2,1 2-1,-1 9 1,-16 12 1,26-13-1,-26 13 1,19 14 1,-19-14 0,16 35 2,-8-9 0,1 3 1,0-1-1,2 5 0,-2-4 0,2-1-1,0-5-2,0-6-8,0-1-12,-11-16-6,19 13 0,-19-13-3,0 0 0,16-24-1</inkml:trace>
    <inkml:trace contextRef="#ctx0" brushRef="#br0" timeOffset="9938.4092">3896-587 33,'-12'-17'18,"12"17"-1,1-25-6,-1 25-5,24-24-2,-3 15-2,4 0-1,1 1 0,3 6-1,-3 4 1,0 6-1,-4 3 1,-22-11 1,24 31 0,-20-11 1,-6 4 0,-6-2 1,1 3 1,-8-3 1,3 2 0,-5-5 1,0 3 0,1-8 0,16-14 0,-22 26-2,22-26 0,-11 18-1,11-18 0,0 0-2,20 11 1,-2-11-2,8-1-2,7 4-9,-2-5-8,8 4-9,0-2-2,-2 2-1,-8 0-2,-3-2 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5:41.8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00D2A4-F317-42B7-82A0-060EA584C10B}" emma:medium="tactile" emma:mode="ink">
          <msink:context xmlns:msink="http://schemas.microsoft.com/ink/2010/main" type="inkDrawing"/>
        </emma:interpretation>
      </emma:emma>
    </inkml:annotationXML>
    <inkml:trace contextRef="#ctx0" brushRef="#br0">847 361 40,'-17'-2'20,"1"-1"3,16 3-5,-28-6 1,28 6 0,-26-7 1,26 7-2,-22-8-2,22 8-2,-18-11-2,18 11-3,-18-11-2,18 11-4,0 0-3,-22-12 0,22 12 0,0 0 0,0 0-1,-17-21 1,17 21 0,0 0 0,0 0-1,-11-18 1,11 18 1,0 0-1,0 0 0,0 0 0,-6-20 0,6 20 0,0 0 0,0 0 0,0 0 0,0 0 0,0 0 0,0 0 0,-5-17 1,5 17-1,0 0-1,0 0 1,0 0 0,0 0 0,0 0 0,0 0 0,0 0 0,0 0-1,0 0 1,0 0 0,-9-16 0,9 16 0,0 0 0,0 0 0,0 0 0,0 0 0,0 0 0,0 0 0,-17-4 0,17 4 1,0 0-1,0 0 0,0 0 0,-16-5 0,16 5 0,0 0 0,0 0 0,-17-6 0,17 6 0,0 0 1,-18-5-1,18 5 0,-17-2 0,17 2 0,-18 0 1,18 0-2,-24-2 1,24 2 0,-26 2 0,9 1 0,-1-1 0,-4 4-1,2-3 1,-4 5 1,0-3-1,-4 1-1,4 1 1,1-1 0,-1-5 0,3 5 0,1-2 0,20-4 0,-31 7 0,31-7 0,-26 9 0,26-9 0,-22 13-1,22-13 1,-22 13 0,22-13 1,-22 18-1,22-18-1,-26 26 1,26-26 0,-26 27 0,15-10 0,11-17 0,-18 33-1,18-33 0,-9 31-1,9-31 0,-4 29 1,4-29-1,7 30 1,-7-30-1,12 29 2,-3-11-2,2-1 3,2 1-1,-1-1 0,3 1 0,2-1 1,1-1-1,1-1 0,1 0 1,2-1-1,2-1 1,2 0-1,1 0 1,3-4-1,-1 0 1,6-2-2,-2 1 2,2-5-1,2 1 0,1-2 0,1-2 0,3 0 0,1-2 0,1 0 1,2 0-1,0-3 0,0-1 1,0 1-1,0-4 0,-2 1 0,0-1 0,0-2 0,0 0 0,-3 0 1,1-3-1,-3 1 0,-1-2 0,1-1 1,-6-5 0,-3 3-1,-5-2 1,-3-2-2,-3 0 2,-6-2-2,-4 0 2,-4 0-2,-3-1 0,-2-3 0,-4 1 1,-5-1-1,-2 1 0,-2-1 0,-3-5 0,-4 5 0,-4 3 0,-2-3 0,-2 4 1,-3-1 0,-2 3 0,0 2 0,-2 3 0,0 1 0,2 1 0,-2 4 0,2 2 0,3 3-1,3 1-2,3 3-8,-2-2-5,8 6-6,-4-4-6,22 2-5,-32-3 0,32 3 2,-27-4 2,27 4 13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9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35A047-C8CE-4DC7-A447-274A1D638B5D}" emma:medium="tactile" emma:mode="ink">
          <msink:context xmlns:msink="http://schemas.microsoft.com/ink/2010/main" type="inkDrawing"/>
        </emma:interpretation>
      </emma:emma>
    </inkml:annotationXML>
    <inkml:trace contextRef="#ctx0" brushRef="#br0">4283-919 21,'24'-7'18,"5"-4"0,10 0-6,12 0 0,4 0 0,8 1-1,1 1-2,6 2-1,-2 0 0,0 3-2,-5 0-1,-8 2-4,-3 4-11,-12 4-9,-7-1-5,-13 3 0,-20-8-2,6 16-2</inkml:trace>
    <inkml:trace contextRef="#ctx0" brushRef="#br0" timeOffset="-5229.1309">4682-1106 1,'-22'7'7,"22"-7"1,0 0-3,0 0 0,0 0 2,-9 17 0,9-17 1,0 0 0,1 24 0,-1-24 0,0 25 1,0-6 0,-1-1 1,1 6 0,-2 0 0,0 5 1,0 4 1,4 5 2,-4 5-1,4 4-1,-2 3-2,5 3-1,-5-2-1,6 3-3,-2-1-2,1-4-2,1-3-1,-1-4 0,-1 1 0,0-1 1,1-4-1,-3 1 0,0-4 0,0 1 1,-2-1-1,1 0 0,-1 0 0,0-4 0,-1 0 0,1 2 0,1 0 0,-1 2 1,2-2-1,0 0 0,2-2 0,1-1 1,1-1-1,-2-3 0,1-6 0,-1-2 0,-4-18 1,9 24-2,-9-24 2,0 0-1,9 20 0,-9-20 0,0 0 0,0 0 0,0 0 0,0 0 0,0 0 0,6 17 0,-6-17 0,0 0 0,0 0 0,0 0 0,0 0-3,0 0-6,0 0-5,0 0-6,20-6-5,-20 6-6,0 0-2,20-20-1,-20 20 3,20-24 9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46.0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081970-C51E-40BC-BA5F-A8CE1AB51DF4}" emma:medium="tactile" emma:mode="ink">
          <msink:context xmlns:msink="http://schemas.microsoft.com/ink/2010/main" type="inkDrawing"/>
        </emma:interpretation>
      </emma:emma>
    </inkml:annotationXML>
    <inkml:trace contextRef="#ctx0" brushRef="#br0">350 2201 11,'16'-6'14,"-16"6"-4,31 0-2,-7 4 0,8 0 0,4 1 1,7 1-1,5 1-2,5 0-3,0-1 0,6 1-1,-6-3 0,-1 0-2,-8-3 0,-3 1-1,-12 0-3,-12-2-2,-17 0-2,0 0 0,0 0 0,-24-7 0,-8 5 0,-6-2 1,-10 1 3,-7 3 3,-6 0 3,-5 0 1,0 0 1,-8 0 0,0 0 0,3 1 0,1-1-1,2 0 0,3 2-1,6-4-2,4 2 1,11-1-1,4-1 0,7-2 2,9 0 0,3 1-1,21 3 0,-16-11 1,16 11 0,0 0-1,29-17 0,-3 15 0,5 1-2,10 1 1,7 3 0,-1 5-1,5-1 0,-2 4 1,1 0-1,-5 0 0,-4 0 0,-7-2 0,-9-2 1,-8-1-1,-18-6 2,0 0-1,0 0 0,0 0-3,-42 4-4,9-4-3,-9-2-3,-2 0-1,-6 0-2,6 0 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7:58.5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20CE06-4FDA-421C-B2E2-53C518B0D93F}" emma:medium="tactile" emma:mode="ink">
          <msink:context xmlns:msink="http://schemas.microsoft.com/ink/2010/main" type="inkDrawing" rotatedBoundingBox="13071,10718 28179,7135 30399,16493 15291,20076" shapeName="Other"/>
        </emma:interpretation>
      </emma:emma>
    </inkml:annotationXML>
    <inkml:trace contextRef="#ctx0" brushRef="#br0">91 1077 12,'-16'11'12,"16"-11"-1,0 0-3,0 0-2,0 0 1,0 0 1,0 0 0,16-4 1,-16 4 0,0 0 0,0 0 2,0 0 2,17-14 2,-17 14 1,0 0 3,-2-19-1,2 19-2,-4-16-1,4 16-3,-5-22-2,5 22-3,-9-31-4,5 9-2,0-1-1,-3-2 0,1-1 0,-1-3 0,2-1 0,-1 5 0,1-5 0,-3 1-1,1-2 1,1 0 0,-1-4-1,1 0 3,1-2-3,1 1 2,2-3-1,4 1 0,0-3 0,4 3 0,3-3 0,4 1 0,1 0 0,7-1 0,4 3 0,5 1 0,3 2 0,4 6 0,1 1 0,3 8 0,-3 4 0,1 7 0,-4 3 0,-2 4 0,-2 10 0,-3 3 0,-2 5 0,-2 6 0,-2 6 0,-2 1 0,-2 6 0,-1 0 0,-2 3 0,-2-1 0,-4 1 0,-4-3 0,-3 2 0,-6-4 0,-7 0 0,-3-6 0,-8 1 0,-8-4 0,-7-2 0,-3-2 0,-8-4 0,-3-5 0,-3-1 0,-1-3 0,0-3 0,3-4 0,6-4 0,6-3 0,7-1 0,7-1 0,9 2 0,17 7 0,-11-17-11,11 17-6,0 0-8,28-22-6,-6 20-2,0-3 0,11 3-2,-1-3 1,8-3 8</inkml:trace>
    <inkml:trace contextRef="#ctx0" brushRef="#br0" timeOffset="304.4848">748 572 57,'-28'24'18,"28"-24"0,-18 30-3,16-12-12,2 0 1,4 3-1,1 1 0,1-2 0,-1 0-3,1 0-5,0-3-6,-6-17-5,7 20 0,-7-20-2,0 0 0,0 0-2</inkml:trace>
    <inkml:trace contextRef="#ctx0" brushRef="#br0" timeOffset="1300.3228">1859 362 70,'0'0'26,"-11"-22"1,11 22-1,-9-33-8,11 16 1,-4-5-3,6 4-1,-4-8-3,3 4-3,-5-6-2,1 5-2,-3-1 0,-3 2-5,-6 2 0,-2 3 0,-7 4 0,-2 8 0,-7 7 0,-4 5 0,0 8 0,-6 5 0,5 7 0,-1 4 0,5 4 0,5 2 0,8-2 0,8 0 0,8-6 0,10-1 0,10-6 0,7-6 0,7-3 0,6-6 0,3-3 0,4-6 0,2-5 0,-2-2 0,-1-6 0,-3-3 0,-7-3 0,-1 1 0,-9-2 0,-4 2 0,-6-2 0,-8 2 0,-5 1 0,-3 3 0,3 16 0,-17-24 0,17 24 0,-20-9 0,20 9 0,0 0 0,-17 18 0,21 1 0,7 4 0,2 5 0,9 5 0,5 4 0,7 1 0,1 6 0,1 0 0,3 4 0,-4-2 0,-6 1 0,-5-1 0,-5 2 0,-8 0 0,-8-1 0,-8-1 0,-8 0 0,-9-4 0,-6-1 0,-8-3 0,-7-7 0,-5-7 0,-1-4 0,-3-10 0,3-9 0,1-4 0,4-8 0,5-8 0,6-3 0,11 0-11,2-11-9,14 4-9,8-4-3,13 0-2,7-4-1,16 1 0,6-3-1</inkml:trace>
    <inkml:trace contextRef="#ctx0" brushRef="#br0" timeOffset="1888.5752">2256-68 149,'-25'-20'35,"8"13"-1,1-1-9,16 8-15,3 26-8,12 2-2,3 8 0,6 8 0,4 8 0,-1 1 0,3 2 0,-3-4 0,-1-1 0,-2-8 0,-5-5 0,-1-8 0,-3-5 0,-4-6 0,-11-18 0,16 20 0,-16-20 0,0 0 0,19-14 0,-19 14 0,11-37 0,-4 11 0,4-1 0,0-6 0,4-2-1,0 2 0,1 2 1,2 3-1,1 4 1,3 8 0,0 5 1,2 7-1,4 12 1,3 4-1,0 7 1,6 6-1,0 3 0,1 3 0,1 2 0,-2-2 0,-6-1 0,-2-3 0,-5-5 0,-5-3 0,-19-19 0,22 20-8,-22-20-12,0 0-6,0 0-6,0 0-1,18-22 0,-18 3-2,8 3 0,-1-2 9</inkml:trace>
    <inkml:trace contextRef="#ctx0" brushRef="#br0" timeOffset="2104.4891">3430 351 127,'-20'25'35,"20"-25"-1,-19 26-3,19-26-19,2 33-4,7-15-4,2-1-7,8 5-17,-4-4-9,1 0-4,-16-18-2,26 22 0,-26-22-4,18-3 1</inkml:trace>
    <inkml:trace contextRef="#ctx0" brushRef="#br1" timeOffset="23901.8543">1622-1275 46,'0'0'23,"-6"-31"0,6 31-4,-5-22-4,5 22 0,0 0 4,0 0 0,0 0-1,0 0-4,-4 37-3,2-15 0,4 11-2,-6-2 0,3 6-5,1-1-4,-2 1-1,0-2 0,2-2 1,2-4 0,0-7-1,-2-1 0,0-21-2,5 25-10,-5-25-6,0 0-5,0 0-4,0 0-2,2-31 0,-2 13 0,-6-4 2,1-4 9,-2-1 6,-3-1 6,-1-1 4,4 1 2,0 1 2,5 3 8,-6 0 2,5 0 2,-3 0-1,4 6 1,1-4 3,1 5 0,1 1 1,3-1-7,-4 17 0,29-25-2,-1 17 1,-2 3-2,9 3-1,0 2-2,5 6-2,-3 1-1,0 2 0,0 6 2,-6-1 0,-5 5 0,-8 3 0,-7 0 2,-7 0-1,-10-2 2,-5 4-2,-11-6-1,-4 2 0,-5-5-1,-2-4-1,-2-2 0,-2-2-1,0-3 0,-1-2 0,5-2-1,1-2-1,10-2-2,6-1-4,16 5-5,0 0-6,35-15-5,0 6 0,9 2-2,7-1 1,10 3 1,2-1 4,-1 1 5,-3 3 11</inkml:trace>
    <inkml:trace contextRef="#ctx0" brushRef="#br1" timeOffset="24642.2695">2164-1183 75,'-29'7'27,"7"-8"3,5 4-1,-5-5-3,22 2-8,-16 17-3,16-17-3,9 29-3,4-9-4,2 3-3,5 0 0,-2 3-1,2-2-1,-3-2-1,-4-2 1,-6-3-1,-7-17-1,2 20 1,-2-20-1,-17-6 1,17 6 0,-33-29 1,17 7 1,-3-4 0,7-3 1,1-2 1,7 1-1,8 1 0,8 3 0,9 4-2,4 2 0,10 7 0,2 4 0,4 7-3,-5 0-7,7 8-5,-10-1-3,-2 6-4,-5 2-5,-8 4-2,-18-17-1,24 29 2,-24-29 6,6 29 5,-6-29 5,0 26 6,0-26 8,-2 20 6,2-20 2,0 0 5,16 15 5,-16-15 2,19-4 1,-19 4-3,29-11-3,-10 4-1,3 0-4,-2-3-3,4 1-3,-4 2-4,2 0-1,-2-3-1,-20 10 0,26-16 0,-26 16-2,0 0-1,4-18 1,-4 18 0,-30-6 0,6 10 2,-3-1 1,-10 5 5,2 5 3,-4 1 0,6 6 1,4-1-1,11 5-1,6-4 0,16 2-3,9 0-3,13-4-3,11 4-11,5-11-9,11 4-9,2-13 0,8 0-3,-4-12 0,2 1-1,-6-9 0,-2-6 10</inkml:trace>
    <inkml:trace contextRef="#ctx0" brushRef="#br1" timeOffset="25048.6852">3174-1240 79,'-27'-7'25,"-3"1"0,-3 3-1,6 3-10,-1 2-5,11 5-2,1 2-1,16-9-2,-13 24-2,13-24 0,11 27 0,-11-27 0,33 28 0,-13-13 0,6-3 0,-2 3-1,2-2 0,0 0 0,-1 0-1,-6 1 1,-3 1 0,-16-15-1,17 28 1,-17-28 0,-2 27 0,2-27 0,-18 26 0,18-26 0,-26 18-1,26-18-1,-28 11-5,28-11-5,-18 4-7,18-4-5,0 0-3,15-22-1,8 11 0,11-8 0,6-1 3,12-4 5,1-1 11</inkml:trace>
    <inkml:trace contextRef="#ctx0" brushRef="#br1" timeOffset="25445.8977">3695-1227 79,'-30'-4'23,"-6"-1"-1,3 5 0,-2-2-10,11 6-6,5 1 0,19-5-2,-24 20-1,24-20-2,4 24 0,-4-24 0,28 24-1,-8-11 1,4 0-1,0-2 0,1 0-1,-2 0 1,-1 0 0,-4 2 0,-18-13 1,24 24 0,-24-24 0,4 27 1,-4-27 1,-17 26 0,17-26-1,-24 22 1,8-15 0,16-7-2,-30 9-3,30-9-6,-20-2-6,20 2-7,-6-16-3,6 16-1,19-28 0,-3 8-1,14 0 3,3 0 5,7-2 6,3 2 11</inkml:trace>
    <inkml:trace contextRef="#ctx0" brushRef="#br1" timeOffset="25811.6614">3993-1203 139,'-33'-6'32,"16"8"0,-5-4-11,22 2-7,-20 13-5,20-13-5,7 26-3,4-8-1,8-1 1,5 1-1,7 0 0,0-3 1,2-2-1,2-2 1,-4-5-2,-1-8 1,-4-2-1,-4-3-2,-4-2-3,-18 9-1,22-32 0,-24 12 0,1 2 1,-9-1-1,-1 3 2,-3-2 2,14 18 2,-26-24 1,26 24-1,-17-13-6,17 13-8,0 0-7,19 4-3,-1-1-1,8 3-1,3-1 0,4 1 1,4-1 5</inkml:trace>
    <inkml:trace contextRef="#ctx0" brushRef="#br1" timeOffset="26154.5232">4423-1196 164,'0'0'33,"-31"4"-1,31-4-18,-9 18-6,14-1-7,6 3-1,6 2 0,1 0 0,3 2 0,-1-2 0,0-2 0,-2-3-7,-18-17-6,23 18-2,-23-18-1,0 0 0,-15-22-1,15 22 2,-28-37-1,13 13 10,3 0 6,-1 1 4,7 1 1,8 0 0,9 5 0,9 4 0,10 4-7,12 5-10,2 4-7,8 4-1,-1 3-1,-1 3-1,-4 2 1,-8 3-1,-4 2 7</inkml:trace>
    <inkml:trace contextRef="#ctx0" brushRef="#br1" timeOffset="26447.2763">4916-1078 106,'0'0'26,"0"0"0,21-11-9,-1 1-6,2-2-3,7 1-3,-1-2-2,-1 0-4,-3 0-3,-3 2-1,-21 11-2,20-18 1,-20 18 0,-20-9 3,-4 9 4,-11 3 6,-9 3 3,-1 7 1,-4-2 1,8 9 0,6-2 0,15 8-1,11-2-5,18 1-6,21 5-10,6-5-18,21 1-4,4-6-10,5-9-2,6-7-3,0-10-1</inkml:trace>
    <inkml:trace contextRef="#ctx0" brushRef="#br1" timeOffset="27837.0165">6485-1163 94,'-16'-2'38,"16"2"-1,-20 0-15,20 0-7,0 0-2,18 30-2,-18-30-1,35 29-3,-15-12-4,2 3-3,2-4 0,0 1 1,-4-2-1,-1-3-1,-19-12 1,27 11 0,-27-11-1,20-3 0,-20 3 0,15-20-1,-11 3 1,0-1 0,-3-2 1,5-3-1,1 1 1,2 0 1,4 2 0,-13 20 0,35-25 0,-11 17 0,6 5 0,-1 4-1,4 7 1,0 3-1,-3 3 1,1 3-1,-3 1 0,-1 2 1,-3-1-2,-4-1 2,-1-3-2,-19-15 1,25 22 0,-25-22-1,0 0-1,17 5-1,-17-5-1,0 0-2,6-23 0,-6 23 0,9-30-1,2 14 2,9-3 0,0 3 2,6 1 2,3 2 2,5 4 0,-1 4 2,0 1 2,-4 8 1,-7-1 1,2 6-1,-7 2 0,-1 2-1,-16-13 0,21 31-2,-12-14-2,-9-17-1,16 29 0,-16-29 0,13 22-1,-13-22-2,17 15-9,-17-15-7,16 4-7,-16-4-4,19-9-1,-19 9-1,18-19 1,-18 19 2,20-27 11,-20 27 15,22-30 13,-22 30 7,11-24 3,-11 24 2,6-18 8,-6 18 1,0 0-2,0 0-7,0 0-6,0 0-4,-17 15 0,17-15-3,6 27-7,-6-27-1,24 32-2,-4-20 1,6 3 0,7-2-1,6 0 1,-1-6-3,3 0-7,-5-7-5,-4 2-1,-12-11 1,-20 9-1,16-27 1,-19 10 1,-8-7 5,-6 0 10,-3 2 5,-2-2 2,2 4 1,3 4-1,17 16-2,-13-22-8,13 22-9,19-4-7,5 6-5,7 5-1,6 1-1,10 1 0,5 0 2</inkml:trace>
    <inkml:trace contextRef="#ctx0" brushRef="#br1" timeOffset="28213.8392">8365-1166 83,'-20'-11'28,"-4"1"1,-7-1-7,1 6 0,-5-2-4,6 5-4,-6 2-2,9 3-4,2 5-4,6 1-2,18-9-2,-11 24 1,11-24-1,26 25 0,-1-10 0,9-2 0,8 2 1,4-2-1,0 1 0,-6 3 0,-5-3 0,-5 1 1,-12 0-1,-18-15 1,0 25-1,0-25 0,-37 19 0,10-16 0,-3 3-1,-5-6-4,10 0-7,-1-6-4,26 6-5,-26-12-5,26 12-3,22-24-3,6 9 2,7-3 4,11-1 4,7 1 6</inkml:trace>
    <inkml:trace contextRef="#ctx0" brushRef="#br1" timeOffset="28586.5044">8628-1084 128,'0'0'27,"24"-20"-9,2 14-23,7 5-18,9 1-5,6-2-2,6-2-3,6-3-1</inkml:trace>
    <inkml:trace contextRef="#ctx0" brushRef="#br1" timeOffset="28447.4137">8713-1212 129,'-20'-22'32,"20"22"-1,-30-11-3,30 11-12,0 0-8,-14 29-7,19-9-1,4 6 0,4 1 0,0 5 1,4-3-1,1 2 0,0-1-4,-3-7-12,5 3-10,-5-8-4,-15-18-2,20 19-1,-20-19-1,0 0-1,-11-17 3</inkml:trace>
    <inkml:trace contextRef="#ctx0" brushRef="#br1" timeOffset="29584.924">9715-1247 59,'0'0'24,"22"-7"3,-22 7 3,30 7-7,-30-7-2,37 29-2,-23-9-3,7 10-2,-7-5-5,3 3-3,-1 1-6,1-1 0,-2-2 0,-1-4 1,-1-6-2,-13-16 1,28 26 1,-28-26-1,28 3-1,-12-8 1,1-6-1,-17 11 1,27-33-1,-14 11 1,0 0 0,0 0-1,-4 2 1,2 1 0,-11 19 1,30-25-1,-10 21 1,0 4-1,6 5 0,3 6 1,2 4-1,1 3 1,-5 6-1,1 2 0,-6-2 0,-2 2 0,-11-3 0,-7 1-1,-9-4 1,-10-5 0,-8-4 0,-10-7-1,-6-6 1,-5-4 0,0-5 0,2-5-1,9-1-3,8-3-6,27 20-7,-4-33-5,31 24-6,8-2-3,19 7-1,5 1 1,9 5 2,0 1 6,-6 3 6</inkml:trace>
    <inkml:trace contextRef="#ctx0" brushRef="#br1" timeOffset="29961.1469">10637-966 102,'-39'-11'33,"39"11"-1,-33-22-1,33 22-13,-2-22-4,2 22-3,34-21-4,-7 14-7,8 2-2,0-3-6,7 6-3,-9-5-2,1 5-1,-14-5-1,-2 3 1,-18 4 0,0 0 3,-20-16 6,-8 10 6,-1 2 5,-10 1 5,4 5 3,-7-1 0,7 9 0,2-1 0,9 6-2,6-1-2,12 6-3,12 1-3,10 1-4,12 0 1,14 0-2,11 3-10,1-6-9,10 1-8,-7-7-4,6-2 1,-12-8-3,1-1 1,-14-9-1,-3-6 10</inkml:trace>
    <inkml:trace contextRef="#ctx0" brushRef="#br1" timeOffset="30435.1916">11608-1122 121,'0'0'31,"-2"-22"0,2 22-9,-22-13-7,6 11-5,-8 4-5,-6 1 0,-3 3-2,-3-1-2,-1 3 0,4-1 0,5 2-1,10 0 0,18-9 0,-8 19 1,8-19-1,39 18 0,-2-5-1,5-2 2,9 2-2,3 2 1,1-1 0,-2 5 1,-5 1-1,-6-2 1,-12 6-1,-8-4 1,-15 4-1,-8-6 0,-16 2 0,-3-5 0,-8-6 0,-3 0 0,3-7-1,-3-4-6,9 1-9,0-7-7,22 8-7,-15-22-1,15 22-2,20-31-1,8 15 0,5-1 4</inkml:trace>
    <inkml:trace contextRef="#ctx0" brushRef="#br1" timeOffset="31808.7828">12427-981 104,'-9'-22'26,"-2"-4"-2,7 6-12,-2 2-3,6 18-2,-7-30-3,7 30-2,-18-14-1,1 10 0,-9 2 1,-7 4 0,-7 2 5,-6 5 0,-6 2-1,3 5 1,1 3 0,9 3 0,11 3-1,16 5 0,15-1-5,18 0-1,13-3 0,11-6-1,6-1-8,-1-10-4,3-2-1,-9-14 0,-3-1 2,-17-10-1,-2 3 2,-15-5 3,-7 2 10,-5 1 10,-12-5 2,0 10-1,-6-1-1,2 7 0,-3 1 0,6 8-2,0 5-3,18-8-6,-13 35-1,20-10 0,8 3 0,9 1 0,7 0-1,4-5-13,15 4-10,-4-10-5,7-3-2,-11-10 1,2 1 1,-12-12-2,-1-1 1,-9-11 12,-11-6 11,-7-6 15,-10-4 16,4 1 6,-12-4-1,3 6 2,-10 0 0,9 10 1,-7 1-2,19 20-9,-22-9-13,22 9-8,-7 18 1,12-1-1,3 3 0,3 6 0,-2-1 0,4 1 0,1 0 0,-1-4 0,2-4 0,-15-18-3,26 20-5,-26-20-2,16-7 1,-10-10 0,-1-3 2,-7-7 6,2-4 1,0-1 2,0-6 6,4 9 0,4-3 1,3 10 0,0 2-1,7 9-8,2 6 1,0 5 0,4 7 0,0 8-1,-2 3 1,0 4-1,4 2 1,-4 2-1,0-1 0,-1 1 0,-5-2 0,1-8 0,-17-16-1,24 20 1,-24-20-1,0 0 0,20-16 1,-18-1-1,1-6 1,-1-3-1,2-3 1,0-1 0,1 5 1,6 3-1,0 1 0,6 5 1,-17 16-1,31-13 1,-14 15-1,-17-2 1,29 18-1,-14-1 1,-1 1-1,-1 2 1,2 0-1,3 2 0,4 0-1,6-3 1,3-5 0,4-4-1,4-5 1,0-3 0,1-8 0,-1-3 0,-4-7 0,-8-4 0,-7-2 1,-7-2-1,-9 0 0,-8 2 0,-9 2 0,-3 3 0,-6 8 0,-6 3 0,1 6-1,-3 6 1,4 7 0,6 5 1,4 4-1,8 4 1,12 3-1,11 1 0,12 1 0,10-2 1,11 0-2,5-5-19,12 2-11,-3-11 0,1-3-3,-6-8-2,-2-8-1,-7-7-3,-6-5 18</inkml:trace>
    <inkml:trace contextRef="#ctx0" brushRef="#br0" timeOffset="2887.8061">4284-46 100,'-17'-11'39,"17"11"-4,5-18-8,-5 18-9,37-18-4,-7 10-4,10 5-4,6-1-9,4 2-11,9 6-8,-8-2-7,1 5-3,-12-2 0,-7 6-2,-16-3 1,-17-8 4</inkml:trace>
    <inkml:trace contextRef="#ctx0" brushRef="#br0" timeOffset="3095.8071">4359 143 96,'2'19'28,"-2"-19"-2,26 7-4,-3-3-18,11 1-13,10 1-11,4 1-2,5-2-5,-2-3-3,5-5-1</inkml:trace>
    <inkml:trace contextRef="#ctx0" brushRef="#br0" timeOffset="4855.3362">5994 919 58,'0'0'25,"-16"-9"2,16 9-1,0 0-3,0 0-1,-11-17-2,11 17-3,0 0-4,0 0-4,5-22-4,-5 22-4,0-23-1,0 4 0,0-1 1,2-2-1,-2-4 0,-2-5 0,-3-4 0,1-3 1,-2-4-1,3-4 1,-3-4-1,1-1 1,1-4-1,2 2 1,6 0-1,-2-3 0,7 5 1,4-2-1,1 5 0,9 6 0,2 7 0,5 4 1,7 9-1,1 7 0,4 10 0,1 7 1,1 9-1,2 5 1,-2 4-1,-2 6 0,-7 2 0,-3 3 0,-12 2 0,-9 0 0,-7-2 0,-12-4 0,-10 3 0,-6-3 0,-9 1 0,-4-2 0,-4-3 0,-1-1 0,2-3 0,-3-1 0,5-7 0,1 0 0,4-2 0,2-3 0,5-3 0,4-1 0,2-2 0,20 0 0,-24 0 0,24 0 0,0 0-13,0 0-6,0 0-9,0 0-5,0 0-1,24 15 0,-6-10-2,0-5 2,10-1 11</inkml:trace>
    <inkml:trace contextRef="#ctx0" brushRef="#br0" timeOffset="5544.4739">6616 547 62,'0'0'21,"-9"-19"1,9 19-6,13-18-1,-13 18-2,24-20 1,-24 20-3,36-17-1,-19 8-2,3 6-2,-3-3-2,1 4 0,-1 2-1,-1 4 0,-16-4 1,30 16-1,-30-16 2,22 26 0,-22-26 0,16 35-1,-16-15 0,2 2-1,-6 0 0,-3 2-1,-2 0-1,-4-4-1,-5 0 1,1-1-1,-1-5 0,-1 1 0,-1-4 0,2 0 0,-1-4-1,3 1 0,16-8 1,-22 3-1,22-3 0,0 0 0,0 0 0,0 0 1,0 0-1,0 0 0,27-11 1,-8 9 0,3 2 0,3 0 0,1 0 0,4 4 0,-3 0 0,4-1 0,-3 3-1,0-1 1,-3-1 0,-3 2 0,-5-3 0,-17-3 0,24 6 0,-24-6-4,0 0-12,0 0-7,0 0-8,0 0-1,0 0-2,0 0-2,0 0-1</inkml:trace>
    <inkml:trace contextRef="#ctx0" brushRef="#br0" timeOffset="8215.5228">7880 215 8,'0'0'6,"18"-8"0,-18 8-1,0 0 1,22-5 1,-22 5 1,20-4 2,-20 4 1,26-7 0,-26 7 2,26-7 2,-26 7 1,26-13 0,-26 13 2,24-17 1,-24 17-2,22-20-2,-22 20-2,22-26-2,-22 26-3,18-27-1,-12 10-4,-5-3-2,-1 0 0,-3 0 0,-6 2 0,-4-1 0,-6 3-1,-3 1 0,0 4 0,-4 4 0,-3 3 0,-2 6 0,-1 1 0,-4 9 0,1 4 0,0 6 0,2 6 1,3 1-1,4 4 0,8 2 0,11 1 0,5-3 0,9-3 0,10-1 0,5-5 0,7-4 0,8-1 0,5-8 0,-1-2-1,7-6 0,1-4 1,1-7-1,-4-1 1,-2-7 0,-3-3 0,-8-3 0,-6 0 1,-8-4 0,-10 1-1,-9-1 1,-4 2-2,-9 6 2,13 18-1,-35-20 0,17 16-1,-2 8 1,3 5 0,17-9 0,-22 35 0,18-10 0,10 5 1,5 3-1,6 3 0,6 5 0,9 1 0,4 2 0,1 2 0,4-2 0,-3 0 0,-1-2-1,-7 0 0,-6 1 0,-8-3 0,-10-3 0,-10-4-1,-13 0 2,-8-8-1,-10 1 1,-8-6 0,-8-7-1,-6-4 1,0-5 0,-2-6 0,-2-7 0,8-4 0,0-7 1,8 0 0,7-4-1,8-2 0,8 2-5,11-3-9,17 7-10,3-4-7,20 4-1,3-6-2,14 4-1,1-8 0,12 3 3</inkml:trace>
    <inkml:trace contextRef="#ctx0" brushRef="#br0" timeOffset="7107.1619">7762 237 6,'-17'2'4,"17"-2"-2,-24 1-1,24-1-2,0 0-1,-18 6-1,18-6-2,0 0 4</inkml:trace>
    <inkml:trace contextRef="#ctx0" brushRef="#br0" timeOffset="8700.3426">8354-354 144,'-22'-24'35,"22"24"-1,-31-18-12,31 18-8,-6 17-8,10 5-6,5 5 0,2 8 0,2 5 0,4 2 0,-3 6 0,5 2 0,1 3 0,2-2 0,-3 2 0,-1-3 0,0-4 0,1-6 0,-5-9 0,1-7 0,-6-7 0,-9-17 0,0 0 0,21-4 0,-21 4 0,7-37 0,-3 10 0,-1-4 0,3-6-1,3-2 1,2 3-1,6 1 1,1 4 0,6 5-1,2 6 2,5 7-1,0 9 1,0 8 0,3 11-1,-3 7 0,-2 5 0,3 8 0,-1 5 0,-4 4 0,3 0 0,-6-3 0,-4-5 0,-2-3 0,-3-5 0,-4-6 0,-4-5 0,-7-17 0,6 18 0,-6-18-7,0 0-11,0 0-10,0 0-4,20-20-1,-20 20-1,22-26-1,-3 15-1</inkml:trace>
    <inkml:trace contextRef="#ctx0" brushRef="#br0" timeOffset="9271.2452">9410 237 130,'-16'-11'36,"16"11"-3,-21-24-7,21 24-10,0-17-5,0 17-8,19-12-3,-19 12-1,31-8 1,-13 6-1,4 2 1,0 0 0,1 4 0,-1 0 0,-2 1 0,0 4 0,2 4 0,0 4 1,0-1-1,-1 4 1,-1 3-1,-2 2 0,-3 1-1,-2 0 2,-8 1-2,-5 1 1,-5-3-1,-8 1 1,-4 0-1,-5-3 0,-3-1 1,-1-1-1,-2-3 1,1-3-1,5-1 1,3-3 0,19-11 0,-16 15 0,16-15 0,0 0 0,25 7 0,1-8 0,3 1 0,6 0 0,4 0 0,0 0 0,1 3 0,-1 1 0,-4 1 1,-4 3-1,-5-1 0,-2 2 1,-8 0-1,-16-9 0,22 21-12,-22-21-13,2 18-8,-2-18-1,0 0-3,-26 5-2,26-5-3</inkml:trace>
    <inkml:trace contextRef="#ctx0" brushRef="#br0" timeOffset="4.48641E6">-597 4874 146,'0'0'37,"-16"-38"-4,19 10-14,-6-10-8,12-6-8,1-3-3,-1-7 0,4-6 0,0 1 1,-1-8-1,4 5 1,-3-5-1,-7-5 1,0 0-1,1-4 0,-4 0 0,-3-12 0,0-3 0,0-10 0,3 0 0,0 1 0,3 2 0,4 4-1,9-1-1,3 13 1,9 7 0,4 18 0,9 3 0,7 7 0,6 9 0,3 13 1,3 10 0,6 8 0,-2 10 0,5 16 1,-5 6-1,2 13 1,-9 6-1,-3 7 1,-13 5-1,-6 4 0,-10 6 0,-9-3 0,-15 3-1,-11 1 1,-12-8-1,-12-5 1,-7-4-1,-16-12 1,-9-6 0,-13-17 0,0-5 0,-6-7 0,0-3 0,0-6 0,3-4 1,7 1-1,8-1 0,11 4 0,5 0-1,7-4-7,41 10-6,-53 0-6,53 0-5,0 0-4,-26 35-3,26-35-2,0 0-4,16 41 6,-16-41 22</inkml:trace>
    <inkml:trace contextRef="#ctx0" brushRef="#br0" timeOffset="4.48716E6">761 3781 61,'0'0'20,"0"0"-3,22-53-5,-22 53-2,38-60-1,-13 29 0,3-7 0,4 9 0,-1 1 0,4 12 0,-3 4-2,-1 15-3,1 9-1,-4 14-2,-6 11 0,0 11 1,-6 5-1,-6 10 0,-7 0 1,-6 3 0,-10-3 0,-3-3 0,-12-6 0,-4-4 0,-9-6 2,7-3 0,-8-9 0,1-4 1,0-9-1,7-4 0,2-8 0,32-7-1,-47 6-1,47-6-1,0 0-1,-29-16 0,29 16 0,0 0 0,35-22 0,-7 16 0,7 6 0,3 0-1,6 6 1,10 1 1,0 11-1,2 5 0,1-1 0,0 6-1,-6 0 1,-4 4 0,-9-4-3,-38-28-7,50 54-6,-50-54-8,19 28-6,-19-28-1,0 0 0,0 0-1,-28-41 1</inkml:trace>
    <inkml:trace contextRef="#ctx0" brushRef="#br0" timeOffset="4.48791E6">2412 3649 96,'9'38'39,"-9"-38"-2,51 53-7,-51-53-10,69 19-8,-24-9-15,-4-13-14,16 6-9,-10-10-6,13 7-7,3-6-1,-3 0 0,6 3 4</inkml:trace>
    <inkml:trace contextRef="#ctx0" brushRef="#br0" timeOffset="4.48772E6">2412 3007 137,'0'0'33,"38"34"-2,-38-34-7,69 29-13,-24-17-7,2 10-4,3 0-4,-12 0-7,7 10-5,-17-7-5,4 10-5,-32-35-3,28 56-4,-28-56 2,-19 45-1,19-45 4,-47 25 20</inkml:trace>
    <inkml:trace contextRef="#ctx0" brushRef="#br0" timeOffset="4.48882E6">4234 3980 77,'0'0'31,"-35"-10"-4,35 10-1,0 0-6,-16-28-1,4-4-3,12 32-1,-3-50 0,9 22-6,-9-13-9,0-10 0,6-2 0,-6-10 0,-4-6 0,1-10 0,-10-9 0,0-7 0,1-5 0,-4-7 0,-3-7 0,9 7 0,4 0 0,2 6 0,7 7 0,7 9 0,8 16 0,7 12 0,7 19 0,-1 13 0,7 22-3,6 6 0,13 16 0,-7 9 0,10 7 3,-3 9 0,-1 3 0,4 3 1,-6 7-2,-7-3 1,-9-4 0,-7 0 0,-15-6-1,-7 1 1,-12-11-1,-13 1 1,19-35 0,-63 44 0,18-28 1,-8-1-1,-7-2 0,-10 0 0,-6-7 0,-3 3 0,-3-2 0,0-1 0,3-3 0,7 0 0,9-3 0,15 0-1,17 3-7,31-3-7,0 0-6,0 0-6,31-34-4,10 21-1,22 4-1,-3-7 1,16 3 6</inkml:trace>
    <inkml:trace contextRef="#ctx0" brushRef="#br0" timeOffset="4.48931E6">4910 3004 107,'0'0'26,"-29"15"-2,29-15-5,-6 32-7,9-1-2,-3 1-4,7 9 0,-7 15 1,3 4 0,0 3-2,0-3-2,3 9-8,-6-18-7,7 9-7,-7-23-6,12-2-4,-12-35-3,32 16 1,-32-16 1,44-51 4,-12 7 5</inkml:trace>
    <inkml:trace contextRef="#ctx0" brushRef="#br0" timeOffset="4.49039E6">6782 3045 128,'0'0'33,"0"0"-2,0 0-10,22-51-5,-22 51-7,10-60-6,-13 16-3,-7-3 0,-6-6 0,-6-4 0,-6 3 0,-13 1 0,-10 2 0,-5 4 0,-8 22 1,-2 3-1,-7 13 0,-2 12 0,-7 12 0,12 11 0,4 21 1,6 9-2,12 11 1,20 5-1,9 4 1,16-1 0,22-2 0,9-14 1,16-11-2,13-17 2,10-15-1,8-13 1,4-9-1,0-13 0,0-9 0,-3-4 0,-7-6 0,-12 4 0,-9-1 0,-14 3 0,-5 4-1,-29 28 1,16-44 0,-16 44-1,-13-35 1,13 35-1,0 0 1,-32-28 0,32 28 0,0 0 0,0 0-1,0 47 1,13-12 0,3 3 0,9 15 0,10 1 0,3 6-1,3 12 1,6 4 0,4 5 0,-7 4-1,0 4 1,-9-1 0,-10-3 0,-12 0 0,-16-6 1,-13-10 0,-16-9 0,-9-7 0,-16-12 0,-6-3 1,-6-13-2,-7-9 1,0-10-1,3-6 0,7-9-1,3-13 0,16-4-3,6-18-9,22 0-9,9-22-8,26-6-2,6-23-2,25-9 2,13-12-2,16-7 1</inkml:trace>
    <inkml:trace contextRef="#ctx0" brushRef="#br0" timeOffset="4.49332E6">5244 6190 91,'38'-41'28,"-22"13"0,-16-16-5,13 9-4,-23-15-5,7 6-3,-16-10-2,3 7 1,-12-7-3,0 4-1,-17 0-2,-5 2-3,-4 14-1,-9 2 0,-6 17 1,-17 8-1,-2 17-1,-7 9 0,7 22-2,-1 12 0,7 16 0,10 4 1,21 9-1,19-4 0,32-2 2,23-7 0,27-15 1,26-16 0,22-20 0,12-18 0,13-15 0,4-14-3,-1-5 0,-9-17-1,-13-2-1,-22-7-1,-15 0 0,-23 10 0,-13-4 0,-18 13 4,-19 4 3,6 37 3,-38-29 1,38 29 1,-51 25 0,35 10 1,7 9-1,6 10-2,15 12-1,7 3-3,13 10 0,9 6 0,6 3 0,1 0 0,-4 7-1,0-7 1,-15 3 0,-10-6-1,-13-3 1,-19-10 0,-18-6 0,-14-15 0,-18-10 0,-9-10 0,-17-9 0,-2-15 1,-7-14-1,3-12 0,7-6 0,9-9-1,16-11 1,15-8-6,23 9-7,9-19-6,32 13-4,6-17-5,29 1-3,5-6-2,17-1-3,9-2 4,6-16 24</inkml:trace>
    <inkml:trace contextRef="#ctx0" brushRef="#br0" timeOffset="4.49383E6">5904 5441 131,'0'0'35,"0"0"-2,0 0-14,29 3-6,-26 32-7,3 9-6,4 15-1,6 17 0,6 0 1,6 9 1,1-3-1,2-1-1,1-2 0,-4-3 0,-3-7 1,-3-12 0,1-10 0,-8-13-1,-15-34 1,22 35-1,-22-35 1,0 0-1,29-41 1,-20 10-1,4-10 1,6-10 0,3-8 0,10-4 0,9 3 0,9-3 0,7 6 0,9 4 1,7 15-1,3 16 0,0 15 0,-1 20 1,-5 19-1,-7 15 0,-6 16 0,-13 9 0,-3 4 0,-16-1 1,-3 1-2,-3-7 1,-3-9-5,-10-22-6,7-4-5,-13-34-4,0 0-4,0 0-3,35-34-5,-26-7-1,10-10 5,3-2 5,0-7 12</inkml:trace>
    <inkml:trace contextRef="#ctx0" brushRef="#br0" timeOffset="4.49433E6">7733 6118 101,'0'0'33,"0"0"-1,28 3-11,-28-3-4,48-44-5,-17 19-2,-2-13-4,8 3-5,-2 1-1,3 2 1,-3 10-1,-7 6 0,-28 16 0,48-6 0,-48 6 1,31 35-1,-21-1 1,-7 10-1,-6 7 0,-10 5 1,0 4 0,-6 3-1,-9 7 0,-7-8 0,-3 1 0,-6-6 0,0-3-1,0-7 1,3-9-1,6-10 1,7-6 0,28-22-1,0 0 1,0 0-1,0 0 0,0 0 1,41 10-1,-3-10 0,3 6 0,3 6 1,6 7 0,1 3 0,3 10-1,-4-4-8,7 13-8,-19-13-9,9-2-6,-15-7 0,-4-10-1,-28-9 0,35-35-1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4:36:32.0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DE34FC-BF41-4E29-8AAB-F1628046B0BA}" emma:medium="tactile" emma:mode="ink">
          <msink:context xmlns:msink="http://schemas.microsoft.com/ink/2010/main" type="inkDrawing"/>
        </emma:interpretation>
      </emma:emma>
    </inkml:annotationXML>
    <inkml:trace contextRef="#ctx0" brushRef="#br0">-2 355 21,'0'0'24,"0"0"-4,2-26-9,-2 26 0,39-29 0,-6 7-1,7 0 0,8-7-3,4-1-1,5 1-2,1-4-2,1 2 0,0 0-2,-6 3-1,-5 6-6,-9 7-5,-10 4-3,-8 11-3,-21 0-4,7 19-1,-20 1-7,-11-4 20</inkml:trace>
    <inkml:trace contextRef="#ctx0" brushRef="#br0" timeOffset="390.5978">427-225 12,'0'0'16,"0"0"-9,16 15-4,3-11 1,8-2 0,8-1-1,-4 1 0,8 2-1,-2 0 0,2 3 0,-8 2-1,0 0 0,-11 8 0,-5 1 0,-9 6 0,-8 2 0,-6 3 0,-3 0 0,-5 1-1,-3-3-4,1-3-4,1-6-4,17-18-1,-18 11-2,18-11 2</inkml:trace>
    <inkml:trace contextRef="#ctx0" brushRef="#br0" timeOffset="747.7336">866-513 10,'0'0'15,"-20"15"-5,18 3-7,4 4-1,5 2 2,1 8-1,3-1 1,-2 4-1,2-1 1,-4 1-2,3-4 0,-3-3 0,0-6-2,-1-2-1,-1-3-3,-5-17-5,0 0-3,26 14 0,-26-14-2,22-20 3</inkml:trace>
    <inkml:trace contextRef="#ctx0" brushRef="#br0" timeOffset="1155.0198">1122-417 30,'0'0'14,"0"0"0,0 0-9,0 0 0,26-13-1,-2 8 1,3-3-1,6-3 0,1 0-2,0-4-1,0 1-1,-7-1 0,-3 0-1,-6-1-1,-18 16 0,12-29 0,-12 29 0,-19-22 0,-3 16 0,-6 6 0,-6 6 2,-9 5 1,1 7 0,0 4 3,1 5 1,6 6-1,11 2 2,11 2-1,17-2 0,13-2 0,10-6-1,16-3-2,6-7-5,6-8-8,4-7-6,2-10-1,-6-8-2,0-8-2,-5-9-1</inkml:trace>
    <inkml:trace contextRef="#ctx0" brushRef="#br0" timeOffset="1515.7384">1501-657 18,'-24'18'9,"-2"-3"-1,26-15-5,-24 27 0,24-27 0,8 24-1,-8-24 1,35 20 0,-13-14-1,9 1 0,-2 0-1,6 2 0,-5 1-1,-1-3 1,-5 6 0,-5 1 0,-7 5 0,-6 1 0,-6 2 0,-9 0-1,-2-2 1,-6-1-2,-3-3-3,0-3-4,-1-9-4,21-4 0,-22-15 0,22-3 0,8-8 9</inkml:trace>
    <inkml:trace contextRef="#ctx0" brushRef="#br0" timeOffset="1848.3902">2045-828 31,'-35'2'16,"-10"5"0,-3 6-3,-6 3-4,10 7-1,2-3 1,14 4 0,4-2-3,15 0-1,13-4-1,12 0-2,14-3 0,7 0-1,7-1 0,0-3 0,6 2 0,-6 0 0,-6 0-1,-6 1 1,-12 1 1,-9 0 0,-11 1 0,-9 1-1,-10 3-1,-6 2-11,-5-2-7,-3 0-3,-6-3-2,1 1-2,-1-3-1</inkml:trace>
    <inkml:trace contextRef="#ctx0" brushRef="#br0" timeOffset="2350.3706">719 926 51,'0'0'21,"-20"-30"0,5 8-6,4 4-3,-4-4-2,3 2-3,-5-2-2,1 5-3,-5 4 0,-3 4-2,-1 7 1,-7 10-1,-3 6 0,-3 8 0,1 8 0,-2 4 0,6 5 0,7 0 0,10-3 0,10-5-1,16-7-4,6-11-6,15-9-5,8-13-5,7-10 0,0-10-1,-2-8 0,-3-5-1</inkml:trace>
    <inkml:trace contextRef="#ctx0" brushRef="#br0" timeOffset="2563.0164">533 527 79,'-23'0'29,"2"13"1,3 2-7,16 14-3,4 1-5,14 10-1,5-1-5,8 1-1,4-3-3,6-1-3,-1-3-1,-1-7-13,4 3-11,-8-12-7,0-2-4,-11-12 0,-2-3-2,-20 0 0</inkml:trace>
    <inkml:trace contextRef="#ctx0" brushRef="#br0" timeOffset="2935.2027">857 738 91,'-16'0'27,"16"0"-1,1-16-16,18 5-3,10-4-2,6 1-3,2-3-5,9-1-6,-6-2-4,6 3-2,-14-3-3,-8 3 0,-15 1-1,-9 16 3,-20-17 5,-10 15 7,-10 8 7,-12 3 6,1 9 5,-4 3 4,5 6 2,4-1 2,18 5 3,6-3-4,22-1-3,15-7-3,24-1-4,16-8-4,13-8-15,16 1-13,1-13-11,5-2-1,-9-8-2,-6-3-8,-17-3 1</inkml:trace>
    <inkml:trace contextRef="#ctx0" brushRef="#br0" timeOffset="3362.7477">1380 476 53,'0'0'33,"-15"29"1,15-29-12,13 32-7,0-14-3,12 6 0,-3-8-2,6 5-4,-2-9-4,0 1-1,-4-4-7,-6-5-6,-16-4-5,20 0-2,-20 0-1,2-18-2,-2 18 1,-9-42-1,4 12 7,-1-7 5,4 1 6,4-5 1,4 7 3,5-1 2,3 5 4,3 8 2,3 10 0,2 6 1,-2 8 2,2 7 3,-1 4 2,1 5 0,-2 1 0,0 4-1,-1-1 0,5 2-2,-1-4-2,1-7-8,6 0-12,-1-11-11,4-4-6,-1-7-2,1-9-1,-8-6 0,1-4-1</inkml:trace>
    <inkml:trace contextRef="#ctx0" brushRef="#br0" timeOffset="3660.413">1972 166 66,'-42'0'21,"3"6"-2,4-1-7,15 6-2,20-11 0,-4 20-2,21-11-2,14 4-2,11 0 0,10-2-1,3 2 0,4 0 0,-4 0-2,-4 1 0,-10 3 0,-8 1 2,-13 1-1,-9 1 0,-11 0 0,-11-2-1,-5 2-10,-10-5-8,2-6-5,-7-7-4,7-6 0,0-10-3,11-6 1,4-8 4</inkml:trace>
    <inkml:trace contextRef="#ctx0" brushRef="#br0" timeOffset="3978.4186">2443 162 103,'26'-12'29,"-3"-9"-4,5 3-10,0-8-4,1 3-7,-1-1-10,-8 0-6,-2 2-5,-10 2-4,-8 20 0,-11-26 0,-13 26 1,-11 7 6,-11 6 9,-6 6 9,-7 8 9,2 8 7,2 0 5,15 9 2,10-6-1,21 4-2,13-10-4,23 3-4,17-10-16,15-6-18,19-1-13,-3-11-2,2 1-3,-12-12-2,-12 4-1</inkml:trace>
    <inkml:trace contextRef="#ctx0" brushRef="#br0" timeOffset="4626.4819">331 1898 77,'-39'12'33,"17"-4"-1,6-17-6,16 9-4,24-43-3,9 14-10,9-4-16,10-4-16,8 4-8,1-3-2,0 6-1,-6-1 0,-2 7-2</inkml:trace>
    <inkml:trace contextRef="#ctx0" brushRef="#br0" timeOffset="4492.1084">693 2143 108,'-16'21'35,"16"-21"-4,-20 0-10,20 0-2,-19-22-5,6 0-4,2-8-10,-2-1 0,-5-7-1,-6-8 1,-3-6 0,-3 1 0,-3-2 0,2 1-1,-1 1 0,9 0 1,8 1-1,13 6 1,9 7-1,14 1 2,8 6-1,8 12-9,3 3-8,4 15-7,-7 8-4,-4 10-3,-14 6-1,-8 14-1,-13 1-1,-11 7 10</inkml:trace>
    <inkml:trace contextRef="#ctx0" brushRef="#br0" timeOffset="4842.6552">778 1463 113,'-26'9'36,"-1"-2"-1,8 8-8,19-15-11,-13 33-5,19-13-7,9 2-4,7 0 0,5 0-1,10 0-9,-4-7-9,11 3-8,-7-7-5,4-3-2,-12-8 0,2-2-1,-12-9 0</inkml:trace>
    <inkml:trace contextRef="#ctx0" brushRef="#br0" timeOffset="5174.506">1037 1487 141,'0'0'34,"0"0"-3,0 0-13,-9 18-6,28-3-8,6-1-4,8 3 0,6-1-1,5 1 1,4-6 0,4-4 1,-3-5-1,-5-6-7,-1-1-4,-10-8-3,-6 0-2,-10-9-3,-8 2 0,-14-6-2,-6 4 1,-11-5 6,-2 3 7,-8-2 5,3 4 2,1 2 2,8 6-1,4-1-2,16 15-7,7-18-4,11 10-3,12 3-3,5-1 1,7 1-2</inkml:trace>
    <inkml:trace contextRef="#ctx0" brushRef="#br0" timeOffset="5346.9155">1635 1280 109,'-16'9'34,"5"9"0,11-18-9,-10 35-7,14-15-4,11 2-5,11-2-18,-4-5-14,16-2-8,-6-10-3,3-1 0,-12-13-3,0-2 1</inkml:trace>
    <inkml:trace contextRef="#ctx0" brushRef="#br0" timeOffset="5474.534">1575 1162 26,'0'0'3,"0"0"-3,34-2-8,14-3-4,15 1 4</inkml:trace>
    <inkml:trace contextRef="#ctx0" brushRef="#br0" timeOffset="5762.8525">2202 1041 105,'-39'-11'29,"-1"-5"-1,1 6-13,0 1-5,4 11-3,-1 5-4,-1 12-1,4 8-2,0 8 1,1 4 1,9 5 0,2-2 3,14 0 0,12-9 0,18-4 0,8-10-1,13-12-8,13-5-9,0-13-8,9-6-6,-9-10-4,-3-6 0,-16-11-2,-5-2 1,-16-11 7</inkml:trace>
    <inkml:trace contextRef="#ctx0" brushRef="#br0" timeOffset="5919.3056">2101 731 127,'-30'-2'34,"15"21"-2,3 6-11,17 16-5,6 3-6,15 5-4,13 4-20,-1-7-15,10 4-4,-6-15-3,-3-12-2,-8-13-2,-7-12-1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5:52:50.4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69A77B-9F9D-4ECA-9885-2A9F2D086F69}" emma:medium="tactile" emma:mode="ink">
          <msink:context xmlns:msink="http://schemas.microsoft.com/ink/2010/main" type="inkDrawing" rotatedBoundingBox="18399,15654 23785,15912 23775,16107 18390,15849" shapeName="Other"/>
        </emma:interpretation>
      </emma:emma>
    </inkml:annotationXML>
    <inkml:trace contextRef="#ctx0" brushRef="#br0">29-5 67,'-44'-10'20,"9"10"3,35 0-4,0 0 1,0 0-2,0 0-1,70 26-1,21-8-1,29-5-5,32 9-2,31-3-3,32 0-5,40 0 0,23-7-1,25 1 1,13-4 0,16-2 0,2-4 0,4 0 0,0-3 0,-16 3 0,-19 0 1,-25 4-1,-28-1 1,-32 0-2,-29 7 1,-34 3-4,-35-7-5,-25 13-6,-35-9-5,-16 12-6,-44-25-5,22 44 0,-22-44-1,-51 53 3,7-24 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5:53:01.2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43CAE5-698D-487F-8CC7-5AEEE9E02BB5}" emma:medium="tactile" emma:mode="ink">
          <msink:context xmlns:msink="http://schemas.microsoft.com/ink/2010/main" type="writingRegion" rotatedBoundingBox="22852,13077 25839,13077 25839,16477 22852,16477"/>
        </emma:interpretation>
      </emma:emma>
    </inkml:annotationXML>
    <inkml:traceGroup>
      <inkml:annotationXML>
        <emma:emma xmlns:emma="http://www.w3.org/2003/04/emma" version="1.0">
          <emma:interpretation id="{04283BFB-40A8-4877-A530-101C503419AD}" emma:medium="tactile" emma:mode="ink">
            <msink:context xmlns:msink="http://schemas.microsoft.com/ink/2010/main" type="paragraph" rotatedBoundingBox="22852,13077 25839,13077 25839,16477 22852,16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EF22D5-E389-4F01-804E-D7802E93FD4A}" emma:medium="tactile" emma:mode="ink">
              <msink:context xmlns:msink="http://schemas.microsoft.com/ink/2010/main" type="line" rotatedBoundingBox="22852,13077 25839,13077 25839,16477 22852,16477"/>
            </emma:interpretation>
          </emma:emma>
        </inkml:annotationXML>
        <inkml:traceGroup>
          <inkml:annotationXML>
            <emma:emma xmlns:emma="http://www.w3.org/2003/04/emma" version="1.0">
              <emma:interpretation id="{47C699D3-270E-46BF-98E9-3CB4E5CCFEAB}" emma:medium="tactile" emma:mode="ink">
                <msink:context xmlns:msink="http://schemas.microsoft.com/ink/2010/main" type="inkWord" rotatedBoundingBox="22852,13077 25839,13077 25839,16477 22852,16477"/>
              </emma:interpretation>
              <emma:one-of disjunction-type="recognition" id="oneOf0">
                <emma:interpretation id="interp0" emma:lang="en-US" emma:confidence="0">
                  <emma:literal>he.</emma:literal>
                </emma:interpretation>
                <emma:interpretation id="interp1" emma:lang="en-US" emma:confidence="1">
                  <emma:literal>h, =</emma:literal>
                </emma:interpretation>
                <emma:interpretation id="interp2" emma:lang="en-US" emma:confidence="0">
                  <emma:literal>hie</emma:literal>
                </emma:interpretation>
                <emma:interpretation id="interp3" emma:lang="en-US" emma:confidence="0">
                  <emma:literal>hi</emma:literal>
                </emma:interpretation>
                <emma:interpretation id="interp4" emma:lang="en-US" emma:confidence="0">
                  <emma:literal>hi.</emma:literal>
                </emma:interpretation>
              </emma:one-of>
            </emma:emma>
          </inkml:annotationXML>
          <inkml:trace contextRef="#ctx0" brushRef="#br0">10196 4405 46,'0'0'20,"60"0"-2,-25-13-11,-1 1-3,20 2-2,-7-2 1,1 2-1,5 7 0,-8-3-1,-4 6-1,0 6-2,0-3-4,-41-3-2,57 16-5,-57-16-3,34 22-5,-34-22 0,0 0 4,0 31 17</inkml:trace>
          <inkml:trace contextRef="#ctx0" brushRef="#br0" timeOffset="256.5631">10379 5035 60,'44'18'21,"4"-11"-8,2-4-11,7 3-2,0-3-3,-4 10-4,-2 0-2,-10 9-3,-9-10-5,-1 20-4,-31-32-1,32 37 18</inkml:trace>
          <inkml:trace contextRef="#ctx0" brushRef="#br0" timeOffset="-11711.3813">7992 1801 147,'-29'19'39,"-5"-7"-7,18 17-18,0 8-9,10 14-4,3 12-1,9 12 0,-3 7 0,3 16 0,1 9 1,-1 3-1,3-3 0,-2-9 0,-1-7 1,-3-12-2,0-13 2,4-13-1,-1-18 0,-6-35 0,9 32 0,-9-32 0,0 0 0,7-32 0,5 1 0,-5-4 0,12-12 0,0-4-1,3-2 1,9-1-1,10 4 1,4 3 0,2 6 0,3 6-1,4 16 1,3 10 0,0 12 0,-7 10 1,-2 18 0,-1 16-1,-9 10 0,-3 9 0,-10 3 0,-3 4 0,-6-4 0,-4-3-2,-5-12 2,-1-13-2,0-4-7,-6-37-7,7 41-6,-7-41-5,0 0-4,0 0-1,31-37 0,-18 2 2,6 0 8</inkml:trace>
          <inkml:trace contextRef="#ctx0" brushRef="#br0" timeOffset="-11502.0185">9119 2875 116,'-6'59'32,"-4"-30"-2,7 12-8,-6-7-6,12 10-5,0 0-6,-6-6-12,12 16-12,-12-20-11,9 4-2,-6-38 0,10 32-6,-10-32-2,0 0 7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6T15:53:02.3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84E084-298E-477E-AEA8-9B88A4595589}" emma:medium="tactile" emma:mode="ink">
          <msink:context xmlns:msink="http://schemas.microsoft.com/ink/2010/main" type="inkDrawing" rotatedBoundingBox="26013,17710 26362,15071 27082,15166 26733,17806" semanticType="verticalRange" shapeName="Other">
            <msink:sourceLink direction="with" ref="{912DD169-A398-4477-80AF-2B3FE341AE28}"/>
          </msink:context>
        </emma:interpretation>
      </emma:emma>
    </inkml:annotationXML>
    <inkml:trace contextRef="#ctx0" brushRef="#br0">166 2663 89,'-41'0'38,"25"-38"2,6-6-12,-2-22-14,8-6-5,-2-20-2,9 1-1,-12-19 0,6-7-2,0-6-4,-4-9 2,-2-13-1,-1-6 0,1-3 0,-1 3 0,4 0 0,9 12-1,0 1 1,4 5-1,8 17 0,4 6 0,3 12-1,7 16 0,2 7 0,-5 12 0,8 19 0,-2 18 0,3 20 0,-4 15 0,7 17 0,-3 11 0,12 14 3,-2 6-2,-4 2 1,9 11 0,-6-1 0,-3 3 0,-3-2 0,-6-4 0,-19 3-2,-1-3 1,-12 0 0,-9-6 0,-10-6 0,-19-10-1,-6-3 0,-13-7 0,-6-9 1,-4-3-1,-2-9 0,-1-4 1,1-2-2,15-4 3,10-6-1,9-4-1,35 7-4,-31-18-4,31 18-6,0 0-8,44-32-4,-13 23-5,7 9-1,0 0 0,3-3 2,4 3 4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7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D9E3-BE6E-409B-995E-165D9D4963C4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49C2-B8D0-4388-B84E-141FEB2F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9" Type="http://schemas.openxmlformats.org/officeDocument/2006/relationships/image" Target="../media/image40.emf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42.emf"/><Relationship Id="rId50" Type="http://schemas.openxmlformats.org/officeDocument/2006/relationships/customXml" Target="../ink/ink101.xml"/><Relationship Id="rId7" Type="http://schemas.openxmlformats.org/officeDocument/2006/relationships/image" Target="../media/image17.emf"/><Relationship Id="rId12" Type="http://schemas.openxmlformats.org/officeDocument/2006/relationships/customXml" Target="../ink/ink82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1.emf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0" Type="http://schemas.openxmlformats.org/officeDocument/2006/relationships/customXml" Target="../ink/ink86.xml"/><Relationship Id="rId29" Type="http://schemas.openxmlformats.org/officeDocument/2006/relationships/image" Target="../media/image29.emf"/><Relationship Id="rId41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1" Type="http://schemas.openxmlformats.org/officeDocument/2006/relationships/image" Target="../media/image19.emf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33.emf"/><Relationship Id="rId40" Type="http://schemas.openxmlformats.org/officeDocument/2006/relationships/customXml" Target="../ink/ink96.xml"/><Relationship Id="rId45" Type="http://schemas.openxmlformats.org/officeDocument/2006/relationships/image" Target="../media/image41.emf"/><Relationship Id="rId53" Type="http://schemas.openxmlformats.org/officeDocument/2006/relationships/image" Target="../media/image45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43.emf"/><Relationship Id="rId10" Type="http://schemas.openxmlformats.org/officeDocument/2006/relationships/customXml" Target="../ink/ink81.xml"/><Relationship Id="rId19" Type="http://schemas.openxmlformats.org/officeDocument/2006/relationships/image" Target="../media/image23.emf"/><Relationship Id="rId31" Type="http://schemas.openxmlformats.org/officeDocument/2006/relationships/image" Target="../media/image30.emf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4" Type="http://schemas.openxmlformats.org/officeDocument/2006/relationships/customXml" Target="../ink/ink78.xml"/><Relationship Id="rId9" Type="http://schemas.openxmlformats.org/officeDocument/2006/relationships/image" Target="../media/image18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28.emf"/><Relationship Id="rId30" Type="http://schemas.openxmlformats.org/officeDocument/2006/relationships/customXml" Target="../ink/ink91.xml"/><Relationship Id="rId35" Type="http://schemas.openxmlformats.org/officeDocument/2006/relationships/image" Target="../media/image32.emf"/><Relationship Id="rId43" Type="http://schemas.openxmlformats.org/officeDocument/2006/relationships/image" Target="../media/image39.emf"/><Relationship Id="rId48" Type="http://schemas.openxmlformats.org/officeDocument/2006/relationships/customXml" Target="../ink/ink100.xml"/><Relationship Id="rId8" Type="http://schemas.openxmlformats.org/officeDocument/2006/relationships/customXml" Target="../ink/ink80.xml"/><Relationship Id="rId51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waynesclass.com/teacher/Fluids/hydraulic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13" Type="http://schemas.openxmlformats.org/officeDocument/2006/relationships/image" Target="../media/image60.emf"/><Relationship Id="rId18" Type="http://schemas.openxmlformats.org/officeDocument/2006/relationships/customXml" Target="../ink/ink111.xml"/><Relationship Id="rId26" Type="http://schemas.openxmlformats.org/officeDocument/2006/relationships/customXml" Target="../ink/ink115.xml"/><Relationship Id="rId3" Type="http://schemas.openxmlformats.org/officeDocument/2006/relationships/image" Target="../media/image110.emf"/><Relationship Id="rId21" Type="http://schemas.openxmlformats.org/officeDocument/2006/relationships/image" Target="../media/image100.emf"/><Relationship Id="rId7" Type="http://schemas.openxmlformats.org/officeDocument/2006/relationships/image" Target="../media/image310.emf"/><Relationship Id="rId12" Type="http://schemas.openxmlformats.org/officeDocument/2006/relationships/customXml" Target="../ink/ink108.xml"/><Relationship Id="rId17" Type="http://schemas.openxmlformats.org/officeDocument/2006/relationships/image" Target="../media/image80.emf"/><Relationship Id="rId25" Type="http://schemas.openxmlformats.org/officeDocument/2006/relationships/image" Target="../media/image120.emf"/><Relationship Id="rId2" Type="http://schemas.openxmlformats.org/officeDocument/2006/relationships/customXml" Target="../ink/ink103.xml"/><Relationship Id="rId16" Type="http://schemas.openxmlformats.org/officeDocument/2006/relationships/customXml" Target="../ink/ink110.xml"/><Relationship Id="rId20" Type="http://schemas.openxmlformats.org/officeDocument/2006/relationships/customXml" Target="../ink/ink112.xml"/><Relationship Id="rId29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11" Type="http://schemas.openxmlformats.org/officeDocument/2006/relationships/image" Target="../media/image50.emf"/><Relationship Id="rId24" Type="http://schemas.openxmlformats.org/officeDocument/2006/relationships/customXml" Target="../ink/ink114.xml"/><Relationship Id="rId5" Type="http://schemas.openxmlformats.org/officeDocument/2006/relationships/image" Target="../media/image210.emf"/><Relationship Id="rId15" Type="http://schemas.openxmlformats.org/officeDocument/2006/relationships/image" Target="../media/image70.emf"/><Relationship Id="rId23" Type="http://schemas.openxmlformats.org/officeDocument/2006/relationships/image" Target="../media/image111.emf"/><Relationship Id="rId28" Type="http://schemas.openxmlformats.org/officeDocument/2006/relationships/customXml" Target="../ink/ink116.xml"/><Relationship Id="rId10" Type="http://schemas.openxmlformats.org/officeDocument/2006/relationships/customXml" Target="../ink/ink107.xml"/><Relationship Id="rId19" Type="http://schemas.openxmlformats.org/officeDocument/2006/relationships/image" Target="../media/image90.emf"/><Relationship Id="rId4" Type="http://schemas.openxmlformats.org/officeDocument/2006/relationships/customXml" Target="../ink/ink104.xml"/><Relationship Id="rId9" Type="http://schemas.openxmlformats.org/officeDocument/2006/relationships/image" Target="../media/image410.emf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Relationship Id="rId27" Type="http://schemas.openxmlformats.org/officeDocument/2006/relationships/image" Target="../media/image1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0.xml"/><Relationship Id="rId13" Type="http://schemas.openxmlformats.org/officeDocument/2006/relationships/image" Target="../media/image60.emf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" Type="http://schemas.openxmlformats.org/officeDocument/2006/relationships/image" Target="../media/image110.emf"/><Relationship Id="rId21" Type="http://schemas.openxmlformats.org/officeDocument/2006/relationships/image" Target="../media/image100.emf"/><Relationship Id="rId7" Type="http://schemas.openxmlformats.org/officeDocument/2006/relationships/image" Target="../media/image310.emf"/><Relationship Id="rId12" Type="http://schemas.openxmlformats.org/officeDocument/2006/relationships/customXml" Target="../ink/ink122.xml"/><Relationship Id="rId17" Type="http://schemas.openxmlformats.org/officeDocument/2006/relationships/image" Target="../media/image80.emf"/><Relationship Id="rId25" Type="http://schemas.openxmlformats.org/officeDocument/2006/relationships/image" Target="../media/image120.emf"/><Relationship Id="rId2" Type="http://schemas.openxmlformats.org/officeDocument/2006/relationships/customXml" Target="../ink/ink117.xml"/><Relationship Id="rId16" Type="http://schemas.openxmlformats.org/officeDocument/2006/relationships/customXml" Target="../ink/ink124.xml"/><Relationship Id="rId20" Type="http://schemas.openxmlformats.org/officeDocument/2006/relationships/customXml" Target="../ink/ink126.xml"/><Relationship Id="rId29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50.emf"/><Relationship Id="rId24" Type="http://schemas.openxmlformats.org/officeDocument/2006/relationships/customXml" Target="../ink/ink128.xml"/><Relationship Id="rId5" Type="http://schemas.openxmlformats.org/officeDocument/2006/relationships/image" Target="../media/image210.emf"/><Relationship Id="rId15" Type="http://schemas.openxmlformats.org/officeDocument/2006/relationships/image" Target="../media/image70.emf"/><Relationship Id="rId23" Type="http://schemas.openxmlformats.org/officeDocument/2006/relationships/image" Target="../media/image111.emf"/><Relationship Id="rId28" Type="http://schemas.openxmlformats.org/officeDocument/2006/relationships/customXml" Target="../ink/ink130.xml"/><Relationship Id="rId10" Type="http://schemas.openxmlformats.org/officeDocument/2006/relationships/customXml" Target="../ink/ink121.xml"/><Relationship Id="rId19" Type="http://schemas.openxmlformats.org/officeDocument/2006/relationships/image" Target="../media/image90.emf"/><Relationship Id="rId4" Type="http://schemas.openxmlformats.org/officeDocument/2006/relationships/customXml" Target="../ink/ink118.xml"/><Relationship Id="rId9" Type="http://schemas.openxmlformats.org/officeDocument/2006/relationships/image" Target="../media/image410.emf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1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60.emf"/><Relationship Id="rId18" Type="http://schemas.openxmlformats.org/officeDocument/2006/relationships/customXml" Target="../ink/ink139.xml"/><Relationship Id="rId26" Type="http://schemas.openxmlformats.org/officeDocument/2006/relationships/customXml" Target="../ink/ink143.xml"/><Relationship Id="rId3" Type="http://schemas.openxmlformats.org/officeDocument/2006/relationships/image" Target="../media/image110.emf"/><Relationship Id="rId21" Type="http://schemas.openxmlformats.org/officeDocument/2006/relationships/image" Target="../media/image100.emf"/><Relationship Id="rId7" Type="http://schemas.openxmlformats.org/officeDocument/2006/relationships/image" Target="../media/image310.emf"/><Relationship Id="rId12" Type="http://schemas.openxmlformats.org/officeDocument/2006/relationships/customXml" Target="../ink/ink136.xml"/><Relationship Id="rId17" Type="http://schemas.openxmlformats.org/officeDocument/2006/relationships/image" Target="../media/image80.emf"/><Relationship Id="rId25" Type="http://schemas.openxmlformats.org/officeDocument/2006/relationships/image" Target="../media/image120.emf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20" Type="http://schemas.openxmlformats.org/officeDocument/2006/relationships/customXml" Target="../ink/ink140.xml"/><Relationship Id="rId29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1" Type="http://schemas.openxmlformats.org/officeDocument/2006/relationships/image" Target="../media/image50.emf"/><Relationship Id="rId24" Type="http://schemas.openxmlformats.org/officeDocument/2006/relationships/customXml" Target="../ink/ink142.xml"/><Relationship Id="rId5" Type="http://schemas.openxmlformats.org/officeDocument/2006/relationships/image" Target="../media/image210.emf"/><Relationship Id="rId15" Type="http://schemas.openxmlformats.org/officeDocument/2006/relationships/image" Target="../media/image70.emf"/><Relationship Id="rId23" Type="http://schemas.openxmlformats.org/officeDocument/2006/relationships/image" Target="../media/image111.emf"/><Relationship Id="rId28" Type="http://schemas.openxmlformats.org/officeDocument/2006/relationships/customXml" Target="../ink/ink144.xml"/><Relationship Id="rId10" Type="http://schemas.openxmlformats.org/officeDocument/2006/relationships/customXml" Target="../ink/ink135.xml"/><Relationship Id="rId19" Type="http://schemas.openxmlformats.org/officeDocument/2006/relationships/image" Target="../media/image90.emf"/><Relationship Id="rId4" Type="http://schemas.openxmlformats.org/officeDocument/2006/relationships/customXml" Target="../ink/ink132.xml"/><Relationship Id="rId9" Type="http://schemas.openxmlformats.org/officeDocument/2006/relationships/image" Target="../media/image410.emf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13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60.emf"/><Relationship Id="rId26" Type="http://schemas.openxmlformats.org/officeDocument/2006/relationships/customXml" Target="../ink/ink153.xml"/><Relationship Id="rId21" Type="http://schemas.openxmlformats.org/officeDocument/2006/relationships/image" Target="../media/image100.emf"/><Relationship Id="rId34" Type="http://schemas.openxmlformats.org/officeDocument/2006/relationships/customXml" Target="../ink/ink157.xml"/><Relationship Id="rId7" Type="http://schemas.openxmlformats.org/officeDocument/2006/relationships/image" Target="../media/image310.emf"/><Relationship Id="rId25" Type="http://schemas.openxmlformats.org/officeDocument/2006/relationships/image" Target="../media/image112.emf"/><Relationship Id="rId33" Type="http://schemas.openxmlformats.org/officeDocument/2006/relationships/image" Target="../media/image51.emf"/><Relationship Id="rId2" Type="http://schemas.openxmlformats.org/officeDocument/2006/relationships/customXml" Target="../ink/ink145.xml"/><Relationship Id="rId20" Type="http://schemas.openxmlformats.org/officeDocument/2006/relationships/customXml" Target="../ink/ink150.xml"/><Relationship Id="rId29" Type="http://schemas.openxmlformats.org/officeDocument/2006/relationships/image" Target="../media/image3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71.emf"/><Relationship Id="rId5" Type="http://schemas.openxmlformats.org/officeDocument/2006/relationships/image" Target="../media/image210.emf"/><Relationship Id="rId23" Type="http://schemas.openxmlformats.org/officeDocument/2006/relationships/image" Target="../media/image111.emf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10" Type="http://schemas.openxmlformats.org/officeDocument/2006/relationships/customXml" Target="../ink/ink148.xml"/><Relationship Id="rId19" Type="http://schemas.openxmlformats.org/officeDocument/2006/relationships/image" Target="../media/image90.emf"/><Relationship Id="rId31" Type="http://schemas.openxmlformats.org/officeDocument/2006/relationships/image" Target="../media/image46.emf"/><Relationship Id="rId9" Type="http://schemas.openxmlformats.org/officeDocument/2006/relationships/image" Target="../media/image410.emf"/><Relationship Id="rId14" Type="http://schemas.openxmlformats.org/officeDocument/2006/relationships/customXml" Target="../ink/ink149.xml"/><Relationship Id="rId22" Type="http://schemas.openxmlformats.org/officeDocument/2006/relationships/customXml" Target="../ink/ink151.xml"/><Relationship Id="rId27" Type="http://schemas.openxmlformats.org/officeDocument/2006/relationships/image" Target="../media/image211.emf"/><Relationship Id="rId30" Type="http://schemas.openxmlformats.org/officeDocument/2006/relationships/customXml" Target="../ink/ink155.xml"/><Relationship Id="rId35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1.xml"/><Relationship Id="rId13" Type="http://schemas.openxmlformats.org/officeDocument/2006/relationships/image" Target="../media/image60.emf"/><Relationship Id="rId26" Type="http://schemas.openxmlformats.org/officeDocument/2006/relationships/customXml" Target="../ink/ink167.xml"/><Relationship Id="rId39" Type="http://schemas.openxmlformats.org/officeDocument/2006/relationships/image" Target="../media/image91.emf"/><Relationship Id="rId21" Type="http://schemas.openxmlformats.org/officeDocument/2006/relationships/image" Target="../media/image100.emf"/><Relationship Id="rId34" Type="http://schemas.openxmlformats.org/officeDocument/2006/relationships/customXml" Target="../ink/ink171.xml"/><Relationship Id="rId7" Type="http://schemas.openxmlformats.org/officeDocument/2006/relationships/image" Target="../media/image310.emf"/><Relationship Id="rId25" Type="http://schemas.openxmlformats.org/officeDocument/2006/relationships/image" Target="../media/image211.emf"/><Relationship Id="rId33" Type="http://schemas.openxmlformats.org/officeDocument/2006/relationships/image" Target="../media/image81.emf"/><Relationship Id="rId38" Type="http://schemas.openxmlformats.org/officeDocument/2006/relationships/customXml" Target="../ink/ink173.xml"/><Relationship Id="rId2" Type="http://schemas.openxmlformats.org/officeDocument/2006/relationships/customXml" Target="../ink/ink159.xml"/><Relationship Id="rId20" Type="http://schemas.openxmlformats.org/officeDocument/2006/relationships/customXml" Target="../ink/ink164.xml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.xml"/><Relationship Id="rId24" Type="http://schemas.openxmlformats.org/officeDocument/2006/relationships/customXml" Target="../ink/ink166.xml"/><Relationship Id="rId32" Type="http://schemas.openxmlformats.org/officeDocument/2006/relationships/customXml" Target="../ink/ink170.xml"/><Relationship Id="rId37" Type="http://schemas.openxmlformats.org/officeDocument/2006/relationships/image" Target="../media/image112.emf"/><Relationship Id="rId5" Type="http://schemas.openxmlformats.org/officeDocument/2006/relationships/image" Target="../media/image210.emf"/><Relationship Id="rId23" Type="http://schemas.openxmlformats.org/officeDocument/2006/relationships/image" Target="../media/image111.emf"/><Relationship Id="rId28" Type="http://schemas.openxmlformats.org/officeDocument/2006/relationships/customXml" Target="../ink/ink168.xml"/><Relationship Id="rId36" Type="http://schemas.openxmlformats.org/officeDocument/2006/relationships/customXml" Target="../ink/ink172.xml"/><Relationship Id="rId10" Type="http://schemas.openxmlformats.org/officeDocument/2006/relationships/customXml" Target="../ink/ink162.xml"/><Relationship Id="rId19" Type="http://schemas.openxmlformats.org/officeDocument/2006/relationships/image" Target="../media/image90.emf"/><Relationship Id="rId31" Type="http://schemas.openxmlformats.org/officeDocument/2006/relationships/image" Target="../media/image51.emf"/><Relationship Id="rId9" Type="http://schemas.openxmlformats.org/officeDocument/2006/relationships/image" Target="../media/image410.emf"/><Relationship Id="rId14" Type="http://schemas.openxmlformats.org/officeDocument/2006/relationships/customXml" Target="../ink/ink163.xml"/><Relationship Id="rId22" Type="http://schemas.openxmlformats.org/officeDocument/2006/relationships/customXml" Target="../ink/ink165.xml"/><Relationship Id="rId27" Type="http://schemas.openxmlformats.org/officeDocument/2006/relationships/image" Target="../media/image311.emf"/><Relationship Id="rId30" Type="http://schemas.openxmlformats.org/officeDocument/2006/relationships/customXml" Target="../ink/ink169.xml"/><Relationship Id="rId35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6.xml"/><Relationship Id="rId13" Type="http://schemas.openxmlformats.org/officeDocument/2006/relationships/image" Target="../media/image60.emf"/><Relationship Id="rId26" Type="http://schemas.openxmlformats.org/officeDocument/2006/relationships/customXml" Target="../ink/ink182.xml"/><Relationship Id="rId39" Type="http://schemas.openxmlformats.org/officeDocument/2006/relationships/image" Target="../media/image101.emf"/><Relationship Id="rId21" Type="http://schemas.openxmlformats.org/officeDocument/2006/relationships/image" Target="../media/image100.emf"/><Relationship Id="rId34" Type="http://schemas.openxmlformats.org/officeDocument/2006/relationships/customXml" Target="../ink/ink186.xml"/><Relationship Id="rId42" Type="http://schemas.openxmlformats.org/officeDocument/2006/relationships/customXml" Target="../ink/ink190.xml"/><Relationship Id="rId47" Type="http://schemas.openxmlformats.org/officeDocument/2006/relationships/image" Target="../media/image141.emf"/><Relationship Id="rId7" Type="http://schemas.openxmlformats.org/officeDocument/2006/relationships/image" Target="../media/image310.emf"/><Relationship Id="rId25" Type="http://schemas.openxmlformats.org/officeDocument/2006/relationships/image" Target="../media/image211.emf"/><Relationship Id="rId33" Type="http://schemas.openxmlformats.org/officeDocument/2006/relationships/image" Target="../media/image81.emf"/><Relationship Id="rId38" Type="http://schemas.openxmlformats.org/officeDocument/2006/relationships/customXml" Target="../ink/ink188.xml"/><Relationship Id="rId46" Type="http://schemas.openxmlformats.org/officeDocument/2006/relationships/customXml" Target="../ink/ink192.xml"/><Relationship Id="rId2" Type="http://schemas.openxmlformats.org/officeDocument/2006/relationships/customXml" Target="../ink/ink174.xml"/><Relationship Id="rId20" Type="http://schemas.openxmlformats.org/officeDocument/2006/relationships/customXml" Target="../ink/ink179.xml"/><Relationship Id="rId29" Type="http://schemas.openxmlformats.org/officeDocument/2006/relationships/image" Target="../media/image46.emf"/><Relationship Id="rId41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5.xml"/><Relationship Id="rId24" Type="http://schemas.openxmlformats.org/officeDocument/2006/relationships/customXml" Target="../ink/ink181.xml"/><Relationship Id="rId32" Type="http://schemas.openxmlformats.org/officeDocument/2006/relationships/customXml" Target="../ink/ink185.xml"/><Relationship Id="rId37" Type="http://schemas.openxmlformats.org/officeDocument/2006/relationships/image" Target="../media/image112.emf"/><Relationship Id="rId40" Type="http://schemas.openxmlformats.org/officeDocument/2006/relationships/customXml" Target="../ink/ink189.xml"/><Relationship Id="rId45" Type="http://schemas.openxmlformats.org/officeDocument/2006/relationships/image" Target="../media/image131.emf"/><Relationship Id="rId5" Type="http://schemas.openxmlformats.org/officeDocument/2006/relationships/image" Target="../media/image210.emf"/><Relationship Id="rId23" Type="http://schemas.openxmlformats.org/officeDocument/2006/relationships/image" Target="../media/image111.emf"/><Relationship Id="rId28" Type="http://schemas.openxmlformats.org/officeDocument/2006/relationships/customXml" Target="../ink/ink183.xml"/><Relationship Id="rId36" Type="http://schemas.openxmlformats.org/officeDocument/2006/relationships/customXml" Target="../ink/ink187.xml"/><Relationship Id="rId10" Type="http://schemas.openxmlformats.org/officeDocument/2006/relationships/customXml" Target="../ink/ink177.xml"/><Relationship Id="rId19" Type="http://schemas.openxmlformats.org/officeDocument/2006/relationships/image" Target="../media/image90.emf"/><Relationship Id="rId31" Type="http://schemas.openxmlformats.org/officeDocument/2006/relationships/image" Target="../media/image51.emf"/><Relationship Id="rId44" Type="http://schemas.openxmlformats.org/officeDocument/2006/relationships/customXml" Target="../ink/ink191.xml"/><Relationship Id="rId9" Type="http://schemas.openxmlformats.org/officeDocument/2006/relationships/image" Target="../media/image410.emf"/><Relationship Id="rId14" Type="http://schemas.openxmlformats.org/officeDocument/2006/relationships/customXml" Target="../ink/ink178.xml"/><Relationship Id="rId22" Type="http://schemas.openxmlformats.org/officeDocument/2006/relationships/customXml" Target="../ink/ink180.xml"/><Relationship Id="rId27" Type="http://schemas.openxmlformats.org/officeDocument/2006/relationships/image" Target="../media/image311.emf"/><Relationship Id="rId30" Type="http://schemas.openxmlformats.org/officeDocument/2006/relationships/customXml" Target="../ink/ink184.xml"/><Relationship Id="rId35" Type="http://schemas.openxmlformats.org/officeDocument/2006/relationships/image" Target="../media/image71.emf"/><Relationship Id="rId43" Type="http://schemas.openxmlformats.org/officeDocument/2006/relationships/image" Target="../media/image12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13" Type="http://schemas.openxmlformats.org/officeDocument/2006/relationships/image" Target="../media/image60.emf"/><Relationship Id="rId26" Type="http://schemas.openxmlformats.org/officeDocument/2006/relationships/customXml" Target="../ink/ink201.xml"/><Relationship Id="rId39" Type="http://schemas.openxmlformats.org/officeDocument/2006/relationships/image" Target="../media/image101.emf"/><Relationship Id="rId21" Type="http://schemas.openxmlformats.org/officeDocument/2006/relationships/image" Target="../media/image100.emf"/><Relationship Id="rId34" Type="http://schemas.openxmlformats.org/officeDocument/2006/relationships/customXml" Target="../ink/ink205.xml"/><Relationship Id="rId42" Type="http://schemas.openxmlformats.org/officeDocument/2006/relationships/customXml" Target="../ink/ink209.xml"/><Relationship Id="rId47" Type="http://schemas.openxmlformats.org/officeDocument/2006/relationships/image" Target="../media/image141.emf"/><Relationship Id="rId7" Type="http://schemas.openxmlformats.org/officeDocument/2006/relationships/image" Target="../media/image310.emf"/><Relationship Id="rId25" Type="http://schemas.openxmlformats.org/officeDocument/2006/relationships/image" Target="../media/image211.emf"/><Relationship Id="rId33" Type="http://schemas.openxmlformats.org/officeDocument/2006/relationships/image" Target="../media/image81.emf"/><Relationship Id="rId38" Type="http://schemas.openxmlformats.org/officeDocument/2006/relationships/customXml" Target="../ink/ink207.xml"/><Relationship Id="rId46" Type="http://schemas.openxmlformats.org/officeDocument/2006/relationships/customXml" Target="../ink/ink211.xml"/><Relationship Id="rId2" Type="http://schemas.openxmlformats.org/officeDocument/2006/relationships/customXml" Target="../ink/ink193.xml"/><Relationship Id="rId20" Type="http://schemas.openxmlformats.org/officeDocument/2006/relationships/customXml" Target="../ink/ink198.xml"/><Relationship Id="rId29" Type="http://schemas.openxmlformats.org/officeDocument/2006/relationships/image" Target="../media/image46.emf"/><Relationship Id="rId41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24" Type="http://schemas.openxmlformats.org/officeDocument/2006/relationships/customXml" Target="../ink/ink200.xml"/><Relationship Id="rId32" Type="http://schemas.openxmlformats.org/officeDocument/2006/relationships/customXml" Target="../ink/ink204.xml"/><Relationship Id="rId37" Type="http://schemas.openxmlformats.org/officeDocument/2006/relationships/image" Target="../media/image112.emf"/><Relationship Id="rId40" Type="http://schemas.openxmlformats.org/officeDocument/2006/relationships/customXml" Target="../ink/ink208.xml"/><Relationship Id="rId45" Type="http://schemas.openxmlformats.org/officeDocument/2006/relationships/image" Target="../media/image131.emf"/><Relationship Id="rId5" Type="http://schemas.openxmlformats.org/officeDocument/2006/relationships/image" Target="../media/image210.emf"/><Relationship Id="rId23" Type="http://schemas.openxmlformats.org/officeDocument/2006/relationships/image" Target="../media/image111.emf"/><Relationship Id="rId28" Type="http://schemas.openxmlformats.org/officeDocument/2006/relationships/customXml" Target="../ink/ink202.xml"/><Relationship Id="rId36" Type="http://schemas.openxmlformats.org/officeDocument/2006/relationships/customXml" Target="../ink/ink206.xml"/><Relationship Id="rId10" Type="http://schemas.openxmlformats.org/officeDocument/2006/relationships/customXml" Target="../ink/ink196.xml"/><Relationship Id="rId19" Type="http://schemas.openxmlformats.org/officeDocument/2006/relationships/image" Target="../media/image90.emf"/><Relationship Id="rId31" Type="http://schemas.openxmlformats.org/officeDocument/2006/relationships/image" Target="../media/image51.emf"/><Relationship Id="rId44" Type="http://schemas.openxmlformats.org/officeDocument/2006/relationships/customXml" Target="../ink/ink210.xml"/><Relationship Id="rId9" Type="http://schemas.openxmlformats.org/officeDocument/2006/relationships/image" Target="../media/image410.emf"/><Relationship Id="rId14" Type="http://schemas.openxmlformats.org/officeDocument/2006/relationships/customXml" Target="../ink/ink197.xml"/><Relationship Id="rId22" Type="http://schemas.openxmlformats.org/officeDocument/2006/relationships/customXml" Target="../ink/ink199.xml"/><Relationship Id="rId27" Type="http://schemas.openxmlformats.org/officeDocument/2006/relationships/image" Target="../media/image311.emf"/><Relationship Id="rId30" Type="http://schemas.openxmlformats.org/officeDocument/2006/relationships/customXml" Target="../ink/ink203.xml"/><Relationship Id="rId35" Type="http://schemas.openxmlformats.org/officeDocument/2006/relationships/image" Target="../media/image71.emf"/><Relationship Id="rId43" Type="http://schemas.openxmlformats.org/officeDocument/2006/relationships/image" Target="../media/image1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4.xml"/><Relationship Id="rId13" Type="http://schemas.openxmlformats.org/officeDocument/2006/relationships/image" Target="../media/image60.emf"/><Relationship Id="rId26" Type="http://schemas.openxmlformats.org/officeDocument/2006/relationships/customXml" Target="../ink/ink220.xml"/><Relationship Id="rId39" Type="http://schemas.openxmlformats.org/officeDocument/2006/relationships/image" Target="../media/image112.emf"/><Relationship Id="rId21" Type="http://schemas.openxmlformats.org/officeDocument/2006/relationships/image" Target="../media/image100.emf"/><Relationship Id="rId34" Type="http://schemas.openxmlformats.org/officeDocument/2006/relationships/customXml" Target="../ink/ink224.xml"/><Relationship Id="rId42" Type="http://schemas.openxmlformats.org/officeDocument/2006/relationships/customXml" Target="../ink/ink228.xml"/><Relationship Id="rId7" Type="http://schemas.openxmlformats.org/officeDocument/2006/relationships/image" Target="../media/image310.emf"/><Relationship Id="rId25" Type="http://schemas.openxmlformats.org/officeDocument/2006/relationships/image" Target="../media/image211.emf"/><Relationship Id="rId33" Type="http://schemas.openxmlformats.org/officeDocument/2006/relationships/image" Target="../media/image81.emf"/><Relationship Id="rId38" Type="http://schemas.openxmlformats.org/officeDocument/2006/relationships/customXml" Target="../ink/ink226.xml"/><Relationship Id="rId2" Type="http://schemas.openxmlformats.org/officeDocument/2006/relationships/customXml" Target="../ink/ink212.xml"/><Relationship Id="rId20" Type="http://schemas.openxmlformats.org/officeDocument/2006/relationships/customXml" Target="../ink/ink217.xml"/><Relationship Id="rId29" Type="http://schemas.openxmlformats.org/officeDocument/2006/relationships/image" Target="../media/image46.emf"/><Relationship Id="rId41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.xml"/><Relationship Id="rId24" Type="http://schemas.openxmlformats.org/officeDocument/2006/relationships/customXml" Target="../ink/ink219.xml"/><Relationship Id="rId32" Type="http://schemas.openxmlformats.org/officeDocument/2006/relationships/customXml" Target="../ink/ink223.xml"/><Relationship Id="rId37" Type="http://schemas.openxmlformats.org/officeDocument/2006/relationships/image" Target="../media/image150.emf"/><Relationship Id="rId40" Type="http://schemas.openxmlformats.org/officeDocument/2006/relationships/customXml" Target="../ink/ink227.xml"/><Relationship Id="rId5" Type="http://schemas.openxmlformats.org/officeDocument/2006/relationships/image" Target="../media/image210.emf"/><Relationship Id="rId23" Type="http://schemas.openxmlformats.org/officeDocument/2006/relationships/image" Target="../media/image111.emf"/><Relationship Id="rId28" Type="http://schemas.openxmlformats.org/officeDocument/2006/relationships/customXml" Target="../ink/ink221.xml"/><Relationship Id="rId36" Type="http://schemas.openxmlformats.org/officeDocument/2006/relationships/customXml" Target="../ink/ink225.xml"/><Relationship Id="rId10" Type="http://schemas.openxmlformats.org/officeDocument/2006/relationships/customXml" Target="../ink/ink215.xml"/><Relationship Id="rId19" Type="http://schemas.openxmlformats.org/officeDocument/2006/relationships/image" Target="../media/image90.emf"/><Relationship Id="rId31" Type="http://schemas.openxmlformats.org/officeDocument/2006/relationships/image" Target="../media/image51.emf"/><Relationship Id="rId9" Type="http://schemas.openxmlformats.org/officeDocument/2006/relationships/image" Target="../media/image410.emf"/><Relationship Id="rId14" Type="http://schemas.openxmlformats.org/officeDocument/2006/relationships/customXml" Target="../ink/ink216.xml"/><Relationship Id="rId22" Type="http://schemas.openxmlformats.org/officeDocument/2006/relationships/customXml" Target="../ink/ink218.xml"/><Relationship Id="rId27" Type="http://schemas.openxmlformats.org/officeDocument/2006/relationships/image" Target="../media/image311.emf"/><Relationship Id="rId30" Type="http://schemas.openxmlformats.org/officeDocument/2006/relationships/customXml" Target="../ink/ink222.xml"/><Relationship Id="rId35" Type="http://schemas.openxmlformats.org/officeDocument/2006/relationships/image" Target="../media/image71.emf"/><Relationship Id="rId43" Type="http://schemas.openxmlformats.org/officeDocument/2006/relationships/image" Target="../media/image17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1.xml"/><Relationship Id="rId13" Type="http://schemas.openxmlformats.org/officeDocument/2006/relationships/image" Target="../media/image60.emf"/><Relationship Id="rId26" Type="http://schemas.openxmlformats.org/officeDocument/2006/relationships/customXml" Target="../ink/ink237.xml"/><Relationship Id="rId39" Type="http://schemas.openxmlformats.org/officeDocument/2006/relationships/image" Target="../media/image112.emf"/><Relationship Id="rId21" Type="http://schemas.openxmlformats.org/officeDocument/2006/relationships/image" Target="../media/image100.emf"/><Relationship Id="rId34" Type="http://schemas.openxmlformats.org/officeDocument/2006/relationships/customXml" Target="../ink/ink241.xml"/><Relationship Id="rId42" Type="http://schemas.openxmlformats.org/officeDocument/2006/relationships/customXml" Target="../ink/ink245.xml"/><Relationship Id="rId47" Type="http://schemas.openxmlformats.org/officeDocument/2006/relationships/image" Target="../media/image212.emf"/><Relationship Id="rId7" Type="http://schemas.openxmlformats.org/officeDocument/2006/relationships/image" Target="../media/image310.emf"/><Relationship Id="rId25" Type="http://schemas.openxmlformats.org/officeDocument/2006/relationships/image" Target="../media/image211.emf"/><Relationship Id="rId33" Type="http://schemas.openxmlformats.org/officeDocument/2006/relationships/image" Target="../media/image71.emf"/><Relationship Id="rId38" Type="http://schemas.openxmlformats.org/officeDocument/2006/relationships/customXml" Target="../ink/ink243.xml"/><Relationship Id="rId46" Type="http://schemas.openxmlformats.org/officeDocument/2006/relationships/customXml" Target="../ink/ink247.xml"/><Relationship Id="rId2" Type="http://schemas.openxmlformats.org/officeDocument/2006/relationships/customXml" Target="../ink/ink229.xml"/><Relationship Id="rId20" Type="http://schemas.openxmlformats.org/officeDocument/2006/relationships/customXml" Target="../ink/ink234.xml"/><Relationship Id="rId29" Type="http://schemas.openxmlformats.org/officeDocument/2006/relationships/image" Target="../media/image46.emf"/><Relationship Id="rId41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0.xml"/><Relationship Id="rId24" Type="http://schemas.openxmlformats.org/officeDocument/2006/relationships/customXml" Target="../ink/ink236.xml"/><Relationship Id="rId32" Type="http://schemas.openxmlformats.org/officeDocument/2006/relationships/customXml" Target="../ink/ink240.xml"/><Relationship Id="rId37" Type="http://schemas.openxmlformats.org/officeDocument/2006/relationships/image" Target="../media/image190.emf"/><Relationship Id="rId40" Type="http://schemas.openxmlformats.org/officeDocument/2006/relationships/customXml" Target="../ink/ink244.xml"/><Relationship Id="rId45" Type="http://schemas.openxmlformats.org/officeDocument/2006/relationships/image" Target="../media/image150.emf"/><Relationship Id="rId5" Type="http://schemas.openxmlformats.org/officeDocument/2006/relationships/image" Target="../media/image210.emf"/><Relationship Id="rId23" Type="http://schemas.openxmlformats.org/officeDocument/2006/relationships/image" Target="../media/image111.emf"/><Relationship Id="rId28" Type="http://schemas.openxmlformats.org/officeDocument/2006/relationships/customXml" Target="../ink/ink238.xml"/><Relationship Id="rId36" Type="http://schemas.openxmlformats.org/officeDocument/2006/relationships/customXml" Target="../ink/ink242.xml"/><Relationship Id="rId10" Type="http://schemas.openxmlformats.org/officeDocument/2006/relationships/customXml" Target="../ink/ink232.xml"/><Relationship Id="rId19" Type="http://schemas.openxmlformats.org/officeDocument/2006/relationships/image" Target="../media/image90.emf"/><Relationship Id="rId31" Type="http://schemas.openxmlformats.org/officeDocument/2006/relationships/image" Target="../media/image51.emf"/><Relationship Id="rId44" Type="http://schemas.openxmlformats.org/officeDocument/2006/relationships/customXml" Target="../ink/ink246.xml"/><Relationship Id="rId9" Type="http://schemas.openxmlformats.org/officeDocument/2006/relationships/image" Target="../media/image410.emf"/><Relationship Id="rId14" Type="http://schemas.openxmlformats.org/officeDocument/2006/relationships/customXml" Target="../ink/ink233.xml"/><Relationship Id="rId22" Type="http://schemas.openxmlformats.org/officeDocument/2006/relationships/customXml" Target="../ink/ink235.xml"/><Relationship Id="rId27" Type="http://schemas.openxmlformats.org/officeDocument/2006/relationships/image" Target="../media/image311.emf"/><Relationship Id="rId30" Type="http://schemas.openxmlformats.org/officeDocument/2006/relationships/customXml" Target="../ink/ink239.xml"/><Relationship Id="rId35" Type="http://schemas.openxmlformats.org/officeDocument/2006/relationships/image" Target="../media/image180.emf"/><Relationship Id="rId43" Type="http://schemas.openxmlformats.org/officeDocument/2006/relationships/image" Target="../media/image20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0.xml"/><Relationship Id="rId13" Type="http://schemas.openxmlformats.org/officeDocument/2006/relationships/image" Target="../media/image60.emf"/><Relationship Id="rId26" Type="http://schemas.openxmlformats.org/officeDocument/2006/relationships/customXml" Target="../ink/ink256.xml"/><Relationship Id="rId39" Type="http://schemas.openxmlformats.org/officeDocument/2006/relationships/image" Target="../media/image81.emf"/><Relationship Id="rId21" Type="http://schemas.openxmlformats.org/officeDocument/2006/relationships/image" Target="../media/image100.emf"/><Relationship Id="rId34" Type="http://schemas.openxmlformats.org/officeDocument/2006/relationships/customXml" Target="../ink/ink260.xml"/><Relationship Id="rId42" Type="http://schemas.openxmlformats.org/officeDocument/2006/relationships/customXml" Target="../ink/ink264.xml"/><Relationship Id="rId7" Type="http://schemas.openxmlformats.org/officeDocument/2006/relationships/image" Target="../media/image310.emf"/><Relationship Id="rId25" Type="http://schemas.openxmlformats.org/officeDocument/2006/relationships/image" Target="../media/image211.emf"/><Relationship Id="rId33" Type="http://schemas.openxmlformats.org/officeDocument/2006/relationships/image" Target="../media/image180.emf"/><Relationship Id="rId38" Type="http://schemas.openxmlformats.org/officeDocument/2006/relationships/customXml" Target="../ink/ink262.xml"/><Relationship Id="rId2" Type="http://schemas.openxmlformats.org/officeDocument/2006/relationships/customXml" Target="../ink/ink248.xml"/><Relationship Id="rId20" Type="http://schemas.openxmlformats.org/officeDocument/2006/relationships/customXml" Target="../ink/ink253.xml"/><Relationship Id="rId29" Type="http://schemas.openxmlformats.org/officeDocument/2006/relationships/image" Target="../media/image46.emf"/><Relationship Id="rId41" Type="http://schemas.openxmlformats.org/officeDocument/2006/relationships/image" Target="../media/image22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.xml"/><Relationship Id="rId24" Type="http://schemas.openxmlformats.org/officeDocument/2006/relationships/customXml" Target="../ink/ink255.xml"/><Relationship Id="rId32" Type="http://schemas.openxmlformats.org/officeDocument/2006/relationships/customXml" Target="../ink/ink259.xml"/><Relationship Id="rId37" Type="http://schemas.openxmlformats.org/officeDocument/2006/relationships/image" Target="../media/image112.emf"/><Relationship Id="rId40" Type="http://schemas.openxmlformats.org/officeDocument/2006/relationships/customXml" Target="../ink/ink263.xml"/><Relationship Id="rId5" Type="http://schemas.openxmlformats.org/officeDocument/2006/relationships/image" Target="../media/image210.emf"/><Relationship Id="rId23" Type="http://schemas.openxmlformats.org/officeDocument/2006/relationships/image" Target="../media/image111.emf"/><Relationship Id="rId28" Type="http://schemas.openxmlformats.org/officeDocument/2006/relationships/customXml" Target="../ink/ink257.xml"/><Relationship Id="rId36" Type="http://schemas.openxmlformats.org/officeDocument/2006/relationships/customXml" Target="../ink/ink261.xml"/><Relationship Id="rId10" Type="http://schemas.openxmlformats.org/officeDocument/2006/relationships/customXml" Target="../ink/ink251.xml"/><Relationship Id="rId19" Type="http://schemas.openxmlformats.org/officeDocument/2006/relationships/image" Target="../media/image90.emf"/><Relationship Id="rId31" Type="http://schemas.openxmlformats.org/officeDocument/2006/relationships/image" Target="../media/image51.emf"/><Relationship Id="rId9" Type="http://schemas.openxmlformats.org/officeDocument/2006/relationships/image" Target="../media/image410.emf"/><Relationship Id="rId14" Type="http://schemas.openxmlformats.org/officeDocument/2006/relationships/customXml" Target="../ink/ink252.xml"/><Relationship Id="rId22" Type="http://schemas.openxmlformats.org/officeDocument/2006/relationships/customXml" Target="../ink/ink254.xml"/><Relationship Id="rId27" Type="http://schemas.openxmlformats.org/officeDocument/2006/relationships/image" Target="../media/image311.emf"/><Relationship Id="rId30" Type="http://schemas.openxmlformats.org/officeDocument/2006/relationships/customXml" Target="../ink/ink258.xml"/><Relationship Id="rId35" Type="http://schemas.openxmlformats.org/officeDocument/2006/relationships/image" Target="../media/image190.emf"/><Relationship Id="rId43" Type="http://schemas.openxmlformats.org/officeDocument/2006/relationships/image" Target="../media/image2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7.xml"/><Relationship Id="rId13" Type="http://schemas.openxmlformats.org/officeDocument/2006/relationships/image" Target="../media/image60.emf"/><Relationship Id="rId26" Type="http://schemas.openxmlformats.org/officeDocument/2006/relationships/customXml" Target="../ink/ink273.xml"/><Relationship Id="rId39" Type="http://schemas.openxmlformats.org/officeDocument/2006/relationships/image" Target="../media/image240.emf"/><Relationship Id="rId21" Type="http://schemas.openxmlformats.org/officeDocument/2006/relationships/image" Target="../media/image100.emf"/><Relationship Id="rId34" Type="http://schemas.openxmlformats.org/officeDocument/2006/relationships/customXml" Target="../ink/ink277.xml"/><Relationship Id="rId42" Type="http://schemas.openxmlformats.org/officeDocument/2006/relationships/customXml" Target="../ink/ink281.xml"/><Relationship Id="rId47" Type="http://schemas.openxmlformats.org/officeDocument/2006/relationships/image" Target="../media/image270.emf"/><Relationship Id="rId7" Type="http://schemas.openxmlformats.org/officeDocument/2006/relationships/image" Target="../media/image310.emf"/><Relationship Id="rId25" Type="http://schemas.openxmlformats.org/officeDocument/2006/relationships/image" Target="../media/image46.emf"/><Relationship Id="rId33" Type="http://schemas.openxmlformats.org/officeDocument/2006/relationships/image" Target="../media/image81.emf"/><Relationship Id="rId38" Type="http://schemas.openxmlformats.org/officeDocument/2006/relationships/customXml" Target="../ink/ink279.xml"/><Relationship Id="rId46" Type="http://schemas.openxmlformats.org/officeDocument/2006/relationships/customXml" Target="../ink/ink283.xml"/><Relationship Id="rId2" Type="http://schemas.openxmlformats.org/officeDocument/2006/relationships/customXml" Target="../ink/ink265.xml"/><Relationship Id="rId20" Type="http://schemas.openxmlformats.org/officeDocument/2006/relationships/customXml" Target="../ink/ink270.xml"/><Relationship Id="rId29" Type="http://schemas.openxmlformats.org/officeDocument/2006/relationships/image" Target="../media/image190.emf"/><Relationship Id="rId41" Type="http://schemas.openxmlformats.org/officeDocument/2006/relationships/image" Target="../media/image25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24" Type="http://schemas.openxmlformats.org/officeDocument/2006/relationships/customXml" Target="../ink/ink272.xml"/><Relationship Id="rId32" Type="http://schemas.openxmlformats.org/officeDocument/2006/relationships/customXml" Target="../ink/ink276.xml"/><Relationship Id="rId37" Type="http://schemas.openxmlformats.org/officeDocument/2006/relationships/image" Target="../media/image230.emf"/><Relationship Id="rId40" Type="http://schemas.openxmlformats.org/officeDocument/2006/relationships/customXml" Target="../ink/ink280.xml"/><Relationship Id="rId45" Type="http://schemas.openxmlformats.org/officeDocument/2006/relationships/image" Target="../media/image260.emf"/><Relationship Id="rId5" Type="http://schemas.openxmlformats.org/officeDocument/2006/relationships/image" Target="../media/image210.emf"/><Relationship Id="rId23" Type="http://schemas.openxmlformats.org/officeDocument/2006/relationships/image" Target="../media/image311.emf"/><Relationship Id="rId28" Type="http://schemas.openxmlformats.org/officeDocument/2006/relationships/customXml" Target="../ink/ink274.xml"/><Relationship Id="rId36" Type="http://schemas.openxmlformats.org/officeDocument/2006/relationships/customXml" Target="../ink/ink278.xml"/><Relationship Id="rId49" Type="http://schemas.openxmlformats.org/officeDocument/2006/relationships/image" Target="../media/image280.emf"/><Relationship Id="rId10" Type="http://schemas.openxmlformats.org/officeDocument/2006/relationships/customXml" Target="../ink/ink268.xml"/><Relationship Id="rId19" Type="http://schemas.openxmlformats.org/officeDocument/2006/relationships/image" Target="../media/image90.emf"/><Relationship Id="rId31" Type="http://schemas.openxmlformats.org/officeDocument/2006/relationships/image" Target="../media/image112.emf"/><Relationship Id="rId44" Type="http://schemas.openxmlformats.org/officeDocument/2006/relationships/customXml" Target="../ink/ink282.xml"/><Relationship Id="rId9" Type="http://schemas.openxmlformats.org/officeDocument/2006/relationships/image" Target="../media/image410.emf"/><Relationship Id="rId14" Type="http://schemas.openxmlformats.org/officeDocument/2006/relationships/customXml" Target="../ink/ink269.xml"/><Relationship Id="rId22" Type="http://schemas.openxmlformats.org/officeDocument/2006/relationships/customXml" Target="../ink/ink271.xml"/><Relationship Id="rId27" Type="http://schemas.openxmlformats.org/officeDocument/2006/relationships/image" Target="../media/image180.emf"/><Relationship Id="rId30" Type="http://schemas.openxmlformats.org/officeDocument/2006/relationships/customXml" Target="../ink/ink275.xml"/><Relationship Id="rId35" Type="http://schemas.openxmlformats.org/officeDocument/2006/relationships/image" Target="../media/image220.emf"/><Relationship Id="rId43" Type="http://schemas.openxmlformats.org/officeDocument/2006/relationships/image" Target="../media/image211.emf"/><Relationship Id="rId48" Type="http://schemas.openxmlformats.org/officeDocument/2006/relationships/customXml" Target="../ink/ink28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26" Type="http://schemas.openxmlformats.org/officeDocument/2006/relationships/customXml" Target="../ink/ink293.xml"/><Relationship Id="rId39" Type="http://schemas.openxmlformats.org/officeDocument/2006/relationships/image" Target="../media/image240.emf"/><Relationship Id="rId21" Type="http://schemas.openxmlformats.org/officeDocument/2006/relationships/image" Target="../media/image100.emf"/><Relationship Id="rId34" Type="http://schemas.openxmlformats.org/officeDocument/2006/relationships/customXml" Target="../ink/ink297.xml"/><Relationship Id="rId42" Type="http://schemas.openxmlformats.org/officeDocument/2006/relationships/customXml" Target="../ink/ink301.xml"/><Relationship Id="rId47" Type="http://schemas.openxmlformats.org/officeDocument/2006/relationships/image" Target="../media/image280.emf"/><Relationship Id="rId50" Type="http://schemas.openxmlformats.org/officeDocument/2006/relationships/customXml" Target="../ink/ink305.xml"/><Relationship Id="rId55" Type="http://schemas.openxmlformats.org/officeDocument/2006/relationships/image" Target="../media/image330.emf"/><Relationship Id="rId7" Type="http://schemas.openxmlformats.org/officeDocument/2006/relationships/image" Target="../media/image310.emf"/><Relationship Id="rId25" Type="http://schemas.openxmlformats.org/officeDocument/2006/relationships/image" Target="../media/image46.emf"/><Relationship Id="rId33" Type="http://schemas.openxmlformats.org/officeDocument/2006/relationships/image" Target="../media/image81.emf"/><Relationship Id="rId38" Type="http://schemas.openxmlformats.org/officeDocument/2006/relationships/customXml" Target="../ink/ink299.xml"/><Relationship Id="rId46" Type="http://schemas.openxmlformats.org/officeDocument/2006/relationships/customXml" Target="../ink/ink303.xml"/><Relationship Id="rId59" Type="http://schemas.openxmlformats.org/officeDocument/2006/relationships/image" Target="../media/image350.emf"/><Relationship Id="rId2" Type="http://schemas.openxmlformats.org/officeDocument/2006/relationships/customXml" Target="../ink/ink285.xml"/><Relationship Id="rId20" Type="http://schemas.openxmlformats.org/officeDocument/2006/relationships/customXml" Target="../ink/ink290.xml"/><Relationship Id="rId29" Type="http://schemas.openxmlformats.org/officeDocument/2006/relationships/image" Target="../media/image190.emf"/><Relationship Id="rId41" Type="http://schemas.openxmlformats.org/officeDocument/2006/relationships/image" Target="../media/image211.emf"/><Relationship Id="rId54" Type="http://schemas.openxmlformats.org/officeDocument/2006/relationships/customXml" Target="../ink/ink3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6.xml"/><Relationship Id="rId24" Type="http://schemas.openxmlformats.org/officeDocument/2006/relationships/customXml" Target="../ink/ink292.xml"/><Relationship Id="rId32" Type="http://schemas.openxmlformats.org/officeDocument/2006/relationships/customXml" Target="../ink/ink296.xml"/><Relationship Id="rId37" Type="http://schemas.openxmlformats.org/officeDocument/2006/relationships/image" Target="../media/image230.emf"/><Relationship Id="rId40" Type="http://schemas.openxmlformats.org/officeDocument/2006/relationships/customXml" Target="../ink/ink300.xml"/><Relationship Id="rId45" Type="http://schemas.openxmlformats.org/officeDocument/2006/relationships/image" Target="../media/image270.emf"/><Relationship Id="rId53" Type="http://schemas.openxmlformats.org/officeDocument/2006/relationships/image" Target="../media/image320.emf"/><Relationship Id="rId58" Type="http://schemas.openxmlformats.org/officeDocument/2006/relationships/customXml" Target="../ink/ink309.xml"/><Relationship Id="rId5" Type="http://schemas.openxmlformats.org/officeDocument/2006/relationships/image" Target="../media/image210.emf"/><Relationship Id="rId23" Type="http://schemas.openxmlformats.org/officeDocument/2006/relationships/image" Target="../media/image311.emf"/><Relationship Id="rId28" Type="http://schemas.openxmlformats.org/officeDocument/2006/relationships/customXml" Target="../ink/ink294.xml"/><Relationship Id="rId36" Type="http://schemas.openxmlformats.org/officeDocument/2006/relationships/customXml" Target="../ink/ink298.xml"/><Relationship Id="rId49" Type="http://schemas.openxmlformats.org/officeDocument/2006/relationships/image" Target="../media/image300.emf"/><Relationship Id="rId57" Type="http://schemas.openxmlformats.org/officeDocument/2006/relationships/image" Target="../media/image340.emf"/><Relationship Id="rId10" Type="http://schemas.openxmlformats.org/officeDocument/2006/relationships/customXml" Target="../ink/ink288.xml"/><Relationship Id="rId19" Type="http://schemas.openxmlformats.org/officeDocument/2006/relationships/image" Target="../media/image90.emf"/><Relationship Id="rId31" Type="http://schemas.openxmlformats.org/officeDocument/2006/relationships/image" Target="../media/image112.emf"/><Relationship Id="rId44" Type="http://schemas.openxmlformats.org/officeDocument/2006/relationships/customXml" Target="../ink/ink302.xml"/><Relationship Id="rId52" Type="http://schemas.openxmlformats.org/officeDocument/2006/relationships/customXml" Target="../ink/ink306.xml"/><Relationship Id="rId9" Type="http://schemas.openxmlformats.org/officeDocument/2006/relationships/image" Target="../media/image410.emf"/><Relationship Id="rId14" Type="http://schemas.openxmlformats.org/officeDocument/2006/relationships/customXml" Target="../ink/ink289.xml"/><Relationship Id="rId22" Type="http://schemas.openxmlformats.org/officeDocument/2006/relationships/customXml" Target="../ink/ink291.xml"/><Relationship Id="rId27" Type="http://schemas.openxmlformats.org/officeDocument/2006/relationships/image" Target="../media/image180.emf"/><Relationship Id="rId30" Type="http://schemas.openxmlformats.org/officeDocument/2006/relationships/customXml" Target="../ink/ink295.xml"/><Relationship Id="rId35" Type="http://schemas.openxmlformats.org/officeDocument/2006/relationships/image" Target="../media/image290.emf"/><Relationship Id="rId43" Type="http://schemas.openxmlformats.org/officeDocument/2006/relationships/image" Target="../media/image260.emf"/><Relationship Id="rId48" Type="http://schemas.openxmlformats.org/officeDocument/2006/relationships/customXml" Target="../ink/ink304.xml"/><Relationship Id="rId56" Type="http://schemas.openxmlformats.org/officeDocument/2006/relationships/customXml" Target="../ink/ink308.xml"/><Relationship Id="rId8" Type="http://schemas.openxmlformats.org/officeDocument/2006/relationships/customXml" Target="../ink/ink287.xml"/><Relationship Id="rId51" Type="http://schemas.openxmlformats.org/officeDocument/2006/relationships/image" Target="../media/image3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0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9" Type="http://schemas.openxmlformats.org/officeDocument/2006/relationships/image" Target="../media/image33.emf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34" Type="http://schemas.openxmlformats.org/officeDocument/2006/relationships/customXml" Target="../ink/ink31.xml"/><Relationship Id="rId7" Type="http://schemas.openxmlformats.org/officeDocument/2006/relationships/image" Target="../media/image17.emf"/><Relationship Id="rId12" Type="http://schemas.openxmlformats.org/officeDocument/2006/relationships/customXml" Target="../ink/ink20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0.emf"/><Relationship Id="rId38" Type="http://schemas.openxmlformats.org/officeDocument/2006/relationships/customXml" Target="../ink/ink33.xml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19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32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10" Type="http://schemas.openxmlformats.org/officeDocument/2006/relationships/customXml" Target="../ink/ink19.xml"/><Relationship Id="rId19" Type="http://schemas.openxmlformats.org/officeDocument/2006/relationships/image" Target="../media/image23.emf"/><Relationship Id="rId31" Type="http://schemas.openxmlformats.org/officeDocument/2006/relationships/image" Target="../media/image29.emf"/><Relationship Id="rId4" Type="http://schemas.openxmlformats.org/officeDocument/2006/relationships/customXml" Target="../ink/ink16.xml"/><Relationship Id="rId9" Type="http://schemas.openxmlformats.org/officeDocument/2006/relationships/image" Target="../media/image18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7.emf"/><Relationship Id="rId30" Type="http://schemas.openxmlformats.org/officeDocument/2006/relationships/customXml" Target="../ink/ink29.xml"/><Relationship Id="rId35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20.emf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34.emf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7" Type="http://schemas.openxmlformats.org/officeDocument/2006/relationships/image" Target="../media/image17.emf"/><Relationship Id="rId12" Type="http://schemas.openxmlformats.org/officeDocument/2006/relationships/customXml" Target="../ink/ink39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1.emf"/><Relationship Id="rId38" Type="http://schemas.openxmlformats.org/officeDocument/2006/relationships/customXml" Target="../ink/ink52.xml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29" Type="http://schemas.openxmlformats.org/officeDocument/2006/relationships/image" Target="../media/image29.emf"/><Relationship Id="rId41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19.emf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33.emf"/><Relationship Id="rId40" Type="http://schemas.openxmlformats.org/officeDocument/2006/relationships/customXml" Target="../ink/ink53.xml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10" Type="http://schemas.openxmlformats.org/officeDocument/2006/relationships/customXml" Target="../ink/ink38.xml"/><Relationship Id="rId19" Type="http://schemas.openxmlformats.org/officeDocument/2006/relationships/image" Target="../media/image23.emf"/><Relationship Id="rId31" Type="http://schemas.openxmlformats.org/officeDocument/2006/relationships/image" Target="../media/image30.emf"/><Relationship Id="rId4" Type="http://schemas.openxmlformats.org/officeDocument/2006/relationships/customXml" Target="../ink/ink35.xml"/><Relationship Id="rId9" Type="http://schemas.openxmlformats.org/officeDocument/2006/relationships/image" Target="../media/image18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28.emf"/><Relationship Id="rId30" Type="http://schemas.openxmlformats.org/officeDocument/2006/relationships/customXml" Target="../ink/ink48.xml"/><Relationship Id="rId35" Type="http://schemas.openxmlformats.org/officeDocument/2006/relationships/image" Target="../media/image32.emf"/><Relationship Id="rId43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20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37.emf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7" Type="http://schemas.openxmlformats.org/officeDocument/2006/relationships/image" Target="../media/image17.emf"/><Relationship Id="rId12" Type="http://schemas.openxmlformats.org/officeDocument/2006/relationships/customXml" Target="../ink/ink60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1.emf"/><Relationship Id="rId38" Type="http://schemas.openxmlformats.org/officeDocument/2006/relationships/customXml" Target="../ink/ink73.xml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29.emf"/><Relationship Id="rId41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19.emf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33.emf"/><Relationship Id="rId40" Type="http://schemas.openxmlformats.org/officeDocument/2006/relationships/customXml" Target="../ink/ink74.xml"/><Relationship Id="rId45" Type="http://schemas.openxmlformats.org/officeDocument/2006/relationships/image" Target="../media/image3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customXml" Target="../ink/ink59.xml"/><Relationship Id="rId19" Type="http://schemas.openxmlformats.org/officeDocument/2006/relationships/image" Target="../media/image23.emf"/><Relationship Id="rId31" Type="http://schemas.openxmlformats.org/officeDocument/2006/relationships/image" Target="../media/image30.emf"/><Relationship Id="rId44" Type="http://schemas.openxmlformats.org/officeDocument/2006/relationships/customXml" Target="../ink/ink76.xml"/><Relationship Id="rId4" Type="http://schemas.openxmlformats.org/officeDocument/2006/relationships/customXml" Target="../ink/ink56.xml"/><Relationship Id="rId9" Type="http://schemas.openxmlformats.org/officeDocument/2006/relationships/image" Target="../media/image18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28.emf"/><Relationship Id="rId30" Type="http://schemas.openxmlformats.org/officeDocument/2006/relationships/customXml" Target="../ink/ink69.xml"/><Relationship Id="rId35" Type="http://schemas.openxmlformats.org/officeDocument/2006/relationships/image" Target="../media/image32.emf"/><Relationship Id="rId43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 Up Buoyancy</a:t>
            </a:r>
          </a:p>
          <a:p>
            <a:r>
              <a:rPr lang="en-US" dirty="0" smtClean="0"/>
              <a:t>Discuss </a:t>
            </a:r>
            <a:r>
              <a:rPr lang="en-US" dirty="0" smtClean="0"/>
              <a:t>Pascal’s Principle</a:t>
            </a:r>
          </a:p>
          <a:p>
            <a:r>
              <a:rPr lang="en-US" dirty="0" smtClean="0"/>
              <a:t>AP Question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had two fluids?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1825625"/>
            <a:ext cx="6604247" cy="4351338"/>
          </a:xfrm>
        </p:spPr>
        <p:txBody>
          <a:bodyPr/>
          <a:lstStyle/>
          <a:p>
            <a:r>
              <a:rPr lang="en-US" dirty="0" smtClean="0"/>
              <a:t>Pressure at the bottom = Pressure at the top +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gh</a:t>
            </a:r>
            <a:endParaRPr lang="en-US" dirty="0" smtClean="0"/>
          </a:p>
          <a:p>
            <a:r>
              <a:rPr lang="en-US" dirty="0" smtClean="0"/>
              <a:t>The heights are different because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is different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0614" y="2122717"/>
              <a:ext cx="424440" cy="227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814" y="2118397"/>
                <a:ext cx="464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41694" y="2240797"/>
              <a:ext cx="63360" cy="1029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614" y="2231797"/>
                <a:ext cx="7740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45974" y="2206237"/>
              <a:ext cx="37800" cy="86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454" y="2189677"/>
                <a:ext cx="7848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91974" y="2238277"/>
              <a:ext cx="3186360" cy="2219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174" y="2235037"/>
                <a:ext cx="3224160" cy="22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2708294" y="2232157"/>
              <a:ext cx="157320" cy="1448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9294" y="2212357"/>
                <a:ext cx="17028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884894" y="3222157"/>
              <a:ext cx="1895400" cy="6454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374" y="3217477"/>
                <a:ext cx="19249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349214" y="3294877"/>
              <a:ext cx="591840" cy="867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9054" y="3275077"/>
                <a:ext cx="627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2781014" y="3685837"/>
              <a:ext cx="617040" cy="565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9854" y="3668197"/>
                <a:ext cx="6321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2840774" y="2846677"/>
              <a:ext cx="568440" cy="579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6374" y="2830117"/>
                <a:ext cx="595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414734" y="3447517"/>
              <a:ext cx="2867760" cy="8773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014" y="3331597"/>
                <a:ext cx="300456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491054" y="3529597"/>
              <a:ext cx="1310400" cy="7826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74" y="3448597"/>
                <a:ext cx="140400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2878934" y="3015877"/>
              <a:ext cx="478800" cy="4946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6934" y="2932357"/>
                <a:ext cx="59904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/>
              <p14:cNvContentPartPr/>
              <p14:nvPr/>
            </p14:nvContentPartPr>
            <p14:xfrm>
              <a:off x="860774" y="3604117"/>
              <a:ext cx="1847160" cy="1137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5014" y="3597277"/>
                <a:ext cx="1856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" name="Ink 75"/>
              <p14:cNvContentPartPr/>
              <p14:nvPr/>
            </p14:nvContentPartPr>
            <p14:xfrm>
              <a:off x="341294" y="4260037"/>
              <a:ext cx="2809080" cy="152604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0414" y="4244197"/>
                <a:ext cx="2835360" cy="15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" name="Ink 91"/>
              <p14:cNvContentPartPr/>
              <p14:nvPr/>
            </p14:nvContentPartPr>
            <p14:xfrm>
              <a:off x="726134" y="2987797"/>
              <a:ext cx="1794960" cy="67644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4974" y="2983117"/>
                <a:ext cx="18151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6" name="Ink 95"/>
              <p14:cNvContentPartPr/>
              <p14:nvPr/>
            </p14:nvContentPartPr>
            <p14:xfrm>
              <a:off x="2831774" y="2097877"/>
              <a:ext cx="510480" cy="27864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12694" y="2083837"/>
                <a:ext cx="549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Ink 97"/>
              <p14:cNvContentPartPr/>
              <p14:nvPr/>
            </p14:nvContentPartPr>
            <p14:xfrm>
              <a:off x="2391134" y="2933797"/>
              <a:ext cx="287640" cy="5493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6814" y="2930557"/>
                <a:ext cx="29736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98"/>
              <p14:cNvContentPartPr/>
              <p14:nvPr/>
            </p14:nvContentPartPr>
            <p14:xfrm>
              <a:off x="2477174" y="3723637"/>
              <a:ext cx="397440" cy="313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69254" y="3715357"/>
                <a:ext cx="414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" name="Ink 5"/>
              <p14:cNvContentPartPr/>
              <p14:nvPr/>
            </p14:nvContentPartPr>
            <p14:xfrm>
              <a:off x="5168880" y="3558397"/>
              <a:ext cx="5256374" cy="3053483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48360" y="3543637"/>
                <a:ext cx="5280134" cy="3087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1" name="Ink 40"/>
              <p14:cNvContentPartPr/>
              <p14:nvPr/>
            </p14:nvContentPartPr>
            <p14:xfrm>
              <a:off x="3536654" y="2790157"/>
              <a:ext cx="977760" cy="10764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28374" y="2784399"/>
                <a:ext cx="991080" cy="1100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7" name="Ink 56"/>
              <p14:cNvContentPartPr/>
              <p14:nvPr/>
            </p14:nvContentPartPr>
            <p14:xfrm>
              <a:off x="6641640" y="5647080"/>
              <a:ext cx="1915560" cy="1504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25800" y="5631240"/>
                <a:ext cx="1941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" name="Ink 7"/>
              <p14:cNvContentPartPr/>
              <p14:nvPr/>
            </p14:nvContentPartPr>
            <p14:xfrm>
              <a:off x="8225640" y="4707877"/>
              <a:ext cx="1076760" cy="1224323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05840" y="4694557"/>
                <a:ext cx="1099800" cy="1240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6" name="Ink 15"/>
              <p14:cNvContentPartPr/>
              <p14:nvPr/>
            </p14:nvContentPartPr>
            <p14:xfrm>
              <a:off x="9450360" y="5434680"/>
              <a:ext cx="265680" cy="9565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29840" y="5414520"/>
                <a:ext cx="3067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" name="Ink 17"/>
              <p14:cNvContentPartPr/>
              <p14:nvPr/>
            </p14:nvContentPartPr>
            <p14:xfrm>
              <a:off x="10157760" y="4754280"/>
              <a:ext cx="1333094" cy="11797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50200" y="4747800"/>
                <a:ext cx="1352534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" name="Ink 24"/>
              <p14:cNvContentPartPr/>
              <p14:nvPr/>
            </p14:nvContentPartPr>
            <p14:xfrm>
              <a:off x="9975960" y="5576160"/>
              <a:ext cx="850680" cy="7848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67320" y="5564640"/>
                <a:ext cx="865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" name="Ink 29"/>
              <p14:cNvContentPartPr/>
              <p14:nvPr/>
            </p14:nvContentPartPr>
            <p14:xfrm>
              <a:off x="9805680" y="5842560"/>
              <a:ext cx="1119960" cy="6328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88760" y="5833920"/>
                <a:ext cx="1150560" cy="6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4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syringes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change in pressure applied to an enclosed fluid is transmitted undiminished to every point of the fluid and to the walls of the container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Principle Restated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increase the pressure at the top of a fluid, you will increase the pressure everywhere</a:t>
            </a:r>
          </a:p>
          <a:p>
            <a:r>
              <a:rPr lang="en-US" dirty="0" smtClean="0"/>
              <a:t>In fact, you will increase pressure everywhere by the same 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1825625"/>
            <a:ext cx="6050280" cy="4351338"/>
          </a:xfrm>
        </p:spPr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177094" y="3744517"/>
              <a:ext cx="141840" cy="61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5214" y="3732637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885774" y="2351317"/>
              <a:ext cx="1293480" cy="382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2880734" y="2807077"/>
              <a:ext cx="1271160" cy="103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534" y="2791237"/>
                <a:ext cx="1292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51294" y="2041350"/>
              <a:ext cx="2052360" cy="898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Ink 74"/>
              <p14:cNvContentPartPr/>
              <p14:nvPr/>
            </p14:nvContentPartPr>
            <p14:xfrm>
              <a:off x="799214" y="2806350"/>
              <a:ext cx="126720" cy="20167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0214" y="2802749"/>
                <a:ext cx="139320" cy="32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6" name="Ink 75"/>
              <p14:cNvContentPartPr/>
              <p14:nvPr/>
            </p14:nvContentPartPr>
            <p14:xfrm>
              <a:off x="3420014" y="2434830"/>
              <a:ext cx="1282320" cy="510127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10294" y="2424390"/>
                <a:ext cx="1305720" cy="52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/>
              <p14:cNvContentPartPr/>
              <p14:nvPr/>
            </p14:nvContentPartPr>
            <p14:xfrm>
              <a:off x="4302734" y="2717070"/>
              <a:ext cx="388440" cy="236887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0134" y="2708430"/>
                <a:ext cx="406800" cy="2527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51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1825625"/>
            <a:ext cx="6050280" cy="4351338"/>
          </a:xfrm>
        </p:spPr>
        <p:txBody>
          <a:bodyPr/>
          <a:lstStyle/>
          <a:p>
            <a:r>
              <a:rPr lang="en-US" dirty="0" smtClean="0"/>
              <a:t>Set up for a hydraulic lift</a:t>
            </a:r>
          </a:p>
          <a:p>
            <a:r>
              <a:rPr lang="en-US" dirty="0" smtClean="0"/>
              <a:t>A1 is much smaller than A2</a:t>
            </a:r>
          </a:p>
          <a:p>
            <a:r>
              <a:rPr lang="en-US" dirty="0" smtClean="0"/>
              <a:t>We have an incompressible fluid between our two pistons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177094" y="3744517"/>
              <a:ext cx="141840" cy="61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5214" y="3732637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885774" y="2351317"/>
              <a:ext cx="1293480" cy="382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2880734" y="2807077"/>
              <a:ext cx="1271160" cy="103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534" y="2791237"/>
                <a:ext cx="1292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51294" y="2041350"/>
              <a:ext cx="2052360" cy="898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Ink 74"/>
              <p14:cNvContentPartPr/>
              <p14:nvPr/>
            </p14:nvContentPartPr>
            <p14:xfrm>
              <a:off x="799214" y="2806350"/>
              <a:ext cx="126720" cy="20167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0214" y="2802749"/>
                <a:ext cx="139320" cy="32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6" name="Ink 75"/>
              <p14:cNvContentPartPr/>
              <p14:nvPr/>
            </p14:nvContentPartPr>
            <p14:xfrm>
              <a:off x="3420014" y="2434830"/>
              <a:ext cx="1282320" cy="510127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10294" y="2424390"/>
                <a:ext cx="1305720" cy="52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/>
              <p14:cNvContentPartPr/>
              <p14:nvPr/>
            </p14:nvContentPartPr>
            <p14:xfrm>
              <a:off x="4302734" y="2717070"/>
              <a:ext cx="388440" cy="236887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0134" y="2708430"/>
                <a:ext cx="406800" cy="2527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8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1825625"/>
            <a:ext cx="6050280" cy="4351338"/>
          </a:xfrm>
        </p:spPr>
        <p:txBody>
          <a:bodyPr/>
          <a:lstStyle/>
          <a:p>
            <a:r>
              <a:rPr lang="en-US" dirty="0" smtClean="0"/>
              <a:t>Incompressible fluid means than volume must be conserved</a:t>
            </a:r>
          </a:p>
          <a:p>
            <a:r>
              <a:rPr lang="en-US" dirty="0" smtClean="0"/>
              <a:t>So change in volume on one side = change in volume on the other side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177094" y="3744517"/>
              <a:ext cx="141840" cy="61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5214" y="3732637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885774" y="2351317"/>
              <a:ext cx="1293480" cy="382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2880734" y="2807077"/>
              <a:ext cx="1271160" cy="103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3534" y="2791237"/>
                <a:ext cx="1292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Ink 58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51294" y="2041350"/>
              <a:ext cx="2052360" cy="898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Ink 74"/>
              <p14:cNvContentPartPr/>
              <p14:nvPr/>
            </p14:nvContentPartPr>
            <p14:xfrm>
              <a:off x="799214" y="2806350"/>
              <a:ext cx="126720" cy="20167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0214" y="2802749"/>
                <a:ext cx="139320" cy="32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6" name="Ink 75"/>
              <p14:cNvContentPartPr/>
              <p14:nvPr/>
            </p14:nvContentPartPr>
            <p14:xfrm>
              <a:off x="3420014" y="2434830"/>
              <a:ext cx="1282320" cy="510127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10294" y="2424390"/>
                <a:ext cx="1305720" cy="52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/>
              <p14:cNvContentPartPr/>
              <p14:nvPr/>
            </p14:nvContentPartPr>
            <p14:xfrm>
              <a:off x="4302734" y="2717070"/>
              <a:ext cx="388440" cy="236887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0134" y="2708430"/>
                <a:ext cx="406800" cy="2527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0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1825625"/>
            <a:ext cx="6050280" cy="4351338"/>
          </a:xfrm>
        </p:spPr>
        <p:txBody>
          <a:bodyPr/>
          <a:lstStyle/>
          <a:p>
            <a:r>
              <a:rPr lang="en-US" dirty="0" smtClean="0"/>
              <a:t>Incompressible fluid means than volume must be conserved</a:t>
            </a:r>
          </a:p>
          <a:p>
            <a:r>
              <a:rPr lang="en-US" dirty="0" smtClean="0"/>
              <a:t>So change in volume on one side = change in volume on the other side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/>
              <p14:cNvContentPartPr/>
              <p14:nvPr/>
            </p14:nvContentPartPr>
            <p14:xfrm>
              <a:off x="251294" y="2708070"/>
              <a:ext cx="821520" cy="20880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934" y="2700882"/>
                <a:ext cx="834120" cy="22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/>
              <p14:cNvContentPartPr/>
              <p14:nvPr/>
            </p14:nvContentPartPr>
            <p14:xfrm>
              <a:off x="4177094" y="3610230"/>
              <a:ext cx="3641400" cy="550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65214" y="3592950"/>
                <a:ext cx="366480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8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1825625"/>
            <a:ext cx="6050280" cy="4351338"/>
          </a:xfrm>
        </p:spPr>
        <p:txBody>
          <a:bodyPr/>
          <a:lstStyle/>
          <a:p>
            <a:r>
              <a:rPr lang="en-US" dirty="0" smtClean="0"/>
              <a:t>Incompressible fluid means than volume must be conserved</a:t>
            </a:r>
          </a:p>
          <a:p>
            <a:r>
              <a:rPr lang="en-US" dirty="0" smtClean="0"/>
              <a:t>So change in volume on one side = change in volume on the other side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251294" y="2708070"/>
              <a:ext cx="821520" cy="20880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34" y="2700882"/>
                <a:ext cx="834120" cy="22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5563094" y="3610230"/>
              <a:ext cx="2892600" cy="1165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2574" y="3592950"/>
                <a:ext cx="2929680" cy="11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8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with Buoyancy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got that B=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fluid * V *g or the weight of the fluid displaced</a:t>
            </a:r>
          </a:p>
          <a:p>
            <a:r>
              <a:rPr lang="en-US" dirty="0" smtClean="0"/>
              <a:t>This is always true</a:t>
            </a:r>
          </a:p>
          <a:p>
            <a:r>
              <a:rPr lang="en-US" dirty="0" smtClean="0"/>
              <a:t>But the way we go about calculating it for floating and submerged objects is a little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7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1825625"/>
            <a:ext cx="6050280" cy="4351338"/>
          </a:xfrm>
        </p:spPr>
        <p:txBody>
          <a:bodyPr/>
          <a:lstStyle/>
          <a:p>
            <a:r>
              <a:rPr lang="en-US" dirty="0" smtClean="0"/>
              <a:t>Incompressible fluid means than volume must be conserved</a:t>
            </a:r>
          </a:p>
          <a:p>
            <a:r>
              <a:rPr lang="en-US" dirty="0" smtClean="0"/>
              <a:t>So change in volume on one side = change in volume on the other side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251294" y="2708070"/>
              <a:ext cx="821520" cy="20880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34" y="2700882"/>
                <a:ext cx="834120" cy="22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5563094" y="3610230"/>
              <a:ext cx="349200" cy="36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2574" y="3592950"/>
                <a:ext cx="390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5485694" y="4305390"/>
              <a:ext cx="3532680" cy="150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64814" y="4285590"/>
                <a:ext cx="3565440" cy="15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/>
              <p14:cNvContentPartPr/>
              <p14:nvPr/>
            </p14:nvContentPartPr>
            <p14:xfrm>
              <a:off x="6032174" y="3682950"/>
              <a:ext cx="2423520" cy="10929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12734" y="3663150"/>
                <a:ext cx="2459520" cy="11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6878174" y="3660270"/>
              <a:ext cx="671400" cy="344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8014" y="3640110"/>
                <a:ext cx="7020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626254" y="3902550"/>
              <a:ext cx="192240" cy="257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12574" y="3881670"/>
                <a:ext cx="21744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4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1491449"/>
            <a:ext cx="6409560" cy="52023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Incompressible fluid means than volume must be conserved</a:t>
            </a:r>
          </a:p>
          <a:p>
            <a:r>
              <a:rPr lang="en-US" dirty="0" smtClean="0"/>
              <a:t>So change in volume on one side = change in volume on the other side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distance on d1 is going to be much greater than the distance of d2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251294" y="2708070"/>
              <a:ext cx="821520" cy="20880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34" y="2700882"/>
                <a:ext cx="834120" cy="22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5563094" y="3610230"/>
              <a:ext cx="349200" cy="36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2574" y="3592950"/>
                <a:ext cx="390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5485694" y="4305390"/>
              <a:ext cx="3532680" cy="150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64814" y="4285590"/>
                <a:ext cx="3565440" cy="15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/>
              <p14:cNvContentPartPr/>
              <p14:nvPr/>
            </p14:nvContentPartPr>
            <p14:xfrm>
              <a:off x="6032174" y="3682950"/>
              <a:ext cx="2423520" cy="10929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12734" y="3663150"/>
                <a:ext cx="2459520" cy="11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6878174" y="3660270"/>
              <a:ext cx="671400" cy="3448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8014" y="3640110"/>
                <a:ext cx="7020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626254" y="3902550"/>
              <a:ext cx="192240" cy="257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12574" y="3881670"/>
                <a:ext cx="21744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9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294" y="1690688"/>
            <a:ext cx="5151706" cy="4811697"/>
          </a:xfrm>
        </p:spPr>
        <p:txBody>
          <a:bodyPr>
            <a:normAutofit/>
          </a:bodyPr>
          <a:lstStyle/>
          <a:p>
            <a:r>
              <a:rPr lang="en-US" dirty="0" smtClean="0"/>
              <a:t>Pressures must be the same (by Pascal’s principle)</a:t>
            </a:r>
          </a:p>
          <a:p>
            <a:r>
              <a:rPr lang="en-US" dirty="0" smtClean="0"/>
              <a:t>P1 = P2</a:t>
            </a:r>
          </a:p>
          <a:p>
            <a:r>
              <a:rPr lang="en-US" dirty="0" smtClean="0"/>
              <a:t>F1/A1 = F2/A2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251294" y="2708070"/>
              <a:ext cx="821520" cy="20880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34" y="2700882"/>
                <a:ext cx="834120" cy="22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Ink 4"/>
              <p14:cNvContentPartPr/>
              <p14:nvPr/>
            </p14:nvContentPartPr>
            <p14:xfrm>
              <a:off x="9018014" y="580587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06134" y="579399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6666134" y="5213310"/>
              <a:ext cx="119160" cy="27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56774" y="5209710"/>
                <a:ext cx="132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" name="Ink 6"/>
              <p14:cNvContentPartPr/>
              <p14:nvPr/>
            </p14:nvContentPartPr>
            <p14:xfrm>
              <a:off x="6875654" y="5583030"/>
              <a:ext cx="124560" cy="42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67734" y="5578350"/>
                <a:ext cx="13572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6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294" y="1690688"/>
            <a:ext cx="5151706" cy="4811697"/>
          </a:xfrm>
        </p:spPr>
        <p:txBody>
          <a:bodyPr>
            <a:normAutofit/>
          </a:bodyPr>
          <a:lstStyle/>
          <a:p>
            <a:r>
              <a:rPr lang="en-US" dirty="0" smtClean="0"/>
              <a:t>Pressures must be the same (by Pascal’s principle)</a:t>
            </a:r>
          </a:p>
          <a:p>
            <a:r>
              <a:rPr lang="en-US" dirty="0" smtClean="0"/>
              <a:t>P1 = P2</a:t>
            </a:r>
          </a:p>
          <a:p>
            <a:r>
              <a:rPr lang="en-US" dirty="0" smtClean="0"/>
              <a:t>F1/A1 = F2/A2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251294" y="2708070"/>
              <a:ext cx="821520" cy="20880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34" y="2700882"/>
                <a:ext cx="834120" cy="22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5317574" y="6795517"/>
              <a:ext cx="360" cy="72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05694" y="6783637"/>
                <a:ext cx="24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/>
              <p14:cNvContentPartPr/>
              <p14:nvPr/>
            </p14:nvContentPartPr>
            <p14:xfrm>
              <a:off x="10512374" y="4290990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500494" y="427911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/>
              <p14:cNvContentPartPr/>
              <p14:nvPr/>
            </p14:nvContentPartPr>
            <p14:xfrm>
              <a:off x="10574654" y="5035470"/>
              <a:ext cx="360" cy="5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62774" y="5023590"/>
                <a:ext cx="24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Ink 46"/>
              <p14:cNvContentPartPr/>
              <p14:nvPr/>
            </p14:nvContentPartPr>
            <p14:xfrm>
              <a:off x="6054494" y="3704550"/>
              <a:ext cx="1851840" cy="1920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42614" y="3694470"/>
                <a:ext cx="1868400" cy="19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" name="Ink 65"/>
              <p14:cNvContentPartPr/>
              <p14:nvPr/>
            </p14:nvContentPartPr>
            <p14:xfrm>
              <a:off x="9018014" y="5805870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06134" y="579399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3" name="Ink 72"/>
              <p14:cNvContentPartPr/>
              <p14:nvPr/>
            </p14:nvContentPartPr>
            <p14:xfrm>
              <a:off x="7801214" y="4638390"/>
              <a:ext cx="637200" cy="7498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85014" y="4624350"/>
                <a:ext cx="667080" cy="7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0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294" y="1690688"/>
            <a:ext cx="5151706" cy="4811697"/>
          </a:xfrm>
        </p:spPr>
        <p:txBody>
          <a:bodyPr>
            <a:normAutofit/>
          </a:bodyPr>
          <a:lstStyle/>
          <a:p>
            <a:r>
              <a:rPr lang="en-US" dirty="0" smtClean="0"/>
              <a:t>Pressures must be the same (by Pascal’s principle)</a:t>
            </a:r>
          </a:p>
          <a:p>
            <a:r>
              <a:rPr lang="en-US" dirty="0" smtClean="0"/>
              <a:t>P1 = P2</a:t>
            </a:r>
          </a:p>
          <a:p>
            <a:r>
              <a:rPr lang="en-US" dirty="0" smtClean="0"/>
              <a:t>F1/A1 = F2/A2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934" y="2031990"/>
                <a:ext cx="2072880" cy="922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251294" y="2708070"/>
              <a:ext cx="821520" cy="208807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34" y="2700882"/>
                <a:ext cx="834120" cy="22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10512374" y="4290990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500494" y="427911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10574654" y="5035470"/>
              <a:ext cx="360" cy="5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562774" y="5023590"/>
                <a:ext cx="24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/>
              <p14:cNvContentPartPr/>
              <p14:nvPr/>
            </p14:nvContentPartPr>
            <p14:xfrm>
              <a:off x="5317574" y="3731190"/>
              <a:ext cx="4263480" cy="3137047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05694" y="3723270"/>
                <a:ext cx="4295880" cy="3156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/>
              <p14:cNvContentPartPr/>
              <p14:nvPr/>
            </p14:nvContentPartPr>
            <p14:xfrm>
              <a:off x="6054494" y="3704550"/>
              <a:ext cx="492840" cy="840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42614" y="3694470"/>
                <a:ext cx="509040" cy="8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8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294" y="1690688"/>
            <a:ext cx="5151706" cy="4811697"/>
          </a:xfrm>
        </p:spPr>
        <p:txBody>
          <a:bodyPr>
            <a:normAutofit/>
          </a:bodyPr>
          <a:lstStyle/>
          <a:p>
            <a:r>
              <a:rPr lang="en-US" dirty="0" smtClean="0"/>
              <a:t>Pressures must be the same (by Pascal’s principle)</a:t>
            </a:r>
          </a:p>
          <a:p>
            <a:r>
              <a:rPr lang="en-US" dirty="0" smtClean="0"/>
              <a:t>P1 = P2</a:t>
            </a:r>
          </a:p>
          <a:p>
            <a:r>
              <a:rPr lang="en-US" dirty="0" smtClean="0"/>
              <a:t>F1/A1 = F2/A2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/>
              <p14:cNvContentPartPr/>
              <p14:nvPr/>
            </p14:nvContentPartPr>
            <p14:xfrm>
              <a:off x="10512374" y="4290990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00494" y="427911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10574654" y="5035470"/>
              <a:ext cx="360" cy="5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62774" y="5023590"/>
                <a:ext cx="24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/>
              <p14:cNvContentPartPr/>
              <p14:nvPr/>
            </p14:nvContentPartPr>
            <p14:xfrm>
              <a:off x="5317574" y="3731190"/>
              <a:ext cx="4263480" cy="3137047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05694" y="3723270"/>
                <a:ext cx="4295880" cy="3156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/>
              <p14:cNvContentPartPr/>
              <p14:nvPr/>
            </p14:nvContentPartPr>
            <p14:xfrm>
              <a:off x="6054494" y="3704550"/>
              <a:ext cx="492840" cy="840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42614" y="3694470"/>
                <a:ext cx="50904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/>
              <p14:cNvContentPartPr/>
              <p14:nvPr/>
            </p14:nvContentPartPr>
            <p14:xfrm>
              <a:off x="755654" y="2730750"/>
              <a:ext cx="317160" cy="170647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5934" y="2719254"/>
                <a:ext cx="330120" cy="187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/>
              <p14:cNvContentPartPr/>
              <p14:nvPr/>
            </p14:nvContentPartPr>
            <p14:xfrm>
              <a:off x="270734" y="4647390"/>
              <a:ext cx="4933800" cy="1782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7413" y="4632990"/>
                <a:ext cx="4967642" cy="18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/>
              <p14:cNvContentPartPr/>
              <p14:nvPr/>
            </p14:nvContentPartPr>
            <p14:xfrm>
              <a:off x="415094" y="2708070"/>
              <a:ext cx="215640" cy="105127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414" y="2700894"/>
                <a:ext cx="223560" cy="12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/>
              <p14:cNvContentPartPr/>
              <p14:nvPr/>
            </p14:nvContentPartPr>
            <p14:xfrm>
              <a:off x="251294" y="2812470"/>
              <a:ext cx="394200" cy="104407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1934" y="2800989"/>
                <a:ext cx="407880" cy="121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6574" y="2887065"/>
                <a:ext cx="411120" cy="671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2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lift a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294" y="1690688"/>
            <a:ext cx="5151706" cy="4811697"/>
          </a:xfrm>
        </p:spPr>
        <p:txBody>
          <a:bodyPr>
            <a:normAutofit/>
          </a:bodyPr>
          <a:lstStyle/>
          <a:p>
            <a:r>
              <a:rPr lang="en-US" dirty="0" smtClean="0"/>
              <a:t>Pressures must be the same (by Pascal’s principle)</a:t>
            </a:r>
          </a:p>
          <a:p>
            <a:r>
              <a:rPr lang="en-US" dirty="0" smtClean="0"/>
              <a:t>P1 = P2</a:t>
            </a:r>
          </a:p>
          <a:p>
            <a:r>
              <a:rPr lang="en-US" dirty="0" smtClean="0"/>
              <a:t>F1/A1 = F2/A2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880734" y="2351317"/>
              <a:ext cx="1298520" cy="55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7494" y="2331877"/>
                <a:ext cx="13172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920694" y="2383717"/>
              <a:ext cx="140040" cy="12826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34" y="2378677"/>
                <a:ext cx="156240" cy="13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01334" y="2436637"/>
              <a:ext cx="3871800" cy="1819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094" y="2417197"/>
                <a:ext cx="3912840" cy="18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964974" y="2827237"/>
              <a:ext cx="1268280" cy="104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974" y="2819677"/>
                <a:ext cx="1290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2363774" y="2081310"/>
              <a:ext cx="1144080" cy="845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0534" y="2075910"/>
                <a:ext cx="11505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473774" y="2301270"/>
              <a:ext cx="663480" cy="527407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814" y="2298030"/>
                <a:ext cx="670680" cy="534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320054" y="2041350"/>
              <a:ext cx="1983600" cy="616687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4934" y="2032355"/>
                <a:ext cx="2009880" cy="642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3420014" y="2768190"/>
              <a:ext cx="89280" cy="176767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0294" y="2763870"/>
                <a:ext cx="106560" cy="18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/>
              <p14:cNvContentPartPr/>
              <p14:nvPr/>
            </p14:nvContentPartPr>
            <p14:xfrm>
              <a:off x="10512374" y="4290990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00494" y="427911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10574654" y="5035470"/>
              <a:ext cx="360" cy="5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62774" y="5023590"/>
                <a:ext cx="24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/>
              <p14:cNvContentPartPr/>
              <p14:nvPr/>
            </p14:nvContentPartPr>
            <p14:xfrm>
              <a:off x="4173854" y="2434830"/>
              <a:ext cx="528480" cy="519127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66654" y="2424390"/>
                <a:ext cx="549360" cy="53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/>
              <p14:cNvContentPartPr/>
              <p14:nvPr/>
            </p14:nvContentPartPr>
            <p14:xfrm>
              <a:off x="4177094" y="3744510"/>
              <a:ext cx="141840" cy="612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5214" y="3732630"/>
                <a:ext cx="165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/>
              <p14:cNvContentPartPr/>
              <p14:nvPr/>
            </p14:nvContentPartPr>
            <p14:xfrm>
              <a:off x="6131174" y="3731190"/>
              <a:ext cx="3449880" cy="3021127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17134" y="3723270"/>
                <a:ext cx="3484440" cy="3040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/>
              <p14:cNvContentPartPr/>
              <p14:nvPr/>
            </p14:nvContentPartPr>
            <p14:xfrm>
              <a:off x="6054494" y="3704550"/>
              <a:ext cx="492840" cy="840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42614" y="3694470"/>
                <a:ext cx="50904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/>
              <p14:cNvContentPartPr/>
              <p14:nvPr/>
            </p14:nvContentPartPr>
            <p14:xfrm>
              <a:off x="755654" y="2730750"/>
              <a:ext cx="317160" cy="170647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5934" y="2719254"/>
                <a:ext cx="330120" cy="187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/>
              <p14:cNvContentPartPr/>
              <p14:nvPr/>
            </p14:nvContentPartPr>
            <p14:xfrm>
              <a:off x="25934" y="2219910"/>
              <a:ext cx="265680" cy="649087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774" y="2209110"/>
                <a:ext cx="282240" cy="675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" name="Ink 19"/>
              <p14:cNvContentPartPr/>
              <p14:nvPr/>
            </p14:nvContentPartPr>
            <p14:xfrm>
              <a:off x="415094" y="2708070"/>
              <a:ext cx="215640" cy="105127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0414" y="2700894"/>
                <a:ext cx="223560" cy="12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251294" y="2812470"/>
              <a:ext cx="394200" cy="104407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1934" y="2800989"/>
                <a:ext cx="407880" cy="121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" name="Ink 22"/>
              <p14:cNvContentPartPr/>
              <p14:nvPr/>
            </p14:nvContentPartPr>
            <p14:xfrm>
              <a:off x="296654" y="2896350"/>
              <a:ext cx="390600" cy="43567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6574" y="2887065"/>
                <a:ext cx="411120" cy="67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" name="Ink 10"/>
              <p14:cNvContentPartPr/>
              <p14:nvPr/>
            </p14:nvContentPartPr>
            <p14:xfrm>
              <a:off x="170654" y="5185230"/>
              <a:ext cx="6141960" cy="1855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0134" y="5164350"/>
                <a:ext cx="6166800" cy="18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" name="Ink 11"/>
              <p14:cNvContentPartPr/>
              <p14:nvPr/>
            </p14:nvContentPartPr>
            <p14:xfrm>
              <a:off x="1999094" y="5708670"/>
              <a:ext cx="3039480" cy="291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89733" y="5687790"/>
                <a:ext cx="3052081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" name="Ink 12"/>
              <p14:cNvContentPartPr/>
              <p14:nvPr/>
            </p14:nvContentPartPr>
            <p14:xfrm>
              <a:off x="270734" y="4647390"/>
              <a:ext cx="1026720" cy="317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7409" y="4632990"/>
                <a:ext cx="1045807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" name="Ink 16"/>
              <p14:cNvContentPartPr/>
              <p14:nvPr/>
            </p14:nvContentPartPr>
            <p14:xfrm>
              <a:off x="662774" y="4764030"/>
              <a:ext cx="174960" cy="149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458" y="4748910"/>
                <a:ext cx="208509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" name="Ink 61"/>
              <p14:cNvContentPartPr/>
              <p14:nvPr/>
            </p14:nvContentPartPr>
            <p14:xfrm>
              <a:off x="5060534" y="5802270"/>
              <a:ext cx="144000" cy="3189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57286" y="5781390"/>
                <a:ext cx="1678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Ink 66"/>
              <p14:cNvContentPartPr/>
              <p14:nvPr/>
            </p14:nvContentPartPr>
            <p14:xfrm>
              <a:off x="6166094" y="5999190"/>
              <a:ext cx="880560" cy="396367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51694" y="5989110"/>
                <a:ext cx="899280" cy="4248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438" y="746761"/>
            <a:ext cx="8656562" cy="56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103" y="548640"/>
            <a:ext cx="8997857" cy="65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Archimedes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“Any object completely or partially submerged in a fluid is buoyed up by a force whose magnitude is equal to the weight of the fluid displaced by the object”</a:t>
            </a:r>
          </a:p>
          <a:p>
            <a:r>
              <a:rPr lang="en-US" dirty="0" smtClean="0"/>
              <a:t>Buoyant force = weight of the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 submerged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=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fluid * </a:t>
            </a:r>
            <a:r>
              <a:rPr lang="en-US" dirty="0" err="1" smtClean="0"/>
              <a:t>Vobject</a:t>
            </a:r>
            <a:r>
              <a:rPr lang="en-US" dirty="0" smtClean="0"/>
              <a:t> * g</a:t>
            </a:r>
          </a:p>
          <a:p>
            <a:r>
              <a:rPr lang="en-US" dirty="0" smtClean="0"/>
              <a:t>Net force is:</a:t>
            </a:r>
          </a:p>
          <a:p>
            <a:r>
              <a:rPr lang="en-US" dirty="0" smtClean="0"/>
              <a:t>B – w = (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fluid –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object</a:t>
            </a:r>
            <a:r>
              <a:rPr lang="en-US" dirty="0" smtClean="0"/>
              <a:t>) * </a:t>
            </a:r>
            <a:r>
              <a:rPr lang="en-US" dirty="0" err="1" smtClean="0"/>
              <a:t>Vobject</a:t>
            </a:r>
            <a:r>
              <a:rPr lang="en-US" dirty="0" smtClean="0"/>
              <a:t> * g</a:t>
            </a:r>
          </a:p>
          <a:p>
            <a:r>
              <a:rPr lang="en-US" dirty="0" smtClean="0"/>
              <a:t>If the density of the object is less than the fluid, the object (if unsupported)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Buoyant force is balanced by force of gravity</a:t>
            </a:r>
          </a:p>
          <a:p>
            <a:r>
              <a:rPr lang="en-US" dirty="0" err="1" smtClean="0"/>
              <a:t>Vfluid</a:t>
            </a:r>
            <a:r>
              <a:rPr lang="en-US" dirty="0" smtClean="0"/>
              <a:t> = volume of fluid displaced by the object = volume of object beneath the fluid</a:t>
            </a:r>
          </a:p>
          <a:p>
            <a:r>
              <a:rPr lang="en-US" dirty="0" smtClean="0"/>
              <a:t>Buoyant force</a:t>
            </a:r>
          </a:p>
          <a:p>
            <a:r>
              <a:rPr lang="en-US" dirty="0" smtClean="0"/>
              <a:t>B =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fluid * </a:t>
            </a:r>
            <a:r>
              <a:rPr lang="en-US" dirty="0" err="1" smtClean="0"/>
              <a:t>Vfluid</a:t>
            </a:r>
            <a:r>
              <a:rPr lang="en-US" dirty="0" smtClean="0"/>
              <a:t> * g</a:t>
            </a:r>
          </a:p>
          <a:p>
            <a:r>
              <a:rPr lang="en-US" dirty="0" smtClean="0"/>
              <a:t>Weight of the object = w = m*g =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object</a:t>
            </a:r>
            <a:r>
              <a:rPr lang="en-US" dirty="0" smtClean="0"/>
              <a:t> * V object *g</a:t>
            </a:r>
          </a:p>
          <a:p>
            <a:r>
              <a:rPr lang="en-US" dirty="0" smtClean="0"/>
              <a:t>W = B</a:t>
            </a:r>
          </a:p>
          <a:p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fluid * </a:t>
            </a:r>
            <a:r>
              <a:rPr lang="en-US" dirty="0" err="1" smtClean="0"/>
              <a:t>Vfluid</a:t>
            </a:r>
            <a:r>
              <a:rPr lang="en-US" dirty="0" smtClean="0"/>
              <a:t> * g =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object</a:t>
            </a:r>
            <a:r>
              <a:rPr lang="en-US" dirty="0" smtClean="0"/>
              <a:t> * </a:t>
            </a:r>
            <a:r>
              <a:rPr lang="en-US" dirty="0" err="1" smtClean="0"/>
              <a:t>Vobject</a:t>
            </a:r>
            <a:r>
              <a:rPr lang="en-US" dirty="0" smtClean="0"/>
              <a:t> * g</a:t>
            </a:r>
          </a:p>
          <a:p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object</a:t>
            </a:r>
            <a:r>
              <a:rPr lang="en-US" dirty="0" smtClean="0"/>
              <a:t>/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 smtClean="0"/>
              <a:t>fluid = </a:t>
            </a:r>
            <a:r>
              <a:rPr lang="en-US" dirty="0" err="1" smtClean="0"/>
              <a:t>Vfluid</a:t>
            </a:r>
            <a:r>
              <a:rPr lang="en-US" dirty="0" smtClean="0"/>
              <a:t>/</a:t>
            </a:r>
            <a:r>
              <a:rPr lang="en-US" dirty="0" err="1" smtClean="0"/>
              <a:t>Vobj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9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manometer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320" y="1825625"/>
            <a:ext cx="5716480" cy="4351338"/>
          </a:xfrm>
        </p:spPr>
        <p:txBody>
          <a:bodyPr/>
          <a:lstStyle/>
          <a:p>
            <a:r>
              <a:rPr lang="en-US" dirty="0" smtClean="0"/>
              <a:t>What do you think will happen?</a:t>
            </a:r>
          </a:p>
          <a:p>
            <a:r>
              <a:rPr lang="en-US" dirty="0" smtClean="0"/>
              <a:t>It will eventually all go to one level</a:t>
            </a:r>
          </a:p>
          <a:p>
            <a:r>
              <a:rPr lang="en-US" dirty="0" smtClean="0"/>
              <a:t>Somewhere between the first two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667094" y="1529797"/>
              <a:ext cx="3327480" cy="2003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534" y="1511797"/>
                <a:ext cx="3361680" cy="20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458174" y="1449877"/>
              <a:ext cx="537120" cy="2491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4854" y="1431517"/>
                <a:ext cx="5608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989294" y="1494157"/>
              <a:ext cx="2487240" cy="1709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974" y="1489837"/>
                <a:ext cx="251928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3528734" y="2260957"/>
              <a:ext cx="457560" cy="3564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8934" y="2125237"/>
                <a:ext cx="5486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3400934" y="2292997"/>
              <a:ext cx="492480" cy="115452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1974" y="2202637"/>
                <a:ext cx="596520" cy="13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820814" y="3114517"/>
              <a:ext cx="2590200" cy="3780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8214" y="3090037"/>
                <a:ext cx="2617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743774" y="2891317"/>
              <a:ext cx="115920" cy="1584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7614" y="2803837"/>
                <a:ext cx="1879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792374" y="3044317"/>
              <a:ext cx="2602080" cy="3862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134" y="2895997"/>
                <a:ext cx="270540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/>
              <p14:cNvContentPartPr/>
              <p14:nvPr/>
            </p14:nvContentPartPr>
            <p14:xfrm>
              <a:off x="659534" y="2230357"/>
              <a:ext cx="324720" cy="1756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374" y="2215957"/>
                <a:ext cx="3614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" name="Ink 28"/>
              <p14:cNvContentPartPr/>
              <p14:nvPr/>
            </p14:nvContentPartPr>
            <p14:xfrm>
              <a:off x="701654" y="2895997"/>
              <a:ext cx="435600" cy="75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694" y="2892037"/>
                <a:ext cx="4438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0" name="Ink 29"/>
              <p14:cNvContentPartPr/>
              <p14:nvPr/>
            </p14:nvContentPartPr>
            <p14:xfrm>
              <a:off x="766094" y="2920477"/>
              <a:ext cx="11520" cy="658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0694" y="2917237"/>
                <a:ext cx="21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1" name="Ink 30"/>
              <p14:cNvContentPartPr/>
              <p14:nvPr/>
            </p14:nvContentPartPr>
            <p14:xfrm>
              <a:off x="4238654" y="2078077"/>
              <a:ext cx="478440" cy="2754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25334" y="2070517"/>
                <a:ext cx="498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1148414" y="2741557"/>
              <a:ext cx="221040" cy="2282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8614" y="2721397"/>
                <a:ext cx="2448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Ink 33"/>
              <p14:cNvContentPartPr/>
              <p14:nvPr/>
            </p14:nvContentPartPr>
            <p14:xfrm>
              <a:off x="7146374" y="3018397"/>
              <a:ext cx="360" cy="36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34494" y="300651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5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had two fluids?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1825625"/>
            <a:ext cx="6604247" cy="4351338"/>
          </a:xfrm>
        </p:spPr>
        <p:txBody>
          <a:bodyPr/>
          <a:lstStyle/>
          <a:p>
            <a:r>
              <a:rPr lang="en-US" dirty="0" smtClean="0"/>
              <a:t>Pressure at the bottom = Pressure at the top +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gh</a:t>
            </a:r>
            <a:endParaRPr lang="en-US" dirty="0" smtClean="0"/>
          </a:p>
          <a:p>
            <a:r>
              <a:rPr lang="en-US" dirty="0" smtClean="0"/>
              <a:t>The heights are different because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is different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0614" y="2122717"/>
              <a:ext cx="424440" cy="227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814" y="2118397"/>
                <a:ext cx="464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41694" y="2240797"/>
              <a:ext cx="63360" cy="1029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614" y="2231797"/>
                <a:ext cx="7740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45974" y="2206237"/>
              <a:ext cx="37800" cy="86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454" y="2189677"/>
                <a:ext cx="7848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91974" y="2238277"/>
              <a:ext cx="3186360" cy="2219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174" y="2235037"/>
                <a:ext cx="3224160" cy="22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2708294" y="2232157"/>
              <a:ext cx="157320" cy="1448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9294" y="2212357"/>
                <a:ext cx="17028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884894" y="3222157"/>
              <a:ext cx="1895400" cy="6454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374" y="3217477"/>
                <a:ext cx="19249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349214" y="3294877"/>
              <a:ext cx="591840" cy="867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9054" y="3275077"/>
                <a:ext cx="627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2781014" y="3685837"/>
              <a:ext cx="617040" cy="565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9854" y="3668197"/>
                <a:ext cx="6321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2840774" y="2846677"/>
              <a:ext cx="568440" cy="579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6374" y="2830117"/>
                <a:ext cx="595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414734" y="3447517"/>
              <a:ext cx="2867760" cy="8773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014" y="3331597"/>
                <a:ext cx="300456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491054" y="3529597"/>
              <a:ext cx="1310400" cy="7826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74" y="3448597"/>
                <a:ext cx="140400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2878934" y="3015877"/>
              <a:ext cx="478800" cy="4946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6934" y="2932357"/>
                <a:ext cx="59904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3536654" y="2790157"/>
              <a:ext cx="977760" cy="10767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8374" y="2784397"/>
                <a:ext cx="991080" cy="11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3" name="Ink 62"/>
              <p14:cNvContentPartPr/>
              <p14:nvPr/>
            </p14:nvContentPartPr>
            <p14:xfrm>
              <a:off x="860774" y="3604117"/>
              <a:ext cx="1847160" cy="1137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5014" y="3597277"/>
                <a:ext cx="1856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6" name="Ink 75"/>
              <p14:cNvContentPartPr/>
              <p14:nvPr/>
            </p14:nvContentPartPr>
            <p14:xfrm>
              <a:off x="341294" y="4260037"/>
              <a:ext cx="2809080" cy="152604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0414" y="4244197"/>
                <a:ext cx="2835360" cy="15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k 91"/>
              <p14:cNvContentPartPr/>
              <p14:nvPr/>
            </p14:nvContentPartPr>
            <p14:xfrm>
              <a:off x="726134" y="2987797"/>
              <a:ext cx="1794960" cy="67644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4974" y="2983117"/>
                <a:ext cx="18151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6" name="Ink 95"/>
              <p14:cNvContentPartPr/>
              <p14:nvPr/>
            </p14:nvContentPartPr>
            <p14:xfrm>
              <a:off x="2831774" y="2097877"/>
              <a:ext cx="510480" cy="27864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12694" y="2083837"/>
                <a:ext cx="549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8" name="Ink 97"/>
              <p14:cNvContentPartPr/>
              <p14:nvPr/>
            </p14:nvContentPartPr>
            <p14:xfrm>
              <a:off x="2391134" y="2933797"/>
              <a:ext cx="287640" cy="5493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6814" y="2930557"/>
                <a:ext cx="29736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9" name="Ink 98"/>
              <p14:cNvContentPartPr/>
              <p14:nvPr/>
            </p14:nvContentPartPr>
            <p14:xfrm>
              <a:off x="2477174" y="3723637"/>
              <a:ext cx="397440" cy="313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69254" y="3715357"/>
                <a:ext cx="414000" cy="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7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had two fluids?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1825625"/>
            <a:ext cx="6604247" cy="4351338"/>
          </a:xfrm>
        </p:spPr>
        <p:txBody>
          <a:bodyPr/>
          <a:lstStyle/>
          <a:p>
            <a:r>
              <a:rPr lang="en-US" dirty="0" smtClean="0"/>
              <a:t>Pressure at the bottom = Pressure at the top +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gh</a:t>
            </a:r>
            <a:endParaRPr lang="en-US" dirty="0" smtClean="0"/>
          </a:p>
          <a:p>
            <a:r>
              <a:rPr lang="en-US" dirty="0" smtClean="0"/>
              <a:t>The heights are different because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is different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0614" y="2122717"/>
              <a:ext cx="424440" cy="227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814" y="2118397"/>
                <a:ext cx="464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41694" y="2240797"/>
              <a:ext cx="63360" cy="1029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614" y="2231797"/>
                <a:ext cx="7740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45974" y="2206237"/>
              <a:ext cx="37800" cy="86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454" y="2189677"/>
                <a:ext cx="7848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91974" y="2238277"/>
              <a:ext cx="3186360" cy="2219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174" y="2235037"/>
                <a:ext cx="3224160" cy="22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2708294" y="2232157"/>
              <a:ext cx="157320" cy="1448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9294" y="2212357"/>
                <a:ext cx="17028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884894" y="3222157"/>
              <a:ext cx="1895400" cy="6454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374" y="3217477"/>
                <a:ext cx="19249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349214" y="3294877"/>
              <a:ext cx="591840" cy="867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9054" y="3275077"/>
                <a:ext cx="627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2781014" y="3685837"/>
              <a:ext cx="617040" cy="565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9854" y="3668197"/>
                <a:ext cx="6321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2840774" y="2846677"/>
              <a:ext cx="568440" cy="579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6374" y="2830117"/>
                <a:ext cx="595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414734" y="3447517"/>
              <a:ext cx="2867760" cy="8773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014" y="3331597"/>
                <a:ext cx="300456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491054" y="3529597"/>
              <a:ext cx="1310400" cy="7826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74" y="3448597"/>
                <a:ext cx="140400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2878934" y="3015877"/>
              <a:ext cx="478800" cy="4946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6934" y="2932357"/>
                <a:ext cx="59904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/>
              <p14:cNvContentPartPr/>
              <p14:nvPr/>
            </p14:nvContentPartPr>
            <p14:xfrm>
              <a:off x="860774" y="3604117"/>
              <a:ext cx="1847160" cy="1137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5014" y="3597277"/>
                <a:ext cx="1856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" name="Ink 75"/>
              <p14:cNvContentPartPr/>
              <p14:nvPr/>
            </p14:nvContentPartPr>
            <p14:xfrm>
              <a:off x="341294" y="4260037"/>
              <a:ext cx="2809080" cy="152604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0414" y="4244197"/>
                <a:ext cx="2835360" cy="15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" name="Ink 91"/>
              <p14:cNvContentPartPr/>
              <p14:nvPr/>
            </p14:nvContentPartPr>
            <p14:xfrm>
              <a:off x="726134" y="2987797"/>
              <a:ext cx="1794960" cy="67644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4974" y="2983117"/>
                <a:ext cx="18151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6" name="Ink 95"/>
              <p14:cNvContentPartPr/>
              <p14:nvPr/>
            </p14:nvContentPartPr>
            <p14:xfrm>
              <a:off x="2831774" y="2097877"/>
              <a:ext cx="510480" cy="27864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12694" y="2083837"/>
                <a:ext cx="549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Ink 97"/>
              <p14:cNvContentPartPr/>
              <p14:nvPr/>
            </p14:nvContentPartPr>
            <p14:xfrm>
              <a:off x="2391134" y="2933797"/>
              <a:ext cx="287640" cy="5493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6814" y="2930557"/>
                <a:ext cx="29736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98"/>
              <p14:cNvContentPartPr/>
              <p14:nvPr/>
            </p14:nvContentPartPr>
            <p14:xfrm>
              <a:off x="2477174" y="3723637"/>
              <a:ext cx="397440" cy="313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69254" y="3715357"/>
                <a:ext cx="414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" name="Ink 7"/>
              <p14:cNvContentPartPr/>
              <p14:nvPr/>
            </p14:nvContentPartPr>
            <p14:xfrm>
              <a:off x="3628814" y="3070237"/>
              <a:ext cx="885600" cy="796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12254" y="3060881"/>
                <a:ext cx="907200" cy="82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Ink 33"/>
              <p14:cNvContentPartPr/>
              <p14:nvPr/>
            </p14:nvContentPartPr>
            <p14:xfrm>
              <a:off x="3536654" y="2790157"/>
              <a:ext cx="751320" cy="4258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28374" y="2784397"/>
                <a:ext cx="7725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0" name="Ink 39"/>
              <p14:cNvContentPartPr/>
              <p14:nvPr/>
            </p14:nvContentPartPr>
            <p14:xfrm>
              <a:off x="5387054" y="3558397"/>
              <a:ext cx="5038200" cy="8931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66174" y="3543643"/>
                <a:ext cx="5062320" cy="9269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6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had two fluids?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1825625"/>
            <a:ext cx="6604247" cy="4351338"/>
          </a:xfrm>
        </p:spPr>
        <p:txBody>
          <a:bodyPr/>
          <a:lstStyle/>
          <a:p>
            <a:r>
              <a:rPr lang="en-US" dirty="0" smtClean="0"/>
              <a:t>Pressure at the bottom = Pressure at the top + </a:t>
            </a:r>
            <a:r>
              <a:rPr lang="en-US" dirty="0" err="1" smtClean="0">
                <a:latin typeface="Forte" panose="03060902040502070203" pitchFamily="66" charset="0"/>
              </a:rPr>
              <a:t>p</a:t>
            </a:r>
            <a:r>
              <a:rPr lang="en-US" dirty="0" err="1" smtClean="0"/>
              <a:t>gh</a:t>
            </a:r>
            <a:endParaRPr lang="en-US" dirty="0" smtClean="0"/>
          </a:p>
          <a:p>
            <a:r>
              <a:rPr lang="en-US" dirty="0" smtClean="0"/>
              <a:t>The heights are different because </a:t>
            </a:r>
            <a:r>
              <a:rPr lang="en-US" dirty="0" smtClean="0">
                <a:latin typeface="Forte" panose="03060902040502070203" pitchFamily="66" charset="0"/>
              </a:rPr>
              <a:t>p</a:t>
            </a:r>
            <a:r>
              <a:rPr lang="en-US" dirty="0"/>
              <a:t> </a:t>
            </a:r>
            <a:r>
              <a:rPr lang="en-US" dirty="0" smtClean="0"/>
              <a:t>is different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0614" y="2122717"/>
              <a:ext cx="424440" cy="227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814" y="2118397"/>
                <a:ext cx="464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41694" y="2240797"/>
              <a:ext cx="63360" cy="1029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614" y="2231797"/>
                <a:ext cx="7740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45974" y="2206237"/>
              <a:ext cx="37800" cy="86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454" y="2189677"/>
                <a:ext cx="78480" cy="8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91974" y="2238277"/>
              <a:ext cx="3186360" cy="2219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174" y="2235037"/>
                <a:ext cx="3224160" cy="22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2708294" y="2232157"/>
              <a:ext cx="157320" cy="14482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9294" y="2212357"/>
                <a:ext cx="170280" cy="14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884894" y="3222157"/>
              <a:ext cx="1895400" cy="64548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374" y="3217477"/>
                <a:ext cx="19249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349214" y="3294877"/>
              <a:ext cx="591840" cy="867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9054" y="3275077"/>
                <a:ext cx="627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2781014" y="3685837"/>
              <a:ext cx="617040" cy="565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9854" y="3668197"/>
                <a:ext cx="6321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Ink 22"/>
              <p14:cNvContentPartPr/>
              <p14:nvPr/>
            </p14:nvContentPartPr>
            <p14:xfrm>
              <a:off x="2840774" y="2846677"/>
              <a:ext cx="568440" cy="579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6374" y="2830117"/>
                <a:ext cx="595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414734" y="3447517"/>
              <a:ext cx="2867760" cy="8773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014" y="3331597"/>
                <a:ext cx="3004560" cy="11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491054" y="3529597"/>
              <a:ext cx="1310400" cy="7826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0774" y="3448597"/>
                <a:ext cx="140400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" name="Ink 27"/>
              <p14:cNvContentPartPr/>
              <p14:nvPr/>
            </p14:nvContentPartPr>
            <p14:xfrm>
              <a:off x="2878934" y="3015877"/>
              <a:ext cx="478800" cy="4946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6934" y="2932357"/>
                <a:ext cx="59904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Ink 62"/>
              <p14:cNvContentPartPr/>
              <p14:nvPr/>
            </p14:nvContentPartPr>
            <p14:xfrm>
              <a:off x="860774" y="3604117"/>
              <a:ext cx="1847160" cy="1137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5014" y="3597277"/>
                <a:ext cx="1856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6" name="Ink 75"/>
              <p14:cNvContentPartPr/>
              <p14:nvPr/>
            </p14:nvContentPartPr>
            <p14:xfrm>
              <a:off x="341294" y="4260037"/>
              <a:ext cx="2809080" cy="152604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0414" y="4244197"/>
                <a:ext cx="2835360" cy="15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" name="Ink 91"/>
              <p14:cNvContentPartPr/>
              <p14:nvPr/>
            </p14:nvContentPartPr>
            <p14:xfrm>
              <a:off x="726134" y="2987797"/>
              <a:ext cx="1794960" cy="67644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4974" y="2983117"/>
                <a:ext cx="181512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6" name="Ink 95"/>
              <p14:cNvContentPartPr/>
              <p14:nvPr/>
            </p14:nvContentPartPr>
            <p14:xfrm>
              <a:off x="2831774" y="2097877"/>
              <a:ext cx="510480" cy="27864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12694" y="2083837"/>
                <a:ext cx="5490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Ink 97"/>
              <p14:cNvContentPartPr/>
              <p14:nvPr/>
            </p14:nvContentPartPr>
            <p14:xfrm>
              <a:off x="2391134" y="2933797"/>
              <a:ext cx="287640" cy="54936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86814" y="2930557"/>
                <a:ext cx="29736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Ink 98"/>
              <p14:cNvContentPartPr/>
              <p14:nvPr/>
            </p14:nvContentPartPr>
            <p14:xfrm>
              <a:off x="2477174" y="3723637"/>
              <a:ext cx="397440" cy="3132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69254" y="3715357"/>
                <a:ext cx="414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" name="Ink 5"/>
              <p14:cNvContentPartPr/>
              <p14:nvPr/>
            </p14:nvContentPartPr>
            <p14:xfrm>
              <a:off x="5168880" y="3558397"/>
              <a:ext cx="5256374" cy="3053483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48360" y="3543637"/>
                <a:ext cx="5280134" cy="3087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9" name="Ink 38"/>
              <p14:cNvContentPartPr/>
              <p14:nvPr/>
            </p14:nvContentPartPr>
            <p14:xfrm>
              <a:off x="11436494" y="5884717"/>
              <a:ext cx="54360" cy="493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424614" y="5872837"/>
                <a:ext cx="78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1" name="Ink 40"/>
              <p14:cNvContentPartPr/>
              <p14:nvPr/>
            </p14:nvContentPartPr>
            <p14:xfrm>
              <a:off x="3536654" y="2790157"/>
              <a:ext cx="977760" cy="10764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28374" y="2784399"/>
                <a:ext cx="991080" cy="1100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6641640" y="5647080"/>
              <a:ext cx="1915560" cy="1504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25800" y="5631240"/>
                <a:ext cx="1941480" cy="1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8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725</Words>
  <Application>Microsoft Office PowerPoint</Application>
  <PresentationFormat>Widescreen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Forte</vt:lpstr>
      <vt:lpstr>Office Theme</vt:lpstr>
      <vt:lpstr>Plan for Today (AP Physics 2)</vt:lpstr>
      <vt:lpstr>Recap with Buoyancy</vt:lpstr>
      <vt:lpstr>Archimedes Principle</vt:lpstr>
      <vt:lpstr>Totally submerged object</vt:lpstr>
      <vt:lpstr>Floating Object</vt:lpstr>
      <vt:lpstr>Back to manometer</vt:lpstr>
      <vt:lpstr>What if we had two fluids?</vt:lpstr>
      <vt:lpstr>What if we had two fluids?</vt:lpstr>
      <vt:lpstr>What if we had two fluids?</vt:lpstr>
      <vt:lpstr>What if we had two fluids?</vt:lpstr>
      <vt:lpstr>Fun with syringes</vt:lpstr>
      <vt:lpstr>Pascal’s Principle</vt:lpstr>
      <vt:lpstr>Pascal’s Principle Restated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How can we lift a car?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2)</dc:title>
  <dc:creator>Jane Knittig</dc:creator>
  <cp:lastModifiedBy>Jane Knittig</cp:lastModifiedBy>
  <cp:revision>15</cp:revision>
  <dcterms:created xsi:type="dcterms:W3CDTF">2013-09-24T15:10:52Z</dcterms:created>
  <dcterms:modified xsi:type="dcterms:W3CDTF">2013-09-26T15:54:03Z</dcterms:modified>
</cp:coreProperties>
</file>